
<file path=[Content_Types].xml><?xml version="1.0" encoding="utf-8"?>
<Types xmlns="http://schemas.openxmlformats.org/package/2006/content-types">
  <Default Extension="mp3" ContentType="audio/mpeg"/>
  <Default Extension="png" ContentType="image/png"/>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theme/theme3.xml" ContentType="application/vnd.openxmlformats-officedocument.theme+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 id="2147483685" r:id="rId3"/>
    <p:sldMasterId id="2147484825" r:id="rId4"/>
  </p:sldMasterIdLst>
  <p:notesMasterIdLst>
    <p:notesMasterId r:id="rId90"/>
  </p:notesMasterIdLst>
  <p:sldIdLst>
    <p:sldId id="326" r:id="rId5"/>
    <p:sldId id="327" r:id="rId6"/>
    <p:sldId id="328" r:id="rId7"/>
    <p:sldId id="256" r:id="rId8"/>
    <p:sldId id="329" r:id="rId9"/>
    <p:sldId id="280" r:id="rId10"/>
    <p:sldId id="258" r:id="rId11"/>
    <p:sldId id="259" r:id="rId12"/>
    <p:sldId id="330" r:id="rId13"/>
    <p:sldId id="263" r:id="rId14"/>
    <p:sldId id="331" r:id="rId15"/>
    <p:sldId id="332" r:id="rId16"/>
    <p:sldId id="260" r:id="rId17"/>
    <p:sldId id="333" r:id="rId18"/>
    <p:sldId id="337" r:id="rId19"/>
    <p:sldId id="334" r:id="rId20"/>
    <p:sldId id="335" r:id="rId21"/>
    <p:sldId id="338" r:id="rId22"/>
    <p:sldId id="339" r:id="rId23"/>
    <p:sldId id="342" r:id="rId24"/>
    <p:sldId id="341" r:id="rId25"/>
    <p:sldId id="343" r:id="rId26"/>
    <p:sldId id="261" r:id="rId27"/>
    <p:sldId id="262" r:id="rId28"/>
    <p:sldId id="264" r:id="rId29"/>
    <p:sldId id="265" r:id="rId30"/>
    <p:sldId id="266" r:id="rId31"/>
    <p:sldId id="267" r:id="rId32"/>
    <p:sldId id="268" r:id="rId33"/>
    <p:sldId id="269" r:id="rId34"/>
    <p:sldId id="270" r:id="rId35"/>
    <p:sldId id="271" r:id="rId36"/>
    <p:sldId id="272" r:id="rId37"/>
    <p:sldId id="273" r:id="rId38"/>
    <p:sldId id="274" r:id="rId39"/>
    <p:sldId id="275" r:id="rId40"/>
    <p:sldId id="276" r:id="rId41"/>
    <p:sldId id="277" r:id="rId42"/>
    <p:sldId id="278" r:id="rId43"/>
    <p:sldId id="279" r:id="rId44"/>
    <p:sldId id="281" r:id="rId45"/>
    <p:sldId id="282" r:id="rId46"/>
    <p:sldId id="283" r:id="rId47"/>
    <p:sldId id="284" r:id="rId48"/>
    <p:sldId id="285" r:id="rId49"/>
    <p:sldId id="286" r:id="rId50"/>
    <p:sldId id="287" r:id="rId51"/>
    <p:sldId id="288" r:id="rId52"/>
    <p:sldId id="289" r:id="rId53"/>
    <p:sldId id="290" r:id="rId54"/>
    <p:sldId id="291" r:id="rId55"/>
    <p:sldId id="292" r:id="rId56"/>
    <p:sldId id="293" r:id="rId57"/>
    <p:sldId id="294" r:id="rId58"/>
    <p:sldId id="295" r:id="rId59"/>
    <p:sldId id="296" r:id="rId60"/>
    <p:sldId id="297" r:id="rId61"/>
    <p:sldId id="298" r:id="rId62"/>
    <p:sldId id="299" r:id="rId63"/>
    <p:sldId id="300" r:id="rId64"/>
    <p:sldId id="301" r:id="rId65"/>
    <p:sldId id="302" r:id="rId66"/>
    <p:sldId id="303" r:id="rId67"/>
    <p:sldId id="304" r:id="rId68"/>
    <p:sldId id="305" r:id="rId69"/>
    <p:sldId id="306" r:id="rId70"/>
    <p:sldId id="307" r:id="rId71"/>
    <p:sldId id="308" r:id="rId72"/>
    <p:sldId id="309" r:id="rId73"/>
    <p:sldId id="310" r:id="rId74"/>
    <p:sldId id="311" r:id="rId75"/>
    <p:sldId id="312" r:id="rId76"/>
    <p:sldId id="313" r:id="rId77"/>
    <p:sldId id="314" r:id="rId78"/>
    <p:sldId id="315" r:id="rId79"/>
    <p:sldId id="316" r:id="rId80"/>
    <p:sldId id="317" r:id="rId81"/>
    <p:sldId id="318" r:id="rId82"/>
    <p:sldId id="319" r:id="rId83"/>
    <p:sldId id="320" r:id="rId84"/>
    <p:sldId id="321" r:id="rId85"/>
    <p:sldId id="322" r:id="rId86"/>
    <p:sldId id="323" r:id="rId87"/>
    <p:sldId id="324" r:id="rId88"/>
    <p:sldId id="325" r:id="rId89"/>
  </p:sldIdLst>
  <p:sldSz cx="9144000" cy="5143500" type="screen16x9"/>
  <p:notesSz cx="6858000" cy="9144000"/>
  <p:embeddedFontLst>
    <p:embeddedFont>
      <p:font typeface="Spartan" panose="020B0604020202020204" charset="0"/>
      <p:regular r:id="rId91"/>
      <p:bold r:id="rId92"/>
    </p:embeddedFont>
    <p:embeddedFont>
      <p:font typeface="Merriweather" panose="020B0604020202020204" charset="0"/>
      <p:regular r:id="rId93"/>
      <p:bold r:id="rId94"/>
      <p:italic r:id="rId95"/>
      <p:boldItalic r:id="rId96"/>
    </p:embeddedFont>
    <p:embeddedFont>
      <p:font typeface="宋体" panose="02010600030101010101" pitchFamily="2" charset="-122"/>
      <p:regular r:id="rId97"/>
    </p:embeddedFont>
    <p:embeddedFont>
      <p:font typeface="Inter ExtraBold" panose="020B0604020202020204" charset="0"/>
      <p:bold r:id="rId98"/>
    </p:embeddedFont>
    <p:embeddedFont>
      <p:font typeface="Roboto Medium" panose="02000000000000000000" pitchFamily="2" charset="0"/>
      <p:regular r:id="rId99"/>
      <p:bold r:id="rId100"/>
      <p:italic r:id="rId101"/>
      <p:boldItalic r:id="rId102"/>
    </p:embeddedFont>
    <p:embeddedFont>
      <p:font typeface="Montserrat" panose="020B0604020202020204" charset="0"/>
      <p:regular r:id="rId103"/>
      <p:bold r:id="rId104"/>
      <p:italic r:id="rId105"/>
      <p:boldItalic r:id="rId106"/>
    </p:embeddedFont>
    <p:embeddedFont>
      <p:font typeface="Libre Franklin" panose="020B0604020202020204" charset="0"/>
      <p:regular r:id="rId107"/>
      <p:bold r:id="rId108"/>
      <p:italic r:id="rId109"/>
      <p:boldItalic r:id="rId110"/>
    </p:embeddedFont>
    <p:embeddedFont>
      <p:font typeface="Proxima Nova" panose="020B0604020202020204" charset="0"/>
      <p:regular r:id="rId111"/>
      <p:bold r:id="rId112"/>
      <p:italic r:id="rId113"/>
      <p:boldItalic r:id="rId114"/>
    </p:embeddedFont>
    <p:embeddedFont>
      <p:font typeface="Nunito" panose="020B0604020202020204" charset="0"/>
      <p:regular r:id="rId115"/>
      <p:bold r:id="rId116"/>
      <p:italic r:id="rId117"/>
      <p:boldItalic r:id="rId118"/>
    </p:embeddedFont>
    <p:embeddedFont>
      <p:font typeface="Microsoft YaHei" panose="020B0503020204020204" pitchFamily="34" charset="-122"/>
      <p:regular r:id="rId119"/>
      <p:bold r:id="rId120"/>
    </p:embeddedFont>
    <p:embeddedFont>
      <p:font typeface="Calibri" panose="020F0502020204030204" pitchFamily="34" charset="0"/>
      <p:regular r:id="rId121"/>
      <p:bold r:id="rId122"/>
      <p:italic r:id="rId123"/>
      <p:boldItalic r:id="rId124"/>
    </p:embeddedFont>
    <p:embeddedFont>
      <p:font typeface="Amatic SC" panose="020B0604020202020204" charset="-79"/>
      <p:regular r:id="rId125"/>
      <p:bold r:id="rId126"/>
    </p:embeddedFont>
    <p:embeddedFont>
      <p:font typeface="Inter" panose="020B0604020202020204" charset="0"/>
      <p:regular r:id="rId127"/>
      <p:bold r:id="rId128"/>
    </p:embeddedFont>
    <p:embeddedFont>
      <p:font typeface="Poppins" panose="020B0604020202020204" charset="0"/>
      <p:regular r:id="rId129"/>
      <p:bold r:id="rId130"/>
      <p:italic r:id="rId131"/>
      <p:boldItalic r:id="rId132"/>
    </p:embeddedFont>
    <p:embeddedFont>
      <p:font typeface="Merriweather Black" panose="020B0604020202020204" charset="0"/>
      <p:bold r:id="rId133"/>
      <p:boldItalic r:id="rId134"/>
    </p:embeddedFont>
    <p:embeddedFont>
      <p:font typeface="Barlow" panose="020B0604020202020204" charset="0"/>
      <p:regular r:id="rId135"/>
      <p:bold r:id="rId136"/>
      <p:italic r:id="rId137"/>
      <p:boldItalic r:id="rId138"/>
    </p:embeddedFont>
    <p:embeddedFont>
      <p:font typeface="Times" panose="02020603050405020304" pitchFamily="18" charset="0"/>
      <p:regular r:id="rId139"/>
      <p:bold r:id="rId140"/>
      <p:italic r:id="rId141"/>
      <p:boldItalic r:id="rId142"/>
    </p:embeddedFont>
    <p:embeddedFont>
      <p:font typeface="Cambria" panose="02040503050406030204" pitchFamily="18" charset="0"/>
      <p:regular r:id="rId143"/>
      <p:bold r:id="rId144"/>
      <p:italic r:id="rId145"/>
      <p:boldItalic r:id="rId14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933"/>
    <a:srgbClr val="FF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ED40A38-01C1-4B52-92CC-10A747A41C4A}">
  <a:tblStyle styleId="{4ED40A38-01C1-4B52-92CC-10A747A41C4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6" d="100"/>
          <a:sy n="86" d="100"/>
        </p:scale>
        <p:origin x="720" y="5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font" Target="fonts/font27.fntdata"/><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font" Target="fonts/font48.fntdata"/><Relationship Id="rId107" Type="http://schemas.openxmlformats.org/officeDocument/2006/relationships/font" Target="fonts/font17.fntdata"/><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font" Target="fonts/font38.fntdata"/><Relationship Id="rId149" Type="http://schemas.openxmlformats.org/officeDocument/2006/relationships/theme" Target="theme/theme1.xml"/><Relationship Id="rId5" Type="http://schemas.openxmlformats.org/officeDocument/2006/relationships/slide" Target="slides/slide1.xml"/><Relationship Id="rId95" Type="http://schemas.openxmlformats.org/officeDocument/2006/relationships/font" Target="fonts/font5.fntdata"/><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font" Target="fonts/font23.fntdata"/><Relationship Id="rId118" Type="http://schemas.openxmlformats.org/officeDocument/2006/relationships/font" Target="fonts/font28.fntdata"/><Relationship Id="rId134" Type="http://schemas.openxmlformats.org/officeDocument/2006/relationships/font" Target="fonts/font44.fntdata"/><Relationship Id="rId139" Type="http://schemas.openxmlformats.org/officeDocument/2006/relationships/font" Target="fonts/font49.fntdata"/><Relationship Id="rId80" Type="http://schemas.openxmlformats.org/officeDocument/2006/relationships/slide" Target="slides/slide76.xml"/><Relationship Id="rId85" Type="http://schemas.openxmlformats.org/officeDocument/2006/relationships/slide" Target="slides/slide81.xml"/><Relationship Id="rId150" Type="http://schemas.openxmlformats.org/officeDocument/2006/relationships/tableStyles" Target="tableStyles.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font" Target="fonts/font13.fntdata"/><Relationship Id="rId108" Type="http://schemas.openxmlformats.org/officeDocument/2006/relationships/font" Target="fonts/font18.fntdata"/><Relationship Id="rId124" Type="http://schemas.openxmlformats.org/officeDocument/2006/relationships/font" Target="fonts/font34.fntdata"/><Relationship Id="rId129" Type="http://schemas.openxmlformats.org/officeDocument/2006/relationships/font" Target="fonts/font39.fntdata"/><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font" Target="fonts/font1.fntdata"/><Relationship Id="rId96" Type="http://schemas.openxmlformats.org/officeDocument/2006/relationships/font" Target="fonts/font6.fntdata"/><Relationship Id="rId140" Type="http://schemas.openxmlformats.org/officeDocument/2006/relationships/font" Target="fonts/font50.fntdata"/><Relationship Id="rId145" Type="http://schemas.openxmlformats.org/officeDocument/2006/relationships/font" Target="fonts/font55.fntdata"/><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font" Target="fonts/font24.fntdata"/><Relationship Id="rId119" Type="http://schemas.openxmlformats.org/officeDocument/2006/relationships/font" Target="fonts/font29.fntdata"/><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font" Target="fonts/font40.fntdata"/><Relationship Id="rId135" Type="http://schemas.openxmlformats.org/officeDocument/2006/relationships/font" Target="fonts/font45.fntdata"/><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font" Target="fonts/font19.fntdata"/><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font" Target="fonts/font7.fntdata"/><Relationship Id="rId104" Type="http://schemas.openxmlformats.org/officeDocument/2006/relationships/font" Target="fonts/font14.fntdata"/><Relationship Id="rId120" Type="http://schemas.openxmlformats.org/officeDocument/2006/relationships/font" Target="fonts/font30.fntdata"/><Relationship Id="rId125" Type="http://schemas.openxmlformats.org/officeDocument/2006/relationships/font" Target="fonts/font35.fntdata"/><Relationship Id="rId141" Type="http://schemas.openxmlformats.org/officeDocument/2006/relationships/font" Target="fonts/font51.fntdata"/><Relationship Id="rId146" Type="http://schemas.openxmlformats.org/officeDocument/2006/relationships/font" Target="fonts/font56.fntdata"/><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font" Target="fonts/font2.fntdata"/><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font" Target="fonts/font20.fntdata"/><Relationship Id="rId115" Type="http://schemas.openxmlformats.org/officeDocument/2006/relationships/font" Target="fonts/font25.fntdata"/><Relationship Id="rId131" Type="http://schemas.openxmlformats.org/officeDocument/2006/relationships/font" Target="fonts/font41.fntdata"/><Relationship Id="rId136" Type="http://schemas.openxmlformats.org/officeDocument/2006/relationships/font" Target="fonts/font46.fntdata"/><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font" Target="fonts/font10.fntdata"/><Relationship Id="rId105" Type="http://schemas.openxmlformats.org/officeDocument/2006/relationships/font" Target="fonts/font15.fntdata"/><Relationship Id="rId126" Type="http://schemas.openxmlformats.org/officeDocument/2006/relationships/font" Target="fonts/font36.fntdata"/><Relationship Id="rId147"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font" Target="fonts/font3.fntdata"/><Relationship Id="rId98" Type="http://schemas.openxmlformats.org/officeDocument/2006/relationships/font" Target="fonts/font8.fntdata"/><Relationship Id="rId121" Type="http://schemas.openxmlformats.org/officeDocument/2006/relationships/font" Target="fonts/font31.fntdata"/><Relationship Id="rId142" Type="http://schemas.openxmlformats.org/officeDocument/2006/relationships/font" Target="fonts/font52.fntdata"/><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font" Target="fonts/font26.fntdata"/><Relationship Id="rId137" Type="http://schemas.openxmlformats.org/officeDocument/2006/relationships/font" Target="fonts/font47.fntdata"/><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font" Target="fonts/font21.fntdata"/><Relationship Id="rId132" Type="http://schemas.openxmlformats.org/officeDocument/2006/relationships/font" Target="fonts/font42.fntdata"/><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font" Target="fonts/font16.fntdata"/><Relationship Id="rId127" Type="http://schemas.openxmlformats.org/officeDocument/2006/relationships/font" Target="fonts/font37.fntdata"/><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font" Target="fonts/font4.fntdata"/><Relationship Id="rId99" Type="http://schemas.openxmlformats.org/officeDocument/2006/relationships/font" Target="fonts/font9.fntdata"/><Relationship Id="rId101" Type="http://schemas.openxmlformats.org/officeDocument/2006/relationships/font" Target="fonts/font11.fntdata"/><Relationship Id="rId122" Type="http://schemas.openxmlformats.org/officeDocument/2006/relationships/font" Target="fonts/font32.fntdata"/><Relationship Id="rId143" Type="http://schemas.openxmlformats.org/officeDocument/2006/relationships/font" Target="fonts/font53.fntdata"/><Relationship Id="rId148"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5.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font" Target="fonts/font22.fntdata"/><Relationship Id="rId133" Type="http://schemas.openxmlformats.org/officeDocument/2006/relationships/font" Target="fonts/font43.fntdata"/><Relationship Id="rId16" Type="http://schemas.openxmlformats.org/officeDocument/2006/relationships/slide" Target="slides/slide12.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font" Target="fonts/font12.fntdata"/><Relationship Id="rId123" Type="http://schemas.openxmlformats.org/officeDocument/2006/relationships/font" Target="fonts/font33.fntdata"/><Relationship Id="rId144" Type="http://schemas.openxmlformats.org/officeDocument/2006/relationships/font" Target="fonts/font54.fntdata"/><Relationship Id="rId90"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
        <p:cNvGrpSpPr/>
        <p:nvPr/>
      </p:nvGrpSpPr>
      <p:grpSpPr>
        <a:xfrm>
          <a:off x="0" y="0"/>
          <a:ext cx="0" cy="0"/>
          <a:chOff x="0" y="0"/>
          <a:chExt cx="0" cy="0"/>
        </a:xfrm>
      </p:grpSpPr>
      <p:sp>
        <p:nvSpPr>
          <p:cNvPr id="484" name="Google Shape;48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 name="Google Shape;48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d96d257566_1_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d96d257566_1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50062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d96d257566_1_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d96d257566_1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506580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
        <p:cNvGrpSpPr/>
        <p:nvPr/>
      </p:nvGrpSpPr>
      <p:grpSpPr>
        <a:xfrm>
          <a:off x="0" y="0"/>
          <a:ext cx="0" cy="0"/>
          <a:chOff x="0" y="0"/>
          <a:chExt cx="0" cy="0"/>
        </a:xfrm>
      </p:grpSpPr>
      <p:sp>
        <p:nvSpPr>
          <p:cNvPr id="525" name="Google Shape;525;ga953684262_0_155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 name="Google Shape;526;ga953684262_0_155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
        <p:cNvGrpSpPr/>
        <p:nvPr/>
      </p:nvGrpSpPr>
      <p:grpSpPr>
        <a:xfrm>
          <a:off x="0" y="0"/>
          <a:ext cx="0" cy="0"/>
          <a:chOff x="0" y="0"/>
          <a:chExt cx="0" cy="0"/>
        </a:xfrm>
      </p:grpSpPr>
      <p:sp>
        <p:nvSpPr>
          <p:cNvPr id="532" name="Google Shape;532;gda75c58848_0_3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3" name="Google Shape;533;gda75c58848_0_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4"/>
        <p:cNvGrpSpPr/>
        <p:nvPr/>
      </p:nvGrpSpPr>
      <p:grpSpPr>
        <a:xfrm>
          <a:off x="0" y="0"/>
          <a:ext cx="0" cy="0"/>
          <a:chOff x="0" y="0"/>
          <a:chExt cx="0" cy="0"/>
        </a:xfrm>
      </p:grpSpPr>
      <p:sp>
        <p:nvSpPr>
          <p:cNvPr id="575" name="Google Shape;575;ged3b06075d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6" name="Google Shape;576;ged3b06075d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ea5874658b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6" name="Google Shape;596;gea5874658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
        <p:cNvGrpSpPr/>
        <p:nvPr/>
      </p:nvGrpSpPr>
      <p:grpSpPr>
        <a:xfrm>
          <a:off x="0" y="0"/>
          <a:ext cx="0" cy="0"/>
          <a:chOff x="0" y="0"/>
          <a:chExt cx="0" cy="0"/>
        </a:xfrm>
      </p:grpSpPr>
      <p:sp>
        <p:nvSpPr>
          <p:cNvPr id="617" name="Google Shape;617;gea5874658b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8" name="Google Shape;618;gea5874658b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9"/>
        <p:cNvGrpSpPr/>
        <p:nvPr/>
      </p:nvGrpSpPr>
      <p:grpSpPr>
        <a:xfrm>
          <a:off x="0" y="0"/>
          <a:ext cx="0" cy="0"/>
          <a:chOff x="0" y="0"/>
          <a:chExt cx="0" cy="0"/>
        </a:xfrm>
      </p:grpSpPr>
      <p:sp>
        <p:nvSpPr>
          <p:cNvPr id="660" name="Google Shape;660;gea5874658b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1" name="Google Shape;661;gea5874658b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0"/>
        <p:cNvGrpSpPr/>
        <p:nvPr/>
      </p:nvGrpSpPr>
      <p:grpSpPr>
        <a:xfrm>
          <a:off x="0" y="0"/>
          <a:ext cx="0" cy="0"/>
          <a:chOff x="0" y="0"/>
          <a:chExt cx="0" cy="0"/>
        </a:xfrm>
      </p:grpSpPr>
      <p:sp>
        <p:nvSpPr>
          <p:cNvPr id="671" name="Google Shape;671;gea5874658b_0_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 name="Google Shape;672;gea5874658b_0_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4"/>
        <p:cNvGrpSpPr/>
        <p:nvPr/>
      </p:nvGrpSpPr>
      <p:grpSpPr>
        <a:xfrm>
          <a:off x="0" y="0"/>
          <a:ext cx="0" cy="0"/>
          <a:chOff x="0" y="0"/>
          <a:chExt cx="0" cy="0"/>
        </a:xfrm>
      </p:grpSpPr>
      <p:sp>
        <p:nvSpPr>
          <p:cNvPr id="685" name="Google Shape;685;gea5874658b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6" name="Google Shape;686;gea5874658b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gee1536dc6e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 name="Google Shape;911;gee1536dc6e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
        <p:cNvGrpSpPr/>
        <p:nvPr/>
      </p:nvGrpSpPr>
      <p:grpSpPr>
        <a:xfrm>
          <a:off x="0" y="0"/>
          <a:ext cx="0" cy="0"/>
          <a:chOff x="0" y="0"/>
          <a:chExt cx="0" cy="0"/>
        </a:xfrm>
      </p:grpSpPr>
      <p:sp>
        <p:nvSpPr>
          <p:cNvPr id="695" name="Google Shape;695;gea5874658b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 name="Google Shape;696;gea5874658b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8"/>
        <p:cNvGrpSpPr/>
        <p:nvPr/>
      </p:nvGrpSpPr>
      <p:grpSpPr>
        <a:xfrm>
          <a:off x="0" y="0"/>
          <a:ext cx="0" cy="0"/>
          <a:chOff x="0" y="0"/>
          <a:chExt cx="0" cy="0"/>
        </a:xfrm>
      </p:grpSpPr>
      <p:sp>
        <p:nvSpPr>
          <p:cNvPr id="719" name="Google Shape;719;ged7cfe3f9e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 name="Google Shape;720;ged7cfe3f9e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
        <p:cNvGrpSpPr/>
        <p:nvPr/>
      </p:nvGrpSpPr>
      <p:grpSpPr>
        <a:xfrm>
          <a:off x="0" y="0"/>
          <a:ext cx="0" cy="0"/>
          <a:chOff x="0" y="0"/>
          <a:chExt cx="0" cy="0"/>
        </a:xfrm>
      </p:grpSpPr>
      <p:sp>
        <p:nvSpPr>
          <p:cNvPr id="745" name="Google Shape;745;ged7cfe3f9e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6" name="Google Shape;746;ged7cfe3f9e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3"/>
        <p:cNvGrpSpPr/>
        <p:nvPr/>
      </p:nvGrpSpPr>
      <p:grpSpPr>
        <a:xfrm>
          <a:off x="0" y="0"/>
          <a:ext cx="0" cy="0"/>
          <a:chOff x="0" y="0"/>
          <a:chExt cx="0" cy="0"/>
        </a:xfrm>
      </p:grpSpPr>
      <p:sp>
        <p:nvSpPr>
          <p:cNvPr id="794" name="Google Shape;794;ged7cfe3f9e_0_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 name="Google Shape;795;ged7cfe3f9e_0_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2"/>
        <p:cNvGrpSpPr/>
        <p:nvPr/>
      </p:nvGrpSpPr>
      <p:grpSpPr>
        <a:xfrm>
          <a:off x="0" y="0"/>
          <a:ext cx="0" cy="0"/>
          <a:chOff x="0" y="0"/>
          <a:chExt cx="0" cy="0"/>
        </a:xfrm>
      </p:grpSpPr>
      <p:sp>
        <p:nvSpPr>
          <p:cNvPr id="813" name="Google Shape;813;gee1536dc6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 name="Google Shape;814;gee1536dc6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7"/>
        <p:cNvGrpSpPr/>
        <p:nvPr/>
      </p:nvGrpSpPr>
      <p:grpSpPr>
        <a:xfrm>
          <a:off x="0" y="0"/>
          <a:ext cx="0" cy="0"/>
          <a:chOff x="0" y="0"/>
          <a:chExt cx="0" cy="0"/>
        </a:xfrm>
      </p:grpSpPr>
      <p:sp>
        <p:nvSpPr>
          <p:cNvPr id="828" name="Google Shape;828;gee1536dc6e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9" name="Google Shape;829;gee1536dc6e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
        <p:cNvGrpSpPr/>
        <p:nvPr/>
      </p:nvGrpSpPr>
      <p:grpSpPr>
        <a:xfrm>
          <a:off x="0" y="0"/>
          <a:ext cx="0" cy="0"/>
          <a:chOff x="0" y="0"/>
          <a:chExt cx="0" cy="0"/>
        </a:xfrm>
      </p:grpSpPr>
      <p:sp>
        <p:nvSpPr>
          <p:cNvPr id="851" name="Google Shape;851;gee1536dc6e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2" name="Google Shape;852;gee1536dc6e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
        <p:cNvGrpSpPr/>
        <p:nvPr/>
      </p:nvGrpSpPr>
      <p:grpSpPr>
        <a:xfrm>
          <a:off x="0" y="0"/>
          <a:ext cx="0" cy="0"/>
          <a:chOff x="0" y="0"/>
          <a:chExt cx="0" cy="0"/>
        </a:xfrm>
      </p:grpSpPr>
      <p:sp>
        <p:nvSpPr>
          <p:cNvPr id="878" name="Google Shape;878;gee1536dc6e_0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 name="Google Shape;879;gee1536dc6e_0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
        <p:cNvGrpSpPr/>
        <p:nvPr/>
      </p:nvGrpSpPr>
      <p:grpSpPr>
        <a:xfrm>
          <a:off x="0" y="0"/>
          <a:ext cx="0" cy="0"/>
          <a:chOff x="0" y="0"/>
          <a:chExt cx="0" cy="0"/>
        </a:xfrm>
      </p:grpSpPr>
      <p:sp>
        <p:nvSpPr>
          <p:cNvPr id="896" name="Google Shape;896;gee1536dc6e_0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7" name="Google Shape;897;gee1536dc6e_0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1"/>
        <p:cNvGrpSpPr/>
        <p:nvPr/>
      </p:nvGrpSpPr>
      <p:grpSpPr>
        <a:xfrm>
          <a:off x="0" y="0"/>
          <a:ext cx="0" cy="0"/>
          <a:chOff x="0" y="0"/>
          <a:chExt cx="0" cy="0"/>
        </a:xfrm>
      </p:grpSpPr>
      <p:sp>
        <p:nvSpPr>
          <p:cNvPr id="902" name="Google Shape;902;gee1536dc6e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3" name="Google Shape;903;gee1536dc6e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
        <p:cNvGrpSpPr/>
        <p:nvPr/>
      </p:nvGrpSpPr>
      <p:grpSpPr>
        <a:xfrm>
          <a:off x="0" y="0"/>
          <a:ext cx="0" cy="0"/>
          <a:chOff x="0" y="0"/>
          <a:chExt cx="0" cy="0"/>
        </a:xfrm>
      </p:grpSpPr>
      <p:sp>
        <p:nvSpPr>
          <p:cNvPr id="496" name="Google Shape;496;gb1c2217c3f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 name="Google Shape;497;gb1c2217c3f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ee1536dc6e_0_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ee1536dc6e_0_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2"/>
        <p:cNvGrpSpPr/>
        <p:nvPr/>
      </p:nvGrpSpPr>
      <p:grpSpPr>
        <a:xfrm>
          <a:off x="0" y="0"/>
          <a:ext cx="0" cy="0"/>
          <a:chOff x="0" y="0"/>
          <a:chExt cx="0" cy="0"/>
        </a:xfrm>
      </p:grpSpPr>
      <p:sp>
        <p:nvSpPr>
          <p:cNvPr id="943" name="Google Shape;943;gee1536dc6e_0_2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 name="Google Shape;944;gee1536dc6e_0_2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
        <p:cNvGrpSpPr/>
        <p:nvPr/>
      </p:nvGrpSpPr>
      <p:grpSpPr>
        <a:xfrm>
          <a:off x="0" y="0"/>
          <a:ext cx="0" cy="0"/>
          <a:chOff x="0" y="0"/>
          <a:chExt cx="0" cy="0"/>
        </a:xfrm>
      </p:grpSpPr>
      <p:sp>
        <p:nvSpPr>
          <p:cNvPr id="964" name="Google Shape;964;gee1536dc6e_0_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 name="Google Shape;965;gee1536dc6e_0_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
        <p:cNvGrpSpPr/>
        <p:nvPr/>
      </p:nvGrpSpPr>
      <p:grpSpPr>
        <a:xfrm>
          <a:off x="0" y="0"/>
          <a:ext cx="0" cy="0"/>
          <a:chOff x="0" y="0"/>
          <a:chExt cx="0" cy="0"/>
        </a:xfrm>
      </p:grpSpPr>
      <p:sp>
        <p:nvSpPr>
          <p:cNvPr id="983" name="Google Shape;983;ged683ec807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 name="Google Shape;984;ged683ec807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
        <p:cNvGrpSpPr/>
        <p:nvPr/>
      </p:nvGrpSpPr>
      <p:grpSpPr>
        <a:xfrm>
          <a:off x="0" y="0"/>
          <a:ext cx="0" cy="0"/>
          <a:chOff x="0" y="0"/>
          <a:chExt cx="0" cy="0"/>
        </a:xfrm>
      </p:grpSpPr>
      <p:sp>
        <p:nvSpPr>
          <p:cNvPr id="1006" name="Google Shape;1006;gea6f3f1e82_1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 name="Google Shape;1007;gea6f3f1e82_1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
        <p:cNvGrpSpPr/>
        <p:nvPr/>
      </p:nvGrpSpPr>
      <p:grpSpPr>
        <a:xfrm>
          <a:off x="0" y="0"/>
          <a:ext cx="0" cy="0"/>
          <a:chOff x="0" y="0"/>
          <a:chExt cx="0" cy="0"/>
        </a:xfrm>
      </p:grpSpPr>
      <p:sp>
        <p:nvSpPr>
          <p:cNvPr id="1030" name="Google Shape;1030;ged683ec807_1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1" name="Google Shape;1031;ged683ec807_1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
        <p:cNvGrpSpPr/>
        <p:nvPr/>
      </p:nvGrpSpPr>
      <p:grpSpPr>
        <a:xfrm>
          <a:off x="0" y="0"/>
          <a:ext cx="0" cy="0"/>
          <a:chOff x="0" y="0"/>
          <a:chExt cx="0" cy="0"/>
        </a:xfrm>
      </p:grpSpPr>
      <p:sp>
        <p:nvSpPr>
          <p:cNvPr id="1059" name="Google Shape;1059;ged683ec807_1_1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0" name="Google Shape;1060;ged683ec807_1_1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
        <p:cNvGrpSpPr/>
        <p:nvPr/>
      </p:nvGrpSpPr>
      <p:grpSpPr>
        <a:xfrm>
          <a:off x="0" y="0"/>
          <a:ext cx="0" cy="0"/>
          <a:chOff x="0" y="0"/>
          <a:chExt cx="0" cy="0"/>
        </a:xfrm>
      </p:grpSpPr>
      <p:sp>
        <p:nvSpPr>
          <p:cNvPr id="1071" name="Google Shape;1071;ged683ec807_1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 name="Google Shape;1072;ged683ec807_1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
        <p:cNvGrpSpPr/>
        <p:nvPr/>
      </p:nvGrpSpPr>
      <p:grpSpPr>
        <a:xfrm>
          <a:off x="0" y="0"/>
          <a:ext cx="0" cy="0"/>
          <a:chOff x="0" y="0"/>
          <a:chExt cx="0" cy="0"/>
        </a:xfrm>
      </p:grpSpPr>
      <p:sp>
        <p:nvSpPr>
          <p:cNvPr id="1088" name="Google Shape;1088;gee3b83ba55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9" name="Google Shape;1089;gee3b83ba55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
        <p:cNvGrpSpPr/>
        <p:nvPr/>
      </p:nvGrpSpPr>
      <p:grpSpPr>
        <a:xfrm>
          <a:off x="0" y="0"/>
          <a:ext cx="0" cy="0"/>
          <a:chOff x="0" y="0"/>
          <a:chExt cx="0" cy="0"/>
        </a:xfrm>
      </p:grpSpPr>
      <p:sp>
        <p:nvSpPr>
          <p:cNvPr id="1109" name="Google Shape;1109;gee3b83ba5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0" name="Google Shape;1110;gee3b83ba5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d96d257566_1_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d96d257566_1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ed683ec807_1_2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ed683ec807_1_2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6"/>
        <p:cNvGrpSpPr/>
        <p:nvPr/>
      </p:nvGrpSpPr>
      <p:grpSpPr>
        <a:xfrm>
          <a:off x="0" y="0"/>
          <a:ext cx="0" cy="0"/>
          <a:chOff x="0" y="0"/>
          <a:chExt cx="0" cy="0"/>
        </a:xfrm>
      </p:grpSpPr>
      <p:sp>
        <p:nvSpPr>
          <p:cNvPr id="1187" name="Google Shape;1187;ged683ec807_1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8" name="Google Shape;1188;ged683ec807_1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6"/>
        <p:cNvGrpSpPr/>
        <p:nvPr/>
      </p:nvGrpSpPr>
      <p:grpSpPr>
        <a:xfrm>
          <a:off x="0" y="0"/>
          <a:ext cx="0" cy="0"/>
          <a:chOff x="0" y="0"/>
          <a:chExt cx="0" cy="0"/>
        </a:xfrm>
      </p:grpSpPr>
      <p:sp>
        <p:nvSpPr>
          <p:cNvPr id="1207" name="Google Shape;1207;ged683ec807_1_4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8" name="Google Shape;1208;ged683ec807_1_4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2"/>
        <p:cNvGrpSpPr/>
        <p:nvPr/>
      </p:nvGrpSpPr>
      <p:grpSpPr>
        <a:xfrm>
          <a:off x="0" y="0"/>
          <a:ext cx="0" cy="0"/>
          <a:chOff x="0" y="0"/>
          <a:chExt cx="0" cy="0"/>
        </a:xfrm>
      </p:grpSpPr>
      <p:sp>
        <p:nvSpPr>
          <p:cNvPr id="1213" name="Google Shape;1213;ged683ec807_1_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4" name="Google Shape;1214;ged683ec807_1_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2"/>
        <p:cNvGrpSpPr/>
        <p:nvPr/>
      </p:nvGrpSpPr>
      <p:grpSpPr>
        <a:xfrm>
          <a:off x="0" y="0"/>
          <a:ext cx="0" cy="0"/>
          <a:chOff x="0" y="0"/>
          <a:chExt cx="0" cy="0"/>
        </a:xfrm>
      </p:grpSpPr>
      <p:sp>
        <p:nvSpPr>
          <p:cNvPr id="1223" name="Google Shape;1223;gee3b83ba55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 name="Google Shape;1224;gee3b83ba55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ee3b83ba55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ee3b83ba55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5"/>
        <p:cNvGrpSpPr/>
        <p:nvPr/>
      </p:nvGrpSpPr>
      <p:grpSpPr>
        <a:xfrm>
          <a:off x="0" y="0"/>
          <a:ext cx="0" cy="0"/>
          <a:chOff x="0" y="0"/>
          <a:chExt cx="0" cy="0"/>
        </a:xfrm>
      </p:grpSpPr>
      <p:sp>
        <p:nvSpPr>
          <p:cNvPr id="1256" name="Google Shape;1256;ged683ec807_1_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7" name="Google Shape;1257;ged683ec807_1_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ed683ec807_1_5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ed683ec807_1_5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5"/>
        <p:cNvGrpSpPr/>
        <p:nvPr/>
      </p:nvGrpSpPr>
      <p:grpSpPr>
        <a:xfrm>
          <a:off x="0" y="0"/>
          <a:ext cx="0" cy="0"/>
          <a:chOff x="0" y="0"/>
          <a:chExt cx="0" cy="0"/>
        </a:xfrm>
      </p:grpSpPr>
      <p:sp>
        <p:nvSpPr>
          <p:cNvPr id="1286" name="Google Shape;1286;gea6f3f1e82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 name="Google Shape;1287;gea6f3f1e82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
        <p:cNvGrpSpPr/>
        <p:nvPr/>
      </p:nvGrpSpPr>
      <p:grpSpPr>
        <a:xfrm>
          <a:off x="0" y="0"/>
          <a:ext cx="0" cy="0"/>
          <a:chOff x="0" y="0"/>
          <a:chExt cx="0" cy="0"/>
        </a:xfrm>
      </p:grpSpPr>
      <p:sp>
        <p:nvSpPr>
          <p:cNvPr id="1324" name="Google Shape;1324;ged683ec807_1_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5" name="Google Shape;1325;ged683ec807_1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gee1536dc6e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 name="Google Shape;911;gee1536dc6e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4857325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0"/>
        <p:cNvGrpSpPr/>
        <p:nvPr/>
      </p:nvGrpSpPr>
      <p:grpSpPr>
        <a:xfrm>
          <a:off x="0" y="0"/>
          <a:ext cx="0" cy="0"/>
          <a:chOff x="0" y="0"/>
          <a:chExt cx="0" cy="0"/>
        </a:xfrm>
      </p:grpSpPr>
      <p:sp>
        <p:nvSpPr>
          <p:cNvPr id="1331" name="Google Shape;1331;ged683ec807_1_6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2" name="Google Shape;1332;ged683ec807_1_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
        <p:cNvGrpSpPr/>
        <p:nvPr/>
      </p:nvGrpSpPr>
      <p:grpSpPr>
        <a:xfrm>
          <a:off x="0" y="0"/>
          <a:ext cx="0" cy="0"/>
          <a:chOff x="0" y="0"/>
          <a:chExt cx="0" cy="0"/>
        </a:xfrm>
      </p:grpSpPr>
      <p:sp>
        <p:nvSpPr>
          <p:cNvPr id="1355" name="Google Shape;1355;gee3b83ba55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 name="Google Shape;1356;gee3b83ba55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4"/>
        <p:cNvGrpSpPr/>
        <p:nvPr/>
      </p:nvGrpSpPr>
      <p:grpSpPr>
        <a:xfrm>
          <a:off x="0" y="0"/>
          <a:ext cx="0" cy="0"/>
          <a:chOff x="0" y="0"/>
          <a:chExt cx="0" cy="0"/>
        </a:xfrm>
      </p:grpSpPr>
      <p:sp>
        <p:nvSpPr>
          <p:cNvPr id="1385" name="Google Shape;1385;ged683ec807_1_5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6" name="Google Shape;1386;ged683ec807_1_5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8"/>
        <p:cNvGrpSpPr/>
        <p:nvPr/>
      </p:nvGrpSpPr>
      <p:grpSpPr>
        <a:xfrm>
          <a:off x="0" y="0"/>
          <a:ext cx="0" cy="0"/>
          <a:chOff x="0" y="0"/>
          <a:chExt cx="0" cy="0"/>
        </a:xfrm>
      </p:grpSpPr>
      <p:sp>
        <p:nvSpPr>
          <p:cNvPr id="1399" name="Google Shape;1399;ged683ec807_1_6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 name="Google Shape;1400;ged683ec807_1_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8"/>
        <p:cNvGrpSpPr/>
        <p:nvPr/>
      </p:nvGrpSpPr>
      <p:grpSpPr>
        <a:xfrm>
          <a:off x="0" y="0"/>
          <a:ext cx="0" cy="0"/>
          <a:chOff x="0" y="0"/>
          <a:chExt cx="0" cy="0"/>
        </a:xfrm>
      </p:grpSpPr>
      <p:sp>
        <p:nvSpPr>
          <p:cNvPr id="1409" name="Google Shape;1409;ga953684262_0_15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 name="Google Shape;1410;ga953684262_0_15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ed3b06075d_0_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ed3b06075d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2"/>
        <p:cNvGrpSpPr/>
        <p:nvPr/>
      </p:nvGrpSpPr>
      <p:grpSpPr>
        <a:xfrm>
          <a:off x="0" y="0"/>
          <a:ext cx="0" cy="0"/>
          <a:chOff x="0" y="0"/>
          <a:chExt cx="0" cy="0"/>
        </a:xfrm>
      </p:grpSpPr>
      <p:sp>
        <p:nvSpPr>
          <p:cNvPr id="1833" name="Google Shape;1833;ged683ec807_1_6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4" name="Google Shape;1834;ged683ec807_1_6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3"/>
        <p:cNvGrpSpPr/>
        <p:nvPr/>
      </p:nvGrpSpPr>
      <p:grpSpPr>
        <a:xfrm>
          <a:off x="0" y="0"/>
          <a:ext cx="0" cy="0"/>
          <a:chOff x="0" y="0"/>
          <a:chExt cx="0" cy="0"/>
        </a:xfrm>
      </p:grpSpPr>
      <p:sp>
        <p:nvSpPr>
          <p:cNvPr id="1844" name="Google Shape;1844;gee3b83ba55_0_93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5" name="Google Shape;1845;gee3b83ba55_0_93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ee3b83ba55_0_9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ee3b83ba55_0_9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7"/>
        <p:cNvGrpSpPr/>
        <p:nvPr/>
      </p:nvGrpSpPr>
      <p:grpSpPr>
        <a:xfrm>
          <a:off x="0" y="0"/>
          <a:ext cx="0" cy="0"/>
          <a:chOff x="0" y="0"/>
          <a:chExt cx="0" cy="0"/>
        </a:xfrm>
      </p:grpSpPr>
      <p:sp>
        <p:nvSpPr>
          <p:cNvPr id="1858" name="Google Shape;1858;gee3b83ba55_0_93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9" name="Google Shape;1859;gee3b83ba55_0_93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
        <p:cNvGrpSpPr/>
        <p:nvPr/>
      </p:nvGrpSpPr>
      <p:grpSpPr>
        <a:xfrm>
          <a:off x="0" y="0"/>
          <a:ext cx="0" cy="0"/>
          <a:chOff x="0" y="0"/>
          <a:chExt cx="0" cy="0"/>
        </a:xfrm>
      </p:grpSpPr>
      <p:sp>
        <p:nvSpPr>
          <p:cNvPr id="538" name="Google Shape;538;ga953684262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 name="Google Shape;539;ga953684262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4"/>
        <p:cNvGrpSpPr/>
        <p:nvPr/>
      </p:nvGrpSpPr>
      <p:grpSpPr>
        <a:xfrm>
          <a:off x="0" y="0"/>
          <a:ext cx="0" cy="0"/>
          <a:chOff x="0" y="0"/>
          <a:chExt cx="0" cy="0"/>
        </a:xfrm>
      </p:grpSpPr>
      <p:sp>
        <p:nvSpPr>
          <p:cNvPr id="1875" name="Google Shape;1875;gee3b83ba55_0_94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 name="Google Shape;1876;gee3b83ba55_0_94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0"/>
        <p:cNvGrpSpPr/>
        <p:nvPr/>
      </p:nvGrpSpPr>
      <p:grpSpPr>
        <a:xfrm>
          <a:off x="0" y="0"/>
          <a:ext cx="0" cy="0"/>
          <a:chOff x="0" y="0"/>
          <a:chExt cx="0" cy="0"/>
        </a:xfrm>
      </p:grpSpPr>
      <p:sp>
        <p:nvSpPr>
          <p:cNvPr id="1891" name="Google Shape;1891;gee3b83ba55_0_9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2" name="Google Shape;1892;gee3b83ba55_0_9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ee3b83ba55_0_9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ee3b83ba55_0_9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7"/>
        <p:cNvGrpSpPr/>
        <p:nvPr/>
      </p:nvGrpSpPr>
      <p:grpSpPr>
        <a:xfrm>
          <a:off x="0" y="0"/>
          <a:ext cx="0" cy="0"/>
          <a:chOff x="0" y="0"/>
          <a:chExt cx="0" cy="0"/>
        </a:xfrm>
      </p:grpSpPr>
      <p:sp>
        <p:nvSpPr>
          <p:cNvPr id="8728" name="Google Shape;8728;gee3b83ba55_0_162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9" name="Google Shape;8729;gee3b83ba55_0_16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54"/>
        <p:cNvGrpSpPr/>
        <p:nvPr/>
      </p:nvGrpSpPr>
      <p:grpSpPr>
        <a:xfrm>
          <a:off x="0" y="0"/>
          <a:ext cx="0" cy="0"/>
          <a:chOff x="0" y="0"/>
          <a:chExt cx="0" cy="0"/>
        </a:xfrm>
      </p:grpSpPr>
      <p:sp>
        <p:nvSpPr>
          <p:cNvPr id="9155" name="Google Shape;9155;gee3b83ba55_0_166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56" name="Google Shape;9156;gee3b83ba55_0_166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7"/>
        <p:cNvGrpSpPr/>
        <p:nvPr/>
      </p:nvGrpSpPr>
      <p:grpSpPr>
        <a:xfrm>
          <a:off x="0" y="0"/>
          <a:ext cx="0" cy="0"/>
          <a:chOff x="0" y="0"/>
          <a:chExt cx="0" cy="0"/>
        </a:xfrm>
      </p:grpSpPr>
      <p:sp>
        <p:nvSpPr>
          <p:cNvPr id="9318" name="Google Shape;9318;gee3b83ba55_0_168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19" name="Google Shape;9319;gee3b83ba55_0_168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9"/>
        <p:cNvGrpSpPr/>
        <p:nvPr/>
      </p:nvGrpSpPr>
      <p:grpSpPr>
        <a:xfrm>
          <a:off x="0" y="0"/>
          <a:ext cx="0" cy="0"/>
          <a:chOff x="0" y="0"/>
          <a:chExt cx="0" cy="0"/>
        </a:xfrm>
      </p:grpSpPr>
      <p:sp>
        <p:nvSpPr>
          <p:cNvPr id="9720" name="Google Shape;9720;gee3b83ba55_0_172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21" name="Google Shape;9721;gee3b83ba55_0_172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0"/>
        <p:cNvGrpSpPr/>
        <p:nvPr/>
      </p:nvGrpSpPr>
      <p:grpSpPr>
        <a:xfrm>
          <a:off x="0" y="0"/>
          <a:ext cx="0" cy="0"/>
          <a:chOff x="0" y="0"/>
          <a:chExt cx="0" cy="0"/>
        </a:xfrm>
      </p:grpSpPr>
      <p:sp>
        <p:nvSpPr>
          <p:cNvPr id="10091" name="Google Shape;10091;gee3b83ba55_0_176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92" name="Google Shape;10092;gee3b83ba55_0_17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7"/>
        <p:cNvGrpSpPr/>
        <p:nvPr/>
      </p:nvGrpSpPr>
      <p:grpSpPr>
        <a:xfrm>
          <a:off x="0" y="0"/>
          <a:ext cx="0" cy="0"/>
          <a:chOff x="0" y="0"/>
          <a:chExt cx="0" cy="0"/>
        </a:xfrm>
      </p:grpSpPr>
      <p:sp>
        <p:nvSpPr>
          <p:cNvPr id="10468" name="Google Shape;10468;gee3b83ba55_0_179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9" name="Google Shape;10469;gee3b83ba55_0_179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8"/>
        <p:cNvGrpSpPr/>
        <p:nvPr/>
      </p:nvGrpSpPr>
      <p:grpSpPr>
        <a:xfrm>
          <a:off x="0" y="0"/>
          <a:ext cx="0" cy="0"/>
          <a:chOff x="0" y="0"/>
          <a:chExt cx="0" cy="0"/>
        </a:xfrm>
      </p:grpSpPr>
      <p:sp>
        <p:nvSpPr>
          <p:cNvPr id="10899" name="Google Shape;10899;gee3b83ba55_0_18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0" name="Google Shape;10900;gee3b83ba55_0_18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d96d257566_1_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d96d257566_1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7802870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91"/>
        <p:cNvGrpSpPr/>
        <p:nvPr/>
      </p:nvGrpSpPr>
      <p:grpSpPr>
        <a:xfrm>
          <a:off x="0" y="0"/>
          <a:ext cx="0" cy="0"/>
          <a:chOff x="0" y="0"/>
          <a:chExt cx="0" cy="0"/>
        </a:xfrm>
      </p:grpSpPr>
      <p:sp>
        <p:nvSpPr>
          <p:cNvPr id="11692" name="Google Shape;11692;gee3b83ba55_0_19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93" name="Google Shape;11693;gee3b83ba55_0_19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2"/>
        <p:cNvGrpSpPr/>
        <p:nvPr/>
      </p:nvGrpSpPr>
      <p:grpSpPr>
        <a:xfrm>
          <a:off x="0" y="0"/>
          <a:ext cx="0" cy="0"/>
          <a:chOff x="0" y="0"/>
          <a:chExt cx="0" cy="0"/>
        </a:xfrm>
      </p:grpSpPr>
      <p:sp>
        <p:nvSpPr>
          <p:cNvPr id="12433" name="Google Shape;12433;gee3b83ba55_0_199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4" name="Google Shape;12434;gee3b83ba55_0_199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25"/>
        <p:cNvGrpSpPr/>
        <p:nvPr/>
      </p:nvGrpSpPr>
      <p:grpSpPr>
        <a:xfrm>
          <a:off x="0" y="0"/>
          <a:ext cx="0" cy="0"/>
          <a:chOff x="0" y="0"/>
          <a:chExt cx="0" cy="0"/>
        </a:xfrm>
      </p:grpSpPr>
      <p:sp>
        <p:nvSpPr>
          <p:cNvPr id="13126" name="Google Shape;13126;gee3b83ba55_0_206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27" name="Google Shape;13127;gee3b83ba55_0_20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27"/>
        <p:cNvGrpSpPr/>
        <p:nvPr/>
      </p:nvGrpSpPr>
      <p:grpSpPr>
        <a:xfrm>
          <a:off x="0" y="0"/>
          <a:ext cx="0" cy="0"/>
          <a:chOff x="0" y="0"/>
          <a:chExt cx="0" cy="0"/>
        </a:xfrm>
      </p:grpSpPr>
      <p:sp>
        <p:nvSpPr>
          <p:cNvPr id="13428" name="Google Shape;13428;gee3b83ba55_0_20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29" name="Google Shape;13429;gee3b83ba55_0_20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67"/>
        <p:cNvGrpSpPr/>
        <p:nvPr/>
      </p:nvGrpSpPr>
      <p:grpSpPr>
        <a:xfrm>
          <a:off x="0" y="0"/>
          <a:ext cx="0" cy="0"/>
          <a:chOff x="0" y="0"/>
          <a:chExt cx="0" cy="0"/>
        </a:xfrm>
      </p:grpSpPr>
      <p:sp>
        <p:nvSpPr>
          <p:cNvPr id="14068" name="Google Shape;14068;gee3b83ba55_0_23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69" name="Google Shape;14069;gee3b83ba55_0_23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
        <p:cNvGrpSpPr/>
        <p:nvPr/>
      </p:nvGrpSpPr>
      <p:grpSpPr>
        <a:xfrm>
          <a:off x="0" y="0"/>
          <a:ext cx="0" cy="0"/>
          <a:chOff x="0" y="0"/>
          <a:chExt cx="0" cy="0"/>
        </a:xfrm>
      </p:grpSpPr>
      <p:sp>
        <p:nvSpPr>
          <p:cNvPr id="519" name="Google Shape;519;gb1c2217c3f_0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 name="Google Shape;520;gb1c2217c3f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gee1536dc6e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 name="Google Shape;911;gee1536dc6e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22779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1" y="0"/>
            <a:ext cx="9143961" cy="5143500"/>
            <a:chOff x="-11" y="0"/>
            <a:chExt cx="9143961" cy="5143500"/>
          </a:xfrm>
        </p:grpSpPr>
        <p:sp>
          <p:nvSpPr>
            <p:cNvPr id="10" name="Google Shape;10;p2"/>
            <p:cNvSpPr/>
            <p:nvPr/>
          </p:nvSpPr>
          <p:spPr>
            <a:xfrm>
              <a:off x="7854550" y="2020200"/>
              <a:ext cx="1289400" cy="3123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780400" y="1853711"/>
              <a:ext cx="2010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8325550" y="1608144"/>
              <a:ext cx="818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8064500" y="2099322"/>
              <a:ext cx="896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0" y="0"/>
              <a:ext cx="352500" cy="1976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10800000">
              <a:off x="352600" y="4409825"/>
              <a:ext cx="1889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0800000">
              <a:off x="-11" y="4655393"/>
              <a:ext cx="818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Google Shape;17;p2"/>
          <p:cNvSpPr txBox="1">
            <a:spLocks noGrp="1"/>
          </p:cNvSpPr>
          <p:nvPr>
            <p:ph type="ctrTitle"/>
          </p:nvPr>
        </p:nvSpPr>
        <p:spPr>
          <a:xfrm>
            <a:off x="904375" y="1086550"/>
            <a:ext cx="5564100" cy="2499300"/>
          </a:xfrm>
          <a:prstGeom prst="rect">
            <a:avLst/>
          </a:prstGeom>
        </p:spPr>
        <p:txBody>
          <a:bodyPr spcFirstLastPara="1" wrap="square" lIns="91425" tIns="91425" rIns="91425" bIns="91425" anchor="b" anchorCtr="0">
            <a:noAutofit/>
          </a:bodyPr>
          <a:lstStyle>
            <a:lvl1pPr lvl="0" algn="l">
              <a:spcBef>
                <a:spcPts val="0"/>
              </a:spcBef>
              <a:spcAft>
                <a:spcPts val="0"/>
              </a:spcAft>
              <a:buSzPts val="5200"/>
              <a:buNone/>
              <a:defRPr sz="4500" b="0">
                <a:latin typeface="Inter ExtraBold"/>
                <a:ea typeface="Inter ExtraBold"/>
                <a:cs typeface="Inter ExtraBold"/>
                <a:sym typeface="Inter ExtraBol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8" name="Google Shape;18;p2"/>
          <p:cNvSpPr txBox="1">
            <a:spLocks noGrp="1"/>
          </p:cNvSpPr>
          <p:nvPr>
            <p:ph type="subTitle" idx="1"/>
          </p:nvPr>
        </p:nvSpPr>
        <p:spPr>
          <a:xfrm>
            <a:off x="904375" y="3499375"/>
            <a:ext cx="5564100" cy="522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2800"/>
              <a:buNone/>
              <a:defRPr sz="1800">
                <a:latin typeface="Inter"/>
                <a:ea typeface="Inter"/>
                <a:cs typeface="Inter"/>
                <a:sym typeface="Inter"/>
              </a:defRPr>
            </a:lvl1pPr>
            <a:lvl2pPr lvl="1" algn="ctr">
              <a:lnSpc>
                <a:spcPct val="100000"/>
              </a:lnSpc>
              <a:spcBef>
                <a:spcPts val="0"/>
              </a:spcBef>
              <a:spcAft>
                <a:spcPts val="0"/>
              </a:spcAft>
              <a:buClr>
                <a:schemeClr val="dk1"/>
              </a:buClr>
              <a:buSzPts val="2800"/>
              <a:buNone/>
              <a:defRPr sz="2800">
                <a:solidFill>
                  <a:schemeClr val="dk1"/>
                </a:solidFill>
              </a:defRPr>
            </a:lvl2pPr>
            <a:lvl3pPr lvl="2" algn="ctr">
              <a:lnSpc>
                <a:spcPct val="100000"/>
              </a:lnSpc>
              <a:spcBef>
                <a:spcPts val="0"/>
              </a:spcBef>
              <a:spcAft>
                <a:spcPts val="0"/>
              </a:spcAft>
              <a:buClr>
                <a:schemeClr val="dk1"/>
              </a:buClr>
              <a:buSzPts val="2800"/>
              <a:buNone/>
              <a:defRPr sz="2800">
                <a:solidFill>
                  <a:schemeClr val="dk1"/>
                </a:solidFill>
              </a:defRPr>
            </a:lvl3pPr>
            <a:lvl4pPr lvl="3" algn="ctr">
              <a:lnSpc>
                <a:spcPct val="100000"/>
              </a:lnSpc>
              <a:spcBef>
                <a:spcPts val="0"/>
              </a:spcBef>
              <a:spcAft>
                <a:spcPts val="0"/>
              </a:spcAft>
              <a:buClr>
                <a:schemeClr val="dk1"/>
              </a:buClr>
              <a:buSzPts val="2800"/>
              <a:buNone/>
              <a:defRPr sz="2800">
                <a:solidFill>
                  <a:schemeClr val="dk1"/>
                </a:solidFill>
              </a:defRPr>
            </a:lvl4pPr>
            <a:lvl5pPr lvl="4" algn="ctr">
              <a:lnSpc>
                <a:spcPct val="100000"/>
              </a:lnSpc>
              <a:spcBef>
                <a:spcPts val="0"/>
              </a:spcBef>
              <a:spcAft>
                <a:spcPts val="0"/>
              </a:spcAft>
              <a:buClr>
                <a:schemeClr val="dk1"/>
              </a:buClr>
              <a:buSzPts val="2800"/>
              <a:buNone/>
              <a:defRPr sz="2800">
                <a:solidFill>
                  <a:schemeClr val="dk1"/>
                </a:solidFill>
              </a:defRPr>
            </a:lvl5pPr>
            <a:lvl6pPr lvl="5" algn="ctr">
              <a:lnSpc>
                <a:spcPct val="100000"/>
              </a:lnSpc>
              <a:spcBef>
                <a:spcPts val="0"/>
              </a:spcBef>
              <a:spcAft>
                <a:spcPts val="0"/>
              </a:spcAft>
              <a:buClr>
                <a:schemeClr val="dk1"/>
              </a:buClr>
              <a:buSzPts val="2800"/>
              <a:buNone/>
              <a:defRPr sz="2800">
                <a:solidFill>
                  <a:schemeClr val="dk1"/>
                </a:solidFill>
              </a:defRPr>
            </a:lvl6pPr>
            <a:lvl7pPr lvl="6" algn="ctr">
              <a:lnSpc>
                <a:spcPct val="100000"/>
              </a:lnSpc>
              <a:spcBef>
                <a:spcPts val="0"/>
              </a:spcBef>
              <a:spcAft>
                <a:spcPts val="0"/>
              </a:spcAft>
              <a:buClr>
                <a:schemeClr val="dk1"/>
              </a:buClr>
              <a:buSzPts val="2800"/>
              <a:buNone/>
              <a:defRPr sz="2800">
                <a:solidFill>
                  <a:schemeClr val="dk1"/>
                </a:solidFill>
              </a:defRPr>
            </a:lvl7pPr>
            <a:lvl8pPr lvl="7" algn="ctr">
              <a:lnSpc>
                <a:spcPct val="100000"/>
              </a:lnSpc>
              <a:spcBef>
                <a:spcPts val="0"/>
              </a:spcBef>
              <a:spcAft>
                <a:spcPts val="0"/>
              </a:spcAft>
              <a:buClr>
                <a:schemeClr val="dk1"/>
              </a:buClr>
              <a:buSzPts val="2800"/>
              <a:buNone/>
              <a:defRPr sz="2800">
                <a:solidFill>
                  <a:schemeClr val="dk1"/>
                </a:solidFill>
              </a:defRPr>
            </a:lvl8pPr>
            <a:lvl9pPr lvl="8" algn="ctr">
              <a:lnSpc>
                <a:spcPct val="100000"/>
              </a:lnSpc>
              <a:spcBef>
                <a:spcPts val="0"/>
              </a:spcBef>
              <a:spcAft>
                <a:spcPts val="0"/>
              </a:spcAft>
              <a:buClr>
                <a:schemeClr val="dk1"/>
              </a:buClr>
              <a:buSzPts val="2800"/>
              <a:buNone/>
              <a:defRPr sz="2800">
                <a:solidFill>
                  <a:schemeClr val="dk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6"/>
        <p:cNvGrpSpPr/>
        <p:nvPr/>
      </p:nvGrpSpPr>
      <p:grpSpPr>
        <a:xfrm>
          <a:off x="0" y="0"/>
          <a:ext cx="0" cy="0"/>
          <a:chOff x="0" y="0"/>
          <a:chExt cx="0" cy="0"/>
        </a:xfrm>
      </p:grpSpPr>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08000" y="457201"/>
            <a:ext cx="6446838" cy="990600"/>
          </a:xfrm>
          <a:prstGeom prst="rect">
            <a:avLst/>
          </a:prstGeom>
        </p:spPr>
        <p:txBody>
          <a:bodyPr>
            <a:normAutofit/>
          </a:bodyPr>
          <a:lstStyle>
            <a:lvl1pPr>
              <a:defRPr sz="2024"/>
            </a:lvl1pPr>
          </a:lstStyle>
          <a:p>
            <a:r>
              <a:rPr lang="en-US" smtClean="0"/>
              <a:t>Click to edit Master title style</a:t>
            </a:r>
            <a:endParaRPr lang="en-US" dirty="0"/>
          </a:p>
        </p:txBody>
      </p:sp>
      <p:sp>
        <p:nvSpPr>
          <p:cNvPr id="3" name="Content Placeholder 2"/>
          <p:cNvSpPr>
            <a:spLocks noGrp="1"/>
          </p:cNvSpPr>
          <p:nvPr>
            <p:ph idx="1"/>
          </p:nvPr>
        </p:nvSpPr>
        <p:spPr>
          <a:xfrm>
            <a:off x="508000" y="1620442"/>
            <a:ext cx="6446838" cy="2911077"/>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5403851" y="4531521"/>
            <a:ext cx="684213" cy="273844"/>
          </a:xfrm>
          <a:prstGeom prst="rect">
            <a:avLst/>
          </a:prstGeom>
        </p:spPr>
        <p:txBody>
          <a:bodyPr/>
          <a:lstStyle>
            <a:lvl1pPr eaLnBrk="0" fontAlgn="base" hangingPunct="0">
              <a:spcBef>
                <a:spcPct val="50000"/>
              </a:spcBef>
              <a:spcAft>
                <a:spcPct val="0"/>
              </a:spcAft>
              <a:defRPr>
                <a:latin typeface="Times New Roman" panose="02020603050405020304" pitchFamily="18" charset="0"/>
              </a:defRPr>
            </a:lvl1pPr>
          </a:lstStyle>
          <a:p>
            <a:pPr defTabSz="913554">
              <a:buClrTx/>
              <a:defRPr/>
            </a:pPr>
            <a:endParaRPr lang="en-US" altLang="en-US" sz="1350" kern="1200">
              <a:solidFill>
                <a:srgbClr val="5F5F5F"/>
              </a:solidFill>
              <a:ea typeface="+mn-ea"/>
              <a:cs typeface="Arial" panose="020B0604020202020204" pitchFamily="34" charset="0"/>
            </a:endParaRPr>
          </a:p>
        </p:txBody>
      </p:sp>
      <p:sp>
        <p:nvSpPr>
          <p:cNvPr id="5" name="Footer Placeholder 4"/>
          <p:cNvSpPr>
            <a:spLocks noGrp="1"/>
          </p:cNvSpPr>
          <p:nvPr>
            <p:ph type="ftr" sz="quarter" idx="11"/>
          </p:nvPr>
        </p:nvSpPr>
        <p:spPr>
          <a:xfrm>
            <a:off x="508001" y="4531521"/>
            <a:ext cx="4722813" cy="273844"/>
          </a:xfrm>
          <a:prstGeom prst="rect">
            <a:avLst/>
          </a:prstGeom>
        </p:spPr>
        <p:txBody>
          <a:bodyPr/>
          <a:lstStyle>
            <a:lvl1pPr eaLnBrk="0" fontAlgn="base" hangingPunct="0">
              <a:spcBef>
                <a:spcPct val="50000"/>
              </a:spcBef>
              <a:spcAft>
                <a:spcPct val="0"/>
              </a:spcAft>
              <a:defRPr>
                <a:latin typeface="Times New Roman" panose="02020603050405020304" pitchFamily="18" charset="0"/>
              </a:defRPr>
            </a:lvl1pPr>
          </a:lstStyle>
          <a:p>
            <a:pPr defTabSz="913554">
              <a:buClrTx/>
              <a:defRPr/>
            </a:pPr>
            <a:endParaRPr lang="en-US" altLang="en-US" sz="1350" kern="1200">
              <a:solidFill>
                <a:srgbClr val="5F5F5F"/>
              </a:solidFill>
              <a:ea typeface="+mn-ea"/>
              <a:cs typeface="Arial" panose="020B0604020202020204" pitchFamily="34" charset="0"/>
            </a:endParaRPr>
          </a:p>
        </p:txBody>
      </p:sp>
      <p:sp>
        <p:nvSpPr>
          <p:cNvPr id="6" name="Slide Number Placeholder 5"/>
          <p:cNvSpPr>
            <a:spLocks noGrp="1"/>
          </p:cNvSpPr>
          <p:nvPr>
            <p:ph type="sldNum" sz="quarter" idx="12"/>
          </p:nvPr>
        </p:nvSpPr>
        <p:spPr>
          <a:xfrm>
            <a:off x="6443666" y="4531521"/>
            <a:ext cx="511175" cy="273844"/>
          </a:xfrm>
          <a:prstGeom prst="rect">
            <a:avLst/>
          </a:prstGeom>
        </p:spPr>
        <p:txBody>
          <a:bodyPr/>
          <a:lstStyle>
            <a:lvl1pPr eaLnBrk="0" fontAlgn="base" hangingPunct="0">
              <a:spcBef>
                <a:spcPct val="50000"/>
              </a:spcBef>
              <a:spcAft>
                <a:spcPct val="0"/>
              </a:spcAft>
              <a:defRPr>
                <a:latin typeface="Times New Roman" panose="02020603050405020304" pitchFamily="18" charset="0"/>
              </a:defRPr>
            </a:lvl1pPr>
          </a:lstStyle>
          <a:p>
            <a:pPr defTabSz="913554">
              <a:buClrTx/>
              <a:defRPr/>
            </a:pPr>
            <a:fld id="{831F250A-4CE7-44D4-85B4-49BD9AF6BFD0}" type="slidenum">
              <a:rPr lang="en-US" altLang="en-US" sz="1350" kern="1200" smtClean="0">
                <a:solidFill>
                  <a:srgbClr val="5F5F5F"/>
                </a:solidFill>
                <a:ea typeface="+mn-ea"/>
                <a:cs typeface="Arial" panose="020B0604020202020204" pitchFamily="34" charset="0"/>
              </a:rPr>
              <a:pPr defTabSz="913554">
                <a:buClrTx/>
                <a:defRPr/>
              </a:pPr>
              <a:t>‹#›</a:t>
            </a:fld>
            <a:endParaRPr lang="en-US" altLang="en-US" sz="1350" kern="1200">
              <a:solidFill>
                <a:srgbClr val="5F5F5F"/>
              </a:solidFill>
              <a:ea typeface="+mn-ea"/>
              <a:cs typeface="Arial" panose="020B0604020202020204" pitchFamily="34" charset="0"/>
            </a:endParaRPr>
          </a:p>
        </p:txBody>
      </p:sp>
    </p:spTree>
    <p:extLst>
      <p:ext uri="{BB962C8B-B14F-4D97-AF65-F5344CB8AC3E}">
        <p14:creationId xmlns:p14="http://schemas.microsoft.com/office/powerpoint/2010/main" val="1715226936"/>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5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308415"/>
      </p:ext>
    </p:extLst>
  </p:cSld>
  <p:clrMapOvr>
    <a:masterClrMapping/>
  </p:clrMapOvr>
  <p:timing>
    <p:tnLst>
      <p:par>
        <p:cTn id="1" dur="indefinite" restart="never" nodeType="tmRoot"/>
      </p:par>
    </p:tnLst>
  </p:timing>
</p:sldLayout>
</file>

<file path=ppt/slideLayouts/slideLayout1001.xml><?xml version="1.0" encoding="utf-8"?>
<p:sldLayout xmlns:a="http://schemas.openxmlformats.org/drawingml/2006/main" xmlns:r="http://schemas.openxmlformats.org/officeDocument/2006/relationships" xmlns:p="http://schemas.openxmlformats.org/presentationml/2006/main" userDrawn="1">
  <p:cSld name="16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1097274135"/>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6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5696369"/>
      </p:ext>
    </p:extLst>
  </p:cSld>
  <p:clrMapOvr>
    <a:masterClrMapping/>
  </p:clrMapOvr>
  <p:timing>
    <p:tnLst>
      <p:par>
        <p:cTn id="1" dur="indefinite" restart="never" nodeType="tmRoot"/>
      </p:par>
    </p:tnLst>
  </p:timing>
</p:sldLayout>
</file>

<file path=ppt/slideLayouts/slideLayout1003.xml><?xml version="1.0" encoding="utf-8"?>
<p:sldLayout xmlns:a="http://schemas.openxmlformats.org/drawingml/2006/main" xmlns:r="http://schemas.openxmlformats.org/officeDocument/2006/relationships" xmlns:p="http://schemas.openxmlformats.org/presentationml/2006/main" userDrawn="1">
  <p:cSld name="164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3"/>
            <a:ext cx="2057400" cy="273844"/>
          </a:xfrm>
          <a:prstGeom prst="rect">
            <a:avLst/>
          </a:prstGeom>
        </p:spPr>
        <p:txBody>
          <a:bodyPr/>
          <a:lstStyle/>
          <a:p>
            <a:pPr defTabSz="685800">
              <a:buClrTx/>
            </a:pPr>
            <a:fld id="{32BF82D2-7A68-459D-A996-9BDDA2518FA4}" type="datetimeFigureOut">
              <a:rPr lang="zh-CN" altLang="en-US" sz="1350" kern="1200" smtClean="0">
                <a:solidFill>
                  <a:prstClr val="black">
                    <a:tint val="75000"/>
                  </a:prstClr>
                </a:solidFill>
                <a:latin typeface="Lato Light"/>
                <a:ea typeface="+mn-ea"/>
                <a:cs typeface="Arial" panose="020B0604020202020204" pitchFamily="34" charset="0"/>
              </a:rPr>
              <a:pPr defTabSz="685800">
                <a:buClrTx/>
              </a:pPr>
              <a:t>2021/11/25</a:t>
            </a:fld>
            <a:endParaRPr lang="zh-CN" altLang="en-US" sz="1350" kern="1200">
              <a:solidFill>
                <a:prstClr val="black">
                  <a:tint val="75000"/>
                </a:prstClr>
              </a:solidFill>
              <a:latin typeface="Lato Light"/>
              <a:ea typeface="+mn-ea"/>
              <a:cs typeface="Arial" panose="020B0604020202020204" pitchFamily="34" charset="0"/>
            </a:endParaRPr>
          </a:p>
        </p:txBody>
      </p:sp>
      <p:sp>
        <p:nvSpPr>
          <p:cNvPr id="4" name="页脚占位符 3"/>
          <p:cNvSpPr>
            <a:spLocks noGrp="1"/>
          </p:cNvSpPr>
          <p:nvPr>
            <p:ph type="ftr" sz="quarter" idx="11"/>
          </p:nvPr>
        </p:nvSpPr>
        <p:spPr>
          <a:xfrm>
            <a:off x="3028950" y="4767263"/>
            <a:ext cx="3086100" cy="273844"/>
          </a:xfrm>
          <a:prstGeom prst="rect">
            <a:avLst/>
          </a:prstGeom>
        </p:spPr>
        <p:txBody>
          <a:bodyPr/>
          <a:lstStyle/>
          <a:p>
            <a:pPr defTabSz="685800">
              <a:buClrTx/>
            </a:pPr>
            <a:endParaRPr lang="zh-CN" altLang="en-US" sz="1350" kern="1200">
              <a:solidFill>
                <a:prstClr val="black">
                  <a:tint val="75000"/>
                </a:prstClr>
              </a:solidFill>
              <a:latin typeface="Lato Light"/>
              <a:ea typeface="+mn-ea"/>
              <a:cs typeface="Arial" panose="020B0604020202020204" pitchFamily="34" charset="0"/>
            </a:endParaRPr>
          </a:p>
        </p:txBody>
      </p:sp>
      <p:sp>
        <p:nvSpPr>
          <p:cNvPr id="5" name="灯片编号占位符 4"/>
          <p:cNvSpPr>
            <a:spLocks noGrp="1"/>
          </p:cNvSpPr>
          <p:nvPr>
            <p:ph type="sldNum" sz="quarter" idx="12"/>
          </p:nvPr>
        </p:nvSpPr>
        <p:spPr>
          <a:xfrm>
            <a:off x="6457950" y="4767263"/>
            <a:ext cx="2057400" cy="273844"/>
          </a:xfrm>
          <a:prstGeom prst="rect">
            <a:avLst/>
          </a:prstGeom>
        </p:spPr>
        <p:txBody>
          <a:bodyPr/>
          <a:lstStyle/>
          <a:p>
            <a:pPr defTabSz="685800">
              <a:buClrTx/>
            </a:pPr>
            <a:fld id="{3E01EE5D-26FB-46D5-A381-ECFB35BF1D34}" type="slidenum">
              <a:rPr lang="zh-CN" altLang="en-US" sz="1350" kern="1200" smtClean="0">
                <a:solidFill>
                  <a:prstClr val="black">
                    <a:tint val="75000"/>
                  </a:prstClr>
                </a:solidFill>
                <a:latin typeface="Lato Light"/>
                <a:ea typeface="+mn-ea"/>
                <a:cs typeface="Arial" panose="020B0604020202020204" pitchFamily="34" charset="0"/>
              </a:rPr>
              <a:pPr defTabSz="685800">
                <a:buClrTx/>
              </a:pPr>
              <a:t>‹#›</a:t>
            </a:fld>
            <a:endParaRPr lang="zh-CN" altLang="en-US" sz="1350" kern="1200">
              <a:solidFill>
                <a:prstClr val="black">
                  <a:tint val="75000"/>
                </a:prstClr>
              </a:solidFill>
              <a:latin typeface="Lato Light"/>
              <a:ea typeface="+mn-ea"/>
              <a:cs typeface="Arial" panose="020B0604020202020204" pitchFamily="34" charset="0"/>
            </a:endParaRPr>
          </a:p>
        </p:txBody>
      </p:sp>
    </p:spTree>
    <p:extLst>
      <p:ext uri="{BB962C8B-B14F-4D97-AF65-F5344CB8AC3E}">
        <p14:creationId xmlns:p14="http://schemas.microsoft.com/office/powerpoint/2010/main" val="176019848"/>
      </p:ext>
    </p:extLst>
  </p:cSld>
  <p:clrMapOvr>
    <a:masterClrMapping/>
  </p:clrMapOvr>
  <p:timing>
    <p:tnLst>
      <p:par>
        <p:cTn id="1" dur="indefinite" restart="never" nodeType="tmRoot"/>
      </p:par>
    </p:tnLst>
  </p:timing>
</p:sldLayout>
</file>

<file path=ppt/slideLayouts/slideLayout1004.xml><?xml version="1.0" encoding="utf-8"?>
<p:sldLayout xmlns:a="http://schemas.openxmlformats.org/drawingml/2006/main" xmlns:r="http://schemas.openxmlformats.org/officeDocument/2006/relationships" xmlns:p="http://schemas.openxmlformats.org/presentationml/2006/main" userDrawn="1">
  <p:cSld name="16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a:solidFill>
                  <a:prstClr val="black">
                    <a:tint val="75000"/>
                  </a:prstClr>
                </a:solidFill>
                <a:cs typeface="+mn-cs"/>
              </a:defRPr>
            </a:lvl1pPr>
          </a:lstStyle>
          <a:p>
            <a:pPr defTabSz="685800">
              <a:buClrTx/>
              <a:defRPr/>
            </a:pPr>
            <a:fld id="{0C6303A0-9065-42AF-906A-DE1E800FE257}" type="datetimeFigureOut">
              <a:rPr lang="zh-CN" altLang="en-US" sz="1350" kern="1200" smtClean="0">
                <a:latin typeface="Lato Light"/>
                <a:ea typeface="+mn-ea"/>
              </a:rPr>
              <a:pPr defTabSz="685800">
                <a:buClrTx/>
                <a:defRPr/>
              </a:pPr>
              <a:t>2021/11/25</a:t>
            </a:fld>
            <a:endParaRPr lang="zh-CN" altLang="en-US" sz="1350" kern="1200">
              <a:latin typeface="Lato Light"/>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cs typeface="+mn-cs"/>
              </a:defRPr>
            </a:lvl1pPr>
          </a:lstStyle>
          <a:p>
            <a:pPr defTabSz="685800">
              <a:buClrTx/>
              <a:defRPr/>
            </a:pPr>
            <a:endParaRPr lang="zh-CN" altLang="en-US" sz="1350" kern="1200">
              <a:latin typeface="Lato Light"/>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cs typeface="+mn-cs"/>
              </a:defRPr>
            </a:lvl1pPr>
          </a:lstStyle>
          <a:p>
            <a:pPr defTabSz="685800">
              <a:buClrTx/>
              <a:defRPr/>
            </a:pPr>
            <a:fld id="{2AD3D7CA-7BD8-4738-B6AB-718737AA462A}" type="slidenum">
              <a:rPr lang="zh-CN" altLang="en-US" sz="1350" kern="1200" smtClean="0">
                <a:latin typeface="Lato Light"/>
                <a:ea typeface="+mn-ea"/>
              </a:rPr>
              <a:pPr defTabSz="685800">
                <a:buClrTx/>
                <a:defRPr/>
              </a:pPr>
              <a:t>‹#›</a:t>
            </a:fld>
            <a:endParaRPr lang="zh-CN" altLang="en-US" sz="1350" kern="1200">
              <a:latin typeface="Lato Light"/>
              <a:ea typeface="+mn-ea"/>
            </a:endParaRPr>
          </a:p>
        </p:txBody>
      </p:sp>
    </p:spTree>
    <p:extLst>
      <p:ext uri="{BB962C8B-B14F-4D97-AF65-F5344CB8AC3E}">
        <p14:creationId xmlns:p14="http://schemas.microsoft.com/office/powerpoint/2010/main" val="1347044986"/>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10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4377069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39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1"/>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17024888"/>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10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098238"/>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userDrawn="1">
  <p:cSld name="16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800">
              <a:buClrTx/>
              <a:defRPr/>
            </a:pPr>
            <a:fld id="{3ACFC516-0EBD-4852-9DFD-FFC809B16810}" type="datetimeFigureOut">
              <a:rPr lang="zh-CN" altLang="en-US" sz="1350" kern="1200" smtClean="0">
                <a:latin typeface="Lato Light"/>
                <a:ea typeface="+mn-ea"/>
              </a:rPr>
              <a:pPr defTabSz="685800">
                <a:buClrTx/>
                <a:defRPr/>
              </a:pPr>
              <a:t>2021/11/25</a:t>
            </a:fld>
            <a:endParaRPr lang="zh-CN" altLang="en-US" sz="1350" kern="1200">
              <a:latin typeface="Lato Light"/>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800">
              <a:buClrTx/>
              <a:defRPr/>
            </a:pPr>
            <a:endParaRPr lang="zh-CN" altLang="en-US" sz="1350" kern="1200">
              <a:latin typeface="Lato Light"/>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800">
              <a:buClrTx/>
              <a:defRPr/>
            </a:pPr>
            <a:fld id="{855DB59F-0B7A-4009-ADD8-CBB6E0E22669}" type="slidenum">
              <a:rPr lang="zh-CN" altLang="en-US" sz="1350" kern="1200" smtClean="0">
                <a:latin typeface="Lato Light"/>
                <a:ea typeface="+mn-ea"/>
              </a:rPr>
              <a:pPr defTabSz="685800">
                <a:buClrTx/>
                <a:defRPr/>
              </a:pPr>
              <a:t>‹#›</a:t>
            </a:fld>
            <a:endParaRPr lang="zh-CN" altLang="en-US" sz="1350" kern="1200">
              <a:latin typeface="Lato Light"/>
              <a:ea typeface="+mn-ea"/>
            </a:endParaRPr>
          </a:p>
        </p:txBody>
      </p:sp>
    </p:spTree>
    <p:extLst>
      <p:ext uri="{BB962C8B-B14F-4D97-AF65-F5344CB8AC3E}">
        <p14:creationId xmlns:p14="http://schemas.microsoft.com/office/powerpoint/2010/main" val="4046418298"/>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userDrawn="1">
  <p:cSld name="16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18218158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3693236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userDrawn="1">
  <p:cSld name="40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859787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011.xml><?xml version="1.0" encoding="utf-8"?>
<p:sldLayout xmlns:a="http://schemas.openxmlformats.org/drawingml/2006/main" xmlns:r="http://schemas.openxmlformats.org/officeDocument/2006/relationships" xmlns:p="http://schemas.openxmlformats.org/presentationml/2006/main" userDrawn="1">
  <p:cSld name="16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a:solidFill>
                  <a:prstClr val="black">
                    <a:tint val="75000"/>
                  </a:prstClr>
                </a:solidFill>
              </a:defRPr>
            </a:lvl1pPr>
          </a:lstStyle>
          <a:p>
            <a:pPr defTabSz="685800">
              <a:buClrTx/>
              <a:defRPr/>
            </a:pPr>
            <a:fld id="{233108B3-3C5F-434E-B7C6-124BB30C5988}"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0FCC38CE-CFED-41E2-93E2-A213294AFB8B}"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461379032"/>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userDrawn="1">
  <p:cSld name="6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768145"/>
      </p:ext>
    </p:extLst>
  </p:cSld>
  <p:clrMapOvr>
    <a:masterClrMapping/>
  </p:clrMapOvr>
  <p:timing>
    <p:tnLst>
      <p:par>
        <p:cTn id="1" dur="indefinite" restart="never" nodeType="tmRoot"/>
      </p:par>
    </p:tnLst>
  </p:timing>
</p:sldLayout>
</file>

<file path=ppt/slideLayouts/slideLayout1013.xml><?xml version="1.0" encoding="utf-8"?>
<p:sldLayout xmlns:a="http://schemas.openxmlformats.org/drawingml/2006/main" xmlns:r="http://schemas.openxmlformats.org/officeDocument/2006/relationships" xmlns:p="http://schemas.openxmlformats.org/presentationml/2006/main" userDrawn="1">
  <p:cSld name="41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2"/>
            <a:ext cx="683954" cy="273844"/>
          </a:xfrm>
          <a:prstGeom prst="rect">
            <a:avLst/>
          </a:prstGeom>
        </p:spPr>
        <p:txBody>
          <a:bodyPr/>
          <a:lstStyle>
            <a:lvl1pPr>
              <a:defRPr/>
            </a:lvl1pPr>
          </a:lstStyle>
          <a:p>
            <a:pPr defTabSz="685800"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2"/>
            <a:ext cx="4723209" cy="273844"/>
          </a:xfrm>
          <a:prstGeom prst="rect">
            <a:avLst/>
          </a:prstGeom>
        </p:spPr>
        <p:txBody>
          <a:bodyPr/>
          <a:lstStyle>
            <a:lvl1pPr>
              <a:defRPr/>
            </a:lvl1pPr>
          </a:lstStyle>
          <a:p>
            <a:pPr defTabSz="685800"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8" y="4531022"/>
            <a:ext cx="512504" cy="273844"/>
          </a:xfrm>
          <a:prstGeom prst="rect">
            <a:avLst/>
          </a:prstGeom>
        </p:spPr>
        <p:txBody>
          <a:bodyPr/>
          <a:lstStyle>
            <a:lvl1pPr>
              <a:defRPr/>
            </a:lvl1pPr>
          </a:lstStyle>
          <a:p>
            <a:pPr defTabSz="685800"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48663998"/>
      </p:ext>
    </p:extLst>
  </p:cSld>
  <p:clrMapOvr>
    <a:masterClrMapping/>
  </p:clrMapOvr>
  <p:transition spd="slow" advTm="3000">
    <p:random/>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userDrawn="1">
  <p:cSld name="7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0478756"/>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userDrawn="1">
  <p:cSld name="7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9303279"/>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userDrawn="1">
  <p:cSld name="7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4979705"/>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userDrawn="1">
  <p:cSld name="7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76973852"/>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userDrawn="1">
  <p:cSld name="8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30329299"/>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userDrawn="1">
  <p:cSld name="8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962872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34249075"/>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userDrawn="1">
  <p:cSld name="8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7661286"/>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userDrawn="1">
  <p:cSld name="8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6584997"/>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userDrawn="1">
  <p:cSld name="42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2"/>
            <a:ext cx="683954" cy="273844"/>
          </a:xfrm>
          <a:prstGeom prst="rect">
            <a:avLst/>
          </a:prstGeom>
        </p:spPr>
        <p:txBody>
          <a:bodyPr/>
          <a:lstStyle>
            <a:lvl1pPr>
              <a:defRPr/>
            </a:lvl1pPr>
          </a:lstStyle>
          <a:p>
            <a:pPr defTabSz="685800"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2"/>
            <a:ext cx="4723209" cy="273844"/>
          </a:xfrm>
          <a:prstGeom prst="rect">
            <a:avLst/>
          </a:prstGeom>
        </p:spPr>
        <p:txBody>
          <a:bodyPr/>
          <a:lstStyle>
            <a:lvl1pPr>
              <a:defRPr/>
            </a:lvl1pPr>
          </a:lstStyle>
          <a:p>
            <a:pPr defTabSz="685800"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8" y="4531022"/>
            <a:ext cx="512504" cy="273844"/>
          </a:xfrm>
          <a:prstGeom prst="rect">
            <a:avLst/>
          </a:prstGeom>
        </p:spPr>
        <p:txBody>
          <a:bodyPr/>
          <a:lstStyle>
            <a:lvl1pPr>
              <a:defRPr/>
            </a:lvl1pPr>
          </a:lstStyle>
          <a:p>
            <a:pPr defTabSz="685800"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65868556"/>
      </p:ext>
    </p:extLst>
  </p:cSld>
  <p:clrMapOvr>
    <a:masterClrMapping/>
  </p:clrMapOvr>
  <p:transition spd="slow" advTm="3000">
    <p:random/>
  </p:transition>
</p:sldLayout>
</file>

<file path=ppt/slideLayouts/slideLayout1023.xml><?xml version="1.0" encoding="utf-8"?>
<p:sldLayout xmlns:a="http://schemas.openxmlformats.org/drawingml/2006/main" xmlns:r="http://schemas.openxmlformats.org/officeDocument/2006/relationships" xmlns:p="http://schemas.openxmlformats.org/presentationml/2006/main" userDrawn="1">
  <p:cSld name="8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6548930"/>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userDrawn="1">
  <p:cSld name="8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8338885"/>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userDrawn="1">
  <p:cSld name="8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39384788"/>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userDrawn="1">
  <p:cSld name="8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8957947"/>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userDrawn="1">
  <p:cSld name="8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6728652"/>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userDrawn="1">
  <p:cSld name="8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52417276"/>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userDrawn="1">
  <p:cSld name="9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7969326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26609238"/>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userDrawn="1">
  <p:cSld name="9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8856211"/>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userDrawn="1">
  <p:cSld name="16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685800" eaLnBrk="0" fontAlgn="base" hangingPunct="0">
              <a:spcBef>
                <a:spcPct val="0"/>
              </a:spcBef>
              <a:spcAft>
                <a:spcPct val="0"/>
              </a:spcAft>
              <a:buClrTx/>
              <a:defRPr/>
            </a:pPr>
            <a:fld id="{39ADED8E-4E0B-498D-B715-B157A890E4DE}" type="datetimeFigureOut">
              <a:rPr lang="zh-CN" altLang="en-US" sz="1350" kern="1200" smtClean="0">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685800" eaLnBrk="0" fontAlgn="base" hangingPunct="0">
              <a:spcBef>
                <a:spcPct val="0"/>
              </a:spcBef>
              <a:spcAft>
                <a:spcPct val="0"/>
              </a:spcAft>
              <a:buClrTx/>
              <a:defRPr/>
            </a:pPr>
            <a:endParaRPr lang="zh-CN" altLang="en-US" sz="1350" kern="1200">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685800" eaLnBrk="0" fontAlgn="base" hangingPunct="0">
              <a:spcBef>
                <a:spcPct val="0"/>
              </a:spcBef>
              <a:spcAft>
                <a:spcPct val="0"/>
              </a:spcAft>
              <a:buClrTx/>
              <a:defRPr/>
            </a:pPr>
            <a:fld id="{18634F15-13D2-4C0D-99FD-67E8D2F909DD}" type="slidenum">
              <a:rPr lang="zh-CN" altLang="en-US" sz="1350" kern="1200" smtClean="0">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47488434"/>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userDrawn="1">
  <p:cSld name="1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5365805"/>
      </p:ext>
    </p:extLst>
  </p:cSld>
  <p:clrMapOvr>
    <a:masterClrMapping/>
  </p:clrMapOvr>
  <p:transition spd="slow" advClick="0" advTm="4000">
    <p:comb/>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11_标题幻灯片">
    <p:bg>
      <p:bgPr>
        <a:solidFill>
          <a:schemeClr val="accent1">
            <a:lumMod val="90000"/>
            <a:lumOff val="10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61496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43_标题和内容">
    <p:spTree>
      <p:nvGrpSpPr>
        <p:cNvPr id="1" name=""/>
        <p:cNvGrpSpPr/>
        <p:nvPr/>
      </p:nvGrpSpPr>
      <p:grpSpPr>
        <a:xfrm>
          <a:off x="0" y="0"/>
          <a:ext cx="0" cy="0"/>
          <a:chOff x="0" y="0"/>
          <a:chExt cx="0" cy="0"/>
        </a:xfrm>
      </p:grpSpPr>
      <p:sp>
        <p:nvSpPr>
          <p:cNvPr id="7" name="菱形 6"/>
          <p:cNvSpPr/>
          <p:nvPr userDrawn="1"/>
        </p:nvSpPr>
        <p:spPr>
          <a:xfrm>
            <a:off x="95250" y="102770"/>
            <a:ext cx="405000" cy="40500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white"/>
              </a:solidFill>
              <a:effectLst/>
              <a:uLnTx/>
              <a:uFillTx/>
              <a:latin typeface="Lato Light"/>
              <a:ea typeface="+mn-ea"/>
              <a:cs typeface="+mn-cs"/>
            </a:endParaRPr>
          </a:p>
        </p:txBody>
      </p:sp>
      <p:sp>
        <p:nvSpPr>
          <p:cNvPr id="3" name="菱形 2"/>
          <p:cNvSpPr/>
          <p:nvPr userDrawn="1"/>
        </p:nvSpPr>
        <p:spPr>
          <a:xfrm>
            <a:off x="142875" y="102770"/>
            <a:ext cx="405000" cy="405000"/>
          </a:xfrm>
          <a:prstGeom prst="diamond">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white"/>
              </a:solidFill>
              <a:effectLst/>
              <a:uLnTx/>
              <a:uFillTx/>
              <a:latin typeface="Lato Light"/>
              <a:ea typeface="+mn-ea"/>
              <a:cs typeface="+mn-cs"/>
            </a:endParaRPr>
          </a:p>
        </p:txBody>
      </p:sp>
    </p:spTree>
    <p:extLst>
      <p:ext uri="{BB962C8B-B14F-4D97-AF65-F5344CB8AC3E}">
        <p14:creationId xmlns:p14="http://schemas.microsoft.com/office/powerpoint/2010/main" val="5787233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5.xml><?xml version="1.0" encoding="utf-8"?>
<p:sldLayout xmlns:a="http://schemas.openxmlformats.org/drawingml/2006/main" xmlns:r="http://schemas.openxmlformats.org/officeDocument/2006/relationships" xmlns:p="http://schemas.openxmlformats.org/presentationml/2006/main" userDrawn="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8733362"/>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6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69077441"/>
      </p:ext>
    </p:extLst>
  </p:cSld>
  <p:clrMapOvr>
    <a:masterClrMapping/>
  </p:clrMapOvr>
  <p:timing>
    <p:tnLst>
      <p:par>
        <p:cTn id="1" dur="indefinite" restart="never" nodeType="tmRoot"/>
      </p:par>
    </p:tnLst>
  </p:timing>
</p:sldLayout>
</file>

<file path=ppt/slideLayouts/slideLayout1037.xml><?xml version="1.0" encoding="utf-8"?>
<p:sldLayout xmlns:a="http://schemas.openxmlformats.org/drawingml/2006/main" xmlns:r="http://schemas.openxmlformats.org/officeDocument/2006/relationships" xmlns:p="http://schemas.openxmlformats.org/presentationml/2006/main" userDrawn="1">
  <p:cSld name="44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2"/>
            <a:ext cx="683954" cy="273844"/>
          </a:xfrm>
          <a:prstGeom prst="rect">
            <a:avLst/>
          </a:prstGeom>
        </p:spPr>
        <p:txBody>
          <a:bodyPr/>
          <a:lstStyle>
            <a:lvl1pPr>
              <a:defRPr/>
            </a:lvl1pPr>
          </a:lstStyle>
          <a:p>
            <a:pPr defTabSz="685800"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2"/>
            <a:ext cx="4723209" cy="273844"/>
          </a:xfrm>
          <a:prstGeom prst="rect">
            <a:avLst/>
          </a:prstGeom>
        </p:spPr>
        <p:txBody>
          <a:bodyPr/>
          <a:lstStyle>
            <a:lvl1pPr>
              <a:defRPr/>
            </a:lvl1pPr>
          </a:lstStyle>
          <a:p>
            <a:pPr defTabSz="685800"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8" y="4531022"/>
            <a:ext cx="512504" cy="273844"/>
          </a:xfrm>
          <a:prstGeom prst="rect">
            <a:avLst/>
          </a:prstGeom>
        </p:spPr>
        <p:txBody>
          <a:bodyPr/>
          <a:lstStyle>
            <a:lvl1pPr>
              <a:defRPr/>
            </a:lvl1pPr>
          </a:lstStyle>
          <a:p>
            <a:pPr defTabSz="685800"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96988903"/>
      </p:ext>
    </p:extLst>
  </p:cSld>
  <p:clrMapOvr>
    <a:masterClrMapping/>
  </p:clrMapOvr>
  <p:transition spd="slow" advTm="3000">
    <p:random/>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userDrawn="1">
  <p:cSld name="9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8079580"/>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userDrawn="1">
  <p:cSld name="9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403868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42026595"/>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userDrawn="1">
  <p:cSld name="9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04834425"/>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userDrawn="1">
  <p:cSld name="9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2154925"/>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userDrawn="1">
  <p:cSld name="9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4058684"/>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userDrawn="1">
  <p:cSld name="9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1736769"/>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userDrawn="1">
  <p:cSld name="9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2545506"/>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userDrawn="1">
  <p:cSld name="9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8555020"/>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userDrawn="1">
  <p:cSld name="45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2"/>
            <a:ext cx="683954" cy="273844"/>
          </a:xfrm>
          <a:prstGeom prst="rect">
            <a:avLst/>
          </a:prstGeom>
        </p:spPr>
        <p:txBody>
          <a:bodyPr/>
          <a:lstStyle>
            <a:lvl1pPr>
              <a:defRPr/>
            </a:lvl1pPr>
          </a:lstStyle>
          <a:p>
            <a:pPr defTabSz="685800"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2"/>
            <a:ext cx="4723209" cy="273844"/>
          </a:xfrm>
          <a:prstGeom prst="rect">
            <a:avLst/>
          </a:prstGeom>
        </p:spPr>
        <p:txBody>
          <a:bodyPr/>
          <a:lstStyle>
            <a:lvl1pPr>
              <a:defRPr/>
            </a:lvl1pPr>
          </a:lstStyle>
          <a:p>
            <a:pPr defTabSz="685800"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8" y="4531022"/>
            <a:ext cx="512504" cy="273844"/>
          </a:xfrm>
          <a:prstGeom prst="rect">
            <a:avLst/>
          </a:prstGeom>
        </p:spPr>
        <p:txBody>
          <a:bodyPr/>
          <a:lstStyle>
            <a:lvl1pPr>
              <a:defRPr/>
            </a:lvl1pPr>
          </a:lstStyle>
          <a:p>
            <a:pPr defTabSz="685800"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68643955"/>
      </p:ext>
    </p:extLst>
  </p:cSld>
  <p:clrMapOvr>
    <a:masterClrMapping/>
  </p:clrMapOvr>
  <p:transition spd="slow" advTm="3000">
    <p:random/>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userDrawn="1">
  <p:cSld name="10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59755677"/>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userDrawn="1">
  <p:cSld name="10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125721"/>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userDrawn="1">
  <p:cSld name="10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669637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3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96333512"/>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userDrawn="1">
  <p:cSld name="10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00433921"/>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userDrawn="1">
  <p:cSld name="10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30504488"/>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userDrawn="1">
  <p:cSld name="10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9463334"/>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userDrawn="1">
  <p:cSld name="10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52940024"/>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userDrawn="1">
  <p:cSld name="10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390018"/>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userDrawn="1">
  <p:cSld name="17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685800" eaLnBrk="0" fontAlgn="base" hangingPunct="0">
              <a:spcBef>
                <a:spcPct val="0"/>
              </a:spcBef>
              <a:spcAft>
                <a:spcPct val="0"/>
              </a:spcAft>
              <a:buClrTx/>
              <a:defRPr/>
            </a:pPr>
            <a:fld id="{39ADED8E-4E0B-498D-B715-B157A890E4DE}" type="datetimeFigureOut">
              <a:rPr lang="zh-CN" altLang="en-US" sz="1350" kern="1200" smtClean="0">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685800" eaLnBrk="0" fontAlgn="base" hangingPunct="0">
              <a:spcBef>
                <a:spcPct val="0"/>
              </a:spcBef>
              <a:spcAft>
                <a:spcPct val="0"/>
              </a:spcAft>
              <a:buClrTx/>
              <a:defRPr/>
            </a:pPr>
            <a:endParaRPr lang="zh-CN" altLang="en-US" sz="1350" kern="1200">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685800" eaLnBrk="0" fontAlgn="base" hangingPunct="0">
              <a:spcBef>
                <a:spcPct val="0"/>
              </a:spcBef>
              <a:spcAft>
                <a:spcPct val="0"/>
              </a:spcAft>
              <a:buClrTx/>
              <a:defRPr/>
            </a:pPr>
            <a:fld id="{18634F15-13D2-4C0D-99FD-67E8D2F909DD}" type="slidenum">
              <a:rPr lang="zh-CN" altLang="en-US" sz="1350" kern="1200" smtClean="0">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42698416"/>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userDrawn="1">
  <p:cSld name="12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0605330"/>
      </p:ext>
    </p:extLst>
  </p:cSld>
  <p:clrMapOvr>
    <a:masterClrMapping/>
  </p:clrMapOvr>
  <p:transition spd="slow" advClick="0" advTm="4000">
    <p:comb/>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12_标题幻灯片">
    <p:bg>
      <p:bgPr>
        <a:solidFill>
          <a:schemeClr val="accent1">
            <a:lumMod val="90000"/>
            <a:lumOff val="10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7374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8.xml><?xml version="1.0" encoding="utf-8"?>
<p:sldLayout xmlns:a="http://schemas.openxmlformats.org/drawingml/2006/main" xmlns:r="http://schemas.openxmlformats.org/officeDocument/2006/relationships" xmlns:p="http://schemas.openxmlformats.org/presentationml/2006/main" preserve="1" userDrawn="1">
  <p:cSld name="46_标题和内容">
    <p:spTree>
      <p:nvGrpSpPr>
        <p:cNvPr id="1" name=""/>
        <p:cNvGrpSpPr/>
        <p:nvPr/>
      </p:nvGrpSpPr>
      <p:grpSpPr>
        <a:xfrm>
          <a:off x="0" y="0"/>
          <a:ext cx="0" cy="0"/>
          <a:chOff x="0" y="0"/>
          <a:chExt cx="0" cy="0"/>
        </a:xfrm>
      </p:grpSpPr>
      <p:sp>
        <p:nvSpPr>
          <p:cNvPr id="7" name="菱形 6"/>
          <p:cNvSpPr/>
          <p:nvPr userDrawn="1"/>
        </p:nvSpPr>
        <p:spPr>
          <a:xfrm>
            <a:off x="95250" y="102770"/>
            <a:ext cx="405000" cy="40500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white"/>
              </a:solidFill>
              <a:effectLst/>
              <a:uLnTx/>
              <a:uFillTx/>
              <a:latin typeface="Lato Light"/>
              <a:ea typeface="+mn-ea"/>
              <a:cs typeface="+mn-cs"/>
            </a:endParaRPr>
          </a:p>
        </p:txBody>
      </p:sp>
      <p:sp>
        <p:nvSpPr>
          <p:cNvPr id="3" name="菱形 2"/>
          <p:cNvSpPr/>
          <p:nvPr userDrawn="1"/>
        </p:nvSpPr>
        <p:spPr>
          <a:xfrm>
            <a:off x="142875" y="102770"/>
            <a:ext cx="405000" cy="405000"/>
          </a:xfrm>
          <a:prstGeom prst="diamond">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white"/>
              </a:solidFill>
              <a:effectLst/>
              <a:uLnTx/>
              <a:uFillTx/>
              <a:latin typeface="Lato Light"/>
              <a:ea typeface="+mn-ea"/>
              <a:cs typeface="+mn-cs"/>
            </a:endParaRPr>
          </a:p>
        </p:txBody>
      </p:sp>
    </p:spTree>
    <p:extLst>
      <p:ext uri="{BB962C8B-B14F-4D97-AF65-F5344CB8AC3E}">
        <p14:creationId xmlns:p14="http://schemas.microsoft.com/office/powerpoint/2010/main" val="9178028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9.xml><?xml version="1.0" encoding="utf-8"?>
<p:sldLayout xmlns:a="http://schemas.openxmlformats.org/drawingml/2006/main" xmlns:r="http://schemas.openxmlformats.org/officeDocument/2006/relationships" xmlns:p="http://schemas.openxmlformats.org/presentationml/2006/main" preserve="1" userDrawn="1">
  <p:cSld name="6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805911727"/>
      </p:ext>
    </p:extLst>
  </p:cSld>
  <p:clrMapOvr>
    <a:masterClrMapping/>
  </p:clrMapOvr>
  <p:timing>
    <p:tnLst>
      <p:par>
        <p:cT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2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41469250"/>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userDrawn="1">
  <p:cSld name="47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2"/>
            <a:ext cx="683954" cy="273844"/>
          </a:xfrm>
          <a:prstGeom prst="rect">
            <a:avLst/>
          </a:prstGeom>
        </p:spPr>
        <p:txBody>
          <a:bodyPr/>
          <a:lstStyle>
            <a:lvl1pPr>
              <a:defRPr/>
            </a:lvl1pPr>
          </a:lstStyle>
          <a:p>
            <a:pPr defTabSz="685800"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2"/>
            <a:ext cx="4723209" cy="273844"/>
          </a:xfrm>
          <a:prstGeom prst="rect">
            <a:avLst/>
          </a:prstGeom>
        </p:spPr>
        <p:txBody>
          <a:bodyPr/>
          <a:lstStyle>
            <a:lvl1pPr>
              <a:defRPr/>
            </a:lvl1pPr>
          </a:lstStyle>
          <a:p>
            <a:pPr defTabSz="685800"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8" y="4531022"/>
            <a:ext cx="512504" cy="273844"/>
          </a:xfrm>
          <a:prstGeom prst="rect">
            <a:avLst/>
          </a:prstGeom>
        </p:spPr>
        <p:txBody>
          <a:bodyPr/>
          <a:lstStyle>
            <a:lvl1pPr>
              <a:defRPr/>
            </a:lvl1pPr>
          </a:lstStyle>
          <a:p>
            <a:pPr defTabSz="685800"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7002082"/>
      </p:ext>
    </p:extLst>
  </p:cSld>
  <p:clrMapOvr>
    <a:masterClrMapping/>
  </p:clrMapOvr>
  <p:transition spd="slow" advTm="3000">
    <p:random/>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userDrawn="1">
  <p:cSld name="10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683398980"/>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userDrawn="1">
  <p:cSld name="10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80848352"/>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userDrawn="1">
  <p:cSld name="11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0489181"/>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userDrawn="1">
  <p:cSld name="11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37331"/>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userDrawn="1">
  <p:cSld name="11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4936750"/>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userDrawn="1">
  <p:cSld name="11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2824952"/>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userDrawn="1">
  <p:cSld name="11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9185006"/>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userDrawn="1">
  <p:cSld name="11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87545606"/>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userDrawn="1">
  <p:cSld name="48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2"/>
            <a:ext cx="683954" cy="273844"/>
          </a:xfrm>
          <a:prstGeom prst="rect">
            <a:avLst/>
          </a:prstGeom>
        </p:spPr>
        <p:txBody>
          <a:bodyPr/>
          <a:lstStyle>
            <a:lvl1pPr>
              <a:defRPr/>
            </a:lvl1pPr>
          </a:lstStyle>
          <a:p>
            <a:pPr defTabSz="685800"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2"/>
            <a:ext cx="4723209" cy="273844"/>
          </a:xfrm>
          <a:prstGeom prst="rect">
            <a:avLst/>
          </a:prstGeom>
        </p:spPr>
        <p:txBody>
          <a:bodyPr/>
          <a:lstStyle>
            <a:lvl1pPr>
              <a:defRPr/>
            </a:lvl1pPr>
          </a:lstStyle>
          <a:p>
            <a:pPr defTabSz="685800"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8" y="4531022"/>
            <a:ext cx="512504" cy="273844"/>
          </a:xfrm>
          <a:prstGeom prst="rect">
            <a:avLst/>
          </a:prstGeom>
        </p:spPr>
        <p:txBody>
          <a:bodyPr/>
          <a:lstStyle>
            <a:lvl1pPr>
              <a:defRPr/>
            </a:lvl1pPr>
          </a:lstStyle>
          <a:p>
            <a:pPr defTabSz="685800"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32528252"/>
      </p:ext>
    </p:extLst>
  </p:cSld>
  <p:clrMapOvr>
    <a:masterClrMapping/>
  </p:clrMapOvr>
  <p:transition spd="slow" advTm="3000">
    <p:random/>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2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9" y="4531521"/>
            <a:ext cx="68341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fld id="{DD22C65B-FAC9-421A-9391-569306C0644A}" type="datetimeFigureOut">
              <a:rPr lang="zh-CN" altLang="en-US" sz="1350" kern="1200" smtClean="0">
                <a:ea typeface="+mn-ea"/>
                <a:cs typeface="Arial" panose="020B0604020202020204" pitchFamily="34" charset="0"/>
              </a:rPr>
              <a:pPr defTabSz="913554">
                <a:buClrTx/>
                <a:defRPr/>
              </a:pPr>
              <a:t>2021/11/25</a:t>
            </a:fld>
            <a:endParaRPr lang="zh-CN" altLang="en-US" sz="1350" kern="1200">
              <a:ea typeface="+mn-ea"/>
              <a:cs typeface="Arial" panose="020B0604020202020204" pitchFamily="34" charset="0"/>
            </a:endParaRPr>
          </a:p>
        </p:txBody>
      </p:sp>
      <p:sp>
        <p:nvSpPr>
          <p:cNvPr id="3" name="页脚占位符 3"/>
          <p:cNvSpPr>
            <a:spLocks noGrp="1"/>
          </p:cNvSpPr>
          <p:nvPr>
            <p:ph type="ftr" sz="quarter" idx="11"/>
          </p:nvPr>
        </p:nvSpPr>
        <p:spPr>
          <a:xfrm>
            <a:off x="508397" y="4531521"/>
            <a:ext cx="472320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endParaRPr lang="zh-CN" altLang="en-US" sz="1350" kern="1200">
              <a:ea typeface="+mn-ea"/>
              <a:cs typeface="Arial" panose="020B0604020202020204" pitchFamily="34" charset="0"/>
            </a:endParaRPr>
          </a:p>
        </p:txBody>
      </p:sp>
      <p:sp>
        <p:nvSpPr>
          <p:cNvPr id="4" name="灯片编号占位符 4"/>
          <p:cNvSpPr>
            <a:spLocks noGrp="1"/>
          </p:cNvSpPr>
          <p:nvPr>
            <p:ph type="sldNum" sz="quarter" idx="12"/>
          </p:nvPr>
        </p:nvSpPr>
        <p:spPr>
          <a:xfrm>
            <a:off x="6442472" y="4531521"/>
            <a:ext cx="51315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fld id="{BEBC0E72-BF06-4A19-B2CD-574FB1E7DA1E}" type="slidenum">
              <a:rPr lang="zh-CN" altLang="en-US" sz="1350" kern="1200" smtClean="0">
                <a:ea typeface="+mn-ea"/>
                <a:cs typeface="Arial" panose="020B0604020202020204" pitchFamily="34" charset="0"/>
              </a:rPr>
              <a:pPr defTabSz="913554">
                <a:buClrTx/>
                <a:defRPr/>
              </a:pPr>
              <a:t>‹#›</a:t>
            </a:fld>
            <a:endParaRPr lang="zh-CN" altLang="en-US" sz="1350" kern="1200">
              <a:ea typeface="+mn-ea"/>
              <a:cs typeface="Arial" panose="020B0604020202020204" pitchFamily="34" charset="0"/>
            </a:endParaRPr>
          </a:p>
        </p:txBody>
      </p:sp>
    </p:spTree>
    <p:extLst>
      <p:ext uri="{BB962C8B-B14F-4D97-AF65-F5344CB8AC3E}">
        <p14:creationId xmlns:p14="http://schemas.microsoft.com/office/powerpoint/2010/main" val="1514546239"/>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userDrawn="1">
  <p:cSld name="11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1060711"/>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userDrawn="1">
  <p:cSld name="11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5931949"/>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userDrawn="1">
  <p:cSld name="11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6670453"/>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userDrawn="1">
  <p:cSld name="11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0626305"/>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userDrawn="1">
  <p:cSld name="12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56270958"/>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userDrawn="1">
  <p:cSld name="12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7598395"/>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userDrawn="1">
  <p:cSld name="12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0752631"/>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userDrawn="1">
  <p:cSld name="12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0216598"/>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userDrawn="1">
  <p:cSld name="17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685800" eaLnBrk="0" fontAlgn="base" hangingPunct="0">
              <a:spcBef>
                <a:spcPct val="0"/>
              </a:spcBef>
              <a:spcAft>
                <a:spcPct val="0"/>
              </a:spcAft>
              <a:buClrTx/>
              <a:defRPr/>
            </a:pPr>
            <a:fld id="{39ADED8E-4E0B-498D-B715-B157A890E4DE}" type="datetimeFigureOut">
              <a:rPr lang="zh-CN" altLang="en-US" sz="1350" kern="1200" smtClean="0">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685800" eaLnBrk="0" fontAlgn="base" hangingPunct="0">
              <a:spcBef>
                <a:spcPct val="0"/>
              </a:spcBef>
              <a:spcAft>
                <a:spcPct val="0"/>
              </a:spcAft>
              <a:buClrTx/>
              <a:defRPr/>
            </a:pPr>
            <a:endParaRPr lang="zh-CN" altLang="en-US" sz="1350" kern="1200">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685800" eaLnBrk="0" fontAlgn="base" hangingPunct="0">
              <a:spcBef>
                <a:spcPct val="0"/>
              </a:spcBef>
              <a:spcAft>
                <a:spcPct val="0"/>
              </a:spcAft>
              <a:buClrTx/>
              <a:defRPr/>
            </a:pPr>
            <a:fld id="{18634F15-13D2-4C0D-99FD-67E8D2F909DD}" type="slidenum">
              <a:rPr lang="zh-CN" altLang="en-US" sz="1350" kern="1200" smtClean="0">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96743"/>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userDrawn="1">
  <p:cSld name="13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443259626"/>
      </p:ext>
    </p:extLst>
  </p:cSld>
  <p:clrMapOvr>
    <a:masterClrMapping/>
  </p:clrMapOvr>
  <p:transition spd="slow" advClick="0" advTm="4000">
    <p:comb/>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3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9" y="4531521"/>
            <a:ext cx="68341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fld id="{60329089-014F-40B7-AF9F-C11F97BF94C2}" type="datetimeFigureOut">
              <a:rPr lang="zh-CN" altLang="en-US" sz="1350" kern="1200" smtClean="0">
                <a:ea typeface="+mn-ea"/>
                <a:cs typeface="Arial" panose="020B0604020202020204" pitchFamily="34" charset="0"/>
              </a:rPr>
              <a:pPr defTabSz="913554">
                <a:buClrTx/>
                <a:defRPr/>
              </a:pPr>
              <a:t>2021/11/25</a:t>
            </a:fld>
            <a:endParaRPr lang="zh-CN" altLang="en-US" sz="1350" kern="1200">
              <a:ea typeface="+mn-ea"/>
              <a:cs typeface="Arial" panose="020B0604020202020204" pitchFamily="34" charset="0"/>
            </a:endParaRPr>
          </a:p>
        </p:txBody>
      </p:sp>
      <p:sp>
        <p:nvSpPr>
          <p:cNvPr id="3" name="页脚占位符 3"/>
          <p:cNvSpPr>
            <a:spLocks noGrp="1"/>
          </p:cNvSpPr>
          <p:nvPr>
            <p:ph type="ftr" sz="quarter" idx="11"/>
          </p:nvPr>
        </p:nvSpPr>
        <p:spPr>
          <a:xfrm>
            <a:off x="508397" y="4531521"/>
            <a:ext cx="472320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endParaRPr lang="zh-CN" altLang="en-US" sz="1350" kern="1200">
              <a:ea typeface="+mn-ea"/>
              <a:cs typeface="Arial" panose="020B0604020202020204" pitchFamily="34" charset="0"/>
            </a:endParaRPr>
          </a:p>
        </p:txBody>
      </p:sp>
      <p:sp>
        <p:nvSpPr>
          <p:cNvPr id="4" name="灯片编号占位符 4"/>
          <p:cNvSpPr>
            <a:spLocks noGrp="1"/>
          </p:cNvSpPr>
          <p:nvPr>
            <p:ph type="sldNum" sz="quarter" idx="12"/>
          </p:nvPr>
        </p:nvSpPr>
        <p:spPr>
          <a:xfrm>
            <a:off x="6442472" y="4531521"/>
            <a:ext cx="51315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fld id="{C06FD32C-10E6-4306-A8A9-F7761EEB30E2}" type="slidenum">
              <a:rPr lang="zh-CN" altLang="en-US" sz="1350" kern="1200" smtClean="0">
                <a:ea typeface="+mn-ea"/>
                <a:cs typeface="Arial" panose="020B0604020202020204" pitchFamily="34" charset="0"/>
              </a:rPr>
              <a:pPr defTabSz="913554">
                <a:buClrTx/>
                <a:defRPr/>
              </a:pPr>
              <a:t>‹#›</a:t>
            </a:fld>
            <a:endParaRPr lang="zh-CN" altLang="en-US" sz="1350" kern="1200">
              <a:ea typeface="+mn-ea"/>
              <a:cs typeface="Arial" panose="020B0604020202020204" pitchFamily="34" charset="0"/>
            </a:endParaRPr>
          </a:p>
        </p:txBody>
      </p:sp>
    </p:spTree>
    <p:extLst>
      <p:ext uri="{BB962C8B-B14F-4D97-AF65-F5344CB8AC3E}">
        <p14:creationId xmlns:p14="http://schemas.microsoft.com/office/powerpoint/2010/main" val="1534790278"/>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13_标题幻灯片">
    <p:bg>
      <p:bgPr>
        <a:solidFill>
          <a:schemeClr val="accent1">
            <a:lumMod val="90000"/>
            <a:lumOff val="10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56639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userDrawn="1">
  <p:cSld name="49_标题和内容">
    <p:spTree>
      <p:nvGrpSpPr>
        <p:cNvPr id="1" name=""/>
        <p:cNvGrpSpPr/>
        <p:nvPr/>
      </p:nvGrpSpPr>
      <p:grpSpPr>
        <a:xfrm>
          <a:off x="0" y="0"/>
          <a:ext cx="0" cy="0"/>
          <a:chOff x="0" y="0"/>
          <a:chExt cx="0" cy="0"/>
        </a:xfrm>
      </p:grpSpPr>
      <p:sp>
        <p:nvSpPr>
          <p:cNvPr id="7" name="菱形 6"/>
          <p:cNvSpPr/>
          <p:nvPr userDrawn="1"/>
        </p:nvSpPr>
        <p:spPr>
          <a:xfrm>
            <a:off x="95250" y="102770"/>
            <a:ext cx="405000" cy="40500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white"/>
              </a:solidFill>
              <a:effectLst/>
              <a:uLnTx/>
              <a:uFillTx/>
              <a:latin typeface="Lato Light"/>
              <a:ea typeface="+mn-ea"/>
              <a:cs typeface="+mn-cs"/>
            </a:endParaRPr>
          </a:p>
        </p:txBody>
      </p:sp>
      <p:sp>
        <p:nvSpPr>
          <p:cNvPr id="3" name="菱形 2"/>
          <p:cNvSpPr/>
          <p:nvPr userDrawn="1"/>
        </p:nvSpPr>
        <p:spPr>
          <a:xfrm>
            <a:off x="142875" y="102770"/>
            <a:ext cx="405000" cy="405000"/>
          </a:xfrm>
          <a:prstGeom prst="diamond">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white"/>
              </a:solidFill>
              <a:effectLst/>
              <a:uLnTx/>
              <a:uFillTx/>
              <a:latin typeface="Lato Light"/>
              <a:ea typeface="+mn-ea"/>
              <a:cs typeface="+mn-cs"/>
            </a:endParaRPr>
          </a:p>
        </p:txBody>
      </p:sp>
    </p:spTree>
    <p:extLst>
      <p:ext uri="{BB962C8B-B14F-4D97-AF65-F5344CB8AC3E}">
        <p14:creationId xmlns:p14="http://schemas.microsoft.com/office/powerpoint/2010/main" val="16525896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userDrawn="1">
  <p:cSld name="6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4995904"/>
      </p:ext>
    </p:extLst>
  </p:cSld>
  <p:clrMapOvr>
    <a:masterClrMapping/>
  </p:clrMapOvr>
  <p:timing>
    <p:tnLst>
      <p:par>
        <p:cTn id="1" dur="indefinite" restart="never" nodeType="tmRoot"/>
      </p:par>
    </p:tnLst>
  </p:timing>
</p:sldLayout>
</file>

<file path=ppt/slideLayouts/slideLayout1083.xml><?xml version="1.0" encoding="utf-8"?>
<p:sldLayout xmlns:a="http://schemas.openxmlformats.org/drawingml/2006/main" xmlns:r="http://schemas.openxmlformats.org/officeDocument/2006/relationships" xmlns:p="http://schemas.openxmlformats.org/presentationml/2006/main" userDrawn="1">
  <p:cSld name="50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2"/>
            <a:ext cx="683954" cy="273844"/>
          </a:xfrm>
          <a:prstGeom prst="rect">
            <a:avLst/>
          </a:prstGeom>
        </p:spPr>
        <p:txBody>
          <a:bodyPr/>
          <a:lstStyle>
            <a:lvl1pPr>
              <a:defRPr/>
            </a:lvl1pPr>
          </a:lstStyle>
          <a:p>
            <a:pPr defTabSz="685800"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2"/>
            <a:ext cx="4723209" cy="273844"/>
          </a:xfrm>
          <a:prstGeom prst="rect">
            <a:avLst/>
          </a:prstGeom>
        </p:spPr>
        <p:txBody>
          <a:bodyPr/>
          <a:lstStyle>
            <a:lvl1pPr>
              <a:defRPr/>
            </a:lvl1pPr>
          </a:lstStyle>
          <a:p>
            <a:pPr defTabSz="685800"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8" y="4531022"/>
            <a:ext cx="512504" cy="273844"/>
          </a:xfrm>
          <a:prstGeom prst="rect">
            <a:avLst/>
          </a:prstGeom>
        </p:spPr>
        <p:txBody>
          <a:bodyPr/>
          <a:lstStyle>
            <a:lvl1pPr>
              <a:defRPr/>
            </a:lvl1pPr>
          </a:lstStyle>
          <a:p>
            <a:pPr defTabSz="685800"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903928117"/>
      </p:ext>
    </p:extLst>
  </p:cSld>
  <p:clrMapOvr>
    <a:masterClrMapping/>
  </p:clrMapOvr>
  <p:transition spd="slow" advTm="3000">
    <p:random/>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userDrawn="1">
  <p:cSld name="12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0730342"/>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userDrawn="1">
  <p:cSld name="12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385254"/>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userDrawn="1">
  <p:cSld name="12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83162305"/>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userDrawn="1">
  <p:cSld name="12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197960"/>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userDrawn="1">
  <p:cSld name="12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625748229"/>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userDrawn="1">
  <p:cSld name="12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659553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3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5"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6111139"/>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userDrawn="1">
  <p:cSld name="13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9672017"/>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userDrawn="1">
  <p:cSld name="13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3603022"/>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userDrawn="1">
  <p:cSld name="51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2"/>
            <a:ext cx="683954" cy="273844"/>
          </a:xfrm>
          <a:prstGeom prst="rect">
            <a:avLst/>
          </a:prstGeom>
        </p:spPr>
        <p:txBody>
          <a:bodyPr/>
          <a:lstStyle>
            <a:lvl1pPr>
              <a:defRPr/>
            </a:lvl1pPr>
          </a:lstStyle>
          <a:p>
            <a:pPr defTabSz="685800"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2"/>
            <a:ext cx="4723209" cy="273844"/>
          </a:xfrm>
          <a:prstGeom prst="rect">
            <a:avLst/>
          </a:prstGeom>
        </p:spPr>
        <p:txBody>
          <a:bodyPr/>
          <a:lstStyle>
            <a:lvl1pPr>
              <a:defRPr/>
            </a:lvl1pPr>
          </a:lstStyle>
          <a:p>
            <a:pPr defTabSz="685800"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8" y="4531022"/>
            <a:ext cx="512504" cy="273844"/>
          </a:xfrm>
          <a:prstGeom prst="rect">
            <a:avLst/>
          </a:prstGeom>
        </p:spPr>
        <p:txBody>
          <a:bodyPr/>
          <a:lstStyle>
            <a:lvl1pPr>
              <a:defRPr/>
            </a:lvl1pPr>
          </a:lstStyle>
          <a:p>
            <a:pPr defTabSz="685800"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48245849"/>
      </p:ext>
    </p:extLst>
  </p:cSld>
  <p:clrMapOvr>
    <a:masterClrMapping/>
  </p:clrMapOvr>
  <p:transition spd="slow" advTm="3000">
    <p:random/>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userDrawn="1">
  <p:cSld name="13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1923213"/>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userDrawn="1">
  <p:cSld name="13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3836577"/>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userDrawn="1">
  <p:cSld name="13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851132"/>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userDrawn="1">
  <p:cSld name="13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2053963"/>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userDrawn="1">
  <p:cSld name="13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99649468"/>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userDrawn="1">
  <p:cSld name="13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8776921"/>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userDrawn="1">
  <p:cSld name="13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972893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17"/>
        <p:cNvGrpSpPr/>
        <p:nvPr/>
      </p:nvGrpSpPr>
      <p:grpSpPr>
        <a:xfrm>
          <a:off x="0" y="0"/>
          <a:ext cx="0" cy="0"/>
          <a:chOff x="0" y="0"/>
          <a:chExt cx="0" cy="0"/>
        </a:xfrm>
      </p:grpSpPr>
      <p:grpSp>
        <p:nvGrpSpPr>
          <p:cNvPr id="118" name="Google Shape;118;p13"/>
          <p:cNvGrpSpPr/>
          <p:nvPr/>
        </p:nvGrpSpPr>
        <p:grpSpPr>
          <a:xfrm>
            <a:off x="0" y="0"/>
            <a:ext cx="9144100" cy="5143350"/>
            <a:chOff x="0" y="0"/>
            <a:chExt cx="9144100" cy="5143350"/>
          </a:xfrm>
        </p:grpSpPr>
        <p:sp>
          <p:nvSpPr>
            <p:cNvPr id="119" name="Google Shape;119;p13"/>
            <p:cNvSpPr/>
            <p:nvPr/>
          </p:nvSpPr>
          <p:spPr>
            <a:xfrm>
              <a:off x="0" y="0"/>
              <a:ext cx="482400" cy="2020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3"/>
            <p:cNvSpPr/>
            <p:nvPr/>
          </p:nvSpPr>
          <p:spPr>
            <a:xfrm>
              <a:off x="8703400" y="4875750"/>
              <a:ext cx="440700" cy="267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3"/>
            <p:cNvSpPr/>
            <p:nvPr/>
          </p:nvSpPr>
          <p:spPr>
            <a:xfrm rot="10800000">
              <a:off x="233825" y="631123"/>
              <a:ext cx="898200" cy="60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3"/>
            <p:cNvSpPr/>
            <p:nvPr/>
          </p:nvSpPr>
          <p:spPr>
            <a:xfrm rot="10800000">
              <a:off x="76107" y="874967"/>
              <a:ext cx="3657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3"/>
            <p:cNvSpPr/>
            <p:nvPr/>
          </p:nvSpPr>
          <p:spPr>
            <a:xfrm rot="10800000">
              <a:off x="158218" y="383789"/>
              <a:ext cx="4002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3"/>
            <p:cNvSpPr/>
            <p:nvPr/>
          </p:nvSpPr>
          <p:spPr>
            <a:xfrm rot="10800000">
              <a:off x="8869898" y="4839525"/>
              <a:ext cx="2742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125;p13"/>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26" name="Google Shape;126;p13"/>
          <p:cNvSpPr txBox="1">
            <a:spLocks noGrp="1"/>
          </p:cNvSpPr>
          <p:nvPr>
            <p:ph type="title" idx="2" hasCustomPrompt="1"/>
          </p:nvPr>
        </p:nvSpPr>
        <p:spPr>
          <a:xfrm>
            <a:off x="1458991" y="1216206"/>
            <a:ext cx="1033200" cy="531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2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27" name="Google Shape;127;p13"/>
          <p:cNvSpPr txBox="1">
            <a:spLocks noGrp="1"/>
          </p:cNvSpPr>
          <p:nvPr>
            <p:ph type="title" idx="3"/>
          </p:nvPr>
        </p:nvSpPr>
        <p:spPr>
          <a:xfrm>
            <a:off x="1470450" y="1683150"/>
            <a:ext cx="29994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28" name="Google Shape;128;p13"/>
          <p:cNvSpPr txBox="1">
            <a:spLocks noGrp="1"/>
          </p:cNvSpPr>
          <p:nvPr>
            <p:ph type="title" idx="4"/>
          </p:nvPr>
        </p:nvSpPr>
        <p:spPr>
          <a:xfrm>
            <a:off x="1470450" y="2127087"/>
            <a:ext cx="2589900" cy="6291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29" name="Google Shape;129;p13"/>
          <p:cNvSpPr txBox="1">
            <a:spLocks noGrp="1"/>
          </p:cNvSpPr>
          <p:nvPr>
            <p:ph type="title" idx="5" hasCustomPrompt="1"/>
          </p:nvPr>
        </p:nvSpPr>
        <p:spPr>
          <a:xfrm>
            <a:off x="5180866" y="1216206"/>
            <a:ext cx="1055700" cy="531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2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30" name="Google Shape;130;p13"/>
          <p:cNvSpPr txBox="1">
            <a:spLocks noGrp="1"/>
          </p:cNvSpPr>
          <p:nvPr>
            <p:ph type="title" idx="6"/>
          </p:nvPr>
        </p:nvSpPr>
        <p:spPr>
          <a:xfrm>
            <a:off x="5192325" y="1683150"/>
            <a:ext cx="29994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31" name="Google Shape;131;p13"/>
          <p:cNvSpPr txBox="1">
            <a:spLocks noGrp="1"/>
          </p:cNvSpPr>
          <p:nvPr>
            <p:ph type="title" idx="7"/>
          </p:nvPr>
        </p:nvSpPr>
        <p:spPr>
          <a:xfrm>
            <a:off x="5192325" y="2127087"/>
            <a:ext cx="2589900" cy="6291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32" name="Google Shape;132;p13"/>
          <p:cNvSpPr txBox="1">
            <a:spLocks noGrp="1"/>
          </p:cNvSpPr>
          <p:nvPr>
            <p:ph type="title" idx="8" hasCustomPrompt="1"/>
          </p:nvPr>
        </p:nvSpPr>
        <p:spPr>
          <a:xfrm>
            <a:off x="1458991" y="3045964"/>
            <a:ext cx="1033200" cy="531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2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33" name="Google Shape;133;p13"/>
          <p:cNvSpPr txBox="1">
            <a:spLocks noGrp="1"/>
          </p:cNvSpPr>
          <p:nvPr>
            <p:ph type="title" idx="9"/>
          </p:nvPr>
        </p:nvSpPr>
        <p:spPr>
          <a:xfrm>
            <a:off x="1470450" y="3512902"/>
            <a:ext cx="29994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34" name="Google Shape;134;p13"/>
          <p:cNvSpPr txBox="1">
            <a:spLocks noGrp="1"/>
          </p:cNvSpPr>
          <p:nvPr>
            <p:ph type="title" idx="13"/>
          </p:nvPr>
        </p:nvSpPr>
        <p:spPr>
          <a:xfrm>
            <a:off x="1470450" y="3956846"/>
            <a:ext cx="2589900" cy="6291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35" name="Google Shape;135;p13"/>
          <p:cNvSpPr txBox="1">
            <a:spLocks noGrp="1"/>
          </p:cNvSpPr>
          <p:nvPr>
            <p:ph type="title" idx="14" hasCustomPrompt="1"/>
          </p:nvPr>
        </p:nvSpPr>
        <p:spPr>
          <a:xfrm>
            <a:off x="5180866" y="3045964"/>
            <a:ext cx="1055700" cy="531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2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36" name="Google Shape;136;p13"/>
          <p:cNvSpPr txBox="1">
            <a:spLocks noGrp="1"/>
          </p:cNvSpPr>
          <p:nvPr>
            <p:ph type="title" idx="15"/>
          </p:nvPr>
        </p:nvSpPr>
        <p:spPr>
          <a:xfrm>
            <a:off x="5192325" y="3512902"/>
            <a:ext cx="29994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37" name="Google Shape;137;p13"/>
          <p:cNvSpPr txBox="1">
            <a:spLocks noGrp="1"/>
          </p:cNvSpPr>
          <p:nvPr>
            <p:ph type="title" idx="16"/>
          </p:nvPr>
        </p:nvSpPr>
        <p:spPr>
          <a:xfrm>
            <a:off x="5192325" y="3956846"/>
            <a:ext cx="2589900" cy="6291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4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525000"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10808060"/>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userDrawn="1">
  <p:cSld name="13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48842370"/>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userDrawn="1">
  <p:cSld name="17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685800" eaLnBrk="0" fontAlgn="base" hangingPunct="0">
              <a:spcBef>
                <a:spcPct val="0"/>
              </a:spcBef>
              <a:spcAft>
                <a:spcPct val="0"/>
              </a:spcAft>
              <a:buClrTx/>
              <a:defRPr/>
            </a:pPr>
            <a:fld id="{39ADED8E-4E0B-498D-B715-B157A890E4DE}" type="datetimeFigureOut">
              <a:rPr lang="zh-CN" altLang="en-US" sz="1350" kern="1200" smtClean="0">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685800" eaLnBrk="0" fontAlgn="base" hangingPunct="0">
              <a:spcBef>
                <a:spcPct val="0"/>
              </a:spcBef>
              <a:spcAft>
                <a:spcPct val="0"/>
              </a:spcAft>
              <a:buClrTx/>
              <a:defRPr/>
            </a:pPr>
            <a:endParaRPr lang="zh-CN" altLang="en-US" sz="1350" kern="1200">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685800" eaLnBrk="0" fontAlgn="base" hangingPunct="0">
              <a:spcBef>
                <a:spcPct val="0"/>
              </a:spcBef>
              <a:spcAft>
                <a:spcPct val="0"/>
              </a:spcAft>
              <a:buClrTx/>
              <a:defRPr/>
            </a:pPr>
            <a:fld id="{18634F15-13D2-4C0D-99FD-67E8D2F909DD}" type="slidenum">
              <a:rPr lang="zh-CN" altLang="en-US" sz="1350" kern="1200" smtClean="0">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17406158"/>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userDrawn="1">
  <p:cSld name="14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8514922"/>
      </p:ext>
    </p:extLst>
  </p:cSld>
  <p:clrMapOvr>
    <a:masterClrMapping/>
  </p:clrMapOvr>
  <p:transition spd="slow" advClick="0" advTm="4000">
    <p:comb/>
  </p:transition>
</p:sldLayout>
</file>

<file path=ppt/slideLayouts/slideLayout1103.xml><?xml version="1.0" encoding="utf-8"?>
<p:sldLayout xmlns:a="http://schemas.openxmlformats.org/drawingml/2006/main" xmlns:r="http://schemas.openxmlformats.org/officeDocument/2006/relationships" xmlns:p="http://schemas.openxmlformats.org/presentationml/2006/main" preserve="1" userDrawn="1">
  <p:cSld name="14_标题幻灯片">
    <p:bg>
      <p:bgPr>
        <a:solidFill>
          <a:schemeClr val="accent1">
            <a:lumMod val="90000"/>
            <a:lumOff val="10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963043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4.xml><?xml version="1.0" encoding="utf-8"?>
<p:sldLayout xmlns:a="http://schemas.openxmlformats.org/drawingml/2006/main" xmlns:r="http://schemas.openxmlformats.org/officeDocument/2006/relationships" xmlns:p="http://schemas.openxmlformats.org/presentationml/2006/main" preserve="1" userDrawn="1">
  <p:cSld name="52_标题和内容">
    <p:spTree>
      <p:nvGrpSpPr>
        <p:cNvPr id="1" name=""/>
        <p:cNvGrpSpPr/>
        <p:nvPr/>
      </p:nvGrpSpPr>
      <p:grpSpPr>
        <a:xfrm>
          <a:off x="0" y="0"/>
          <a:ext cx="0" cy="0"/>
          <a:chOff x="0" y="0"/>
          <a:chExt cx="0" cy="0"/>
        </a:xfrm>
      </p:grpSpPr>
      <p:sp>
        <p:nvSpPr>
          <p:cNvPr id="7" name="菱形 6"/>
          <p:cNvSpPr/>
          <p:nvPr userDrawn="1"/>
        </p:nvSpPr>
        <p:spPr>
          <a:xfrm>
            <a:off x="95250" y="102770"/>
            <a:ext cx="405000" cy="40500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white"/>
              </a:solidFill>
              <a:effectLst/>
              <a:uLnTx/>
              <a:uFillTx/>
              <a:latin typeface="Lato Light"/>
              <a:ea typeface="+mn-ea"/>
              <a:cs typeface="+mn-cs"/>
            </a:endParaRPr>
          </a:p>
        </p:txBody>
      </p:sp>
      <p:sp>
        <p:nvSpPr>
          <p:cNvPr id="3" name="菱形 2"/>
          <p:cNvSpPr/>
          <p:nvPr userDrawn="1"/>
        </p:nvSpPr>
        <p:spPr>
          <a:xfrm>
            <a:off x="142875" y="102770"/>
            <a:ext cx="405000" cy="405000"/>
          </a:xfrm>
          <a:prstGeom prst="diamond">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white"/>
              </a:solidFill>
              <a:effectLst/>
              <a:uLnTx/>
              <a:uFillTx/>
              <a:latin typeface="Lato Light"/>
              <a:ea typeface="+mn-ea"/>
              <a:cs typeface="+mn-cs"/>
            </a:endParaRPr>
          </a:p>
        </p:txBody>
      </p:sp>
    </p:spTree>
    <p:extLst>
      <p:ext uri="{BB962C8B-B14F-4D97-AF65-F5344CB8AC3E}">
        <p14:creationId xmlns:p14="http://schemas.microsoft.com/office/powerpoint/2010/main" val="38930385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5.xml><?xml version="1.0" encoding="utf-8"?>
<p:sldLayout xmlns:a="http://schemas.openxmlformats.org/drawingml/2006/main" xmlns:r="http://schemas.openxmlformats.org/officeDocument/2006/relationships" xmlns:p="http://schemas.openxmlformats.org/presentationml/2006/main" userDrawn="1">
  <p:cSld name="17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685800" eaLnBrk="0" fontAlgn="base" hangingPunct="0">
              <a:spcBef>
                <a:spcPct val="0"/>
              </a:spcBef>
              <a:spcAft>
                <a:spcPct val="0"/>
              </a:spcAft>
              <a:buClrTx/>
              <a:defRPr/>
            </a:pPr>
            <a:fld id="{39ADED8E-4E0B-498D-B715-B157A890E4DE}" type="datetimeFigureOut">
              <a:rPr lang="zh-CN" altLang="en-US" sz="1350" kern="1200" smtClean="0">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2021/11/25</a:t>
            </a:fld>
            <a:endParaRPr lang="zh-CN" altLang="en-US" sz="1350" kern="1200">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685800" eaLnBrk="0" fontAlgn="base" hangingPunct="0">
              <a:spcBef>
                <a:spcPct val="0"/>
              </a:spcBef>
              <a:spcAft>
                <a:spcPct val="0"/>
              </a:spcAft>
              <a:buClrTx/>
              <a:defRPr/>
            </a:pPr>
            <a:endParaRPr lang="zh-CN" altLang="en-US" sz="1350" kern="1200">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685800" eaLnBrk="0" fontAlgn="base" hangingPunct="0">
              <a:spcBef>
                <a:spcPct val="0"/>
              </a:spcBef>
              <a:spcAft>
                <a:spcPct val="0"/>
              </a:spcAft>
              <a:buClrTx/>
              <a:defRPr/>
            </a:pPr>
            <a:fld id="{18634F15-13D2-4C0D-99FD-67E8D2F909DD}" type="slidenum">
              <a:rPr lang="zh-CN" altLang="en-US" sz="1350" kern="1200" smtClean="0">
                <a:latin typeface="Arial" panose="020B0604020202020204" pitchFamily="34" charset="0"/>
                <a:ea typeface="+mn-ea"/>
                <a:cs typeface="Arial" panose="020B0604020202020204" pitchFamily="34" charset="0"/>
              </a:rPr>
              <a:pPr defTabSz="685800" eaLnBrk="0" fontAlgn="base" hangingPunct="0">
                <a:spcBef>
                  <a:spcPct val="0"/>
                </a:spcBef>
                <a:spcAft>
                  <a:spcPct val="0"/>
                </a:spcAft>
                <a:buClrTx/>
                <a:defRPr/>
              </a:pPr>
              <a:t>‹#›</a:t>
            </a:fld>
            <a:endParaRPr lang="zh-CN" altLang="en-US" sz="1350" kern="120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4465479"/>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98324935"/>
      </p:ext>
    </p:extLst>
  </p:cSld>
  <p:clrMapOvr>
    <a:masterClrMapping/>
  </p:clrMapOvr>
  <p:timing>
    <p:tnLst>
      <p:par>
        <p:cTn id="1" dur="indefinite" restart="never" nodeType="tmRoot"/>
      </p:par>
    </p:tnLst>
  </p:timing>
</p:sldLayout>
</file>

<file path=ppt/slideLayouts/slideLayout1107.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82110225"/>
      </p:ext>
    </p:extLst>
  </p:cSld>
  <p:clrMapOvr>
    <a:masterClrMapping/>
  </p:clrMapOvr>
  <p:timing>
    <p:tnLst>
      <p:par>
        <p:cTn id="1" dur="indefinite" restart="never" nodeType="tmRoot"/>
      </p:par>
    </p:tnLst>
  </p:timing>
</p:sldLayout>
</file>

<file path=ppt/slideLayouts/slideLayout1108.xml><?xml version="1.0" encoding="utf-8"?>
<p:sldLayout xmlns:a="http://schemas.openxmlformats.org/drawingml/2006/main" xmlns:r="http://schemas.openxmlformats.org/officeDocument/2006/relationships" xmlns:p="http://schemas.openxmlformats.org/presentationml/2006/main" preserve="1" userDrawn="1">
  <p:cSld name="4_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4624554"/>
      </p:ext>
    </p:extLst>
  </p:cSld>
  <p:clrMapOvr>
    <a:masterClrMapping/>
  </p:clrMapOvr>
  <p:timing>
    <p:tnLst>
      <p:par>
        <p:cTn id="1" dur="indefinite" restart="never" nodeType="tmRoot"/>
      </p:par>
    </p:tnLst>
  </p:timing>
</p:sldLayout>
</file>

<file path=ppt/slideLayouts/slideLayout1109.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6376617"/>
      </p:ext>
    </p:extLst>
  </p:cSld>
  <p:clrMapOvr>
    <a:masterClrMapping/>
  </p:clrMapOvr>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053"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22681515"/>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preserve="1" userDrawn="1">
  <p:cSld name="4_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464510"/>
      </p:ext>
    </p:extLst>
  </p:cSld>
  <p:clrMapOvr>
    <a:masterClrMapping/>
  </p:clrMapOvr>
  <p:timing>
    <p:tnLst>
      <p:par>
        <p:cTn id="1" dur="indefinite" restart="never" nodeType="tmRoot"/>
      </p:par>
    </p:tnLst>
  </p:timing>
</p:sldLayout>
</file>

<file path=ppt/slideLayouts/slideLayout1111.xml><?xml version="1.0" encoding="utf-8"?>
<p:sldLayout xmlns:a="http://schemas.openxmlformats.org/drawingml/2006/main" xmlns:r="http://schemas.openxmlformats.org/officeDocument/2006/relationships" xmlns:p="http://schemas.openxmlformats.org/presentationml/2006/main" preserve="1" userDrawn="1">
  <p:cSld name="14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5092526"/>
      </p:ext>
    </p:extLst>
  </p:cSld>
  <p:clrMapOvr>
    <a:masterClrMapping/>
  </p:clrMapOvr>
  <p:timing>
    <p:tnLst>
      <p:par>
        <p:cTn id="1" dur="indefinite" restart="never" nodeType="tmRoot"/>
      </p:par>
    </p:tnLst>
  </p:timing>
</p:sldLayout>
</file>

<file path=ppt/slideLayouts/slideLayout1112.xml><?xml version="1.0" encoding="utf-8"?>
<p:sldLayout xmlns:a="http://schemas.openxmlformats.org/drawingml/2006/main" xmlns:r="http://schemas.openxmlformats.org/officeDocument/2006/relationships" xmlns:p="http://schemas.openxmlformats.org/presentationml/2006/main" preserve="1" userDrawn="1">
  <p:cSld name="14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7597167"/>
      </p:ext>
    </p:extLst>
  </p:cSld>
  <p:clrMapOvr>
    <a:masterClrMapping/>
  </p:clrMapOvr>
  <p:timing>
    <p:tnLst>
      <p:par>
        <p:cTn id="1" dur="indefinite" restart="never" nodeType="tmRoot"/>
      </p:par>
    </p:tnLst>
  </p:timing>
</p:sldLayout>
</file>

<file path=ppt/slideLayouts/slideLayout1113.xml><?xml version="1.0" encoding="utf-8"?>
<p:sldLayout xmlns:a="http://schemas.openxmlformats.org/drawingml/2006/main" xmlns:r="http://schemas.openxmlformats.org/officeDocument/2006/relationships" xmlns:p="http://schemas.openxmlformats.org/presentationml/2006/main" preserve="1" userDrawn="1">
  <p:cSld name="14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3278407"/>
      </p:ext>
    </p:extLst>
  </p:cSld>
  <p:clrMapOvr>
    <a:masterClrMapping/>
  </p:clrMapOvr>
  <p:timing>
    <p:tnLst>
      <p:par>
        <p:cTn id="1" dur="indefinite" restart="never" nodeType="tmRoot"/>
      </p:par>
    </p:tnLst>
  </p:timing>
</p:sldLayout>
</file>

<file path=ppt/slideLayouts/slideLayout1114.xml><?xml version="1.0" encoding="utf-8"?>
<p:sldLayout xmlns:a="http://schemas.openxmlformats.org/drawingml/2006/main" xmlns:r="http://schemas.openxmlformats.org/officeDocument/2006/relationships" xmlns:p="http://schemas.openxmlformats.org/presentationml/2006/main" preserve="1" userDrawn="1">
  <p:cSld name="4_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9963559"/>
      </p:ext>
    </p:extLst>
  </p:cSld>
  <p:clrMapOvr>
    <a:masterClrMapping/>
  </p:clrMapOvr>
  <p:timing>
    <p:tnLst>
      <p:par>
        <p:cTn id="1" dur="indefinite" restart="never" nodeType="tmRoot"/>
      </p:par>
    </p:tnLst>
  </p:timing>
</p:sldLayout>
</file>

<file path=ppt/slideLayouts/slideLayout1115.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7155220"/>
      </p:ext>
    </p:extLst>
  </p:cSld>
  <p:clrMapOvr>
    <a:masterClrMapping/>
  </p:clrMapOvr>
  <p:timing>
    <p:tnLst>
      <p:par>
        <p:cTn id="1" dur="indefinite" restart="never" nodeType="tmRoot"/>
      </p:par>
    </p:tnLst>
  </p:timing>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userDrawn="1">
  <p:cSld name="4_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5268751"/>
      </p:ext>
    </p:extLst>
  </p:cSld>
  <p:clrMapOvr>
    <a:masterClrMapping/>
  </p:clrMapOvr>
  <p:timing>
    <p:tnLst>
      <p:par>
        <p:cTn id="1" dur="indefinite" restart="never" nodeType="tmRoot"/>
      </p:par>
    </p:tnLst>
  </p:timing>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4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5892915"/>
      </p:ext>
    </p:extLst>
  </p:cSld>
  <p:clrMapOvr>
    <a:masterClrMapping/>
  </p:clrMapOvr>
  <p:timing>
    <p:tnLst>
      <p:par>
        <p:cTn id="1" dur="indefinite" restart="never" nodeType="tmRoot"/>
      </p:par>
    </p:tnLst>
  </p:timing>
</p:sldLayout>
</file>

<file path=ppt/slideLayouts/slideLayout1118.xml><?xml version="1.0" encoding="utf-8"?>
<p:sldLayout xmlns:a="http://schemas.openxmlformats.org/drawingml/2006/main" xmlns:r="http://schemas.openxmlformats.org/officeDocument/2006/relationships" xmlns:p="http://schemas.openxmlformats.org/presentationml/2006/main" userDrawn="1">
  <p:cSld name="14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1204536"/>
      </p:ext>
    </p:extLst>
  </p:cSld>
  <p:clrMapOvr>
    <a:masterClrMapping/>
  </p:clrMapOvr>
  <p:timing>
    <p:tnLst>
      <p:par>
        <p:cTn id="1" dur="indefinite" restart="never" nodeType="tmRoot"/>
      </p:par>
    </p:tnLst>
  </p:timing>
</p:sldLayout>
</file>

<file path=ppt/slideLayouts/slideLayout1119.xml><?xml version="1.0" encoding="utf-8"?>
<p:sldLayout xmlns:a="http://schemas.openxmlformats.org/drawingml/2006/main" xmlns:r="http://schemas.openxmlformats.org/officeDocument/2006/relationships" xmlns:p="http://schemas.openxmlformats.org/presentationml/2006/main" userDrawn="1">
  <p:cSld name="14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42282444"/>
      </p:ext>
    </p:extLst>
  </p:cSld>
  <p:clrMapOvr>
    <a:masterClrMapping/>
  </p:clrMapOvr>
  <p:timing>
    <p:tnLst>
      <p:par>
        <p:cTn id="1" dur="indefinite" restart="never" nodeType="tmRoot"/>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590832044"/>
      </p:ext>
    </p:extLst>
  </p:cSld>
  <p:clrMapOvr>
    <a:masterClrMapping/>
  </p:clrMapOvr>
  <p:timing>
    <p:tnLst>
      <p:par>
        <p:cTn id="1" dur="indefinite" restart="never" nodeType="tmRoot"/>
      </p:par>
    </p:tnLst>
  </p:timing>
</p:sldLayout>
</file>

<file path=ppt/slideLayouts/slideLayout1120.xml><?xml version="1.0" encoding="utf-8"?>
<p:sldLayout xmlns:a="http://schemas.openxmlformats.org/drawingml/2006/main" xmlns:r="http://schemas.openxmlformats.org/officeDocument/2006/relationships" xmlns:p="http://schemas.openxmlformats.org/presentationml/2006/main" userDrawn="1">
  <p:cSld name="14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6331990"/>
      </p:ext>
    </p:extLst>
  </p:cSld>
  <p:clrMapOvr>
    <a:masterClrMapping/>
  </p:clrMapOvr>
  <p:timing>
    <p:tnLst>
      <p:par>
        <p:cTn id="1" dur="indefinite" restart="never" nodeType="tmRoot"/>
      </p:par>
    </p:tnLst>
  </p:timing>
</p:sldLayout>
</file>

<file path=ppt/slideLayouts/slideLayout1121.xml><?xml version="1.0" encoding="utf-8"?>
<p:sldLayout xmlns:a="http://schemas.openxmlformats.org/drawingml/2006/main" xmlns:r="http://schemas.openxmlformats.org/officeDocument/2006/relationships" xmlns:p="http://schemas.openxmlformats.org/presentationml/2006/main" userDrawn="1">
  <p:cSld name="14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45648461"/>
      </p:ext>
    </p:extLst>
  </p:cSld>
  <p:clrMapOvr>
    <a:masterClrMapping/>
  </p:clrMapOvr>
  <p:timing>
    <p:tnLst>
      <p:par>
        <p:cTn id="1" dur="indefinite" restart="never" nodeType="tmRoot"/>
      </p:par>
    </p:tnLst>
  </p:timing>
</p:sldLayout>
</file>

<file path=ppt/slideLayouts/slideLayout1122.xml><?xml version="1.0" encoding="utf-8"?>
<p:sldLayout xmlns:a="http://schemas.openxmlformats.org/drawingml/2006/main" xmlns:r="http://schemas.openxmlformats.org/officeDocument/2006/relationships" xmlns:p="http://schemas.openxmlformats.org/presentationml/2006/main" userDrawn="1">
  <p:cSld name="14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1823916"/>
      </p:ext>
    </p:extLst>
  </p:cSld>
  <p:clrMapOvr>
    <a:masterClrMapping/>
  </p:clrMapOvr>
  <p:timing>
    <p:tnLst>
      <p:par>
        <p:cTn id="1" dur="indefinite" restart="never" nodeType="tmRoot"/>
      </p:par>
    </p:tnLst>
  </p:timing>
</p:sldLayout>
</file>

<file path=ppt/slideLayouts/slideLayout1123.xml><?xml version="1.0" encoding="utf-8"?>
<p:sldLayout xmlns:a="http://schemas.openxmlformats.org/drawingml/2006/main" xmlns:r="http://schemas.openxmlformats.org/officeDocument/2006/relationships" xmlns:p="http://schemas.openxmlformats.org/presentationml/2006/main" userDrawn="1">
  <p:cSld name="14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4228782"/>
      </p:ext>
    </p:extLst>
  </p:cSld>
  <p:clrMapOvr>
    <a:masterClrMapping/>
  </p:clrMapOvr>
  <p:timing>
    <p:tnLst>
      <p:par>
        <p:cT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userDrawn="1">
  <p:cSld name="14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5759640"/>
      </p:ext>
    </p:extLst>
  </p:cSld>
  <p:clrMapOvr>
    <a:masterClrMapping/>
  </p:clrMapOvr>
  <p:timing>
    <p:tnLst>
      <p:par>
        <p:cT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userDrawn="1">
  <p:cSld name="15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1364362"/>
      </p:ext>
    </p:extLst>
  </p:cSld>
  <p:clrMapOvr>
    <a:masterClrMapping/>
  </p:clrMapOvr>
  <p:timing>
    <p:tnLst>
      <p:par>
        <p:cTn id="1" dur="indefinite" restart="never" nodeType="tmRoot"/>
      </p:par>
    </p:tnLst>
  </p:timing>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preserve="1" userDrawn="1">
  <p:cSld name="174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081097"/>
      </p:ext>
    </p:extLst>
  </p:cSld>
  <p:clrMapOvr>
    <a:masterClrMapping/>
  </p:clrMapOvr>
  <p:timing>
    <p:tnLst>
      <p:par>
        <p:cTn id="1" dur="indefinite" restart="never" nodeType="tmRoot"/>
      </p:par>
    </p:tnLst>
  </p:timing>
</p:sldLayout>
</file>

<file path=ppt/slideLayouts/slideLayout1127.xml><?xml version="1.0" encoding="utf-8"?>
<p:sldLayout xmlns:a="http://schemas.openxmlformats.org/drawingml/2006/main" xmlns:r="http://schemas.openxmlformats.org/officeDocument/2006/relationships" xmlns:p="http://schemas.openxmlformats.org/presentationml/2006/main" preserve="1" userDrawn="1">
  <p:cSld name="175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237958717"/>
      </p:ext>
    </p:extLst>
  </p:cSld>
  <p:clrMapOvr>
    <a:masterClrMapping/>
  </p:clrMapOvr>
  <p:timing>
    <p:tnLst>
      <p:par>
        <p:cTn id="1" dur="indefinite" restart="never" nodeType="tmRoot"/>
      </p:par>
    </p:tnLst>
  </p:timing>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176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229513760"/>
      </p:ext>
    </p:extLst>
  </p:cSld>
  <p:clrMapOvr>
    <a:masterClrMapping/>
  </p:clrMapOvr>
  <p:timing>
    <p:tnLst>
      <p:par>
        <p:cTn id="1" dur="indefinite" restart="never" nodeType="tmRoot"/>
      </p:par>
    </p:tnLst>
  </p:timing>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177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130967156"/>
      </p:ext>
    </p:extLst>
  </p:cSld>
  <p:clrMapOvr>
    <a:masterClrMapping/>
  </p:clrMapOvr>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9917756"/>
      </p:ext>
    </p:extLst>
  </p:cSld>
  <p:clrMapOvr>
    <a:masterClrMapping/>
  </p:clrMapOvr>
  <p:timing>
    <p:tnLst>
      <p:par>
        <p:cTn id="1" dur="indefinite" restart="never" nodeType="tmRoot"/>
      </p:par>
    </p:tnLst>
  </p:timing>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178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547316808"/>
      </p:ext>
    </p:extLst>
  </p:cSld>
  <p:clrMapOvr>
    <a:masterClrMapping/>
  </p:clrMapOvr>
  <p:timing>
    <p:tnLst>
      <p:par>
        <p:cTn id="1" dur="indefinite" restart="never" nodeType="tmRoot"/>
      </p:par>
    </p:tnLst>
  </p:timing>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179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293310044"/>
      </p:ext>
    </p:extLst>
  </p:cSld>
  <p:clrMapOvr>
    <a:masterClrMapping/>
  </p:clrMapOvr>
  <p:timing>
    <p:tnLst>
      <p:par>
        <p:cTn id="1" dur="indefinite" restart="never" nodeType="tmRoot"/>
      </p:par>
    </p:tnLst>
  </p:timing>
</p:sldLayout>
</file>

<file path=ppt/slideLayouts/slideLayout1132.xml><?xml version="1.0" encoding="utf-8"?>
<p:sldLayout xmlns:a="http://schemas.openxmlformats.org/drawingml/2006/main" xmlns:r="http://schemas.openxmlformats.org/officeDocument/2006/relationships" xmlns:p="http://schemas.openxmlformats.org/presentationml/2006/main" preserve="1" userDrawn="1">
  <p:cSld name="180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865717973"/>
      </p:ext>
    </p:extLst>
  </p:cSld>
  <p:clrMapOvr>
    <a:masterClrMapping/>
  </p:clrMapOvr>
  <p:timing>
    <p:tnLst>
      <p:par>
        <p:cTn id="1" dur="indefinite" restart="never" nodeType="tmRoot"/>
      </p:par>
    </p:tnLst>
  </p:timing>
</p:sldLayout>
</file>

<file path=ppt/slideLayouts/slideLayout1133.xml><?xml version="1.0" encoding="utf-8"?>
<p:sldLayout xmlns:a="http://schemas.openxmlformats.org/drawingml/2006/main" xmlns:r="http://schemas.openxmlformats.org/officeDocument/2006/relationships" xmlns:p="http://schemas.openxmlformats.org/presentationml/2006/main" userDrawn="1">
  <p:cSld name="18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3210709469"/>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preserve="1" userDrawn="1">
  <p:cSld name="6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4923005"/>
      </p:ext>
    </p:extLst>
  </p:cSld>
  <p:clrMapOvr>
    <a:masterClrMapping/>
  </p:clrMapOvr>
  <p:timing>
    <p:tnLst>
      <p:par>
        <p:cT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userDrawn="1">
  <p:cSld name="18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3817375355"/>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preserve="1" userDrawn="1">
  <p:cSld name="6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7981291"/>
      </p:ext>
    </p:extLst>
  </p:cSld>
  <p:clrMapOvr>
    <a:masterClrMapping/>
  </p:clrMapOvr>
  <p:timing>
    <p:tnLst>
      <p:par>
        <p:cTn id="1" dur="indefinite" restart="never" nodeType="tmRoot"/>
      </p:par>
    </p:tnLst>
  </p:timing>
</p:sldLayout>
</file>

<file path=ppt/slideLayouts/slideLayout1137.xml><?xml version="1.0" encoding="utf-8"?>
<p:sldLayout xmlns:a="http://schemas.openxmlformats.org/drawingml/2006/main" xmlns:r="http://schemas.openxmlformats.org/officeDocument/2006/relationships" xmlns:p="http://schemas.openxmlformats.org/presentationml/2006/main" userDrawn="1">
  <p:cSld name="18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4193799512"/>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preserve="1" userDrawn="1">
  <p:cSld name="6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1684859"/>
      </p:ext>
    </p:extLst>
  </p:cSld>
  <p:clrMapOvr>
    <a:masterClrMapping/>
  </p:clrMapOvr>
  <p:timing>
    <p:tnLst>
      <p:par>
        <p:cTn id="1" dur="indefinite" restart="never" nodeType="tmRoot"/>
      </p:par>
    </p:tnLst>
  </p:timing>
</p:sldLayout>
</file>

<file path=ppt/slideLayouts/slideLayout1139.xml><?xml version="1.0" encoding="utf-8"?>
<p:sldLayout xmlns:a="http://schemas.openxmlformats.org/drawingml/2006/main" xmlns:r="http://schemas.openxmlformats.org/officeDocument/2006/relationships" xmlns:p="http://schemas.openxmlformats.org/presentationml/2006/main" userDrawn="1">
  <p:cSld name="18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322437801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342696"/>
      </p:ext>
    </p:extLst>
  </p:cSld>
  <p:clrMapOvr>
    <a:masterClrMapping/>
  </p:clrMapOvr>
  <p:timing>
    <p:tnLst>
      <p:par>
        <p:cTn id="1" dur="indefinite" restart="never" nodeType="tmRoot"/>
      </p:par>
    </p:tnLst>
  </p:timing>
</p:sldLayout>
</file>

<file path=ppt/slideLayouts/slideLayout1140.xml><?xml version="1.0" encoding="utf-8"?>
<p:sldLayout xmlns:a="http://schemas.openxmlformats.org/drawingml/2006/main" xmlns:r="http://schemas.openxmlformats.org/officeDocument/2006/relationships" xmlns:p="http://schemas.openxmlformats.org/presentationml/2006/main" preserve="1" userDrawn="1">
  <p:cSld name="6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9658373"/>
      </p:ext>
    </p:extLst>
  </p:cSld>
  <p:clrMapOvr>
    <a:masterClrMapping/>
  </p:clrMapOvr>
  <p:timing>
    <p:tnLst>
      <p:par>
        <p:cTn id="1" dur="indefinite" restart="never" nodeType="tmRoot"/>
      </p:par>
    </p:tnLst>
  </p:timing>
</p:sldLayout>
</file>

<file path=ppt/slideLayouts/slideLayout1141.xml><?xml version="1.0" encoding="utf-8"?>
<p:sldLayout xmlns:a="http://schemas.openxmlformats.org/drawingml/2006/main" xmlns:r="http://schemas.openxmlformats.org/officeDocument/2006/relationships" xmlns:p="http://schemas.openxmlformats.org/presentationml/2006/main" userDrawn="1">
  <p:cSld name="18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063701724"/>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preserve="1" userDrawn="1">
  <p:cSld name="6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6322217"/>
      </p:ext>
    </p:extLst>
  </p:cSld>
  <p:clrMapOvr>
    <a:masterClrMapping/>
  </p:clrMapOvr>
  <p:timing>
    <p:tnLst>
      <p:par>
        <p:cTn id="1" dur="indefinite" restart="never" nodeType="tmRoot"/>
      </p:par>
    </p:tnLst>
  </p:timing>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preserve="1" userDrawn="1">
  <p:cSld name="186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021004306"/>
      </p:ext>
    </p:extLst>
  </p:cSld>
  <p:clrMapOvr>
    <a:masterClrMapping/>
  </p:clrMapOvr>
  <p:timing>
    <p:tnLst>
      <p:par>
        <p:cTn id="1" dur="indefinite" restart="never" nodeType="tmRoot"/>
      </p:par>
    </p:tnLst>
  </p:timing>
</p:sldLayout>
</file>

<file path=ppt/slideLayouts/slideLayout1144.xml><?xml version="1.0" encoding="utf-8"?>
<p:sldLayout xmlns:a="http://schemas.openxmlformats.org/drawingml/2006/main" xmlns:r="http://schemas.openxmlformats.org/officeDocument/2006/relationships" xmlns:p="http://schemas.openxmlformats.org/presentationml/2006/main" preserve="1" userDrawn="1">
  <p:cSld name="187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509797969"/>
      </p:ext>
    </p:extLst>
  </p:cSld>
  <p:clrMapOvr>
    <a:masterClrMapping/>
  </p:clrMapOvr>
  <p:timing>
    <p:tnLst>
      <p:par>
        <p:cTn id="1" dur="indefinite" restart="never" nodeType="tmRoot"/>
      </p:par>
    </p:tnLst>
  </p:timing>
</p:sldLayout>
</file>

<file path=ppt/slideLayouts/slideLayout1145.xml><?xml version="1.0" encoding="utf-8"?>
<p:sldLayout xmlns:a="http://schemas.openxmlformats.org/drawingml/2006/main" xmlns:r="http://schemas.openxmlformats.org/officeDocument/2006/relationships" xmlns:p="http://schemas.openxmlformats.org/presentationml/2006/main" preserve="1" userDrawn="1">
  <p:cSld name="188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966532713"/>
      </p:ext>
    </p:extLst>
  </p:cSld>
  <p:clrMapOvr>
    <a:masterClrMapping/>
  </p:clrMapOvr>
  <p:timing>
    <p:tnLst>
      <p:par>
        <p:cT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preserve="1" userDrawn="1">
  <p:cSld name="189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671212610"/>
      </p:ext>
    </p:extLst>
  </p:cSld>
  <p:clrMapOvr>
    <a:masterClrMapping/>
  </p:clrMapOvr>
  <p:timing>
    <p:tnLst>
      <p:par>
        <p:cT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preserve="1" userDrawn="1">
  <p:cSld name="190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479268029"/>
      </p:ext>
    </p:extLst>
  </p:cSld>
  <p:clrMapOvr>
    <a:masterClrMapping/>
  </p:clrMapOvr>
  <p:timing>
    <p:tnLst>
      <p:par>
        <p:cTn id="1" dur="indefinite" restart="never" nodeType="tmRoot"/>
      </p:par>
    </p:tnLst>
  </p:timing>
</p:sldLayout>
</file>

<file path=ppt/slideLayouts/slideLayout1148.xml><?xml version="1.0" encoding="utf-8"?>
<p:sldLayout xmlns:a="http://schemas.openxmlformats.org/drawingml/2006/main" xmlns:r="http://schemas.openxmlformats.org/officeDocument/2006/relationships" xmlns:p="http://schemas.openxmlformats.org/presentationml/2006/main" preserve="1" userDrawn="1">
  <p:cSld name="191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245466605"/>
      </p:ext>
    </p:extLst>
  </p:cSld>
  <p:clrMapOvr>
    <a:masterClrMapping/>
  </p:clrMapOvr>
  <p:timing>
    <p:tnLst>
      <p:par>
        <p:cTn id="1" dur="indefinite" restart="never" nodeType="tmRoot"/>
      </p:par>
    </p:tnLst>
  </p:timing>
</p:sldLayout>
</file>

<file path=ppt/slideLayouts/slideLayout1149.xml><?xml version="1.0" encoding="utf-8"?>
<p:sldLayout xmlns:a="http://schemas.openxmlformats.org/drawingml/2006/main" xmlns:r="http://schemas.openxmlformats.org/officeDocument/2006/relationships" xmlns:p="http://schemas.openxmlformats.org/presentationml/2006/main" preserve="1" userDrawn="1">
  <p:cSld name="192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592048555"/>
      </p:ext>
    </p:extLst>
  </p:cSld>
  <p:clrMapOvr>
    <a:masterClrMapping/>
  </p:clrMapOvr>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5250070"/>
      </p:ext>
    </p:extLst>
  </p:cSld>
  <p:clrMapOvr>
    <a:masterClrMapping/>
  </p:clrMapOvr>
  <p:timing>
    <p:tnLst>
      <p:par>
        <p:cT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userDrawn="1">
  <p:cSld name="19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1308244338"/>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7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7955029"/>
      </p:ext>
    </p:extLst>
  </p:cSld>
  <p:clrMapOvr>
    <a:masterClrMapping/>
  </p:clrMapOvr>
  <p:timing>
    <p:tnLst>
      <p:par>
        <p:cTn id="1" dur="indefinite" restart="never" nodeType="tmRoot"/>
      </p:par>
    </p:tnLst>
  </p:timing>
</p:sldLayout>
</file>

<file path=ppt/slideLayouts/slideLayout1152.xml><?xml version="1.0" encoding="utf-8"?>
<p:sldLayout xmlns:a="http://schemas.openxmlformats.org/drawingml/2006/main" xmlns:r="http://schemas.openxmlformats.org/officeDocument/2006/relationships" xmlns:p="http://schemas.openxmlformats.org/presentationml/2006/main" userDrawn="1">
  <p:cSld name="19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3182674481"/>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preserve="1" userDrawn="1">
  <p:cSld name="7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8760491"/>
      </p:ext>
    </p:extLst>
  </p:cSld>
  <p:clrMapOvr>
    <a:masterClrMapping/>
  </p:clrMapOvr>
  <p:timing>
    <p:tnLst>
      <p:par>
        <p:cTn id="1" dur="indefinite" restart="never" nodeType="tmRoot"/>
      </p:par>
    </p:tnLst>
  </p:timing>
</p:sldLayout>
</file>

<file path=ppt/slideLayouts/slideLayout1154.xml><?xml version="1.0" encoding="utf-8"?>
<p:sldLayout xmlns:a="http://schemas.openxmlformats.org/drawingml/2006/main" xmlns:r="http://schemas.openxmlformats.org/officeDocument/2006/relationships" xmlns:p="http://schemas.openxmlformats.org/presentationml/2006/main" userDrawn="1">
  <p:cSld name="19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78992067"/>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preserve="1" userDrawn="1">
  <p:cSld name="7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548607728"/>
      </p:ext>
    </p:extLst>
  </p:cSld>
  <p:clrMapOvr>
    <a:masterClrMapping/>
  </p:clrMapOvr>
  <p:timing>
    <p:tnLst>
      <p:par>
        <p:cTn id="1" dur="indefinite" restart="never" nodeType="tmRoot"/>
      </p:par>
    </p:tnLst>
  </p:timing>
</p:sldLayout>
</file>

<file path=ppt/slideLayouts/slideLayout1156.xml><?xml version="1.0" encoding="utf-8"?>
<p:sldLayout xmlns:a="http://schemas.openxmlformats.org/drawingml/2006/main" xmlns:r="http://schemas.openxmlformats.org/officeDocument/2006/relationships" xmlns:p="http://schemas.openxmlformats.org/presentationml/2006/main" userDrawn="1">
  <p:cSld name="19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4229080394"/>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preserve="1" userDrawn="1">
  <p:cSld name="7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029744907"/>
      </p:ext>
    </p:extLst>
  </p:cSld>
  <p:clrMapOvr>
    <a:masterClrMapping/>
  </p:clrMapOvr>
  <p:timing>
    <p:tnLst>
      <p:par>
        <p:cT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userDrawn="1">
  <p:cSld name="19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924226133"/>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preserve="1" userDrawn="1">
  <p:cSld name="7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8910276"/>
      </p:ext>
    </p:extLst>
  </p:cSld>
  <p:clrMapOvr>
    <a:masterClrMapping/>
  </p:clrMapOvr>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201826255"/>
      </p:ext>
    </p:extLst>
  </p:cSld>
  <p:clrMapOvr>
    <a:masterClrMapping/>
  </p:clrMapOvr>
  <p:timing>
    <p:tnLst>
      <p:par>
        <p:cT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userDrawn="1">
  <p:cSld name="198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685783">
              <a:buClrTx/>
            </a:pPr>
            <a:fld id="{32BF82D2-7A68-459D-A996-9BDDA2518FA4}" type="datetimeFigureOut">
              <a:rPr lang="zh-CN" altLang="en-US" kern="1200" smtClean="0">
                <a:solidFill>
                  <a:prstClr val="black">
                    <a:tint val="75000"/>
                  </a:prstClr>
                </a:solidFill>
                <a:latin typeface="Lato Light"/>
                <a:ea typeface="+mn-ea"/>
                <a:cs typeface="+mn-cs"/>
              </a:rPr>
              <a:pPr defTabSz="685783">
                <a:buClrTx/>
              </a:pPr>
              <a:t>2021/11/25</a:t>
            </a:fld>
            <a:endParaRPr lang="zh-CN" altLang="en-US" kern="1200">
              <a:solidFill>
                <a:prstClr val="black">
                  <a:tint val="75000"/>
                </a:prstClr>
              </a:solidFill>
              <a:latin typeface="Lato Light"/>
              <a:ea typeface="+mn-ea"/>
              <a:cs typeface="+mn-cs"/>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685783">
              <a:buClrTx/>
            </a:pPr>
            <a:endParaRPr lang="zh-CN" altLang="en-US" kern="1200">
              <a:solidFill>
                <a:prstClr val="black">
                  <a:tint val="75000"/>
                </a:prstClr>
              </a:solidFill>
              <a:latin typeface="Lato Light"/>
              <a:ea typeface="+mn-ea"/>
              <a:cs typeface="+mn-cs"/>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685783">
              <a:buClrTx/>
            </a:pPr>
            <a:fld id="{3E01EE5D-26FB-46D5-A381-ECFB35BF1D34}" type="slidenum">
              <a:rPr lang="zh-CN" altLang="en-US" kern="1200" smtClean="0">
                <a:solidFill>
                  <a:prstClr val="black">
                    <a:tint val="75000"/>
                  </a:prstClr>
                </a:solidFill>
                <a:latin typeface="Lato Light"/>
                <a:ea typeface="+mn-ea"/>
                <a:cs typeface="+mn-cs"/>
              </a:rPr>
              <a:pPr defTabSz="685783">
                <a:buClrTx/>
              </a:pPr>
              <a:t>‹#›</a:t>
            </a:fld>
            <a:endParaRPr lang="zh-CN" altLang="en-US" kern="1200">
              <a:solidFill>
                <a:prstClr val="black">
                  <a:tint val="75000"/>
                </a:prstClr>
              </a:solidFill>
              <a:latin typeface="Lato Light"/>
              <a:ea typeface="+mn-ea"/>
              <a:cs typeface="+mn-cs"/>
            </a:endParaRPr>
          </a:p>
        </p:txBody>
      </p:sp>
    </p:spTree>
    <p:extLst>
      <p:ext uri="{BB962C8B-B14F-4D97-AF65-F5344CB8AC3E}">
        <p14:creationId xmlns:p14="http://schemas.microsoft.com/office/powerpoint/2010/main" val="3398715311"/>
      </p:ext>
    </p:extLst>
  </p:cSld>
  <p:clrMapOvr>
    <a:masterClrMapping/>
  </p:clrMapOvr>
  <p:timing>
    <p:tnLst>
      <p:par>
        <p:cTn id="1" dur="indefinite" restart="never" nodeType="tmRoot"/>
      </p:par>
    </p:tnLst>
  </p:timing>
</p:sldLayout>
</file>

<file path=ppt/slideLayouts/slideLayout1161.xml><?xml version="1.0" encoding="utf-8"?>
<p:sldLayout xmlns:a="http://schemas.openxmlformats.org/drawingml/2006/main" xmlns:r="http://schemas.openxmlformats.org/officeDocument/2006/relationships" xmlns:p="http://schemas.openxmlformats.org/presentationml/2006/main" userDrawn="1">
  <p:cSld name="19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0C6303A0-9065-42AF-906A-DE1E800FE257}"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2AD3D7CA-7BD8-4738-B6AB-718737AA462A}"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3851191089"/>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15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8026524"/>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preserve="1" userDrawn="1">
  <p:cSld name="53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09693896"/>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15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28066931"/>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userDrawn="1">
  <p:cSld name="20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3ACFC516-0EBD-4852-9DFD-FFC809B16810}"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855DB59F-0B7A-4009-ADD8-CBB6E0E22669}"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1523344628"/>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userDrawn="1">
  <p:cSld name="20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380810627"/>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userDrawn="1">
  <p:cSld name="54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041562187"/>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168.xml><?xml version="1.0" encoding="utf-8"?>
<p:sldLayout xmlns:a="http://schemas.openxmlformats.org/drawingml/2006/main" xmlns:r="http://schemas.openxmlformats.org/officeDocument/2006/relationships" xmlns:p="http://schemas.openxmlformats.org/presentationml/2006/main" userDrawn="1">
  <p:cSld name="20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685783">
              <a:buClrTx/>
              <a:defRPr/>
            </a:pPr>
            <a:fld id="{233108B3-3C5F-434E-B7C6-124BB30C5988}"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0FCC38CE-CFED-41E2-93E2-A213294AFB8B}"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423422008"/>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16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2691117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3295511"/>
      </p:ext>
    </p:extLst>
  </p:cSld>
  <p:clrMapOvr>
    <a:masterClrMapping/>
  </p:clrMapOvr>
  <p:timing>
    <p:tnLst>
      <p:par>
        <p:cTn id="1" dur="indefinite" restart="never" nodeType="tmRoot"/>
      </p:par>
    </p:tnLst>
  </p:timing>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55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1"/>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04503286"/>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16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85886719"/>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preserve="1" userDrawn="1">
  <p:cSld name="17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86394751"/>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preserve="1" userDrawn="1">
  <p:cSld name="56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1"/>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29903169"/>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17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55682288"/>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userDrawn="1">
  <p:cSld name="20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8" y="4531519"/>
            <a:ext cx="68341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DD22C65B-FAC9-421A-9391-569306C0644A}" type="datetimeFigureOut">
              <a:rPr lang="zh-CN" altLang="en-US" sz="1350" kern="1200" smtClean="0">
                <a:ea typeface="+mn-ea"/>
                <a:cs typeface="+mn-cs"/>
              </a:rPr>
              <a:pPr defTabSz="685800">
                <a:buClrTx/>
                <a:defRPr/>
              </a:pPr>
              <a:t>2021/11/25</a:t>
            </a:fld>
            <a:endParaRPr lang="zh-CN" altLang="en-US" sz="1350" kern="1200">
              <a:ea typeface="+mn-ea"/>
              <a:cs typeface="+mn-cs"/>
            </a:endParaRPr>
          </a:p>
        </p:txBody>
      </p:sp>
      <p:sp>
        <p:nvSpPr>
          <p:cNvPr id="3" name="页脚占位符 3"/>
          <p:cNvSpPr>
            <a:spLocks noGrp="1"/>
          </p:cNvSpPr>
          <p:nvPr>
            <p:ph type="ftr" sz="quarter" idx="11"/>
          </p:nvPr>
        </p:nvSpPr>
        <p:spPr>
          <a:xfrm>
            <a:off x="508397" y="4531519"/>
            <a:ext cx="472320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endParaRPr lang="zh-CN" altLang="en-US" sz="1350" kern="1200">
              <a:ea typeface="+mn-ea"/>
              <a:cs typeface="+mn-cs"/>
            </a:endParaRPr>
          </a:p>
        </p:txBody>
      </p:sp>
      <p:sp>
        <p:nvSpPr>
          <p:cNvPr id="4" name="灯片编号占位符 4"/>
          <p:cNvSpPr>
            <a:spLocks noGrp="1"/>
          </p:cNvSpPr>
          <p:nvPr>
            <p:ph type="sldNum" sz="quarter" idx="12"/>
          </p:nvPr>
        </p:nvSpPr>
        <p:spPr>
          <a:xfrm>
            <a:off x="6442472" y="4531519"/>
            <a:ext cx="51315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BEBC0E72-BF06-4A19-B2CD-574FB1E7DA1E}" type="slidenum">
              <a:rPr lang="zh-CN" altLang="en-US" sz="1350" kern="1200" smtClean="0">
                <a:ea typeface="+mn-ea"/>
                <a:cs typeface="+mn-cs"/>
              </a:rPr>
              <a:pPr defTabSz="685800">
                <a:buClrTx/>
                <a:defRPr/>
              </a:pPr>
              <a:t>‹#›</a:t>
            </a:fld>
            <a:endParaRPr lang="zh-CN" altLang="en-US" sz="1350" kern="1200">
              <a:ea typeface="+mn-ea"/>
              <a:cs typeface="+mn-cs"/>
            </a:endParaRPr>
          </a:p>
        </p:txBody>
      </p:sp>
    </p:spTree>
    <p:extLst>
      <p:ext uri="{BB962C8B-B14F-4D97-AF65-F5344CB8AC3E}">
        <p14:creationId xmlns:p14="http://schemas.microsoft.com/office/powerpoint/2010/main" val="380604390"/>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userDrawn="1">
  <p:cSld name="20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8" y="4531519"/>
            <a:ext cx="68341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60329089-014F-40B7-AF9F-C11F97BF94C2}" type="datetimeFigureOut">
              <a:rPr lang="zh-CN" altLang="en-US" sz="1350" kern="1200" smtClean="0">
                <a:ea typeface="+mn-ea"/>
                <a:cs typeface="+mn-cs"/>
              </a:rPr>
              <a:pPr defTabSz="685800">
                <a:buClrTx/>
                <a:defRPr/>
              </a:pPr>
              <a:t>2021/11/25</a:t>
            </a:fld>
            <a:endParaRPr lang="zh-CN" altLang="en-US" sz="1350" kern="1200">
              <a:ea typeface="+mn-ea"/>
              <a:cs typeface="+mn-cs"/>
            </a:endParaRPr>
          </a:p>
        </p:txBody>
      </p:sp>
      <p:sp>
        <p:nvSpPr>
          <p:cNvPr id="3" name="页脚占位符 3"/>
          <p:cNvSpPr>
            <a:spLocks noGrp="1"/>
          </p:cNvSpPr>
          <p:nvPr>
            <p:ph type="ftr" sz="quarter" idx="11"/>
          </p:nvPr>
        </p:nvSpPr>
        <p:spPr>
          <a:xfrm>
            <a:off x="508397" y="4531519"/>
            <a:ext cx="472320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endParaRPr lang="zh-CN" altLang="en-US" sz="1350" kern="1200">
              <a:ea typeface="+mn-ea"/>
              <a:cs typeface="+mn-cs"/>
            </a:endParaRPr>
          </a:p>
        </p:txBody>
      </p:sp>
      <p:sp>
        <p:nvSpPr>
          <p:cNvPr id="4" name="灯片编号占位符 4"/>
          <p:cNvSpPr>
            <a:spLocks noGrp="1"/>
          </p:cNvSpPr>
          <p:nvPr>
            <p:ph type="sldNum" sz="quarter" idx="12"/>
          </p:nvPr>
        </p:nvSpPr>
        <p:spPr>
          <a:xfrm>
            <a:off x="6442472" y="4531519"/>
            <a:ext cx="51315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C06FD32C-10E6-4306-A8A9-F7761EEB30E2}" type="slidenum">
              <a:rPr lang="zh-CN" altLang="en-US" sz="1350" kern="1200" smtClean="0">
                <a:ea typeface="+mn-ea"/>
                <a:cs typeface="+mn-cs"/>
              </a:rPr>
              <a:pPr defTabSz="685800">
                <a:buClrTx/>
                <a:defRPr/>
              </a:pPr>
              <a:t>‹#›</a:t>
            </a:fld>
            <a:endParaRPr lang="zh-CN" altLang="en-US" sz="1350" kern="1200">
              <a:ea typeface="+mn-ea"/>
              <a:cs typeface="+mn-cs"/>
            </a:endParaRPr>
          </a:p>
        </p:txBody>
      </p:sp>
    </p:spTree>
    <p:extLst>
      <p:ext uri="{BB962C8B-B14F-4D97-AF65-F5344CB8AC3E}">
        <p14:creationId xmlns:p14="http://schemas.microsoft.com/office/powerpoint/2010/main" val="3391796208"/>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18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0"/>
            <a:ext cx="9496425"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3246816"/>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57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0"/>
            <a:ext cx="9525000"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92732923"/>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18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6053" y="-341710"/>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9735176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4407126"/>
      </p:ext>
    </p:extLst>
  </p:cSld>
  <p:clrMapOvr>
    <a:masterClrMapping/>
  </p:clrMapOvr>
  <p:timing>
    <p:tnLst>
      <p:par>
        <p:cTn id="1" dur="indefinite" restart="never" nodeType="tmRoot"/>
      </p:par>
    </p:tnLst>
  </p:timing>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69966378"/>
      </p:ext>
    </p:extLst>
  </p:cSld>
  <p:clrMapOvr>
    <a:masterClrMapping/>
  </p:clrMapOvr>
  <p:timing>
    <p:tnLst>
      <p:par>
        <p:cTn id="1" dur="indefinite" restart="never" nodeType="tmRoot"/>
      </p:par>
    </p:tnLst>
  </p:timing>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8306063"/>
      </p:ext>
    </p:extLst>
  </p:cSld>
  <p:clrMapOvr>
    <a:masterClrMapping/>
  </p:clrMapOvr>
  <p:timing>
    <p:tnLst>
      <p:par>
        <p:cTn id="1" dur="indefinite" restart="never" nodeType="tmRoot"/>
      </p:par>
    </p:tnLst>
  </p:timing>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userDrawn="1">
  <p:cSld name="5_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2762513"/>
      </p:ext>
    </p:extLst>
  </p:cSld>
  <p:clrMapOvr>
    <a:masterClrMapping/>
  </p:clrMapOvr>
  <p:timing>
    <p:tnLst>
      <p:par>
        <p:cTn id="1" dur="indefinite" restart="never" nodeType="tmRoot"/>
      </p:par>
    </p:tnLst>
  </p:timing>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84806"/>
      </p:ext>
    </p:extLst>
  </p:cSld>
  <p:clrMapOvr>
    <a:masterClrMapping/>
  </p:clrMapOvr>
  <p:timing>
    <p:tnLst>
      <p:par>
        <p:cTn id="1" dur="indefinite" restart="never" nodeType="tmRoot"/>
      </p:par>
    </p:tnLst>
  </p:timing>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5_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639764979"/>
      </p:ext>
    </p:extLst>
  </p:cSld>
  <p:clrMapOvr>
    <a:masterClrMapping/>
  </p:clrMapOvr>
  <p:timing>
    <p:tnLst>
      <p:par>
        <p:cTn id="1" dur="indefinite" restart="never" nodeType="tmRoot"/>
      </p:par>
    </p:tnLst>
  </p:timing>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userDrawn="1">
  <p:cSld name="15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0600833"/>
      </p:ext>
    </p:extLst>
  </p:cSld>
  <p:clrMapOvr>
    <a:masterClrMapping/>
  </p:clrMapOvr>
  <p:timing>
    <p:tnLst>
      <p:par>
        <p:cTn id="1" dur="indefinite" restart="never" nodeType="tmRoot"/>
      </p:par>
    </p:tnLst>
  </p:timing>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15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5694039"/>
      </p:ext>
    </p:extLst>
  </p:cSld>
  <p:clrMapOvr>
    <a:masterClrMapping/>
  </p:clrMapOvr>
  <p:timing>
    <p:tnLst>
      <p:par>
        <p:cTn id="1" dur="indefinite" restart="never" nodeType="tmRoot"/>
      </p:par>
    </p:tnLst>
  </p:timing>
</p:sldLayout>
</file>

<file path=ppt/slideLayouts/slideLayout1187.xml><?xml version="1.0" encoding="utf-8"?>
<p:sldLayout xmlns:a="http://schemas.openxmlformats.org/drawingml/2006/main" xmlns:r="http://schemas.openxmlformats.org/officeDocument/2006/relationships" xmlns:p="http://schemas.openxmlformats.org/presentationml/2006/main" preserve="1" userDrawn="1">
  <p:cSld name="15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8439266"/>
      </p:ext>
    </p:extLst>
  </p:cSld>
  <p:clrMapOvr>
    <a:masterClrMapping/>
  </p:clrMapOvr>
  <p:timing>
    <p:tnLst>
      <p:par>
        <p:cTn id="1" dur="indefinite" restart="never" nodeType="tmRoot"/>
      </p:par>
    </p:tnLst>
  </p:timing>
</p:sldLayout>
</file>

<file path=ppt/slideLayouts/slideLayout1188.xml><?xml version="1.0" encoding="utf-8"?>
<p:sldLayout xmlns:a="http://schemas.openxmlformats.org/drawingml/2006/main" xmlns:r="http://schemas.openxmlformats.org/officeDocument/2006/relationships" xmlns:p="http://schemas.openxmlformats.org/presentationml/2006/main" preserve="1" userDrawn="1">
  <p:cSld name="5_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4141834"/>
      </p:ext>
    </p:extLst>
  </p:cSld>
  <p:clrMapOvr>
    <a:masterClrMapping/>
  </p:clrMapOvr>
  <p:timing>
    <p:tnLst>
      <p:par>
        <p:cTn id="1" dur="indefinite" restart="never" nodeType="tmRoot"/>
      </p:par>
    </p:tnLst>
  </p:timing>
</p:sldLayout>
</file>

<file path=ppt/slideLayouts/slideLayout1189.xml><?xml version="1.0" encoding="utf-8"?>
<p:sldLayout xmlns:a="http://schemas.openxmlformats.org/drawingml/2006/main" xmlns:r="http://schemas.openxmlformats.org/officeDocument/2006/relationships" xmlns:p="http://schemas.openxmlformats.org/presentationml/2006/main" preserve="1" userDrawn="1">
  <p:cSld name="5_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5438424"/>
      </p:ext>
    </p:extLst>
  </p:cSld>
  <p:clrMapOvr>
    <a:masterClrMapping/>
  </p:clrMapOvr>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1141440"/>
      </p:ext>
    </p:extLst>
  </p:cSld>
  <p:clrMapOvr>
    <a:masterClrMapping/>
  </p:clrMapOvr>
  <p:timing>
    <p:tnLst>
      <p:par>
        <p:cTn id="1" dur="indefinite" restart="never" nodeType="tmRoot"/>
      </p:par>
    </p:tnLst>
  </p:timing>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5_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2727053"/>
      </p:ext>
    </p:extLst>
  </p:cSld>
  <p:clrMapOvr>
    <a:masterClrMapping/>
  </p:clrMapOvr>
  <p:timing>
    <p:tnLst>
      <p:par>
        <p:cT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userDrawn="1">
  <p:cSld name="5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5694689"/>
      </p:ext>
    </p:extLst>
  </p:cSld>
  <p:clrMapOvr>
    <a:masterClrMapping/>
  </p:clrMapOvr>
  <p:timing>
    <p:tnLst>
      <p:par>
        <p:cTn id="1" dur="indefinite" restart="never" nodeType="tmRoot"/>
      </p:par>
    </p:tnLst>
  </p:timing>
</p:sldLayout>
</file>

<file path=ppt/slideLayouts/slideLayout1192.xml><?xml version="1.0" encoding="utf-8"?>
<p:sldLayout xmlns:a="http://schemas.openxmlformats.org/drawingml/2006/main" xmlns:r="http://schemas.openxmlformats.org/officeDocument/2006/relationships" xmlns:p="http://schemas.openxmlformats.org/presentationml/2006/main" userDrawn="1">
  <p:cSld name="15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7246193"/>
      </p:ext>
    </p:extLst>
  </p:cSld>
  <p:clrMapOvr>
    <a:masterClrMapping/>
  </p:clrMapOvr>
  <p:timing>
    <p:tnLst>
      <p:par>
        <p:cTn id="1" dur="indefinite" restart="never" nodeType="tmRoot"/>
      </p:par>
    </p:tnLst>
  </p:timing>
</p:sldLayout>
</file>

<file path=ppt/slideLayouts/slideLayout1193.xml><?xml version="1.0" encoding="utf-8"?>
<p:sldLayout xmlns:a="http://schemas.openxmlformats.org/drawingml/2006/main" xmlns:r="http://schemas.openxmlformats.org/officeDocument/2006/relationships" xmlns:p="http://schemas.openxmlformats.org/presentationml/2006/main" userDrawn="1">
  <p:cSld name="15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4598223"/>
      </p:ext>
    </p:extLst>
  </p:cSld>
  <p:clrMapOvr>
    <a:masterClrMapping/>
  </p:clrMapOvr>
  <p:timing>
    <p:tnLst>
      <p:par>
        <p:cTn id="1" dur="indefinite" restart="never" nodeType="tmRoot"/>
      </p:par>
    </p:tnLst>
  </p:timing>
</p:sldLayout>
</file>

<file path=ppt/slideLayouts/slideLayout1194.xml><?xml version="1.0" encoding="utf-8"?>
<p:sldLayout xmlns:a="http://schemas.openxmlformats.org/drawingml/2006/main" xmlns:r="http://schemas.openxmlformats.org/officeDocument/2006/relationships" xmlns:p="http://schemas.openxmlformats.org/presentationml/2006/main" userDrawn="1">
  <p:cSld name="15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96920002"/>
      </p:ext>
    </p:extLst>
  </p:cSld>
  <p:clrMapOvr>
    <a:masterClrMapping/>
  </p:clrMapOvr>
  <p:timing>
    <p:tnLst>
      <p:par>
        <p:cTn id="1" dur="indefinite" restart="never" nodeType="tmRoot"/>
      </p:par>
    </p:tnLst>
  </p:timing>
</p:sldLayout>
</file>

<file path=ppt/slideLayouts/slideLayout1195.xml><?xml version="1.0" encoding="utf-8"?>
<p:sldLayout xmlns:a="http://schemas.openxmlformats.org/drawingml/2006/main" xmlns:r="http://schemas.openxmlformats.org/officeDocument/2006/relationships" xmlns:p="http://schemas.openxmlformats.org/presentationml/2006/main" userDrawn="1">
  <p:cSld name="15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0384878"/>
      </p:ext>
    </p:extLst>
  </p:cSld>
  <p:clrMapOvr>
    <a:masterClrMapping/>
  </p:clrMapOvr>
  <p:timing>
    <p:tnLst>
      <p:par>
        <p:cTn id="1" dur="indefinite" restart="never" nodeType="tmRoot"/>
      </p:par>
    </p:tnLst>
  </p:timing>
</p:sldLayout>
</file>

<file path=ppt/slideLayouts/slideLayout1196.xml><?xml version="1.0" encoding="utf-8"?>
<p:sldLayout xmlns:a="http://schemas.openxmlformats.org/drawingml/2006/main" xmlns:r="http://schemas.openxmlformats.org/officeDocument/2006/relationships" xmlns:p="http://schemas.openxmlformats.org/presentationml/2006/main" userDrawn="1">
  <p:cSld name="15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9595340"/>
      </p:ext>
    </p:extLst>
  </p:cSld>
  <p:clrMapOvr>
    <a:masterClrMapping/>
  </p:clrMapOvr>
  <p:timing>
    <p:tnLst>
      <p:par>
        <p:cTn id="1" dur="indefinite" restart="never" nodeType="tmRoot"/>
      </p:par>
    </p:tnLst>
  </p:timing>
</p:sldLayout>
</file>

<file path=ppt/slideLayouts/slideLayout1197.xml><?xml version="1.0" encoding="utf-8"?>
<p:sldLayout xmlns:a="http://schemas.openxmlformats.org/drawingml/2006/main" xmlns:r="http://schemas.openxmlformats.org/officeDocument/2006/relationships" xmlns:p="http://schemas.openxmlformats.org/presentationml/2006/main" userDrawn="1">
  <p:cSld name="15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2938129"/>
      </p:ext>
    </p:extLst>
  </p:cSld>
  <p:clrMapOvr>
    <a:masterClrMapping/>
  </p:clrMapOvr>
  <p:timing>
    <p:tnLst>
      <p:par>
        <p:cTn id="1" dur="indefinite" restart="never" nodeType="tmRoot"/>
      </p:par>
    </p:tnLst>
  </p:timing>
</p:sldLayout>
</file>

<file path=ppt/slideLayouts/slideLayout1198.xml><?xml version="1.0" encoding="utf-8"?>
<p:sldLayout xmlns:a="http://schemas.openxmlformats.org/drawingml/2006/main" xmlns:r="http://schemas.openxmlformats.org/officeDocument/2006/relationships" xmlns:p="http://schemas.openxmlformats.org/presentationml/2006/main" userDrawn="1">
  <p:cSld name="16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1371007"/>
      </p:ext>
    </p:extLst>
  </p:cSld>
  <p:clrMapOvr>
    <a:masterClrMapping/>
  </p:clrMapOvr>
  <p:timing>
    <p:tnLst>
      <p:par>
        <p:cTn id="1" dur="indefinite" restart="never" nodeType="tmRoot"/>
      </p:par>
    </p:tnLst>
  </p:timing>
</p:sldLayout>
</file>

<file path=ppt/slideLayouts/slideLayout1199.xml><?xml version="1.0" encoding="utf-8"?>
<p:sldLayout xmlns:a="http://schemas.openxmlformats.org/drawingml/2006/main" xmlns:r="http://schemas.openxmlformats.org/officeDocument/2006/relationships" xmlns:p="http://schemas.openxmlformats.org/presentationml/2006/main" userDrawn="1">
  <p:cSld name="16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72892270"/>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CUSTOM_11">
    <p:spTree>
      <p:nvGrpSpPr>
        <p:cNvPr id="1" name="Shape 138"/>
        <p:cNvGrpSpPr/>
        <p:nvPr/>
      </p:nvGrpSpPr>
      <p:grpSpPr>
        <a:xfrm>
          <a:off x="0" y="0"/>
          <a:ext cx="0" cy="0"/>
          <a:chOff x="0" y="0"/>
          <a:chExt cx="0" cy="0"/>
        </a:xfrm>
      </p:grpSpPr>
      <p:grpSp>
        <p:nvGrpSpPr>
          <p:cNvPr id="139" name="Google Shape;139;p14"/>
          <p:cNvGrpSpPr/>
          <p:nvPr/>
        </p:nvGrpSpPr>
        <p:grpSpPr>
          <a:xfrm>
            <a:off x="0" y="0"/>
            <a:ext cx="9143995" cy="5143625"/>
            <a:chOff x="0" y="0"/>
            <a:chExt cx="9143995" cy="5143625"/>
          </a:xfrm>
        </p:grpSpPr>
        <p:sp>
          <p:nvSpPr>
            <p:cNvPr id="140" name="Google Shape;140;p14"/>
            <p:cNvSpPr/>
            <p:nvPr/>
          </p:nvSpPr>
          <p:spPr>
            <a:xfrm flipH="1">
              <a:off x="0" y="4188125"/>
              <a:ext cx="2727300" cy="955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4"/>
            <p:cNvSpPr/>
            <p:nvPr/>
          </p:nvSpPr>
          <p:spPr>
            <a:xfrm flipH="1">
              <a:off x="1751145" y="4419475"/>
              <a:ext cx="612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4"/>
            <p:cNvSpPr/>
            <p:nvPr/>
          </p:nvSpPr>
          <p:spPr>
            <a:xfrm flipH="1">
              <a:off x="2074151" y="4910650"/>
              <a:ext cx="612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4"/>
            <p:cNvSpPr/>
            <p:nvPr/>
          </p:nvSpPr>
          <p:spPr>
            <a:xfrm flipH="1">
              <a:off x="2151456" y="4665075"/>
              <a:ext cx="2157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4"/>
            <p:cNvSpPr/>
            <p:nvPr/>
          </p:nvSpPr>
          <p:spPr>
            <a:xfrm>
              <a:off x="6416695" y="0"/>
              <a:ext cx="2727300" cy="955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4"/>
            <p:cNvSpPr/>
            <p:nvPr/>
          </p:nvSpPr>
          <p:spPr>
            <a:xfrm>
              <a:off x="4726699" y="231350"/>
              <a:ext cx="26946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4"/>
            <p:cNvSpPr/>
            <p:nvPr/>
          </p:nvSpPr>
          <p:spPr>
            <a:xfrm>
              <a:off x="6279349" y="722525"/>
              <a:ext cx="11172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4"/>
            <p:cNvSpPr/>
            <p:nvPr/>
          </p:nvSpPr>
          <p:spPr>
            <a:xfrm>
              <a:off x="6858825" y="476950"/>
              <a:ext cx="969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 name="Google Shape;148;p14"/>
          <p:cNvSpPr txBox="1">
            <a:spLocks noGrp="1"/>
          </p:cNvSpPr>
          <p:nvPr>
            <p:ph type="title"/>
          </p:nvPr>
        </p:nvSpPr>
        <p:spPr>
          <a:xfrm>
            <a:off x="1044225" y="2107675"/>
            <a:ext cx="7055400" cy="11661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b="1"/>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49" name="Google Shape;149;p14"/>
          <p:cNvSpPr txBox="1">
            <a:spLocks noGrp="1"/>
          </p:cNvSpPr>
          <p:nvPr>
            <p:ph type="subTitle" idx="1"/>
          </p:nvPr>
        </p:nvSpPr>
        <p:spPr>
          <a:xfrm>
            <a:off x="1996775" y="3269250"/>
            <a:ext cx="5150400" cy="52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50" name="Google Shape;150;p14"/>
          <p:cNvSpPr txBox="1">
            <a:spLocks noGrp="1"/>
          </p:cNvSpPr>
          <p:nvPr>
            <p:ph type="title" idx="2" hasCustomPrompt="1"/>
          </p:nvPr>
        </p:nvSpPr>
        <p:spPr>
          <a:xfrm>
            <a:off x="3785050" y="1351338"/>
            <a:ext cx="1573800" cy="772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65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_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5133038"/>
      </p:ext>
    </p:extLst>
  </p:cSld>
  <p:clrMapOvr>
    <a:masterClrMapping/>
  </p:clrMapOvr>
  <p:timing>
    <p:tnLst>
      <p:par>
        <p:cTn id="1" dur="indefinite" restart="never" nodeType="tmRoot"/>
      </p:par>
    </p:tnLst>
  </p:timing>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preserve="1" userDrawn="1">
  <p:cSld name="205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8891612"/>
      </p:ext>
    </p:extLst>
  </p:cSld>
  <p:clrMapOvr>
    <a:masterClrMapping/>
  </p:clrMapOvr>
  <p:timing>
    <p:tnLst>
      <p:par>
        <p:cTn id="1" dur="indefinite" restart="never" nodeType="tmRoot"/>
      </p:par>
    </p:tnLst>
  </p:timing>
</p:sldLayout>
</file>

<file path=ppt/slideLayouts/slideLayout1201.xml><?xml version="1.0" encoding="utf-8"?>
<p:sldLayout xmlns:a="http://schemas.openxmlformats.org/drawingml/2006/main" xmlns:r="http://schemas.openxmlformats.org/officeDocument/2006/relationships" xmlns:p="http://schemas.openxmlformats.org/presentationml/2006/main" preserve="1" userDrawn="1">
  <p:cSld name="206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847521223"/>
      </p:ext>
    </p:extLst>
  </p:cSld>
  <p:clrMapOvr>
    <a:masterClrMapping/>
  </p:clrMapOvr>
  <p:timing>
    <p:tnLst>
      <p:par>
        <p:cT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207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531628045"/>
      </p:ext>
    </p:extLst>
  </p:cSld>
  <p:clrMapOvr>
    <a:masterClrMapping/>
  </p:clrMapOvr>
  <p:timing>
    <p:tnLst>
      <p:par>
        <p:cTn id="1" dur="indefinite" restart="never" nodeType="tmRoot"/>
      </p:par>
    </p:tnLst>
  </p:timing>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208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540478676"/>
      </p:ext>
    </p:extLst>
  </p:cSld>
  <p:clrMapOvr>
    <a:masterClrMapping/>
  </p:clrMapOvr>
  <p:timing>
    <p:tnLst>
      <p:par>
        <p:cTn id="1" dur="indefinite" restart="never" nodeType="tmRoot"/>
      </p:par>
    </p:tnLst>
  </p:timing>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209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134474150"/>
      </p:ext>
    </p:extLst>
  </p:cSld>
  <p:clrMapOvr>
    <a:masterClrMapping/>
  </p:clrMapOvr>
  <p:timing>
    <p:tnLst>
      <p:par>
        <p:cTn id="1" dur="indefinite" restart="never" nodeType="tmRoot"/>
      </p:par>
    </p:tnLst>
  </p:timing>
</p:sldLayout>
</file>

<file path=ppt/slideLayouts/slideLayout1205.xml><?xml version="1.0" encoding="utf-8"?>
<p:sldLayout xmlns:a="http://schemas.openxmlformats.org/drawingml/2006/main" xmlns:r="http://schemas.openxmlformats.org/officeDocument/2006/relationships" xmlns:p="http://schemas.openxmlformats.org/presentationml/2006/main" preserve="1" userDrawn="1">
  <p:cSld name="210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470637615"/>
      </p:ext>
    </p:extLst>
  </p:cSld>
  <p:clrMapOvr>
    <a:masterClrMapping/>
  </p:clrMapOvr>
  <p:timing>
    <p:tnLst>
      <p:par>
        <p:cTn id="1" dur="indefinite" restart="never" nodeType="tmRoot"/>
      </p:par>
    </p:tnLst>
  </p:timing>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211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91516726"/>
      </p:ext>
    </p:extLst>
  </p:cSld>
  <p:clrMapOvr>
    <a:masterClrMapping/>
  </p:clrMapOvr>
  <p:timing>
    <p:tnLst>
      <p:par>
        <p:cTn id="1" dur="indefinite" restart="never" nodeType="tmRoot"/>
      </p:par>
    </p:tnLst>
  </p:timing>
</p:sldLayout>
</file>

<file path=ppt/slideLayouts/slideLayout1207.xml><?xml version="1.0" encoding="utf-8"?>
<p:sldLayout xmlns:a="http://schemas.openxmlformats.org/drawingml/2006/main" xmlns:r="http://schemas.openxmlformats.org/officeDocument/2006/relationships" xmlns:p="http://schemas.openxmlformats.org/presentationml/2006/main" userDrawn="1">
  <p:cSld name="21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665362084"/>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preserve="1" userDrawn="1">
  <p:cSld name="7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565466"/>
      </p:ext>
    </p:extLst>
  </p:cSld>
  <p:clrMapOvr>
    <a:masterClrMapping/>
  </p:clrMapOvr>
  <p:timing>
    <p:tnLst>
      <p:par>
        <p:cTn id="1" dur="indefinite" restart="never" nodeType="tmRoot"/>
      </p:par>
    </p:tnLst>
  </p:timing>
</p:sldLayout>
</file>

<file path=ppt/slideLayouts/slideLayout1209.xml><?xml version="1.0" encoding="utf-8"?>
<p:sldLayout xmlns:a="http://schemas.openxmlformats.org/drawingml/2006/main" xmlns:r="http://schemas.openxmlformats.org/officeDocument/2006/relationships" xmlns:p="http://schemas.openxmlformats.org/presentationml/2006/main" userDrawn="1">
  <p:cSld name="21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310501578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6780291"/>
      </p:ext>
    </p:extLst>
  </p:cSld>
  <p:clrMapOvr>
    <a:masterClrMapping/>
  </p:clrMapOvr>
  <p:timing>
    <p:tnLst>
      <p:par>
        <p:cTn id="1" dur="indefinite" restart="never" nodeType="tmRoot"/>
      </p:par>
    </p:tnLst>
  </p:timing>
</p:sldLayout>
</file>

<file path=ppt/slideLayouts/slideLayout1210.xml><?xml version="1.0" encoding="utf-8"?>
<p:sldLayout xmlns:a="http://schemas.openxmlformats.org/drawingml/2006/main" xmlns:r="http://schemas.openxmlformats.org/officeDocument/2006/relationships" xmlns:p="http://schemas.openxmlformats.org/presentationml/2006/main" preserve="1" userDrawn="1">
  <p:cSld name="7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3353927"/>
      </p:ext>
    </p:extLst>
  </p:cSld>
  <p:clrMapOvr>
    <a:masterClrMapping/>
  </p:clrMapOvr>
  <p:timing>
    <p:tnLst>
      <p:par>
        <p:cTn id="1" dur="indefinite" restart="never" nodeType="tmRoot"/>
      </p:par>
    </p:tnLst>
  </p:timing>
</p:sldLayout>
</file>

<file path=ppt/slideLayouts/slideLayout1211.xml><?xml version="1.0" encoding="utf-8"?>
<p:sldLayout xmlns:a="http://schemas.openxmlformats.org/drawingml/2006/main" xmlns:r="http://schemas.openxmlformats.org/officeDocument/2006/relationships" xmlns:p="http://schemas.openxmlformats.org/presentationml/2006/main" userDrawn="1">
  <p:cSld name="21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1892541084"/>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preserve="1" userDrawn="1">
  <p:cSld name="7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2888161"/>
      </p:ext>
    </p:extLst>
  </p:cSld>
  <p:clrMapOvr>
    <a:masterClrMapping/>
  </p:clrMapOvr>
  <p:timing>
    <p:tnLst>
      <p:par>
        <p:cT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userDrawn="1">
  <p:cSld name="21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1806192783"/>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7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2004742"/>
      </p:ext>
    </p:extLst>
  </p:cSld>
  <p:clrMapOvr>
    <a:masterClrMapping/>
  </p:clrMapOvr>
  <p:timing>
    <p:tnLst>
      <p:par>
        <p:cTn id="1" dur="indefinite" restart="never" nodeType="tmRoot"/>
      </p:par>
    </p:tnLst>
  </p:timing>
</p:sldLayout>
</file>

<file path=ppt/slideLayouts/slideLayout1215.xml><?xml version="1.0" encoding="utf-8"?>
<p:sldLayout xmlns:a="http://schemas.openxmlformats.org/drawingml/2006/main" xmlns:r="http://schemas.openxmlformats.org/officeDocument/2006/relationships" xmlns:p="http://schemas.openxmlformats.org/presentationml/2006/main" userDrawn="1">
  <p:cSld name="21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3047132301"/>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preserve="1" userDrawn="1">
  <p:cSld name="7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21187334"/>
      </p:ext>
    </p:extLst>
  </p:cSld>
  <p:clrMapOvr>
    <a:masterClrMapping/>
  </p:clrMapOvr>
  <p:timing>
    <p:tnLst>
      <p:par>
        <p:cTn id="1" dur="indefinite" restart="never" nodeType="tmRoot"/>
      </p:par>
    </p:tnLst>
  </p:timing>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preserve="1" userDrawn="1">
  <p:cSld name="217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5573648"/>
      </p:ext>
    </p:extLst>
  </p:cSld>
  <p:clrMapOvr>
    <a:masterClrMapping/>
  </p:clrMapOvr>
  <p:timing>
    <p:tnLst>
      <p:par>
        <p:cTn id="1" dur="indefinite" restart="never" nodeType="tmRoot"/>
      </p:par>
    </p:tnLst>
  </p:timing>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userDrawn="1">
  <p:cSld name="218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084963842"/>
      </p:ext>
    </p:extLst>
  </p:cSld>
  <p:clrMapOvr>
    <a:masterClrMapping/>
  </p:clrMapOvr>
  <p:timing>
    <p:tnLst>
      <p:par>
        <p:cTn id="1" dur="indefinite" restart="never" nodeType="tmRoot"/>
      </p:par>
    </p:tnLst>
  </p:timing>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219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933733228"/>
      </p:ext>
    </p:extLst>
  </p:cSld>
  <p:clrMapOvr>
    <a:masterClrMapping/>
  </p:clrMapOvr>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3649606"/>
      </p:ext>
    </p:extLst>
  </p:cSld>
  <p:clrMapOvr>
    <a:masterClrMapping/>
  </p:clrMapOvr>
  <p:timing>
    <p:tnLst>
      <p:par>
        <p:cTn id="1" dur="indefinite" restart="never" nodeType="tmRoot"/>
      </p:par>
    </p:tnLst>
  </p:timing>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220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964910543"/>
      </p:ext>
    </p:extLst>
  </p:cSld>
  <p:clrMapOvr>
    <a:masterClrMapping/>
  </p:clrMapOvr>
  <p:timing>
    <p:tnLst>
      <p:par>
        <p:cTn id="1" dur="indefinite" restart="never" nodeType="tmRoot"/>
      </p:par>
    </p:tnLst>
  </p:timing>
</p:sldLayout>
</file>

<file path=ppt/slideLayouts/slideLayout1221.xml><?xml version="1.0" encoding="utf-8"?>
<p:sldLayout xmlns:a="http://schemas.openxmlformats.org/drawingml/2006/main" xmlns:r="http://schemas.openxmlformats.org/officeDocument/2006/relationships" xmlns:p="http://schemas.openxmlformats.org/presentationml/2006/main" preserve="1" userDrawn="1">
  <p:cSld name="221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253443114"/>
      </p:ext>
    </p:extLst>
  </p:cSld>
  <p:clrMapOvr>
    <a:masterClrMapping/>
  </p:clrMapOvr>
  <p:timing>
    <p:tnLst>
      <p:par>
        <p:cTn id="1" dur="indefinite" restart="never" nodeType="tmRoot"/>
      </p:par>
    </p:tnLst>
  </p:timing>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222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804053308"/>
      </p:ext>
    </p:extLst>
  </p:cSld>
  <p:clrMapOvr>
    <a:masterClrMapping/>
  </p:clrMapOvr>
  <p:timing>
    <p:tnLst>
      <p:par>
        <p:cTn id="1" dur="indefinite" restart="never" nodeType="tmRoot"/>
      </p:par>
    </p:tnLst>
  </p:timing>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223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624185762"/>
      </p:ext>
    </p:extLst>
  </p:cSld>
  <p:clrMapOvr>
    <a:masterClrMapping/>
  </p:clrMapOvr>
  <p:timing>
    <p:tnLst>
      <p:par>
        <p:cT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userDrawn="1">
  <p:cSld name="22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19466195"/>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preserve="1" userDrawn="1">
  <p:cSld name="8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1200529"/>
      </p:ext>
    </p:extLst>
  </p:cSld>
  <p:clrMapOvr>
    <a:masterClrMapping/>
  </p:clrMapOvr>
  <p:timing>
    <p:tnLst>
      <p:par>
        <p:cTn id="1" dur="indefinite" restart="never" nodeType="tmRoot"/>
      </p:par>
    </p:tnLst>
  </p:timing>
</p:sldLayout>
</file>

<file path=ppt/slideLayouts/slideLayout1226.xml><?xml version="1.0" encoding="utf-8"?>
<p:sldLayout xmlns:a="http://schemas.openxmlformats.org/drawingml/2006/main" xmlns:r="http://schemas.openxmlformats.org/officeDocument/2006/relationships" xmlns:p="http://schemas.openxmlformats.org/presentationml/2006/main" userDrawn="1">
  <p:cSld name="22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4145692382"/>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preserve="1" userDrawn="1">
  <p:cSld name="8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6668378"/>
      </p:ext>
    </p:extLst>
  </p:cSld>
  <p:clrMapOvr>
    <a:masterClrMapping/>
  </p:clrMapOvr>
  <p:timing>
    <p:tnLst>
      <p:par>
        <p:cTn id="1" dur="indefinite" restart="never" nodeType="tmRoot"/>
      </p:par>
    </p:tnLst>
  </p:timing>
</p:sldLayout>
</file>

<file path=ppt/slideLayouts/slideLayout1228.xml><?xml version="1.0" encoding="utf-8"?>
<p:sldLayout xmlns:a="http://schemas.openxmlformats.org/drawingml/2006/main" xmlns:r="http://schemas.openxmlformats.org/officeDocument/2006/relationships" xmlns:p="http://schemas.openxmlformats.org/presentationml/2006/main" userDrawn="1">
  <p:cSld name="22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534270068"/>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preserve="1" userDrawn="1">
  <p:cSld name="8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99172161"/>
      </p:ext>
    </p:extLst>
  </p:cSld>
  <p:clrMapOvr>
    <a:masterClrMapping/>
  </p:clrMapOvr>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6514178"/>
      </p:ext>
    </p:extLst>
  </p:cSld>
  <p:clrMapOvr>
    <a:masterClrMapping/>
  </p:clrMapOvr>
  <p:timing>
    <p:tnLst>
      <p:par>
        <p:cTn id="1" dur="indefinite" restart="never" nodeType="tmRoot"/>
      </p:par>
    </p:tnLst>
  </p:timing>
</p:sldLayout>
</file>

<file path=ppt/slideLayouts/slideLayout1230.xml><?xml version="1.0" encoding="utf-8"?>
<p:sldLayout xmlns:a="http://schemas.openxmlformats.org/drawingml/2006/main" xmlns:r="http://schemas.openxmlformats.org/officeDocument/2006/relationships" xmlns:p="http://schemas.openxmlformats.org/presentationml/2006/main" userDrawn="1">
  <p:cSld name="22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224770505"/>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preserve="1" userDrawn="1">
  <p:cSld name="8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8066745"/>
      </p:ext>
    </p:extLst>
  </p:cSld>
  <p:clrMapOvr>
    <a:masterClrMapping/>
  </p:clrMapOvr>
  <p:timing>
    <p:tnLst>
      <p:par>
        <p:cTn id="1" dur="indefinite" restart="never" nodeType="tmRoot"/>
      </p:par>
    </p:tnLst>
  </p:timing>
</p:sldLayout>
</file>

<file path=ppt/slideLayouts/slideLayout1232.xml><?xml version="1.0" encoding="utf-8"?>
<p:sldLayout xmlns:a="http://schemas.openxmlformats.org/drawingml/2006/main" xmlns:r="http://schemas.openxmlformats.org/officeDocument/2006/relationships" xmlns:p="http://schemas.openxmlformats.org/presentationml/2006/main" userDrawn="1">
  <p:cSld name="22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1526787480"/>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preserve="1" userDrawn="1">
  <p:cSld name="8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5507025"/>
      </p:ext>
    </p:extLst>
  </p:cSld>
  <p:clrMapOvr>
    <a:masterClrMapping/>
  </p:clrMapOvr>
  <p:timing>
    <p:tnLst>
      <p:par>
        <p:cTn id="1" dur="indefinite" restart="never" nodeType="tmRoot"/>
      </p:par>
    </p:tnLst>
  </p:timing>
</p:sldLayout>
</file>

<file path=ppt/slideLayouts/slideLayout1234.xml><?xml version="1.0" encoding="utf-8"?>
<p:sldLayout xmlns:a="http://schemas.openxmlformats.org/drawingml/2006/main" xmlns:r="http://schemas.openxmlformats.org/officeDocument/2006/relationships" xmlns:p="http://schemas.openxmlformats.org/presentationml/2006/main" userDrawn="1">
  <p:cSld name="229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685783">
              <a:buClrTx/>
            </a:pPr>
            <a:fld id="{32BF82D2-7A68-459D-A996-9BDDA2518FA4}" type="datetimeFigureOut">
              <a:rPr lang="zh-CN" altLang="en-US" kern="1200" smtClean="0">
                <a:solidFill>
                  <a:prstClr val="black">
                    <a:tint val="75000"/>
                  </a:prstClr>
                </a:solidFill>
                <a:latin typeface="Lato Light"/>
                <a:ea typeface="+mn-ea"/>
                <a:cs typeface="+mn-cs"/>
              </a:rPr>
              <a:pPr defTabSz="685783">
                <a:buClrTx/>
              </a:pPr>
              <a:t>2021/11/25</a:t>
            </a:fld>
            <a:endParaRPr lang="zh-CN" altLang="en-US" kern="1200">
              <a:solidFill>
                <a:prstClr val="black">
                  <a:tint val="75000"/>
                </a:prstClr>
              </a:solidFill>
              <a:latin typeface="Lato Light"/>
              <a:ea typeface="+mn-ea"/>
              <a:cs typeface="+mn-cs"/>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685783">
              <a:buClrTx/>
            </a:pPr>
            <a:endParaRPr lang="zh-CN" altLang="en-US" kern="1200">
              <a:solidFill>
                <a:prstClr val="black">
                  <a:tint val="75000"/>
                </a:prstClr>
              </a:solidFill>
              <a:latin typeface="Lato Light"/>
              <a:ea typeface="+mn-ea"/>
              <a:cs typeface="+mn-cs"/>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685783">
              <a:buClrTx/>
            </a:pPr>
            <a:fld id="{3E01EE5D-26FB-46D5-A381-ECFB35BF1D34}" type="slidenum">
              <a:rPr lang="zh-CN" altLang="en-US" kern="1200" smtClean="0">
                <a:solidFill>
                  <a:prstClr val="black">
                    <a:tint val="75000"/>
                  </a:prstClr>
                </a:solidFill>
                <a:latin typeface="Lato Light"/>
                <a:ea typeface="+mn-ea"/>
                <a:cs typeface="+mn-cs"/>
              </a:rPr>
              <a:pPr defTabSz="685783">
                <a:buClrTx/>
              </a:pPr>
              <a:t>‹#›</a:t>
            </a:fld>
            <a:endParaRPr lang="zh-CN" altLang="en-US" kern="1200">
              <a:solidFill>
                <a:prstClr val="black">
                  <a:tint val="75000"/>
                </a:prstClr>
              </a:solidFill>
              <a:latin typeface="Lato Light"/>
              <a:ea typeface="+mn-ea"/>
              <a:cs typeface="+mn-cs"/>
            </a:endParaRPr>
          </a:p>
        </p:txBody>
      </p:sp>
    </p:spTree>
    <p:extLst>
      <p:ext uri="{BB962C8B-B14F-4D97-AF65-F5344CB8AC3E}">
        <p14:creationId xmlns:p14="http://schemas.microsoft.com/office/powerpoint/2010/main" val="1483934058"/>
      </p:ext>
    </p:extLst>
  </p:cSld>
  <p:clrMapOvr>
    <a:masterClrMapping/>
  </p:clrMapOvr>
  <p:timing>
    <p:tnLst>
      <p:par>
        <p:cTn id="1" dur="indefinite" restart="never" nodeType="tmRoot"/>
      </p:par>
    </p:tnLst>
  </p:timing>
</p:sldLayout>
</file>

<file path=ppt/slideLayouts/slideLayout1235.xml><?xml version="1.0" encoding="utf-8"?>
<p:sldLayout xmlns:a="http://schemas.openxmlformats.org/drawingml/2006/main" xmlns:r="http://schemas.openxmlformats.org/officeDocument/2006/relationships" xmlns:p="http://schemas.openxmlformats.org/presentationml/2006/main" userDrawn="1">
  <p:cSld name="23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0C6303A0-9065-42AF-906A-DE1E800FE257}"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2AD3D7CA-7BD8-4738-B6AB-718737AA462A}"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2893163858"/>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preserve="1" userDrawn="1">
  <p:cSld name="19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03191849"/>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preserve="1" userDrawn="1">
  <p:cSld name="58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61131725"/>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preserve="1" userDrawn="1">
  <p:cSld name="19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9744402"/>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userDrawn="1">
  <p:cSld name="23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3ACFC516-0EBD-4852-9DFD-FFC809B16810}"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855DB59F-0B7A-4009-ADD8-CBB6E0E22669}"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181681367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6219163"/>
      </p:ext>
    </p:extLst>
  </p:cSld>
  <p:clrMapOvr>
    <a:masterClrMapping/>
  </p:clrMapOvr>
  <p:timing>
    <p:tnLst>
      <p:par>
        <p:cTn id="1" dur="indefinite" restart="never" nodeType="tmRoot"/>
      </p:par>
    </p:tnLst>
  </p:timing>
</p:sldLayout>
</file>

<file path=ppt/slideLayouts/slideLayout1240.xml><?xml version="1.0" encoding="utf-8"?>
<p:sldLayout xmlns:a="http://schemas.openxmlformats.org/drawingml/2006/main" xmlns:r="http://schemas.openxmlformats.org/officeDocument/2006/relationships" xmlns:p="http://schemas.openxmlformats.org/presentationml/2006/main" userDrawn="1">
  <p:cSld name="23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1934597364"/>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userDrawn="1">
  <p:cSld name="59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835778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242.xml><?xml version="1.0" encoding="utf-8"?>
<p:sldLayout xmlns:a="http://schemas.openxmlformats.org/drawingml/2006/main" xmlns:r="http://schemas.openxmlformats.org/officeDocument/2006/relationships" xmlns:p="http://schemas.openxmlformats.org/presentationml/2006/main" userDrawn="1">
  <p:cSld name="23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685783">
              <a:buClrTx/>
              <a:defRPr/>
            </a:pPr>
            <a:fld id="{233108B3-3C5F-434E-B7C6-124BB30C5988}"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0FCC38CE-CFED-41E2-93E2-A213294AFB8B}"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228474488"/>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userDrawn="1">
  <p:cSld name="23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047598889"/>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preserve="1" userDrawn="1">
  <p:cSld name="8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7365314"/>
      </p:ext>
    </p:extLst>
  </p:cSld>
  <p:clrMapOvr>
    <a:masterClrMapping/>
  </p:clrMapOvr>
  <p:timing>
    <p:tnLst>
      <p:par>
        <p:cTn id="1" dur="indefinite" restart="never" nodeType="tmRoot"/>
      </p:par>
    </p:tnLst>
  </p:timing>
</p:sldLayout>
</file>

<file path=ppt/slideLayouts/slideLayout1245.xml><?xml version="1.0" encoding="utf-8"?>
<p:sldLayout xmlns:a="http://schemas.openxmlformats.org/drawingml/2006/main" xmlns:r="http://schemas.openxmlformats.org/officeDocument/2006/relationships" xmlns:p="http://schemas.openxmlformats.org/presentationml/2006/main" userDrawn="1">
  <p:cSld name="23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540337134"/>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preserve="1" userDrawn="1">
  <p:cSld name="8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5076247"/>
      </p:ext>
    </p:extLst>
  </p:cSld>
  <p:clrMapOvr>
    <a:masterClrMapping/>
  </p:clrMapOvr>
  <p:timing>
    <p:tnLst>
      <p:par>
        <p:cTn id="1" dur="indefinite" restart="never" nodeType="tmRoot"/>
      </p:par>
    </p:tnLst>
  </p:timing>
</p:sldLayout>
</file>

<file path=ppt/slideLayouts/slideLayout1247.xml><?xml version="1.0" encoding="utf-8"?>
<p:sldLayout xmlns:a="http://schemas.openxmlformats.org/drawingml/2006/main" xmlns:r="http://schemas.openxmlformats.org/officeDocument/2006/relationships" xmlns:p="http://schemas.openxmlformats.org/presentationml/2006/main" userDrawn="1">
  <p:cSld name="23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625697671"/>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preserve="1" userDrawn="1">
  <p:cSld name="8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7871850"/>
      </p:ext>
    </p:extLst>
  </p:cSld>
  <p:clrMapOvr>
    <a:masterClrMapping/>
  </p:clrMapOvr>
  <p:timing>
    <p:tnLst>
      <p:par>
        <p:cTn id="1" dur="indefinite" restart="never" nodeType="tmRoot"/>
      </p:par>
    </p:tnLst>
  </p:timing>
</p:sldLayout>
</file>

<file path=ppt/slideLayouts/slideLayout1249.xml><?xml version="1.0" encoding="utf-8"?>
<p:sldLayout xmlns:a="http://schemas.openxmlformats.org/drawingml/2006/main" xmlns:r="http://schemas.openxmlformats.org/officeDocument/2006/relationships" xmlns:p="http://schemas.openxmlformats.org/presentationml/2006/main" userDrawn="1">
  <p:cSld name="23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08574599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48577942"/>
      </p:ext>
    </p:extLst>
  </p:cSld>
  <p:clrMapOvr>
    <a:masterClrMapping/>
  </p:clrMapOvr>
  <p:timing>
    <p:tnLst>
      <p:par>
        <p:cTn id="1" dur="indefinite" restart="never" nodeType="tmRoot"/>
      </p:par>
    </p:tnLst>
  </p:timing>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userDrawn="1">
  <p:cSld name="8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8718404"/>
      </p:ext>
    </p:extLst>
  </p:cSld>
  <p:clrMapOvr>
    <a:masterClrMapping/>
  </p:clrMapOvr>
  <p:timing>
    <p:tnLst>
      <p:par>
        <p:cTn id="1" dur="indefinite" restart="never" nodeType="tmRoot"/>
      </p:par>
    </p:tnLst>
  </p:timing>
</p:sldLayout>
</file>

<file path=ppt/slideLayouts/slideLayout1251.xml><?xml version="1.0" encoding="utf-8"?>
<p:sldLayout xmlns:a="http://schemas.openxmlformats.org/drawingml/2006/main" xmlns:r="http://schemas.openxmlformats.org/officeDocument/2006/relationships" xmlns:p="http://schemas.openxmlformats.org/presentationml/2006/main" userDrawn="1">
  <p:cSld name="23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038481345"/>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preserve="1" userDrawn="1">
  <p:cSld name="8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1716921"/>
      </p:ext>
    </p:extLst>
  </p:cSld>
  <p:clrMapOvr>
    <a:masterClrMapping/>
  </p:clrMapOvr>
  <p:timing>
    <p:tnLst>
      <p:par>
        <p:cTn id="1" dur="indefinite" restart="never" nodeType="tmRoot"/>
      </p:par>
    </p:tnLst>
  </p:timing>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preserve="1" userDrawn="1">
  <p:cSld name="239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761551577"/>
      </p:ext>
    </p:extLst>
  </p:cSld>
  <p:clrMapOvr>
    <a:masterClrMapping/>
  </p:clrMapOvr>
  <p:timing>
    <p:tnLst>
      <p:par>
        <p:cTn id="1" dur="indefinite" restart="never" nodeType="tmRoot"/>
      </p:par>
    </p:tnLst>
  </p:timing>
</p:sldLayout>
</file>

<file path=ppt/slideLayouts/slideLayout1254.xml><?xml version="1.0" encoding="utf-8"?>
<p:sldLayout xmlns:a="http://schemas.openxmlformats.org/drawingml/2006/main" xmlns:r="http://schemas.openxmlformats.org/officeDocument/2006/relationships" xmlns:p="http://schemas.openxmlformats.org/presentationml/2006/main" preserve="1" userDrawn="1">
  <p:cSld name="240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0"/>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116681849"/>
      </p:ext>
    </p:extLst>
  </p:cSld>
  <p:clrMapOvr>
    <a:masterClrMapping/>
  </p:clrMapOvr>
  <p:timing>
    <p:tnLst>
      <p:par>
        <p:cTn id="1" dur="indefinite" restart="never" nodeType="tmRoot"/>
      </p:par>
    </p:tnLst>
  </p:timing>
</p:sldLayout>
</file>

<file path=ppt/slideLayouts/slideLayout1255.xml><?xml version="1.0" encoding="utf-8"?>
<p:sldLayout xmlns:a="http://schemas.openxmlformats.org/drawingml/2006/main" xmlns:r="http://schemas.openxmlformats.org/officeDocument/2006/relationships" xmlns:p="http://schemas.openxmlformats.org/presentationml/2006/main" preserve="1" userDrawn="1">
  <p:cSld name="241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1"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181772019"/>
      </p:ext>
    </p:extLst>
  </p:cSld>
  <p:clrMapOvr>
    <a:masterClrMapping/>
  </p:clrMapOvr>
  <p:timing>
    <p:tnLst>
      <p:par>
        <p:cTn id="1" dur="indefinite" restart="never" nodeType="tmRoot"/>
      </p:par>
    </p:tnLst>
  </p:timing>
</p:sldLayout>
</file>

<file path=ppt/slideLayouts/slideLayout1256.xml><?xml version="1.0" encoding="utf-8"?>
<p:sldLayout xmlns:a="http://schemas.openxmlformats.org/drawingml/2006/main" xmlns:r="http://schemas.openxmlformats.org/officeDocument/2006/relationships" xmlns:p="http://schemas.openxmlformats.org/presentationml/2006/main" preserve="1" userDrawn="1">
  <p:cSld name="242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0"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937690787"/>
      </p:ext>
    </p:extLst>
  </p:cSld>
  <p:clrMapOvr>
    <a:masterClrMapping/>
  </p:clrMapOvr>
  <p:timing>
    <p:tnLst>
      <p:par>
        <p:cTn id="1" dur="indefinite" restart="never" nodeType="tmRoot"/>
      </p:par>
    </p:tnLst>
  </p:timing>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243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8"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988914661"/>
      </p:ext>
    </p:extLst>
  </p:cSld>
  <p:clrMapOvr>
    <a:masterClrMapping/>
  </p:clrMapOvr>
  <p:timing>
    <p:tnLst>
      <p:par>
        <p:cTn id="1" dur="indefinite" restart="never" nodeType="tmRoot"/>
      </p:par>
    </p:tnLst>
  </p:timing>
</p:sldLayout>
</file>

<file path=ppt/slideLayouts/slideLayout1258.xml><?xml version="1.0" encoding="utf-8"?>
<p:sldLayout xmlns:a="http://schemas.openxmlformats.org/drawingml/2006/main" xmlns:r="http://schemas.openxmlformats.org/officeDocument/2006/relationships" xmlns:p="http://schemas.openxmlformats.org/presentationml/2006/main" preserve="1" userDrawn="1">
  <p:cSld name="24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0"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5"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206045820"/>
      </p:ext>
    </p:extLst>
  </p:cSld>
  <p:clrMapOvr>
    <a:masterClrMapping/>
  </p:clrMapOvr>
  <p:timing>
    <p:tnLst>
      <p:par>
        <p:cTn id="1" dur="indefinite" restart="never" nodeType="tmRoot"/>
      </p:par>
    </p:tnLst>
  </p:timing>
</p:sldLayout>
</file>

<file path=ppt/slideLayouts/slideLayout1259.xml><?xml version="1.0" encoding="utf-8"?>
<p:sldLayout xmlns:a="http://schemas.openxmlformats.org/drawingml/2006/main" xmlns:r="http://schemas.openxmlformats.org/officeDocument/2006/relationships" xmlns:p="http://schemas.openxmlformats.org/presentationml/2006/main" preserve="1" userDrawn="1">
  <p:cSld name="245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0" y="1415058"/>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799274715"/>
      </p:ext>
    </p:extLst>
  </p:cSld>
  <p:clrMapOvr>
    <a:masterClrMapping/>
  </p:clrMapOvr>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2423094"/>
      </p:ext>
    </p:extLst>
  </p:cSld>
  <p:clrMapOvr>
    <a:masterClrMapping/>
  </p:clrMapOvr>
  <p:timing>
    <p:tnLst>
      <p:par>
        <p:cT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userDrawn="1">
  <p:cSld name="24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998985851"/>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preserve="1" userDrawn="1">
  <p:cSld name="9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1846591"/>
      </p:ext>
    </p:extLst>
  </p:cSld>
  <p:clrMapOvr>
    <a:masterClrMapping/>
  </p:clrMapOvr>
  <p:timing>
    <p:tnLst>
      <p:par>
        <p:cTn id="1" dur="indefinite" restart="never" nodeType="tmRoot"/>
      </p:par>
    </p:tnLst>
  </p:timing>
</p:sldLayout>
</file>

<file path=ppt/slideLayouts/slideLayout1262.xml><?xml version="1.0" encoding="utf-8"?>
<p:sldLayout xmlns:a="http://schemas.openxmlformats.org/drawingml/2006/main" xmlns:r="http://schemas.openxmlformats.org/officeDocument/2006/relationships" xmlns:p="http://schemas.openxmlformats.org/presentationml/2006/main" userDrawn="1">
  <p:cSld name="24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008414556"/>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userDrawn="1">
  <p:cSld name="9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54081270"/>
      </p:ext>
    </p:extLst>
  </p:cSld>
  <p:clrMapOvr>
    <a:masterClrMapping/>
  </p:clrMapOvr>
  <p:timing>
    <p:tnLst>
      <p:par>
        <p:cTn id="1" dur="indefinite" restart="never" nodeType="tmRoot"/>
      </p:par>
    </p:tnLst>
  </p:timing>
</p:sldLayout>
</file>

<file path=ppt/slideLayouts/slideLayout1264.xml><?xml version="1.0" encoding="utf-8"?>
<p:sldLayout xmlns:a="http://schemas.openxmlformats.org/drawingml/2006/main" xmlns:r="http://schemas.openxmlformats.org/officeDocument/2006/relationships" xmlns:p="http://schemas.openxmlformats.org/presentationml/2006/main" userDrawn="1">
  <p:cSld name="24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4107634172"/>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preserve="1" userDrawn="1">
  <p:cSld name="9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942672"/>
      </p:ext>
    </p:extLst>
  </p:cSld>
  <p:clrMapOvr>
    <a:masterClrMapping/>
  </p:clrMapOvr>
  <p:timing>
    <p:tnLst>
      <p:par>
        <p:cTn id="1" dur="indefinite" restart="never" nodeType="tmRoot"/>
      </p:par>
    </p:tnLst>
  </p:timing>
</p:sldLayout>
</file>

<file path=ppt/slideLayouts/slideLayout1266.xml><?xml version="1.0" encoding="utf-8"?>
<p:sldLayout xmlns:a="http://schemas.openxmlformats.org/drawingml/2006/main" xmlns:r="http://schemas.openxmlformats.org/officeDocument/2006/relationships" xmlns:p="http://schemas.openxmlformats.org/presentationml/2006/main" userDrawn="1">
  <p:cSld name="24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370121109"/>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9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7166480"/>
      </p:ext>
    </p:extLst>
  </p:cSld>
  <p:clrMapOvr>
    <a:masterClrMapping/>
  </p:clrMapOvr>
  <p:timing>
    <p:tnLst>
      <p:par>
        <p:cTn id="1" dur="indefinite" restart="never" nodeType="tmRoot"/>
      </p:par>
    </p:tnLst>
  </p:timing>
</p:sldLayout>
</file>

<file path=ppt/slideLayouts/slideLayout1268.xml><?xml version="1.0" encoding="utf-8"?>
<p:sldLayout xmlns:a="http://schemas.openxmlformats.org/drawingml/2006/main" xmlns:r="http://schemas.openxmlformats.org/officeDocument/2006/relationships" xmlns:p="http://schemas.openxmlformats.org/presentationml/2006/main" userDrawn="1">
  <p:cSld name="25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324940896"/>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preserve="1" userDrawn="1">
  <p:cSld name="9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6604311"/>
      </p:ext>
    </p:extLst>
  </p:cSld>
  <p:clrMapOvr>
    <a:masterClrMapping/>
  </p:clrMapOvr>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8358442"/>
      </p:ext>
    </p:extLst>
  </p:cSld>
  <p:clrMapOvr>
    <a:masterClrMapping/>
  </p:clrMapOvr>
  <p:timing>
    <p:tnLst>
      <p:par>
        <p:cT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preserve="1" userDrawn="1">
  <p:cSld name="251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598678657"/>
      </p:ext>
    </p:extLst>
  </p:cSld>
  <p:clrMapOvr>
    <a:masterClrMapping/>
  </p:clrMapOvr>
  <p:timing>
    <p:tnLst>
      <p:par>
        <p:cTn id="1" dur="indefinite" restart="never" nodeType="tmRoot"/>
      </p:par>
    </p:tnLst>
  </p:timing>
</p:sldLayout>
</file>

<file path=ppt/slideLayouts/slideLayout1271.xml><?xml version="1.0" encoding="utf-8"?>
<p:sldLayout xmlns:a="http://schemas.openxmlformats.org/drawingml/2006/main" xmlns:r="http://schemas.openxmlformats.org/officeDocument/2006/relationships" xmlns:p="http://schemas.openxmlformats.org/presentationml/2006/main" preserve="1" userDrawn="1">
  <p:cSld name="252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0"/>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669680773"/>
      </p:ext>
    </p:extLst>
  </p:cSld>
  <p:clrMapOvr>
    <a:masterClrMapping/>
  </p:clrMapOvr>
  <p:timing>
    <p:tnLst>
      <p:par>
        <p:cTn id="1" dur="indefinite" restart="never" nodeType="tmRoot"/>
      </p:par>
    </p:tnLst>
  </p:timing>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253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1"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997442142"/>
      </p:ext>
    </p:extLst>
  </p:cSld>
  <p:clrMapOvr>
    <a:masterClrMapping/>
  </p:clrMapOvr>
  <p:timing>
    <p:tnLst>
      <p:par>
        <p:cTn id="1" dur="indefinite" restart="never" nodeType="tmRoot"/>
      </p:par>
    </p:tnLst>
  </p:timing>
</p:sldLayout>
</file>

<file path=ppt/slideLayouts/slideLayout1273.xml><?xml version="1.0" encoding="utf-8"?>
<p:sldLayout xmlns:a="http://schemas.openxmlformats.org/drawingml/2006/main" xmlns:r="http://schemas.openxmlformats.org/officeDocument/2006/relationships" xmlns:p="http://schemas.openxmlformats.org/presentationml/2006/main" preserve="1" userDrawn="1">
  <p:cSld name="254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0"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864118840"/>
      </p:ext>
    </p:extLst>
  </p:cSld>
  <p:clrMapOvr>
    <a:masterClrMapping/>
  </p:clrMapOvr>
  <p:timing>
    <p:tnLst>
      <p:par>
        <p:cTn id="1" dur="indefinite" restart="never" nodeType="tmRoot"/>
      </p:par>
    </p:tnLst>
  </p:timing>
</p:sldLayout>
</file>

<file path=ppt/slideLayouts/slideLayout1274.xml><?xml version="1.0" encoding="utf-8"?>
<p:sldLayout xmlns:a="http://schemas.openxmlformats.org/drawingml/2006/main" xmlns:r="http://schemas.openxmlformats.org/officeDocument/2006/relationships" xmlns:p="http://schemas.openxmlformats.org/presentationml/2006/main" preserve="1" userDrawn="1">
  <p:cSld name="255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8"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816203338"/>
      </p:ext>
    </p:extLst>
  </p:cSld>
  <p:clrMapOvr>
    <a:masterClrMapping/>
  </p:clrMapOvr>
  <p:timing>
    <p:tnLst>
      <p:par>
        <p:cTn id="1" dur="indefinite" restart="never" nodeType="tmRoot"/>
      </p:par>
    </p:tnLst>
  </p:timing>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256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0"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5"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587164958"/>
      </p:ext>
    </p:extLst>
  </p:cSld>
  <p:clrMapOvr>
    <a:masterClrMapping/>
  </p:clrMapOvr>
  <p:timing>
    <p:tnLst>
      <p:par>
        <p:cTn id="1" dur="indefinite" restart="never" nodeType="tmRoot"/>
      </p:par>
    </p:tnLst>
  </p:timing>
</p:sldLayout>
</file>

<file path=ppt/slideLayouts/slideLayout1276.xml><?xml version="1.0" encoding="utf-8"?>
<p:sldLayout xmlns:a="http://schemas.openxmlformats.org/drawingml/2006/main" xmlns:r="http://schemas.openxmlformats.org/officeDocument/2006/relationships" xmlns:p="http://schemas.openxmlformats.org/presentationml/2006/main" preserve="1" userDrawn="1">
  <p:cSld name="257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0" y="1415058"/>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219320187"/>
      </p:ext>
    </p:extLst>
  </p:cSld>
  <p:clrMapOvr>
    <a:masterClrMapping/>
  </p:clrMapOvr>
  <p:timing>
    <p:tnLst>
      <p:par>
        <p:cTn id="1" dur="indefinite" restart="never" nodeType="tmRoot"/>
      </p:par>
    </p:tnLst>
  </p:timing>
</p:sldLayout>
</file>

<file path=ppt/slideLayouts/slideLayout1277.xml><?xml version="1.0" encoding="utf-8"?>
<p:sldLayout xmlns:a="http://schemas.openxmlformats.org/drawingml/2006/main" xmlns:r="http://schemas.openxmlformats.org/officeDocument/2006/relationships" xmlns:p="http://schemas.openxmlformats.org/presentationml/2006/main" userDrawn="1">
  <p:cSld name="25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344557607"/>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preserve="1" userDrawn="1">
  <p:cSld name="9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6880549"/>
      </p:ext>
    </p:extLst>
  </p:cSld>
  <p:clrMapOvr>
    <a:masterClrMapping/>
  </p:clrMapOvr>
  <p:timing>
    <p:tnLst>
      <p:par>
        <p:cTn id="1" dur="indefinite" restart="never" nodeType="tmRoot"/>
      </p:par>
    </p:tnLst>
  </p:timing>
</p:sldLayout>
</file>

<file path=ppt/slideLayouts/slideLayout1279.xml><?xml version="1.0" encoding="utf-8"?>
<p:sldLayout xmlns:a="http://schemas.openxmlformats.org/drawingml/2006/main" xmlns:r="http://schemas.openxmlformats.org/officeDocument/2006/relationships" xmlns:p="http://schemas.openxmlformats.org/presentationml/2006/main" userDrawn="1">
  <p:cSld name="25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25741394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9686589"/>
      </p:ext>
    </p:extLst>
  </p:cSld>
  <p:clrMapOvr>
    <a:masterClrMapping/>
  </p:clrMapOvr>
  <p:timing>
    <p:tnLst>
      <p:par>
        <p:cTn id="1" dur="indefinite" restart="never" nodeType="tmRoot"/>
      </p:par>
    </p:tnLst>
  </p:timing>
</p:sldLayout>
</file>

<file path=ppt/slideLayouts/slideLayout1280.xml><?xml version="1.0" encoding="utf-8"?>
<p:sldLayout xmlns:a="http://schemas.openxmlformats.org/drawingml/2006/main" xmlns:r="http://schemas.openxmlformats.org/officeDocument/2006/relationships" xmlns:p="http://schemas.openxmlformats.org/presentationml/2006/main" preserve="1" userDrawn="1">
  <p:cSld name="9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2587640"/>
      </p:ext>
    </p:extLst>
  </p:cSld>
  <p:clrMapOvr>
    <a:masterClrMapping/>
  </p:clrMapOvr>
  <p:timing>
    <p:tnLst>
      <p:par>
        <p:cTn id="1" dur="indefinite" restart="never" nodeType="tmRoot"/>
      </p:par>
    </p:tnLst>
  </p:timing>
</p:sldLayout>
</file>

<file path=ppt/slideLayouts/slideLayout1281.xml><?xml version="1.0" encoding="utf-8"?>
<p:sldLayout xmlns:a="http://schemas.openxmlformats.org/drawingml/2006/main" xmlns:r="http://schemas.openxmlformats.org/officeDocument/2006/relationships" xmlns:p="http://schemas.openxmlformats.org/presentationml/2006/main" userDrawn="1">
  <p:cSld name="26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133797813"/>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preserve="1" userDrawn="1">
  <p:cSld name="9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8975170"/>
      </p:ext>
    </p:extLst>
  </p:cSld>
  <p:clrMapOvr>
    <a:masterClrMapping/>
  </p:clrMapOvr>
  <p:timing>
    <p:tnLst>
      <p:par>
        <p:cTn id="1" dur="indefinite" restart="never" nodeType="tmRoot"/>
      </p:par>
    </p:tnLst>
  </p:timing>
</p:sldLayout>
</file>

<file path=ppt/slideLayouts/slideLayout1283.xml><?xml version="1.0" encoding="utf-8"?>
<p:sldLayout xmlns:a="http://schemas.openxmlformats.org/drawingml/2006/main" xmlns:r="http://schemas.openxmlformats.org/officeDocument/2006/relationships" xmlns:p="http://schemas.openxmlformats.org/presentationml/2006/main" userDrawn="1">
  <p:cSld name="26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885653494"/>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preserve="1" userDrawn="1">
  <p:cSld name="9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868353"/>
      </p:ext>
    </p:extLst>
  </p:cSld>
  <p:clrMapOvr>
    <a:masterClrMapping/>
  </p:clrMapOvr>
  <p:timing>
    <p:tnLst>
      <p:par>
        <p:cTn id="1" dur="indefinite" restart="never" nodeType="tmRoot"/>
      </p:par>
    </p:tnLst>
  </p:timing>
</p:sldLayout>
</file>

<file path=ppt/slideLayouts/slideLayout1285.xml><?xml version="1.0" encoding="utf-8"?>
<p:sldLayout xmlns:a="http://schemas.openxmlformats.org/drawingml/2006/main" xmlns:r="http://schemas.openxmlformats.org/officeDocument/2006/relationships" xmlns:p="http://schemas.openxmlformats.org/presentationml/2006/main" userDrawn="1">
  <p:cSld name="26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772792089"/>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userDrawn="1">
  <p:cSld name="9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881869735"/>
      </p:ext>
    </p:extLst>
  </p:cSld>
  <p:clrMapOvr>
    <a:masterClrMapping/>
  </p:clrMapOvr>
  <p:timing>
    <p:tnLst>
      <p:par>
        <p:cTn id="1" dur="indefinite" restart="never" nodeType="tmRoot"/>
      </p:par>
    </p:tnLst>
  </p:timing>
</p:sldLayout>
</file>

<file path=ppt/slideLayouts/slideLayout1287.xml><?xml version="1.0" encoding="utf-8"?>
<p:sldLayout xmlns:a="http://schemas.openxmlformats.org/drawingml/2006/main" xmlns:r="http://schemas.openxmlformats.org/officeDocument/2006/relationships" xmlns:p="http://schemas.openxmlformats.org/presentationml/2006/main" userDrawn="1">
  <p:cSld name="263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3"/>
            <a:ext cx="2057400" cy="273844"/>
          </a:xfrm>
          <a:prstGeom prst="rect">
            <a:avLst/>
          </a:prstGeom>
        </p:spPr>
        <p:txBody>
          <a:bodyPr/>
          <a:lstStyle/>
          <a:p>
            <a:pPr defTabSz="685800">
              <a:buClrTx/>
            </a:pPr>
            <a:fld id="{32BF82D2-7A68-459D-A996-9BDDA2518FA4}" type="datetimeFigureOut">
              <a:rPr lang="zh-CN" altLang="en-US" sz="1350" kern="1200" smtClean="0">
                <a:solidFill>
                  <a:prstClr val="black">
                    <a:tint val="75000"/>
                  </a:prstClr>
                </a:solidFill>
                <a:latin typeface="Lato Light"/>
                <a:ea typeface="+mn-ea"/>
                <a:cs typeface="+mn-cs"/>
              </a:rPr>
              <a:pPr defTabSz="685800">
                <a:buClrTx/>
              </a:pPr>
              <a:t>2021/11/25</a:t>
            </a:fld>
            <a:endParaRPr lang="zh-CN" altLang="en-US" sz="1350" kern="1200">
              <a:solidFill>
                <a:prstClr val="black">
                  <a:tint val="75000"/>
                </a:prstClr>
              </a:solidFill>
              <a:latin typeface="Lato Light"/>
              <a:ea typeface="+mn-ea"/>
              <a:cs typeface="+mn-cs"/>
            </a:endParaRPr>
          </a:p>
        </p:txBody>
      </p:sp>
      <p:sp>
        <p:nvSpPr>
          <p:cNvPr id="4" name="页脚占位符 3"/>
          <p:cNvSpPr>
            <a:spLocks noGrp="1"/>
          </p:cNvSpPr>
          <p:nvPr>
            <p:ph type="ftr" sz="quarter" idx="11"/>
          </p:nvPr>
        </p:nvSpPr>
        <p:spPr>
          <a:xfrm>
            <a:off x="3028950" y="4767263"/>
            <a:ext cx="3086100" cy="273844"/>
          </a:xfrm>
          <a:prstGeom prst="rect">
            <a:avLst/>
          </a:prstGeom>
        </p:spPr>
        <p:txBody>
          <a:bodyPr/>
          <a:lstStyle/>
          <a:p>
            <a:pPr defTabSz="685800">
              <a:buClrTx/>
            </a:pPr>
            <a:endParaRPr lang="zh-CN" altLang="en-US" sz="1350" kern="1200">
              <a:solidFill>
                <a:prstClr val="black">
                  <a:tint val="75000"/>
                </a:prstClr>
              </a:solidFill>
              <a:latin typeface="Lato Light"/>
              <a:ea typeface="+mn-ea"/>
              <a:cs typeface="+mn-cs"/>
            </a:endParaRPr>
          </a:p>
        </p:txBody>
      </p:sp>
      <p:sp>
        <p:nvSpPr>
          <p:cNvPr id="5" name="灯片编号占位符 4"/>
          <p:cNvSpPr>
            <a:spLocks noGrp="1"/>
          </p:cNvSpPr>
          <p:nvPr>
            <p:ph type="sldNum" sz="quarter" idx="12"/>
          </p:nvPr>
        </p:nvSpPr>
        <p:spPr>
          <a:xfrm>
            <a:off x="6457950" y="4767263"/>
            <a:ext cx="2057400" cy="273844"/>
          </a:xfrm>
          <a:prstGeom prst="rect">
            <a:avLst/>
          </a:prstGeom>
        </p:spPr>
        <p:txBody>
          <a:bodyPr/>
          <a:lstStyle/>
          <a:p>
            <a:pPr defTabSz="685800">
              <a:buClrTx/>
            </a:pPr>
            <a:fld id="{3E01EE5D-26FB-46D5-A381-ECFB35BF1D34}" type="slidenum">
              <a:rPr lang="zh-CN" altLang="en-US" sz="1350" kern="1200" smtClean="0">
                <a:solidFill>
                  <a:prstClr val="black">
                    <a:tint val="75000"/>
                  </a:prstClr>
                </a:solidFill>
                <a:latin typeface="Lato Light"/>
                <a:ea typeface="+mn-ea"/>
                <a:cs typeface="+mn-cs"/>
              </a:rPr>
              <a:pPr defTabSz="685800">
                <a:buClrTx/>
              </a:pPr>
              <a:t>‹#›</a:t>
            </a:fld>
            <a:endParaRPr lang="zh-CN" altLang="en-US" sz="1350" kern="1200">
              <a:solidFill>
                <a:prstClr val="black">
                  <a:tint val="75000"/>
                </a:prstClr>
              </a:solidFill>
              <a:latin typeface="Lato Light"/>
              <a:ea typeface="+mn-ea"/>
              <a:cs typeface="+mn-cs"/>
            </a:endParaRPr>
          </a:p>
        </p:txBody>
      </p:sp>
    </p:spTree>
    <p:extLst>
      <p:ext uri="{BB962C8B-B14F-4D97-AF65-F5344CB8AC3E}">
        <p14:creationId xmlns:p14="http://schemas.microsoft.com/office/powerpoint/2010/main" val="44499097"/>
      </p:ext>
    </p:extLst>
  </p:cSld>
  <p:clrMapOvr>
    <a:masterClrMapping/>
  </p:clrMapOvr>
  <p:timing>
    <p:tnLst>
      <p:par>
        <p:cTn id="1" dur="indefinite" restart="never" nodeType="tmRoot"/>
      </p:par>
    </p:tnLst>
  </p:timing>
</p:sldLayout>
</file>

<file path=ppt/slideLayouts/slideLayout1288.xml><?xml version="1.0" encoding="utf-8"?>
<p:sldLayout xmlns:a="http://schemas.openxmlformats.org/drawingml/2006/main" xmlns:r="http://schemas.openxmlformats.org/officeDocument/2006/relationships" xmlns:p="http://schemas.openxmlformats.org/presentationml/2006/main" userDrawn="1">
  <p:cSld name="26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a:solidFill>
                  <a:prstClr val="black">
                    <a:tint val="75000"/>
                  </a:prstClr>
                </a:solidFill>
                <a:cs typeface="+mn-cs"/>
              </a:defRPr>
            </a:lvl1pPr>
          </a:lstStyle>
          <a:p>
            <a:pPr defTabSz="685800">
              <a:buClrTx/>
              <a:defRPr/>
            </a:pPr>
            <a:fld id="{0C6303A0-9065-42AF-906A-DE1E800FE257}" type="datetimeFigureOut">
              <a:rPr lang="zh-CN" altLang="en-US" sz="1350" kern="1200" smtClean="0">
                <a:latin typeface="Lato Light"/>
                <a:ea typeface="+mn-ea"/>
              </a:rPr>
              <a:pPr defTabSz="685800">
                <a:buClrTx/>
                <a:defRPr/>
              </a:pPr>
              <a:t>2021/11/25</a:t>
            </a:fld>
            <a:endParaRPr lang="zh-CN" altLang="en-US" sz="1350" kern="1200">
              <a:latin typeface="Lato Light"/>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cs typeface="+mn-cs"/>
              </a:defRPr>
            </a:lvl1pPr>
          </a:lstStyle>
          <a:p>
            <a:pPr defTabSz="685800">
              <a:buClrTx/>
              <a:defRPr/>
            </a:pPr>
            <a:endParaRPr lang="zh-CN" altLang="en-US" sz="1350" kern="1200">
              <a:latin typeface="Lato Light"/>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cs typeface="+mn-cs"/>
              </a:defRPr>
            </a:lvl1pPr>
          </a:lstStyle>
          <a:p>
            <a:pPr defTabSz="685800">
              <a:buClrTx/>
              <a:defRPr/>
            </a:pPr>
            <a:fld id="{2AD3D7CA-7BD8-4738-B6AB-718737AA462A}" type="slidenum">
              <a:rPr lang="zh-CN" altLang="en-US" sz="1350" kern="1200" smtClean="0">
                <a:latin typeface="Lato Light"/>
                <a:ea typeface="+mn-ea"/>
              </a:rPr>
              <a:pPr defTabSz="685800">
                <a:buClrTx/>
                <a:defRPr/>
              </a:pPr>
              <a:t>‹#›</a:t>
            </a:fld>
            <a:endParaRPr lang="zh-CN" altLang="en-US" sz="1350" kern="1200">
              <a:latin typeface="Lato Light"/>
              <a:ea typeface="+mn-ea"/>
            </a:endParaRPr>
          </a:p>
        </p:txBody>
      </p:sp>
    </p:spTree>
    <p:extLst>
      <p:ext uri="{BB962C8B-B14F-4D97-AF65-F5344CB8AC3E}">
        <p14:creationId xmlns:p14="http://schemas.microsoft.com/office/powerpoint/2010/main" val="3959660586"/>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preserve="1" userDrawn="1">
  <p:cSld name="20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2140184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4871163"/>
      </p:ext>
    </p:extLst>
  </p:cSld>
  <p:clrMapOvr>
    <a:masterClrMapping/>
  </p:clrMapOvr>
  <p:timing>
    <p:tnLst>
      <p:par>
        <p:cTn id="1" dur="indefinite" restart="never" nodeType="tmRoot"/>
      </p:par>
    </p:tnLst>
  </p:timing>
</p:sldLayout>
</file>

<file path=ppt/slideLayouts/slideLayout1290.xml><?xml version="1.0" encoding="utf-8"?>
<p:sldLayout xmlns:a="http://schemas.openxmlformats.org/drawingml/2006/main" xmlns:r="http://schemas.openxmlformats.org/officeDocument/2006/relationships" xmlns:p="http://schemas.openxmlformats.org/presentationml/2006/main" preserve="1" userDrawn="1">
  <p:cSld name="60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1"/>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14073370"/>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preserve="1" userDrawn="1">
  <p:cSld name="20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03737217"/>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userDrawn="1">
  <p:cSld name="26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800">
              <a:buClrTx/>
              <a:defRPr/>
            </a:pPr>
            <a:fld id="{3ACFC516-0EBD-4852-9DFD-FFC809B16810}" type="datetimeFigureOut">
              <a:rPr lang="zh-CN" altLang="en-US" sz="1350" kern="1200" smtClean="0">
                <a:latin typeface="Lato Light"/>
                <a:ea typeface="+mn-ea"/>
              </a:rPr>
              <a:pPr defTabSz="685800">
                <a:buClrTx/>
                <a:defRPr/>
              </a:pPr>
              <a:t>2021/11/25</a:t>
            </a:fld>
            <a:endParaRPr lang="zh-CN" altLang="en-US" sz="1350" kern="1200">
              <a:latin typeface="Lato Light"/>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800">
              <a:buClrTx/>
              <a:defRPr/>
            </a:pPr>
            <a:endParaRPr lang="zh-CN" altLang="en-US" sz="1350" kern="1200">
              <a:latin typeface="Lato Light"/>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800">
              <a:buClrTx/>
              <a:defRPr/>
            </a:pPr>
            <a:fld id="{855DB59F-0B7A-4009-ADD8-CBB6E0E22669}" type="slidenum">
              <a:rPr lang="zh-CN" altLang="en-US" sz="1350" kern="1200" smtClean="0">
                <a:latin typeface="Lato Light"/>
                <a:ea typeface="+mn-ea"/>
              </a:rPr>
              <a:pPr defTabSz="685800">
                <a:buClrTx/>
                <a:defRPr/>
              </a:pPr>
              <a:t>‹#›</a:t>
            </a:fld>
            <a:endParaRPr lang="zh-CN" altLang="en-US" sz="1350" kern="1200">
              <a:latin typeface="Lato Light"/>
              <a:ea typeface="+mn-ea"/>
            </a:endParaRPr>
          </a:p>
        </p:txBody>
      </p:sp>
    </p:spTree>
    <p:extLst>
      <p:ext uri="{BB962C8B-B14F-4D97-AF65-F5344CB8AC3E}">
        <p14:creationId xmlns:p14="http://schemas.microsoft.com/office/powerpoint/2010/main" val="3655503794"/>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userDrawn="1">
  <p:cSld name="26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203642113"/>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userDrawn="1">
  <p:cSld name="6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274919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295.xml><?xml version="1.0" encoding="utf-8"?>
<p:sldLayout xmlns:a="http://schemas.openxmlformats.org/drawingml/2006/main" xmlns:r="http://schemas.openxmlformats.org/officeDocument/2006/relationships" xmlns:p="http://schemas.openxmlformats.org/presentationml/2006/main" userDrawn="1">
  <p:cSld name="26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a:solidFill>
                  <a:prstClr val="black">
                    <a:tint val="75000"/>
                  </a:prstClr>
                </a:solidFill>
              </a:defRPr>
            </a:lvl1pPr>
          </a:lstStyle>
          <a:p>
            <a:pPr defTabSz="685800">
              <a:buClrTx/>
              <a:defRPr/>
            </a:pPr>
            <a:fld id="{233108B3-3C5F-434E-B7C6-124BB30C5988}" type="datetimeFigureOut">
              <a:rPr lang="zh-CN" altLang="en-US" sz="1350" kern="1200" smtClean="0">
                <a:latin typeface="Lato Light"/>
                <a:ea typeface="+mn-ea"/>
                <a:cs typeface="+mn-cs"/>
              </a:rPr>
              <a:pPr defTabSz="6858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0FCC38CE-CFED-41E2-93E2-A213294AFB8B}" type="slidenum">
              <a:rPr lang="zh-CN" altLang="en-US" sz="1350" kern="1200" smtClean="0">
                <a:latin typeface="Lato Light"/>
                <a:ea typeface="+mn-ea"/>
                <a:cs typeface="+mn-cs"/>
              </a:rPr>
              <a:pPr defTabSz="6858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879868827"/>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preserve="1" userDrawn="1">
  <p:cSld name="268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0185871"/>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269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0"/>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rtlCol="0">
            <a:noAutofit/>
          </a:bodyPr>
          <a:lstStyle/>
          <a:p>
            <a:pPr lvl="0"/>
            <a:endParaRPr lang="zh-CN" altLang="en-US" noProof="0"/>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38694139"/>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preserve="1" userDrawn="1">
  <p:cSld name="270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1"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972899887"/>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preserve="1" userDrawn="1">
  <p:cSld name="271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0"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rtlCol="0">
            <a:noAutofit/>
          </a:bodyPr>
          <a:lstStyle/>
          <a:p>
            <a:pPr lvl="0"/>
            <a:endParaRPr lang="zh-CN" altLang="en-US" noProof="0"/>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rtlCol="0">
            <a:noAutofit/>
          </a:bodyPr>
          <a:lstStyle/>
          <a:p>
            <a:pPr lvl="0"/>
            <a:endParaRPr lang="zh-CN" altLang="en-US" noProof="0"/>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88688849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2">
  <p:cSld name="CUSTOM_11_1">
    <p:spTree>
      <p:nvGrpSpPr>
        <p:cNvPr id="1" name="Shape 151"/>
        <p:cNvGrpSpPr/>
        <p:nvPr/>
      </p:nvGrpSpPr>
      <p:grpSpPr>
        <a:xfrm>
          <a:off x="0" y="0"/>
          <a:ext cx="0" cy="0"/>
          <a:chOff x="0" y="0"/>
          <a:chExt cx="0" cy="0"/>
        </a:xfrm>
      </p:grpSpPr>
      <p:grpSp>
        <p:nvGrpSpPr>
          <p:cNvPr id="152" name="Google Shape;152;p15"/>
          <p:cNvGrpSpPr/>
          <p:nvPr/>
        </p:nvGrpSpPr>
        <p:grpSpPr>
          <a:xfrm>
            <a:off x="77" y="50"/>
            <a:ext cx="9143823" cy="5143300"/>
            <a:chOff x="77" y="50"/>
            <a:chExt cx="9143823" cy="5143300"/>
          </a:xfrm>
        </p:grpSpPr>
        <p:sp>
          <p:nvSpPr>
            <p:cNvPr id="153" name="Google Shape;153;p15"/>
            <p:cNvSpPr/>
            <p:nvPr/>
          </p:nvSpPr>
          <p:spPr>
            <a:xfrm rot="10800000">
              <a:off x="150" y="50"/>
              <a:ext cx="3101400" cy="1155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5"/>
            <p:cNvSpPr/>
            <p:nvPr/>
          </p:nvSpPr>
          <p:spPr>
            <a:xfrm rot="10800000" flipH="1">
              <a:off x="77"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5"/>
            <p:cNvSpPr/>
            <p:nvPr/>
          </p:nvSpPr>
          <p:spPr>
            <a:xfrm rot="10800000" flipH="1">
              <a:off x="77"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 name="Google Shape;156;p15"/>
            <p:cNvGrpSpPr/>
            <p:nvPr/>
          </p:nvGrpSpPr>
          <p:grpSpPr>
            <a:xfrm flipH="1">
              <a:off x="2021" y="178472"/>
              <a:ext cx="897900" cy="302453"/>
              <a:chOff x="8246106" y="178472"/>
              <a:chExt cx="897900" cy="302453"/>
            </a:xfrm>
          </p:grpSpPr>
          <p:sp>
            <p:nvSpPr>
              <p:cNvPr id="157" name="Google Shape;157;p15"/>
              <p:cNvSpPr/>
              <p:nvPr/>
            </p:nvSpPr>
            <p:spPr>
              <a:xfrm rot="10800000" flipH="1">
                <a:off x="8246106"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5"/>
              <p:cNvSpPr/>
              <p:nvPr/>
            </p:nvSpPr>
            <p:spPr>
              <a:xfrm rot="10800000" flipH="1">
                <a:off x="8679606"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 name="Google Shape;159;p15"/>
            <p:cNvGrpSpPr/>
            <p:nvPr/>
          </p:nvGrpSpPr>
          <p:grpSpPr>
            <a:xfrm>
              <a:off x="4541894" y="4419483"/>
              <a:ext cx="4602006" cy="723867"/>
              <a:chOff x="4541894" y="4419483"/>
              <a:chExt cx="4602006" cy="723867"/>
            </a:xfrm>
          </p:grpSpPr>
          <p:sp>
            <p:nvSpPr>
              <p:cNvPr id="160" name="Google Shape;160;p15"/>
              <p:cNvSpPr/>
              <p:nvPr/>
            </p:nvSpPr>
            <p:spPr>
              <a:xfrm>
                <a:off x="5202200" y="4875750"/>
                <a:ext cx="3941700" cy="267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5"/>
              <p:cNvSpPr/>
              <p:nvPr/>
            </p:nvSpPr>
            <p:spPr>
              <a:xfrm rot="10800000">
                <a:off x="5646927" y="4910650"/>
                <a:ext cx="15717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5"/>
              <p:cNvSpPr/>
              <p:nvPr/>
            </p:nvSpPr>
            <p:spPr>
              <a:xfrm rot="10800000">
                <a:off x="4541894" y="4419483"/>
                <a:ext cx="2674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5"/>
              <p:cNvSpPr/>
              <p:nvPr/>
            </p:nvSpPr>
            <p:spPr>
              <a:xfrm rot="10800000">
                <a:off x="6431591" y="4665050"/>
                <a:ext cx="12006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4" name="Google Shape;164;p15"/>
          <p:cNvSpPr txBox="1">
            <a:spLocks noGrp="1"/>
          </p:cNvSpPr>
          <p:nvPr>
            <p:ph type="title"/>
          </p:nvPr>
        </p:nvSpPr>
        <p:spPr>
          <a:xfrm>
            <a:off x="1305275" y="1862675"/>
            <a:ext cx="6794400" cy="165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000" b="1"/>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65" name="Google Shape;165;p15"/>
          <p:cNvSpPr txBox="1">
            <a:spLocks noGrp="1"/>
          </p:cNvSpPr>
          <p:nvPr>
            <p:ph type="subTitle" idx="1"/>
          </p:nvPr>
        </p:nvSpPr>
        <p:spPr>
          <a:xfrm>
            <a:off x="2949225" y="3518675"/>
            <a:ext cx="5150400" cy="522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66" name="Google Shape;166;p15"/>
          <p:cNvSpPr txBox="1">
            <a:spLocks noGrp="1"/>
          </p:cNvSpPr>
          <p:nvPr>
            <p:ph type="title" idx="2" hasCustomPrompt="1"/>
          </p:nvPr>
        </p:nvSpPr>
        <p:spPr>
          <a:xfrm>
            <a:off x="6525825" y="970352"/>
            <a:ext cx="1573800" cy="920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65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3320613"/>
      </p:ext>
    </p:extLst>
  </p:cSld>
  <p:clrMapOvr>
    <a:masterClrMapping/>
  </p:clrMapOvr>
  <p:timing>
    <p:tnLst>
      <p:par>
        <p:cTn id="1" dur="indefinite" restart="never" nodeType="tmRoot"/>
      </p:par>
    </p:tnLst>
  </p:timing>
</p:sldLayout>
</file>

<file path=ppt/slideLayouts/slideLayout1300.xml><?xml version="1.0" encoding="utf-8"?>
<p:sldLayout xmlns:a="http://schemas.openxmlformats.org/drawingml/2006/main" xmlns:r="http://schemas.openxmlformats.org/officeDocument/2006/relationships" xmlns:p="http://schemas.openxmlformats.org/presentationml/2006/main" preserve="1" userDrawn="1">
  <p:cSld name="272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8"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1585927544"/>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preserve="1" userDrawn="1">
  <p:cSld name="273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0"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rtlCol="0">
            <a:noAutofit/>
          </a:bodyPr>
          <a:lstStyle/>
          <a:p>
            <a:pPr lvl="0"/>
            <a:endParaRPr lang="zh-CN" altLang="en-US" noProof="0"/>
          </a:p>
        </p:txBody>
      </p:sp>
      <p:sp>
        <p:nvSpPr>
          <p:cNvPr id="9" name="图片占位符 8"/>
          <p:cNvSpPr>
            <a:spLocks noGrp="1"/>
          </p:cNvSpPr>
          <p:nvPr>
            <p:ph type="pic" sz="quarter" idx="11"/>
          </p:nvPr>
        </p:nvSpPr>
        <p:spPr>
          <a:xfrm>
            <a:off x="4957865"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720055668"/>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preserve="1" userDrawn="1">
  <p:cSld name="274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0" y="1415058"/>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3642477363"/>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userDrawn="1">
  <p:cSld name="27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C1F66C1E-8BBB-45D9-B05F-5B47EA3C5016}"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73DB09E1-0499-4349-A5DD-6FC4457040E5}"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1804390176"/>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preserve="1" userDrawn="1">
  <p:cSld name="10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1845464"/>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userDrawn="1">
  <p:cSld name="27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C23436DF-DB2A-4038-BAF1-07AEEF958347}"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A850D65F-1DA4-4CEC-8718-30D142268E5E}"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4031194498"/>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preserve="1" userDrawn="1">
  <p:cSld name="10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6661557"/>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userDrawn="1">
  <p:cSld name="27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4D4B0954-0789-48CC-A8F5-C9137E3E9F72}"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195401FC-AD89-4F99-8D99-AF2DF0E49340}"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3235023285"/>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preserve="1" userDrawn="1">
  <p:cSld name="10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1592404"/>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userDrawn="1">
  <p:cSld name="27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28F4EFA5-8EC9-4DB3-BA74-4C5EF3B66203}"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73C26F04-D23C-4AB1-9E4D-52FD3B524F6C}"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389822564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4646576"/>
      </p:ext>
    </p:extLst>
  </p:cSld>
  <p:clrMapOvr>
    <a:masterClrMapping/>
  </p:clrMapOvr>
  <p:timing>
    <p:tnLst>
      <p:par>
        <p:cTn id="1" dur="indefinite" restart="never" nodeType="tmRoot"/>
      </p:par>
    </p:tnLst>
  </p:timing>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10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640152142"/>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userDrawn="1">
  <p:cSld name="27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2AA93B39-59D5-422D-80B2-577FE3B49427}"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E3569EF3-805F-43FF-BCD0-19E904F0BA76}"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1227673585"/>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preserve="1" userDrawn="1">
  <p:cSld name="10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2746441"/>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preserve="1" userDrawn="1">
  <p:cSld name="280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677526465"/>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preserve="1" userDrawn="1">
  <p:cSld name="281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0"/>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rtlCol="0">
            <a:noAutofit/>
          </a:bodyPr>
          <a:lstStyle/>
          <a:p>
            <a:pPr lvl="0"/>
            <a:endParaRPr lang="zh-CN" altLang="en-US" noProof="0"/>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828820186"/>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282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1"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1601171570"/>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preserve="1" userDrawn="1">
  <p:cSld name="283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0"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rtlCol="0">
            <a:noAutofit/>
          </a:bodyPr>
          <a:lstStyle/>
          <a:p>
            <a:pPr lvl="0"/>
            <a:endParaRPr lang="zh-CN" altLang="en-US" noProof="0"/>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rtlCol="0">
            <a:noAutofit/>
          </a:bodyPr>
          <a:lstStyle/>
          <a:p>
            <a:pPr lvl="0"/>
            <a:endParaRPr lang="zh-CN" altLang="en-US" noProof="0"/>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395613845"/>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preserve="1" userDrawn="1">
  <p:cSld name="284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8"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1768795152"/>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preserve="1" userDrawn="1">
  <p:cSld name="285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0"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rtlCol="0">
            <a:noAutofit/>
          </a:bodyPr>
          <a:lstStyle/>
          <a:p>
            <a:pPr lvl="0"/>
            <a:endParaRPr lang="zh-CN" altLang="en-US" noProof="0"/>
          </a:p>
        </p:txBody>
      </p:sp>
      <p:sp>
        <p:nvSpPr>
          <p:cNvPr id="9" name="图片占位符 8"/>
          <p:cNvSpPr>
            <a:spLocks noGrp="1"/>
          </p:cNvSpPr>
          <p:nvPr>
            <p:ph type="pic" sz="quarter" idx="11"/>
          </p:nvPr>
        </p:nvSpPr>
        <p:spPr>
          <a:xfrm>
            <a:off x="4957865"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3516205987"/>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preserve="1" userDrawn="1">
  <p:cSld name="286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0" y="1415058"/>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191695837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31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9239327"/>
      </p:ext>
    </p:extLst>
  </p:cSld>
  <p:clrMapOvr>
    <a:masterClrMapping/>
  </p:clrMapOvr>
  <p:timing>
    <p:tnLst>
      <p:par>
        <p:cTn id="1" dur="indefinite" restart="never" nodeType="tmRoot"/>
      </p:par>
    </p:tnLst>
  </p:timing>
</p:sldLayout>
</file>

<file path=ppt/slideLayouts/slideLayout1320.xml><?xml version="1.0" encoding="utf-8"?>
<p:sldLayout xmlns:a="http://schemas.openxmlformats.org/drawingml/2006/main" xmlns:r="http://schemas.openxmlformats.org/officeDocument/2006/relationships" xmlns:p="http://schemas.openxmlformats.org/presentationml/2006/main" userDrawn="1">
  <p:cSld name="28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1D460D46-B0D5-4132-AD8F-813461EA5BD1}"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001E04C3-982C-4A01-A444-B2D0CD51FADC}"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2230758052"/>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userDrawn="1">
  <p:cSld name="10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1406417"/>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userDrawn="1">
  <p:cSld name="28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9BA8612B-1752-4BC5-A899-04E84A0BBC3C}"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0F8F55A5-3625-4D47-825D-3C297B1BD580}"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816516161"/>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preserve="1" userDrawn="1">
  <p:cSld name="10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4286759"/>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userDrawn="1">
  <p:cSld name="28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0774ED04-9A4D-4F58-89B4-8A0565C5482E}"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B0D1C31C-F7F5-4C6A-AAAE-B87954A02004}"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3647734252"/>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userDrawn="1">
  <p:cSld name="10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5831748"/>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userDrawn="1">
  <p:cSld name="29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BB37FBE6-EE01-4622-8875-2B5DE15A8039}"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9BAE2A17-A3A5-4E41-8788-DE56708CDC9A}"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3825803245"/>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userDrawn="1">
  <p:cSld name="10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55637842"/>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userDrawn="1">
  <p:cSld name="29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1E799BA9-C7FD-4E54-8B5F-43A743A1BC4C}"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FC6EBAE5-6302-4B97-B4E9-AE8ECA6DDFB3}"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2679466065"/>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preserve="1" userDrawn="1">
  <p:cSld name="10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776644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32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2"/>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815154535"/>
      </p:ext>
    </p:extLst>
  </p:cSld>
  <p:clrMapOvr>
    <a:masterClrMapping/>
  </p:clrMapOvr>
  <p:timing>
    <p:tnLst>
      <p:par>
        <p:cTn id="1" dur="indefinite" restart="never" nodeType="tmRoot"/>
      </p:par>
    </p:tnLst>
  </p:timing>
</p:sldLayout>
</file>

<file path=ppt/slideLayouts/slideLayout1330.xml><?xml version="1.0" encoding="utf-8"?>
<p:sldLayout xmlns:a="http://schemas.openxmlformats.org/drawingml/2006/main" xmlns:r="http://schemas.openxmlformats.org/officeDocument/2006/relationships" xmlns:p="http://schemas.openxmlformats.org/presentationml/2006/main" userDrawn="1">
  <p:cSld name="29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latin typeface="Arial" panose="020B0604020202020204" pitchFamily="34" charset="0"/>
                <a:cs typeface="Arial" panose="020B0604020202020204" pitchFamily="34" charset="0"/>
              </a:defRPr>
            </a:lvl1pPr>
          </a:lstStyle>
          <a:p>
            <a:pPr>
              <a:buClrTx/>
              <a:defRPr/>
            </a:pPr>
            <a:fld id="{644EC6E1-C519-4DBB-81AA-AE32E6245E22}" type="datetimeFigureOut">
              <a:rPr lang="zh-CN" altLang="en-US" sz="1350" kern="1200" smtClean="0">
                <a:solidFill>
                  <a:srgbClr val="5F5F5F"/>
                </a:solidFill>
                <a:ea typeface="+mn-ea"/>
              </a:rPr>
              <a:pPr>
                <a:buClrTx/>
                <a:defRPr/>
              </a:pPr>
              <a:t>2021/11/25</a:t>
            </a:fld>
            <a:endParaRPr lang="zh-CN" altLang="en-US" sz="1350" kern="1200">
              <a:solidFill>
                <a:srgbClr val="5F5F5F"/>
              </a:solidFill>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latin typeface="Arial" panose="020B0604020202020204" pitchFamily="34" charset="0"/>
                <a:cs typeface="Arial" panose="020B0604020202020204" pitchFamily="34" charset="0"/>
              </a:defRPr>
            </a:lvl1pPr>
          </a:lstStyle>
          <a:p>
            <a:pPr>
              <a:buClrTx/>
              <a:defRPr/>
            </a:pPr>
            <a:endParaRPr lang="zh-CN" altLang="en-US" sz="1350" kern="1200">
              <a:solidFill>
                <a:srgbClr val="5F5F5F"/>
              </a:solidFill>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latin typeface="Arial" panose="020B0604020202020204" pitchFamily="34" charset="0"/>
                <a:cs typeface="Arial" panose="020B0604020202020204" pitchFamily="34" charset="0"/>
              </a:defRPr>
            </a:lvl1pPr>
          </a:lstStyle>
          <a:p>
            <a:pPr>
              <a:buClrTx/>
              <a:defRPr/>
            </a:pPr>
            <a:fld id="{50CE6E8A-E724-4305-BC68-4C5C9379D97B}" type="slidenum">
              <a:rPr lang="zh-CN" altLang="en-US" sz="1350" kern="1200" smtClean="0">
                <a:solidFill>
                  <a:srgbClr val="5F5F5F"/>
                </a:solidFill>
                <a:ea typeface="+mn-ea"/>
              </a:rPr>
              <a:pPr>
                <a:buClrTx/>
                <a:defRPr/>
              </a:pPr>
              <a:t>‹#›</a:t>
            </a:fld>
            <a:endParaRPr lang="zh-CN" altLang="en-US" sz="1350" kern="1200">
              <a:solidFill>
                <a:srgbClr val="5F5F5F"/>
              </a:solidFill>
              <a:ea typeface="+mn-ea"/>
            </a:endParaRPr>
          </a:p>
        </p:txBody>
      </p:sp>
    </p:spTree>
    <p:extLst>
      <p:ext uri="{BB962C8B-B14F-4D97-AF65-F5344CB8AC3E}">
        <p14:creationId xmlns:p14="http://schemas.microsoft.com/office/powerpoint/2010/main" val="1481410798"/>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userDrawn="1">
  <p:cSld name="29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mn-cs"/>
              </a:defRPr>
            </a:lvl1pPr>
          </a:lstStyle>
          <a:p>
            <a:pPr>
              <a:buClrTx/>
              <a:defRPr/>
            </a:pPr>
            <a:fld id="{7C80CA46-1D22-462F-922F-367BD8090FC2}"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mn-cs"/>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mn-cs"/>
              </a:defRPr>
            </a:lvl1pPr>
          </a:lstStyle>
          <a:p>
            <a:pPr>
              <a:buClrTx/>
              <a:defRPr/>
            </a:pPr>
            <a:fld id="{9220B2E4-E6C1-4709-8A7F-068D425CE2F3}"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34442050"/>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userDrawn="1">
  <p:cSld name="21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0"/>
            <a:ext cx="9496425"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0141037"/>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preserve="1" userDrawn="1">
  <p:cSld name="62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0"/>
            <a:ext cx="9525000"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44450275"/>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preserve="1" userDrawn="1">
  <p:cSld name="21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6053" y="-341710"/>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2487640"/>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userDrawn="1">
  <p:cSld name="29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F3454FFD-B089-4CE3-A8DA-EF486325D05D}"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D04EE65B-E6C4-4E6E-9F1A-3BD6FA8AB0CE}"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572035197"/>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userDrawn="1">
  <p:cSld name="29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2CB60C95-F0FB-4A4C-97A2-4B7D26577555}"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B456159D-9635-46A2-BFDC-CF1E90E64D52}"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1255048467"/>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userDrawn="1">
  <p:cSld name="6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4622740"/>
      </p:ext>
    </p:extLst>
  </p:cSld>
  <p:clrMapOvr>
    <a:masterClrMapping/>
  </p:clrMapOvr>
  <p:transition spd="slow" advClick="0" advTm="0">
    <p:random/>
  </p:transition>
</p:sldLayout>
</file>

<file path=ppt/slideLayouts/slideLayout1338.xml><?xml version="1.0" encoding="utf-8"?>
<p:sldLayout xmlns:a="http://schemas.openxmlformats.org/drawingml/2006/main" xmlns:r="http://schemas.openxmlformats.org/officeDocument/2006/relationships" xmlns:p="http://schemas.openxmlformats.org/presentationml/2006/main" userDrawn="1">
  <p:cSld name="29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87805AC1-D4A9-4F68-86E2-6E97848130C7}"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defTabSz="6858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355443B7-D7C5-44C2-9C7C-5E40BAA06C09}"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1497336013"/>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preserve="1" userDrawn="1">
  <p:cSld name="297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7657912"/>
      </p:ext>
    </p:extLst>
  </p:cSld>
  <p:clrMapOvr>
    <a:masterClrMapping/>
  </p:clrMapOvr>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33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788286947"/>
      </p:ext>
    </p:extLst>
  </p:cSld>
  <p:clrMapOvr>
    <a:masterClrMapping/>
  </p:clrMapOvr>
  <p:timing>
    <p:tnLst>
      <p:par>
        <p:cTn id="1" dur="indefinite" restart="never" nodeType="tmRoot"/>
      </p:par>
    </p:tnLst>
  </p:timing>
</p:sldLayout>
</file>

<file path=ppt/slideLayouts/slideLayout1340.xml><?xml version="1.0" encoding="utf-8"?>
<p:sldLayout xmlns:a="http://schemas.openxmlformats.org/drawingml/2006/main" xmlns:r="http://schemas.openxmlformats.org/officeDocument/2006/relationships" xmlns:p="http://schemas.openxmlformats.org/presentationml/2006/main" preserve="1" userDrawn="1">
  <p:cSld name="298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0"/>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683606612"/>
      </p:ext>
    </p:extLst>
  </p:cSld>
  <p:clrMapOvr>
    <a:masterClrMapping/>
  </p:clrMapOvr>
  <p:timing>
    <p:tnLst>
      <p:par>
        <p:cTn id="1" dur="indefinite" restart="never" nodeType="tmRoot"/>
      </p:par>
    </p:tnLst>
  </p:timing>
</p:sldLayout>
</file>

<file path=ppt/slideLayouts/slideLayout1341.xml><?xml version="1.0" encoding="utf-8"?>
<p:sldLayout xmlns:a="http://schemas.openxmlformats.org/drawingml/2006/main" xmlns:r="http://schemas.openxmlformats.org/officeDocument/2006/relationships" xmlns:p="http://schemas.openxmlformats.org/presentationml/2006/main" preserve="1" userDrawn="1">
  <p:cSld name="299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1"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476390608"/>
      </p:ext>
    </p:extLst>
  </p:cSld>
  <p:clrMapOvr>
    <a:masterClrMapping/>
  </p:clrMapOvr>
  <p:timing>
    <p:tnLst>
      <p:par>
        <p:cTn id="1" dur="indefinite" restart="never" nodeType="tmRoot"/>
      </p:par>
    </p:tnLst>
  </p:timing>
</p:sldLayout>
</file>

<file path=ppt/slideLayouts/slideLayout1342.xml><?xml version="1.0" encoding="utf-8"?>
<p:sldLayout xmlns:a="http://schemas.openxmlformats.org/drawingml/2006/main" xmlns:r="http://schemas.openxmlformats.org/officeDocument/2006/relationships" xmlns:p="http://schemas.openxmlformats.org/presentationml/2006/main" preserve="1" userDrawn="1">
  <p:cSld name="300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0"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447857727"/>
      </p:ext>
    </p:extLst>
  </p:cSld>
  <p:clrMapOvr>
    <a:masterClrMapping/>
  </p:clrMapOvr>
  <p:timing>
    <p:tnLst>
      <p:par>
        <p:cTn id="1" dur="indefinite" restart="never" nodeType="tmRoot"/>
      </p:par>
    </p:tnLst>
  </p:timing>
</p:sldLayout>
</file>

<file path=ppt/slideLayouts/slideLayout1343.xml><?xml version="1.0" encoding="utf-8"?>
<p:sldLayout xmlns:a="http://schemas.openxmlformats.org/drawingml/2006/main" xmlns:r="http://schemas.openxmlformats.org/officeDocument/2006/relationships" xmlns:p="http://schemas.openxmlformats.org/presentationml/2006/main" preserve="1" userDrawn="1">
  <p:cSld name="301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8"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075852776"/>
      </p:ext>
    </p:extLst>
  </p:cSld>
  <p:clrMapOvr>
    <a:masterClrMapping/>
  </p:clrMapOvr>
  <p:timing>
    <p:tnLst>
      <p:par>
        <p:cTn id="1" dur="indefinite" restart="never" nodeType="tmRoot"/>
      </p:par>
    </p:tnLst>
  </p:timing>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userDrawn="1">
  <p:cSld name="302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0"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5"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564895008"/>
      </p:ext>
    </p:extLst>
  </p:cSld>
  <p:clrMapOvr>
    <a:masterClrMapping/>
  </p:clrMapOvr>
  <p:timing>
    <p:tnLst>
      <p:par>
        <p:cTn id="1" dur="indefinite" restart="never" nodeType="tmRoot"/>
      </p:par>
    </p:tnLst>
  </p:timing>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userDrawn="1">
  <p:cSld name="303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0" y="1415058"/>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736062108"/>
      </p:ext>
    </p:extLst>
  </p:cSld>
  <p:clrMapOvr>
    <a:masterClrMapping/>
  </p:clrMapOvr>
  <p:timing>
    <p:tnLst>
      <p:par>
        <p:cT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userDrawn="1">
  <p:cSld name="30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675110508"/>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preserve="1" userDrawn="1">
  <p:cSld name="11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556708892"/>
      </p:ext>
    </p:extLst>
  </p:cSld>
  <p:clrMapOvr>
    <a:masterClrMapping/>
  </p:clrMapOvr>
  <p:timing>
    <p:tnLst>
      <p:par>
        <p:cTn id="1" dur="indefinite" restart="never" nodeType="tmRoot"/>
      </p:par>
    </p:tnLst>
  </p:timing>
</p:sldLayout>
</file>

<file path=ppt/slideLayouts/slideLayout1348.xml><?xml version="1.0" encoding="utf-8"?>
<p:sldLayout xmlns:a="http://schemas.openxmlformats.org/drawingml/2006/main" xmlns:r="http://schemas.openxmlformats.org/officeDocument/2006/relationships" xmlns:p="http://schemas.openxmlformats.org/presentationml/2006/main" userDrawn="1">
  <p:cSld name="30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204970811"/>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preserve="1" userDrawn="1">
  <p:cSld name="11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6005027"/>
      </p:ext>
    </p:extLst>
  </p:cSld>
  <p:clrMapOvr>
    <a:masterClrMapping/>
  </p:clrMapOvr>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4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2"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809459588"/>
      </p:ext>
    </p:extLst>
  </p:cSld>
  <p:clrMapOvr>
    <a:masterClrMapping/>
  </p:clrMapOvr>
  <p:timing>
    <p:tnLst>
      <p:par>
        <p:cTn id="1" dur="indefinite" restart="never" nodeType="tmRoot"/>
      </p:par>
    </p:tnLst>
  </p:timing>
</p:sldLayout>
</file>

<file path=ppt/slideLayouts/slideLayout1350.xml><?xml version="1.0" encoding="utf-8"?>
<p:sldLayout xmlns:a="http://schemas.openxmlformats.org/drawingml/2006/main" xmlns:r="http://schemas.openxmlformats.org/officeDocument/2006/relationships" xmlns:p="http://schemas.openxmlformats.org/presentationml/2006/main" userDrawn="1">
  <p:cSld name="30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683635909"/>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preserve="1" userDrawn="1">
  <p:cSld name="11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0369087"/>
      </p:ext>
    </p:extLst>
  </p:cSld>
  <p:clrMapOvr>
    <a:masterClrMapping/>
  </p:clrMapOvr>
  <p:timing>
    <p:tnLst>
      <p:par>
        <p:cTn id="1" dur="indefinite" restart="never" nodeType="tmRoot"/>
      </p:par>
    </p:tnLst>
  </p:timing>
</p:sldLayout>
</file>

<file path=ppt/slideLayouts/slideLayout1352.xml><?xml version="1.0" encoding="utf-8"?>
<p:sldLayout xmlns:a="http://schemas.openxmlformats.org/drawingml/2006/main" xmlns:r="http://schemas.openxmlformats.org/officeDocument/2006/relationships" xmlns:p="http://schemas.openxmlformats.org/presentationml/2006/main" userDrawn="1">
  <p:cSld name="30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031716353"/>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preserve="1" userDrawn="1">
  <p:cSld name="11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9622993"/>
      </p:ext>
    </p:extLst>
  </p:cSld>
  <p:clrMapOvr>
    <a:masterClrMapping/>
  </p:clrMapOvr>
  <p:timing>
    <p:tnLst>
      <p:par>
        <p:cTn id="1" dur="indefinite" restart="never" nodeType="tmRoot"/>
      </p:par>
    </p:tnLst>
  </p:timing>
</p:sldLayout>
</file>

<file path=ppt/slideLayouts/slideLayout1354.xml><?xml version="1.0" encoding="utf-8"?>
<p:sldLayout xmlns:a="http://schemas.openxmlformats.org/drawingml/2006/main" xmlns:r="http://schemas.openxmlformats.org/officeDocument/2006/relationships" xmlns:p="http://schemas.openxmlformats.org/presentationml/2006/main" userDrawn="1">
  <p:cSld name="30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290421758"/>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preserve="1" userDrawn="1">
  <p:cSld name="11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79924060"/>
      </p:ext>
    </p:extLst>
  </p:cSld>
  <p:clrMapOvr>
    <a:masterClrMapping/>
  </p:clrMapOvr>
  <p:timing>
    <p:tnLst>
      <p:par>
        <p:cTn id="1" dur="indefinite" restart="never" nodeType="tmRoot"/>
      </p:par>
    </p:tnLst>
  </p:timing>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preserve="1" userDrawn="1">
  <p:cSld name="309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608637"/>
      </p:ext>
    </p:extLst>
  </p:cSld>
  <p:clrMapOvr>
    <a:masterClrMapping/>
  </p:clrMapOvr>
  <p:timing>
    <p:tnLst>
      <p:par>
        <p:cTn id="1" dur="indefinite" restart="never" nodeType="tmRoot"/>
      </p:par>
    </p:tnLst>
  </p:timing>
</p:sldLayout>
</file>

<file path=ppt/slideLayouts/slideLayout1357.xml><?xml version="1.0" encoding="utf-8"?>
<p:sldLayout xmlns:a="http://schemas.openxmlformats.org/drawingml/2006/main" xmlns:r="http://schemas.openxmlformats.org/officeDocument/2006/relationships" xmlns:p="http://schemas.openxmlformats.org/presentationml/2006/main" preserve="1" userDrawn="1">
  <p:cSld name="310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0"/>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630812197"/>
      </p:ext>
    </p:extLst>
  </p:cSld>
  <p:clrMapOvr>
    <a:masterClrMapping/>
  </p:clrMapOvr>
  <p:timing>
    <p:tnLst>
      <p:par>
        <p:cTn id="1" dur="indefinite" restart="never" nodeType="tmRoot"/>
      </p:par>
    </p:tnLst>
  </p:timing>
</p:sldLayout>
</file>

<file path=ppt/slideLayouts/slideLayout1358.xml><?xml version="1.0" encoding="utf-8"?>
<p:sldLayout xmlns:a="http://schemas.openxmlformats.org/drawingml/2006/main" xmlns:r="http://schemas.openxmlformats.org/officeDocument/2006/relationships" xmlns:p="http://schemas.openxmlformats.org/presentationml/2006/main" preserve="1" userDrawn="1">
  <p:cSld name="311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1"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92431895"/>
      </p:ext>
    </p:extLst>
  </p:cSld>
  <p:clrMapOvr>
    <a:masterClrMapping/>
  </p:clrMapOvr>
  <p:timing>
    <p:tnLst>
      <p:par>
        <p:cTn id="1" dur="indefinite" restart="never" nodeType="tmRoot"/>
      </p:par>
    </p:tnLst>
  </p:timing>
</p:sldLayout>
</file>

<file path=ppt/slideLayouts/slideLayout1359.xml><?xml version="1.0" encoding="utf-8"?>
<p:sldLayout xmlns:a="http://schemas.openxmlformats.org/drawingml/2006/main" xmlns:r="http://schemas.openxmlformats.org/officeDocument/2006/relationships" xmlns:p="http://schemas.openxmlformats.org/presentationml/2006/main" preserve="1" userDrawn="1">
  <p:cSld name="312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0"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327208306"/>
      </p:ext>
    </p:extLst>
  </p:cSld>
  <p:clrMapOvr>
    <a:masterClrMapping/>
  </p:clrMapOvr>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35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80" y="1412042"/>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008083893"/>
      </p:ext>
    </p:extLst>
  </p:cSld>
  <p:clrMapOvr>
    <a:masterClrMapping/>
  </p:clrMapOvr>
  <p:timing>
    <p:tnLst>
      <p:par>
        <p:cTn id="1" dur="indefinite" restart="never" nodeType="tmRoot"/>
      </p:par>
    </p:tnLst>
  </p:timing>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313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8"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138990806"/>
      </p:ext>
    </p:extLst>
  </p:cSld>
  <p:clrMapOvr>
    <a:masterClrMapping/>
  </p:clrMapOvr>
  <p:timing>
    <p:tnLst>
      <p:par>
        <p:cTn id="1" dur="indefinite" restart="never" nodeType="tmRoot"/>
      </p:par>
    </p:tnLst>
  </p:timing>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userDrawn="1">
  <p:cSld name="31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0"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5"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224998942"/>
      </p:ext>
    </p:extLst>
  </p:cSld>
  <p:clrMapOvr>
    <a:masterClrMapping/>
  </p:clrMapOvr>
  <p:timing>
    <p:tnLst>
      <p:par>
        <p:cTn id="1" dur="indefinite" restart="never" nodeType="tmRoot"/>
      </p:par>
    </p:tnLst>
  </p:timing>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userDrawn="1">
  <p:cSld name="315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0" y="1415058"/>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444061296"/>
      </p:ext>
    </p:extLst>
  </p:cSld>
  <p:clrMapOvr>
    <a:masterClrMapping/>
  </p:clrMapOvr>
  <p:timing>
    <p:tnLst>
      <p:par>
        <p:cTn id="1" dur="indefinite" restart="never" nodeType="tmRoot"/>
      </p:par>
    </p:tnLst>
  </p:timing>
</p:sldLayout>
</file>

<file path=ppt/slideLayouts/slideLayout1363.xml><?xml version="1.0" encoding="utf-8"?>
<p:sldLayout xmlns:a="http://schemas.openxmlformats.org/drawingml/2006/main" xmlns:r="http://schemas.openxmlformats.org/officeDocument/2006/relationships" xmlns:p="http://schemas.openxmlformats.org/presentationml/2006/main" userDrawn="1">
  <p:cSld name="31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243905035"/>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preserve="1" userDrawn="1">
  <p:cSld name="11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3814458"/>
      </p:ext>
    </p:extLst>
  </p:cSld>
  <p:clrMapOvr>
    <a:masterClrMapping/>
  </p:clrMapOvr>
  <p:timing>
    <p:tnLst>
      <p:par>
        <p:cTn id="1" dur="indefinite" restart="never" nodeType="tmRoot"/>
      </p:par>
    </p:tnLst>
  </p:timing>
</p:sldLayout>
</file>

<file path=ppt/slideLayouts/slideLayout1365.xml><?xml version="1.0" encoding="utf-8"?>
<p:sldLayout xmlns:a="http://schemas.openxmlformats.org/drawingml/2006/main" xmlns:r="http://schemas.openxmlformats.org/officeDocument/2006/relationships" xmlns:p="http://schemas.openxmlformats.org/presentationml/2006/main" userDrawn="1">
  <p:cSld name="31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910955933"/>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preserve="1" userDrawn="1">
  <p:cSld name="11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3413388"/>
      </p:ext>
    </p:extLst>
  </p:cSld>
  <p:clrMapOvr>
    <a:masterClrMapping/>
  </p:clrMapOvr>
  <p:timing>
    <p:tnLst>
      <p:par>
        <p:cTn id="1" dur="indefinite" restart="never" nodeType="tmRoot"/>
      </p:par>
    </p:tnLst>
  </p:timing>
</p:sldLayout>
</file>

<file path=ppt/slideLayouts/slideLayout1367.xml><?xml version="1.0" encoding="utf-8"?>
<p:sldLayout xmlns:a="http://schemas.openxmlformats.org/drawingml/2006/main" xmlns:r="http://schemas.openxmlformats.org/officeDocument/2006/relationships" xmlns:p="http://schemas.openxmlformats.org/presentationml/2006/main" userDrawn="1">
  <p:cSld name="31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307574689"/>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userDrawn="1">
  <p:cSld name="11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829645191"/>
      </p:ext>
    </p:extLst>
  </p:cSld>
  <p:clrMapOvr>
    <a:masterClrMapping/>
  </p:clrMapOvr>
  <p:timing>
    <p:tnLst>
      <p:par>
        <p:cTn id="1" dur="indefinite" restart="never" nodeType="tmRoot"/>
      </p:par>
    </p:tnLst>
  </p:timing>
</p:sldLayout>
</file>

<file path=ppt/slideLayouts/slideLayout1369.xml><?xml version="1.0" encoding="utf-8"?>
<p:sldLayout xmlns:a="http://schemas.openxmlformats.org/drawingml/2006/main" xmlns:r="http://schemas.openxmlformats.org/officeDocument/2006/relationships" xmlns:p="http://schemas.openxmlformats.org/presentationml/2006/main" userDrawn="1">
  <p:cSld name="31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420018152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36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336265400"/>
      </p:ext>
    </p:extLst>
  </p:cSld>
  <p:clrMapOvr>
    <a:masterClrMapping/>
  </p:clrMapOvr>
  <p:timing>
    <p:tnLst>
      <p:par>
        <p:cTn id="1" dur="indefinite" restart="never" nodeType="tmRoot"/>
      </p:par>
    </p:tnLst>
  </p:timing>
</p:sldLayout>
</file>

<file path=ppt/slideLayouts/slideLayout1370.xml><?xml version="1.0" encoding="utf-8"?>
<p:sldLayout xmlns:a="http://schemas.openxmlformats.org/drawingml/2006/main" xmlns:r="http://schemas.openxmlformats.org/officeDocument/2006/relationships" xmlns:p="http://schemas.openxmlformats.org/presentationml/2006/main" preserve="1" userDrawn="1">
  <p:cSld name="11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4544588"/>
      </p:ext>
    </p:extLst>
  </p:cSld>
  <p:clrMapOvr>
    <a:masterClrMapping/>
  </p:clrMapOvr>
  <p:timing>
    <p:tnLst>
      <p:par>
        <p:cTn id="1" dur="indefinite" restart="never" nodeType="tmRoot"/>
      </p:par>
    </p:tnLst>
  </p:timing>
</p:sldLayout>
</file>

<file path=ppt/slideLayouts/slideLayout1371.xml><?xml version="1.0" encoding="utf-8"?>
<p:sldLayout xmlns:a="http://schemas.openxmlformats.org/drawingml/2006/main" xmlns:r="http://schemas.openxmlformats.org/officeDocument/2006/relationships" xmlns:p="http://schemas.openxmlformats.org/presentationml/2006/main" userDrawn="1">
  <p:cSld name="32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064249117"/>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userDrawn="1">
  <p:cSld name="11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4816193"/>
      </p:ext>
    </p:extLst>
  </p:cSld>
  <p:clrMapOvr>
    <a:masterClrMapping/>
  </p:clrMapOvr>
  <p:timing>
    <p:tnLst>
      <p:par>
        <p:cTn id="1" dur="indefinite" restart="never" nodeType="tmRoot"/>
      </p:par>
    </p:tnLst>
  </p:timing>
</p:sldLayout>
</file>

<file path=ppt/slideLayouts/slideLayout1373.xml><?xml version="1.0" encoding="utf-8"?>
<p:sldLayout xmlns:a="http://schemas.openxmlformats.org/drawingml/2006/main" xmlns:r="http://schemas.openxmlformats.org/officeDocument/2006/relationships" xmlns:p="http://schemas.openxmlformats.org/presentationml/2006/main" userDrawn="1">
  <p:cSld name="321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3"/>
            <a:ext cx="2057400" cy="273844"/>
          </a:xfrm>
          <a:prstGeom prst="rect">
            <a:avLst/>
          </a:prstGeom>
        </p:spPr>
        <p:txBody>
          <a:bodyPr/>
          <a:lstStyle/>
          <a:p>
            <a:pPr defTabSz="342900">
              <a:buClrTx/>
            </a:pPr>
            <a:fld id="{32BF82D2-7A68-459D-A996-9BDDA2518FA4}" type="datetimeFigureOut">
              <a:rPr lang="zh-CN" altLang="en-US" sz="1350" kern="1200" smtClean="0">
                <a:solidFill>
                  <a:prstClr val="black">
                    <a:tint val="75000"/>
                  </a:prstClr>
                </a:solidFill>
                <a:latin typeface="Lato Light"/>
                <a:ea typeface="+mn-ea"/>
                <a:cs typeface="+mn-cs"/>
              </a:rPr>
              <a:pPr defTabSz="342900">
                <a:buClrTx/>
              </a:pPr>
              <a:t>2021/11/25</a:t>
            </a:fld>
            <a:endParaRPr lang="zh-CN" altLang="en-US" sz="1350" kern="1200">
              <a:solidFill>
                <a:prstClr val="black">
                  <a:tint val="75000"/>
                </a:prstClr>
              </a:solidFill>
              <a:latin typeface="Lato Light"/>
              <a:ea typeface="+mn-ea"/>
              <a:cs typeface="+mn-cs"/>
            </a:endParaRPr>
          </a:p>
        </p:txBody>
      </p:sp>
      <p:sp>
        <p:nvSpPr>
          <p:cNvPr id="4" name="页脚占位符 3"/>
          <p:cNvSpPr>
            <a:spLocks noGrp="1"/>
          </p:cNvSpPr>
          <p:nvPr>
            <p:ph type="ftr" sz="quarter" idx="11"/>
          </p:nvPr>
        </p:nvSpPr>
        <p:spPr>
          <a:xfrm>
            <a:off x="3028950" y="4767263"/>
            <a:ext cx="3086100" cy="273844"/>
          </a:xfrm>
          <a:prstGeom prst="rect">
            <a:avLst/>
          </a:prstGeom>
        </p:spPr>
        <p:txBody>
          <a:bodyPr/>
          <a:lstStyle/>
          <a:p>
            <a:pPr defTabSz="342900">
              <a:buClrTx/>
            </a:pPr>
            <a:endParaRPr lang="zh-CN" altLang="en-US" sz="1350" kern="1200">
              <a:solidFill>
                <a:prstClr val="black">
                  <a:tint val="75000"/>
                </a:prstClr>
              </a:solidFill>
              <a:latin typeface="Lato Light"/>
              <a:ea typeface="+mn-ea"/>
              <a:cs typeface="+mn-cs"/>
            </a:endParaRPr>
          </a:p>
        </p:txBody>
      </p:sp>
      <p:sp>
        <p:nvSpPr>
          <p:cNvPr id="5" name="灯片编号占位符 4"/>
          <p:cNvSpPr>
            <a:spLocks noGrp="1"/>
          </p:cNvSpPr>
          <p:nvPr>
            <p:ph type="sldNum" sz="quarter" idx="12"/>
          </p:nvPr>
        </p:nvSpPr>
        <p:spPr>
          <a:xfrm>
            <a:off x="6457950" y="4767263"/>
            <a:ext cx="2057400" cy="273844"/>
          </a:xfrm>
          <a:prstGeom prst="rect">
            <a:avLst/>
          </a:prstGeom>
        </p:spPr>
        <p:txBody>
          <a:bodyPr/>
          <a:lstStyle/>
          <a:p>
            <a:pPr defTabSz="342900">
              <a:buClrTx/>
            </a:pPr>
            <a:fld id="{3E01EE5D-26FB-46D5-A381-ECFB35BF1D34}" type="slidenum">
              <a:rPr lang="zh-CN" altLang="en-US" sz="1350" kern="1200" smtClean="0">
                <a:solidFill>
                  <a:prstClr val="black">
                    <a:tint val="75000"/>
                  </a:prstClr>
                </a:solidFill>
                <a:latin typeface="Lato Light"/>
                <a:ea typeface="+mn-ea"/>
                <a:cs typeface="+mn-cs"/>
              </a:rPr>
              <a:pPr defTabSz="342900">
                <a:buClrTx/>
              </a:pPr>
              <a:t>‹#›</a:t>
            </a:fld>
            <a:endParaRPr lang="zh-CN" altLang="en-US" sz="1350" kern="1200">
              <a:solidFill>
                <a:prstClr val="black">
                  <a:tint val="75000"/>
                </a:prstClr>
              </a:solidFill>
              <a:latin typeface="Lato Light"/>
              <a:ea typeface="+mn-ea"/>
              <a:cs typeface="+mn-cs"/>
            </a:endParaRPr>
          </a:p>
        </p:txBody>
      </p:sp>
    </p:spTree>
    <p:extLst>
      <p:ext uri="{BB962C8B-B14F-4D97-AF65-F5344CB8AC3E}">
        <p14:creationId xmlns:p14="http://schemas.microsoft.com/office/powerpoint/2010/main" val="2186276942"/>
      </p:ext>
    </p:extLst>
  </p:cSld>
  <p:clrMapOvr>
    <a:masterClrMapping/>
  </p:clrMapOvr>
  <p:timing>
    <p:tnLst>
      <p:par>
        <p:cTn id="1" dur="indefinite" restart="never" nodeType="tmRoot"/>
      </p:par>
    </p:tnLst>
  </p:timing>
</p:sldLayout>
</file>

<file path=ppt/slideLayouts/slideLayout1374.xml><?xml version="1.0" encoding="utf-8"?>
<p:sldLayout xmlns:a="http://schemas.openxmlformats.org/drawingml/2006/main" xmlns:r="http://schemas.openxmlformats.org/officeDocument/2006/relationships" xmlns:p="http://schemas.openxmlformats.org/presentationml/2006/main" userDrawn="1">
  <p:cSld name="32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a:solidFill>
                  <a:prstClr val="black">
                    <a:tint val="75000"/>
                  </a:prstClr>
                </a:solidFill>
                <a:cs typeface="+mn-cs"/>
              </a:defRPr>
            </a:lvl1pPr>
          </a:lstStyle>
          <a:p>
            <a:pPr defTabSz="342900">
              <a:buClrTx/>
              <a:defRPr/>
            </a:pPr>
            <a:fld id="{0C6303A0-9065-42AF-906A-DE1E800FE257}" type="datetimeFigureOut">
              <a:rPr lang="zh-CN" altLang="en-US" sz="1350" kern="1200" smtClean="0">
                <a:latin typeface="Lato Light"/>
                <a:ea typeface="+mn-ea"/>
              </a:rPr>
              <a:pPr defTabSz="342900">
                <a:buClrTx/>
                <a:defRPr/>
              </a:pPr>
              <a:t>2021/11/25</a:t>
            </a:fld>
            <a:endParaRPr lang="zh-CN" altLang="en-US" sz="1350" kern="1200">
              <a:latin typeface="Lato Light"/>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cs typeface="+mn-cs"/>
              </a:defRPr>
            </a:lvl1pPr>
          </a:lstStyle>
          <a:p>
            <a:pPr defTabSz="342900">
              <a:buClrTx/>
              <a:defRPr/>
            </a:pPr>
            <a:endParaRPr lang="zh-CN" altLang="en-US" sz="1350" kern="1200">
              <a:latin typeface="Lato Light"/>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cs typeface="+mn-cs"/>
              </a:defRPr>
            </a:lvl1pPr>
          </a:lstStyle>
          <a:p>
            <a:pPr defTabSz="342900">
              <a:buClrTx/>
              <a:defRPr/>
            </a:pPr>
            <a:fld id="{2AD3D7CA-7BD8-4738-B6AB-718737AA462A}" type="slidenum">
              <a:rPr lang="zh-CN" altLang="en-US" sz="1350" kern="1200" smtClean="0">
                <a:latin typeface="Lato Light"/>
                <a:ea typeface="+mn-ea"/>
              </a:rPr>
              <a:pPr defTabSz="342900">
                <a:buClrTx/>
                <a:defRPr/>
              </a:pPr>
              <a:t>‹#›</a:t>
            </a:fld>
            <a:endParaRPr lang="zh-CN" altLang="en-US" sz="1350" kern="1200">
              <a:latin typeface="Lato Light"/>
              <a:ea typeface="+mn-ea"/>
            </a:endParaRPr>
          </a:p>
        </p:txBody>
      </p:sp>
    </p:spTree>
    <p:extLst>
      <p:ext uri="{BB962C8B-B14F-4D97-AF65-F5344CB8AC3E}">
        <p14:creationId xmlns:p14="http://schemas.microsoft.com/office/powerpoint/2010/main" val="3768241994"/>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preserve="1" userDrawn="1">
  <p:cSld name="22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3855369"/>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preserve="1" userDrawn="1">
  <p:cSld name="64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1"/>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38405596"/>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preserve="1" userDrawn="1">
  <p:cSld name="22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93029049"/>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userDrawn="1">
  <p:cSld name="32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342900">
              <a:buClrTx/>
              <a:defRPr/>
            </a:pPr>
            <a:fld id="{3ACFC516-0EBD-4852-9DFD-FFC809B16810}" type="datetimeFigureOut">
              <a:rPr lang="zh-CN" altLang="en-US" sz="1350" kern="1200" smtClean="0">
                <a:latin typeface="Lato Light"/>
                <a:ea typeface="+mn-ea"/>
              </a:rPr>
              <a:pPr defTabSz="342900">
                <a:buClrTx/>
                <a:defRPr/>
              </a:pPr>
              <a:t>2021/11/25</a:t>
            </a:fld>
            <a:endParaRPr lang="zh-CN" altLang="en-US" sz="1350" kern="1200">
              <a:latin typeface="Lato Light"/>
              <a:ea typeface="+mn-ea"/>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342900">
              <a:buClrTx/>
              <a:defRPr/>
            </a:pPr>
            <a:endParaRPr lang="zh-CN" altLang="en-US" sz="1350" kern="1200">
              <a:latin typeface="Lato Light"/>
              <a:ea typeface="+mn-ea"/>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342900">
              <a:buClrTx/>
              <a:defRPr/>
            </a:pPr>
            <a:fld id="{855DB59F-0B7A-4009-ADD8-CBB6E0E22669}" type="slidenum">
              <a:rPr lang="zh-CN" altLang="en-US" sz="1350" kern="1200" smtClean="0">
                <a:latin typeface="Lato Light"/>
                <a:ea typeface="+mn-ea"/>
              </a:rPr>
              <a:pPr defTabSz="342900">
                <a:buClrTx/>
                <a:defRPr/>
              </a:pPr>
              <a:t>‹#›</a:t>
            </a:fld>
            <a:endParaRPr lang="zh-CN" altLang="en-US" sz="1350" kern="1200">
              <a:latin typeface="Lato Light"/>
              <a:ea typeface="+mn-ea"/>
            </a:endParaRPr>
          </a:p>
        </p:txBody>
      </p:sp>
    </p:spTree>
    <p:extLst>
      <p:ext uri="{BB962C8B-B14F-4D97-AF65-F5344CB8AC3E}">
        <p14:creationId xmlns:p14="http://schemas.microsoft.com/office/powerpoint/2010/main" val="1360734633"/>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userDrawn="1">
  <p:cSld name="32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97811661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37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2"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768670533"/>
      </p:ext>
    </p:extLst>
  </p:cSld>
  <p:clrMapOvr>
    <a:masterClrMapping/>
  </p:clrMapOvr>
  <p:timing>
    <p:tnLst>
      <p:par>
        <p:cTn id="1" dur="indefinite" restart="never" nodeType="tmRoot"/>
      </p:par>
    </p:tnLst>
  </p:timing>
</p:sldLayout>
</file>

<file path=ppt/slideLayouts/slideLayout1380.xml><?xml version="1.0" encoding="utf-8"?>
<p:sldLayout xmlns:a="http://schemas.openxmlformats.org/drawingml/2006/main" xmlns:r="http://schemas.openxmlformats.org/officeDocument/2006/relationships" xmlns:p="http://schemas.openxmlformats.org/presentationml/2006/main" userDrawn="1">
  <p:cSld name="32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84666180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3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16374484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67"/>
        <p:cNvGrpSpPr/>
        <p:nvPr/>
      </p:nvGrpSpPr>
      <p:grpSpPr>
        <a:xfrm>
          <a:off x="0" y="0"/>
          <a:ext cx="0" cy="0"/>
          <a:chOff x="0" y="0"/>
          <a:chExt cx="0" cy="0"/>
        </a:xfrm>
      </p:grpSpPr>
      <p:grpSp>
        <p:nvGrpSpPr>
          <p:cNvPr id="168" name="Google Shape;168;p16"/>
          <p:cNvGrpSpPr/>
          <p:nvPr/>
        </p:nvGrpSpPr>
        <p:grpSpPr>
          <a:xfrm>
            <a:off x="75" y="-2475"/>
            <a:ext cx="9144025" cy="5145975"/>
            <a:chOff x="75" y="-2475"/>
            <a:chExt cx="9144025" cy="5145975"/>
          </a:xfrm>
        </p:grpSpPr>
        <p:sp>
          <p:nvSpPr>
            <p:cNvPr id="169" name="Google Shape;169;p16"/>
            <p:cNvSpPr/>
            <p:nvPr/>
          </p:nvSpPr>
          <p:spPr>
            <a:xfrm rot="10800000">
              <a:off x="75" y="4289400"/>
              <a:ext cx="3324000" cy="8541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6"/>
            <p:cNvSpPr/>
            <p:nvPr/>
          </p:nvSpPr>
          <p:spPr>
            <a:xfrm rot="10800000">
              <a:off x="5820000" y="-2475"/>
              <a:ext cx="3324000" cy="539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6"/>
            <p:cNvSpPr/>
            <p:nvPr/>
          </p:nvSpPr>
          <p:spPr>
            <a:xfrm>
              <a:off x="8008000" y="507600"/>
              <a:ext cx="1136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6"/>
            <p:cNvSpPr/>
            <p:nvPr/>
          </p:nvSpPr>
          <p:spPr>
            <a:xfrm rot="10800000">
              <a:off x="2155025" y="4500053"/>
              <a:ext cx="818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6"/>
            <p:cNvSpPr/>
            <p:nvPr/>
          </p:nvSpPr>
          <p:spPr>
            <a:xfrm rot="10800000">
              <a:off x="2338375" y="4008875"/>
              <a:ext cx="896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6"/>
            <p:cNvSpPr/>
            <p:nvPr/>
          </p:nvSpPr>
          <p:spPr>
            <a:xfrm rot="10800000">
              <a:off x="2567050" y="4254450"/>
              <a:ext cx="18537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16"/>
          <p:cNvSpPr txBox="1">
            <a:spLocks noGrp="1"/>
          </p:cNvSpPr>
          <p:nvPr>
            <p:ph type="title"/>
          </p:nvPr>
        </p:nvSpPr>
        <p:spPr>
          <a:xfrm>
            <a:off x="2487675" y="3002625"/>
            <a:ext cx="4168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6" name="Google Shape;176;p16"/>
          <p:cNvSpPr txBox="1">
            <a:spLocks noGrp="1"/>
          </p:cNvSpPr>
          <p:nvPr>
            <p:ph type="title" idx="2"/>
          </p:nvPr>
        </p:nvSpPr>
        <p:spPr>
          <a:xfrm>
            <a:off x="1936500" y="1624050"/>
            <a:ext cx="5271300" cy="15906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2800"/>
              <a:buNone/>
              <a:defRPr sz="2000" b="0">
                <a:solidFill>
                  <a:schemeClr val="dk2"/>
                </a:solidFill>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183904"/>
      </p:ext>
    </p:extLst>
  </p:cSld>
  <p:clrMapOvr>
    <a:masterClrMapping/>
  </p:clrMapOvr>
  <p:timing>
    <p:tnLst>
      <p:par>
        <p:cTn id="1" dur="indefinite" restart="never" nodeType="tmRoot"/>
      </p:par>
    </p:tn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3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95755061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0587594"/>
      </p:ext>
    </p:extLst>
  </p:cSld>
  <p:clrMapOvr>
    <a:masterClrMapping/>
  </p:clrMapOvr>
  <p:timing>
    <p:tnLst>
      <p:par>
        <p:cTn id="1" dur="indefinite" restart="never" nodeType="tmRoot"/>
      </p:par>
    </p:tn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4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392279742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1007939"/>
      </p:ext>
    </p:extLst>
  </p:cSld>
  <p:clrMapOvr>
    <a:masterClrMapping/>
  </p:clrMapOvr>
  <p:timing>
    <p:tnLst>
      <p:par>
        <p:cTn id="1" dur="indefinite" restart="never" nodeType="tmRoot"/>
      </p:par>
    </p:tn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4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167599808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29922687"/>
      </p:ext>
    </p:extLst>
  </p:cSld>
  <p:clrMapOvr>
    <a:masterClrMapping/>
  </p:clrMapOvr>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4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994879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2273611"/>
      </p:ext>
    </p:extLst>
  </p:cSld>
  <p:clrMapOvr>
    <a:masterClrMapping/>
  </p:clrMapOvr>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43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882533699"/>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177"/>
        <p:cNvGrpSpPr/>
        <p:nvPr/>
      </p:nvGrpSpPr>
      <p:grpSpPr>
        <a:xfrm>
          <a:off x="0" y="0"/>
          <a:ext cx="0" cy="0"/>
          <a:chOff x="0" y="0"/>
          <a:chExt cx="0" cy="0"/>
        </a:xfrm>
      </p:grpSpPr>
      <p:sp>
        <p:nvSpPr>
          <p:cNvPr id="178" name="Google Shape;178;p17"/>
          <p:cNvSpPr txBox="1">
            <a:spLocks noGrp="1"/>
          </p:cNvSpPr>
          <p:nvPr>
            <p:ph type="title"/>
          </p:nvPr>
        </p:nvSpPr>
        <p:spPr>
          <a:xfrm>
            <a:off x="672600" y="375125"/>
            <a:ext cx="77988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grpSp>
        <p:nvGrpSpPr>
          <p:cNvPr id="179" name="Google Shape;179;p17"/>
          <p:cNvGrpSpPr/>
          <p:nvPr/>
        </p:nvGrpSpPr>
        <p:grpSpPr>
          <a:xfrm>
            <a:off x="70" y="0"/>
            <a:ext cx="9145887" cy="5143500"/>
            <a:chOff x="70" y="0"/>
            <a:chExt cx="9145887" cy="5143500"/>
          </a:xfrm>
        </p:grpSpPr>
        <p:sp>
          <p:nvSpPr>
            <p:cNvPr id="180" name="Google Shape;180;p17"/>
            <p:cNvSpPr/>
            <p:nvPr/>
          </p:nvSpPr>
          <p:spPr>
            <a:xfrm rot="10800000" flipH="1">
              <a:off x="7715249" y="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7"/>
            <p:cNvSpPr/>
            <p:nvPr/>
          </p:nvSpPr>
          <p:spPr>
            <a:xfrm flipH="1">
              <a:off x="100" y="4804200"/>
              <a:ext cx="22224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7"/>
            <p:cNvSpPr/>
            <p:nvPr/>
          </p:nvSpPr>
          <p:spPr>
            <a:xfrm rot="10800000">
              <a:off x="8248050"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7"/>
            <p:cNvSpPr/>
            <p:nvPr/>
          </p:nvSpPr>
          <p:spPr>
            <a:xfrm>
              <a:off x="70" y="4419483"/>
              <a:ext cx="373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7"/>
            <p:cNvSpPr/>
            <p:nvPr/>
          </p:nvSpPr>
          <p:spPr>
            <a:xfrm>
              <a:off x="415934" y="4910650"/>
              <a:ext cx="2674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7"/>
            <p:cNvSpPr/>
            <p:nvPr/>
          </p:nvSpPr>
          <p:spPr>
            <a:xfrm>
              <a:off x="228756" y="4665075"/>
              <a:ext cx="2358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7"/>
            <p:cNvSpPr/>
            <p:nvPr/>
          </p:nvSpPr>
          <p:spPr>
            <a:xfrm rot="10800000">
              <a:off x="8681550"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7"/>
            <p:cNvSpPr/>
            <p:nvPr/>
          </p:nvSpPr>
          <p:spPr>
            <a:xfrm flipH="1">
              <a:off x="8770500" y="4804200"/>
              <a:ext cx="373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7"/>
            <p:cNvSpPr/>
            <p:nvPr/>
          </p:nvSpPr>
          <p:spPr>
            <a:xfrm>
              <a:off x="8681557" y="4910650"/>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7"/>
            <p:cNvSpPr/>
            <p:nvPr/>
          </p:nvSpPr>
          <p:spPr>
            <a:xfrm>
              <a:off x="8910156" y="4665075"/>
              <a:ext cx="2358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 name="Google Shape;190;p17"/>
            <p:cNvGrpSpPr/>
            <p:nvPr/>
          </p:nvGrpSpPr>
          <p:grpSpPr>
            <a:xfrm>
              <a:off x="8246106" y="178472"/>
              <a:ext cx="897900" cy="302453"/>
              <a:chOff x="8246106" y="178472"/>
              <a:chExt cx="897900" cy="302453"/>
            </a:xfrm>
          </p:grpSpPr>
          <p:sp>
            <p:nvSpPr>
              <p:cNvPr id="191" name="Google Shape;191;p17"/>
              <p:cNvSpPr/>
              <p:nvPr/>
            </p:nvSpPr>
            <p:spPr>
              <a:xfrm rot="10800000" flipH="1">
                <a:off x="8246106"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7"/>
              <p:cNvSpPr/>
              <p:nvPr/>
            </p:nvSpPr>
            <p:spPr>
              <a:xfrm rot="10800000" flipH="1">
                <a:off x="8679606"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4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2"/>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815613765"/>
      </p:ext>
    </p:extLst>
  </p:cSld>
  <p:clrMapOvr>
    <a:masterClrMapping/>
  </p:clrMapOvr>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45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62296609"/>
      </p:ext>
    </p:extLst>
  </p:cSld>
  <p:clrMapOvr>
    <a:masterClrMapping/>
  </p:clrMapOvr>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46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2"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257340602"/>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47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80" y="1412042"/>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869376805"/>
      </p:ext>
    </p:extLst>
  </p:cSld>
  <p:clrMapOvr>
    <a:masterClrMapping/>
  </p:clrMapOvr>
  <p:timing>
    <p:tnLst>
      <p:par>
        <p:cT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48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27449197"/>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49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2"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972053779"/>
      </p:ext>
    </p:extLst>
  </p:cSld>
  <p:clrMapOvr>
    <a:masterClrMapping/>
  </p:clrMapOvr>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5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332609913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456917"/>
      </p:ext>
    </p:extLst>
  </p:cSld>
  <p:clrMapOvr>
    <a:masterClrMapping/>
  </p:clrMapOvr>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5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269425603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6451864"/>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CUSTOM_7_1">
    <p:spTree>
      <p:nvGrpSpPr>
        <p:cNvPr id="1" name="Shape 193"/>
        <p:cNvGrpSpPr/>
        <p:nvPr/>
      </p:nvGrpSpPr>
      <p:grpSpPr>
        <a:xfrm>
          <a:off x="0" y="0"/>
          <a:ext cx="0" cy="0"/>
          <a:chOff x="0" y="0"/>
          <a:chExt cx="0" cy="0"/>
        </a:xfrm>
      </p:grpSpPr>
      <p:grpSp>
        <p:nvGrpSpPr>
          <p:cNvPr id="194" name="Google Shape;194;p18"/>
          <p:cNvGrpSpPr/>
          <p:nvPr/>
        </p:nvGrpSpPr>
        <p:grpSpPr>
          <a:xfrm>
            <a:off x="-2070" y="0"/>
            <a:ext cx="9146076" cy="5143500"/>
            <a:chOff x="-2070" y="0"/>
            <a:chExt cx="9146076" cy="5143500"/>
          </a:xfrm>
        </p:grpSpPr>
        <p:sp>
          <p:nvSpPr>
            <p:cNvPr id="195" name="Google Shape;195;p18"/>
            <p:cNvSpPr/>
            <p:nvPr/>
          </p:nvSpPr>
          <p:spPr>
            <a:xfrm rot="10800000">
              <a:off x="-2070" y="0"/>
              <a:ext cx="411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8"/>
            <p:cNvSpPr/>
            <p:nvPr/>
          </p:nvSpPr>
          <p:spPr>
            <a:xfrm rot="10800000" flipH="1">
              <a:off x="-1944"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8"/>
            <p:cNvSpPr/>
            <p:nvPr/>
          </p:nvSpPr>
          <p:spPr>
            <a:xfrm rot="10800000" flipH="1">
              <a:off x="-1944"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8"/>
            <p:cNvSpPr/>
            <p:nvPr/>
          </p:nvSpPr>
          <p:spPr>
            <a:xfrm>
              <a:off x="-44" y="4804200"/>
              <a:ext cx="3118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8"/>
            <p:cNvSpPr/>
            <p:nvPr/>
          </p:nvSpPr>
          <p:spPr>
            <a:xfrm flipH="1">
              <a:off x="-1947" y="4910650"/>
              <a:ext cx="1533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8"/>
            <p:cNvSpPr/>
            <p:nvPr/>
          </p:nvSpPr>
          <p:spPr>
            <a:xfrm flipH="1">
              <a:off x="-2000" y="4665075"/>
              <a:ext cx="52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8"/>
            <p:cNvSpPr/>
            <p:nvPr/>
          </p:nvSpPr>
          <p:spPr>
            <a:xfrm flipH="1">
              <a:off x="2770850" y="5010800"/>
              <a:ext cx="52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8"/>
            <p:cNvSpPr/>
            <p:nvPr/>
          </p:nvSpPr>
          <p:spPr>
            <a:xfrm>
              <a:off x="6025506" y="4804200"/>
              <a:ext cx="3118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8"/>
            <p:cNvSpPr/>
            <p:nvPr/>
          </p:nvSpPr>
          <p:spPr>
            <a:xfrm rot="10800000">
              <a:off x="8889904" y="4658025"/>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8"/>
            <p:cNvSpPr/>
            <p:nvPr/>
          </p:nvSpPr>
          <p:spPr>
            <a:xfrm rot="10800000">
              <a:off x="8339696" y="4896275"/>
              <a:ext cx="804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8"/>
            <p:cNvSpPr/>
            <p:nvPr/>
          </p:nvSpPr>
          <p:spPr>
            <a:xfrm>
              <a:off x="8732706" y="1170600"/>
              <a:ext cx="411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8"/>
            <p:cNvSpPr/>
            <p:nvPr/>
          </p:nvSpPr>
          <p:spPr>
            <a:xfrm rot="10800000">
              <a:off x="8889904" y="1250200"/>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 name="Google Shape;207;p18"/>
          <p:cNvSpPr txBox="1">
            <a:spLocks noGrp="1"/>
          </p:cNvSpPr>
          <p:nvPr>
            <p:ph type="title"/>
          </p:nvPr>
        </p:nvSpPr>
        <p:spPr>
          <a:xfrm>
            <a:off x="600225" y="375125"/>
            <a:ext cx="79434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5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355635959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1629014"/>
      </p:ext>
    </p:extLst>
  </p:cSld>
  <p:clrMapOvr>
    <a:masterClrMapping/>
  </p:clrMapOvr>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userDrawn="1">
  <p:cSld name="5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108747399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1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6115459"/>
      </p:ext>
    </p:extLst>
  </p:cSld>
  <p:clrMapOvr>
    <a:masterClrMapping/>
  </p:clrMapOvr>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userDrawn="1">
  <p:cSld name="5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114521768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2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847924923"/>
      </p:ext>
    </p:extLst>
  </p:cSld>
  <p:clrMapOvr>
    <a:masterClrMapping/>
  </p:clrMapOvr>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userDrawn="1">
  <p:cSld name="55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685149">
              <a:buClrTx/>
            </a:pPr>
            <a:fld id="{32BF82D2-7A68-459D-A996-9BDDA2518FA4}" type="datetimeFigureOut">
              <a:rPr lang="zh-CN" altLang="en-US" sz="1399" kern="1200" smtClean="0">
                <a:solidFill>
                  <a:prstClr val="black">
                    <a:tint val="75000"/>
                  </a:prstClr>
                </a:solidFill>
                <a:latin typeface="Lato Light"/>
                <a:ea typeface="+mn-ea"/>
                <a:cs typeface="Arial" panose="020B0604020202020204" pitchFamily="34" charset="0"/>
              </a:rPr>
              <a:pPr defTabSz="685149">
                <a:buClrTx/>
              </a:pPr>
              <a:t>2021/11/25</a:t>
            </a:fld>
            <a:endParaRPr lang="zh-CN" altLang="en-US" sz="1399" kern="1200">
              <a:solidFill>
                <a:prstClr val="black">
                  <a:tint val="75000"/>
                </a:prstClr>
              </a:solidFill>
              <a:latin typeface="Lato Light"/>
              <a:ea typeface="+mn-ea"/>
              <a:cs typeface="Arial" panose="020B0604020202020204" pitchFamily="34" charset="0"/>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685149">
              <a:buClrTx/>
            </a:pPr>
            <a:endParaRPr lang="zh-CN" altLang="en-US" sz="1399" kern="1200">
              <a:solidFill>
                <a:prstClr val="black">
                  <a:tint val="75000"/>
                </a:prstClr>
              </a:solidFill>
              <a:latin typeface="Lato Light"/>
              <a:ea typeface="+mn-ea"/>
              <a:cs typeface="Arial" panose="020B0604020202020204" pitchFamily="34" charset="0"/>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685149">
              <a:buClrTx/>
            </a:pPr>
            <a:fld id="{3E01EE5D-26FB-46D5-A381-ECFB35BF1D34}" type="slidenum">
              <a:rPr lang="zh-CN" altLang="en-US" sz="1399" kern="1200" smtClean="0">
                <a:solidFill>
                  <a:prstClr val="black">
                    <a:tint val="75000"/>
                  </a:prstClr>
                </a:solidFill>
                <a:latin typeface="Lato Light"/>
                <a:ea typeface="+mn-ea"/>
                <a:cs typeface="Arial" panose="020B0604020202020204" pitchFamily="34" charset="0"/>
              </a:rPr>
              <a:pPr defTabSz="685149">
                <a:buClrTx/>
              </a:pPr>
              <a:t>‹#›</a:t>
            </a:fld>
            <a:endParaRPr lang="zh-CN" altLang="en-US" sz="1399" kern="1200">
              <a:solidFill>
                <a:prstClr val="black">
                  <a:tint val="75000"/>
                </a:prstClr>
              </a:solidFill>
              <a:latin typeface="Lato Light"/>
              <a:ea typeface="+mn-ea"/>
              <a:cs typeface="Arial" panose="020B0604020202020204" pitchFamily="34" charset="0"/>
            </a:endParaRPr>
          </a:p>
        </p:txBody>
      </p:sp>
    </p:spTree>
    <p:extLst>
      <p:ext uri="{BB962C8B-B14F-4D97-AF65-F5344CB8AC3E}">
        <p14:creationId xmlns:p14="http://schemas.microsoft.com/office/powerpoint/2010/main" val="3866982101"/>
      </p:ext>
    </p:extLst>
  </p:cSld>
  <p:clrMapOvr>
    <a:masterClrMapping/>
  </p:clrMapOvr>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5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685149">
              <a:buClrTx/>
              <a:defRPr/>
            </a:pPr>
            <a:fld id="{0C6303A0-9065-42AF-906A-DE1E800FE257}" type="datetimeFigureOut">
              <a:rPr lang="zh-CN" altLang="en-US" sz="1399" kern="1200" smtClean="0">
                <a:latin typeface="Lato Light"/>
                <a:ea typeface="+mn-ea"/>
              </a:rPr>
              <a:pPr defTabSz="685149">
                <a:buClrTx/>
                <a:defRPr/>
              </a:pPr>
              <a:t>2021/11/25</a:t>
            </a:fld>
            <a:endParaRPr lang="zh-CN" altLang="en-US" sz="1399"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685149">
              <a:buClrTx/>
              <a:defRPr/>
            </a:pPr>
            <a:endParaRPr lang="zh-CN" altLang="en-US" sz="1399"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685149">
              <a:buClrTx/>
              <a:defRPr/>
            </a:pPr>
            <a:fld id="{2AD3D7CA-7BD8-4738-B6AB-718737AA462A}" type="slidenum">
              <a:rPr lang="zh-CN" altLang="en-US" sz="1399" kern="1200" smtClean="0">
                <a:latin typeface="Lato Light"/>
                <a:ea typeface="+mn-ea"/>
              </a:rPr>
              <a:pPr defTabSz="685149">
                <a:buClrTx/>
                <a:defRPr/>
              </a:pPr>
              <a:t>‹#›</a:t>
            </a:fld>
            <a:endParaRPr lang="zh-CN" altLang="en-US" sz="1399" kern="1200">
              <a:latin typeface="Lato Light"/>
              <a:ea typeface="+mn-ea"/>
            </a:endParaRPr>
          </a:p>
        </p:txBody>
      </p:sp>
    </p:spTree>
    <p:extLst>
      <p:ext uri="{BB962C8B-B14F-4D97-AF65-F5344CB8AC3E}">
        <p14:creationId xmlns:p14="http://schemas.microsoft.com/office/powerpoint/2010/main" val="157979731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4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516927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5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4673688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CUSTOM_7_1_1">
    <p:spTree>
      <p:nvGrpSpPr>
        <p:cNvPr id="1" name="Shape 208"/>
        <p:cNvGrpSpPr/>
        <p:nvPr/>
      </p:nvGrpSpPr>
      <p:grpSpPr>
        <a:xfrm>
          <a:off x="0" y="0"/>
          <a:ext cx="0" cy="0"/>
          <a:chOff x="0" y="0"/>
          <a:chExt cx="0" cy="0"/>
        </a:xfrm>
      </p:grpSpPr>
      <p:sp>
        <p:nvSpPr>
          <p:cNvPr id="209" name="Google Shape;209;p19"/>
          <p:cNvSpPr/>
          <p:nvPr/>
        </p:nvSpPr>
        <p:spPr>
          <a:xfrm rot="10800000">
            <a:off x="7958691" y="0"/>
            <a:ext cx="1185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9"/>
          <p:cNvSpPr/>
          <p:nvPr/>
        </p:nvSpPr>
        <p:spPr>
          <a:xfrm rot="10800000" flipH="1">
            <a:off x="8246106"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9"/>
          <p:cNvSpPr/>
          <p:nvPr/>
        </p:nvSpPr>
        <p:spPr>
          <a:xfrm rot="10800000" flipH="1">
            <a:off x="8679606"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9"/>
          <p:cNvSpPr/>
          <p:nvPr/>
        </p:nvSpPr>
        <p:spPr>
          <a:xfrm flipH="1">
            <a:off x="6" y="4804200"/>
            <a:ext cx="3118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9"/>
          <p:cNvSpPr/>
          <p:nvPr/>
        </p:nvSpPr>
        <p:spPr>
          <a:xfrm rot="10800000" flipH="1">
            <a:off x="9" y="4658025"/>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9"/>
          <p:cNvSpPr/>
          <p:nvPr/>
        </p:nvSpPr>
        <p:spPr>
          <a:xfrm rot="10800000" flipH="1">
            <a:off x="17" y="4896275"/>
            <a:ext cx="804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9"/>
          <p:cNvSpPr/>
          <p:nvPr/>
        </p:nvSpPr>
        <p:spPr>
          <a:xfrm>
            <a:off x="6" y="1170600"/>
            <a:ext cx="411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9"/>
          <p:cNvSpPr/>
          <p:nvPr/>
        </p:nvSpPr>
        <p:spPr>
          <a:xfrm rot="10800000">
            <a:off x="-48" y="1250200"/>
            <a:ext cx="13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9"/>
          <p:cNvSpPr txBox="1">
            <a:spLocks noGrp="1"/>
          </p:cNvSpPr>
          <p:nvPr>
            <p:ph type="title"/>
          </p:nvPr>
        </p:nvSpPr>
        <p:spPr>
          <a:xfrm>
            <a:off x="683875" y="375125"/>
            <a:ext cx="77760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4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0871149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5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fld id="{3ACFC516-0EBD-4852-9DFD-FFC809B16810}" type="datetimeFigureOut">
              <a:rPr lang="zh-CN" altLang="en-US" sz="1399" kern="1200" smtClean="0">
                <a:latin typeface="Lato Light"/>
                <a:ea typeface="+mn-ea"/>
              </a:rPr>
              <a:pPr defTabSz="685149">
                <a:buClrTx/>
                <a:defRPr/>
              </a:pPr>
              <a:t>2021/11/25</a:t>
            </a:fld>
            <a:endParaRPr lang="zh-CN" altLang="en-US" sz="1399"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endParaRPr lang="zh-CN" altLang="en-US" sz="1399"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fld id="{855DB59F-0B7A-4009-ADD8-CBB6E0E22669}" type="slidenum">
              <a:rPr lang="zh-CN" altLang="en-US" sz="1399" kern="1200" smtClean="0">
                <a:latin typeface="Lato Light"/>
                <a:ea typeface="+mn-ea"/>
              </a:rPr>
              <a:pPr defTabSz="685149">
                <a:buClrTx/>
                <a:defRPr/>
              </a:pPr>
              <a:t>‹#›</a:t>
            </a:fld>
            <a:endParaRPr lang="zh-CN" altLang="en-US" sz="1399" kern="1200">
              <a:latin typeface="Lato Light"/>
              <a:ea typeface="+mn-ea"/>
            </a:endParaRPr>
          </a:p>
        </p:txBody>
      </p:sp>
    </p:spTree>
    <p:extLst>
      <p:ext uri="{BB962C8B-B14F-4D97-AF65-F5344CB8AC3E}">
        <p14:creationId xmlns:p14="http://schemas.microsoft.com/office/powerpoint/2010/main" val="238734406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5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133742975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6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7925667"/>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5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685149">
              <a:buClrTx/>
              <a:defRPr/>
            </a:pPr>
            <a:fld id="{233108B3-3C5F-434E-B7C6-124BB30C5988}"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0FCC38CE-CFED-41E2-93E2-A213294AFB8B}"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31124034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6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342583">
              <a:buClrTx/>
              <a:defRPr/>
            </a:pPr>
            <a:fld id="{39ADED8E-4E0B-498D-B715-B157A890E4DE}" type="datetimeFigureOut">
              <a:rPr lang="zh-CN" altLang="en-US" sz="1350" kern="1200" smtClean="0">
                <a:latin typeface="Lato Light"/>
                <a:ea typeface="+mn-ea"/>
                <a:cs typeface="Arial" panose="020B0604020202020204" pitchFamily="34" charset="0"/>
              </a:rPr>
              <a:pPr defTabSz="342583">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342583">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342583">
              <a:buClrTx/>
              <a:defRPr/>
            </a:pPr>
            <a:fld id="{18634F15-13D2-4C0D-99FD-67E8D2F909DD}" type="slidenum">
              <a:rPr lang="zh-CN" altLang="en-US" sz="1350" kern="1200" smtClean="0">
                <a:latin typeface="Lato Light"/>
                <a:ea typeface="+mn-ea"/>
                <a:cs typeface="Arial" panose="020B0604020202020204" pitchFamily="34" charset="0"/>
              </a:rPr>
              <a:pPr defTabSz="342583">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408644746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2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3025365"/>
      </p:ext>
    </p:extLst>
  </p:cSld>
  <p:clrMapOvr>
    <a:masterClrMapping/>
  </p:clrMapOvr>
  <p:timing>
    <p:tnLst>
      <p:par>
        <p:cT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6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342583">
              <a:buClrTx/>
              <a:defRPr/>
            </a:pPr>
            <a:fld id="{39ADED8E-4E0B-498D-B715-B157A890E4DE}" type="datetimeFigureOut">
              <a:rPr lang="zh-CN" altLang="en-US" sz="1350" kern="1200" smtClean="0">
                <a:latin typeface="Lato Light"/>
                <a:ea typeface="+mn-ea"/>
                <a:cs typeface="Arial" panose="020B0604020202020204" pitchFamily="34" charset="0"/>
              </a:rPr>
              <a:pPr defTabSz="342583">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342583">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342583">
              <a:buClrTx/>
              <a:defRPr/>
            </a:pPr>
            <a:fld id="{18634F15-13D2-4C0D-99FD-67E8D2F909DD}" type="slidenum">
              <a:rPr lang="zh-CN" altLang="en-US" sz="1350" kern="1200" smtClean="0">
                <a:latin typeface="Lato Light"/>
                <a:ea typeface="+mn-ea"/>
                <a:cs typeface="Arial" panose="020B0604020202020204" pitchFamily="34" charset="0"/>
              </a:rPr>
              <a:pPr defTabSz="342583">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116915038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2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886875674"/>
      </p:ext>
    </p:extLst>
  </p:cSld>
  <p:clrMapOvr>
    <a:masterClrMapping/>
  </p:clrMapOvr>
  <p:timing>
    <p:tnLst>
      <p:par>
        <p:cTn id="1" dur="indefinite" restart="never" nodeType="tmRoot"/>
      </p:par>
    </p:tn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6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342583">
              <a:buClrTx/>
              <a:defRPr/>
            </a:pPr>
            <a:fld id="{39ADED8E-4E0B-498D-B715-B157A890E4DE}" type="datetimeFigureOut">
              <a:rPr lang="zh-CN" altLang="en-US" sz="1350" kern="1200" smtClean="0">
                <a:latin typeface="Lato Light"/>
                <a:ea typeface="+mn-ea"/>
                <a:cs typeface="Arial" panose="020B0604020202020204" pitchFamily="34" charset="0"/>
              </a:rPr>
              <a:pPr defTabSz="342583">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342583">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342583">
              <a:buClrTx/>
              <a:defRPr/>
            </a:pPr>
            <a:fld id="{18634F15-13D2-4C0D-99FD-67E8D2F909DD}" type="slidenum">
              <a:rPr lang="zh-CN" altLang="en-US" sz="1350" kern="1200" smtClean="0">
                <a:latin typeface="Lato Light"/>
                <a:ea typeface="+mn-ea"/>
                <a:cs typeface="Arial" panose="020B0604020202020204" pitchFamily="34" charset="0"/>
              </a:rPr>
              <a:pPr defTabSz="342583">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41251913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4">
  <p:cSld name="CUSTOM_13">
    <p:spTree>
      <p:nvGrpSpPr>
        <p:cNvPr id="1" name="Shape 218"/>
        <p:cNvGrpSpPr/>
        <p:nvPr/>
      </p:nvGrpSpPr>
      <p:grpSpPr>
        <a:xfrm>
          <a:off x="0" y="0"/>
          <a:ext cx="0" cy="0"/>
          <a:chOff x="0" y="0"/>
          <a:chExt cx="0" cy="0"/>
        </a:xfrm>
      </p:grpSpPr>
      <p:sp>
        <p:nvSpPr>
          <p:cNvPr id="219" name="Google Shape;219;p20"/>
          <p:cNvSpPr/>
          <p:nvPr/>
        </p:nvSpPr>
        <p:spPr>
          <a:xfrm flipH="1">
            <a:off x="-20" y="0"/>
            <a:ext cx="556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0"/>
          <p:cNvSpPr/>
          <p:nvPr/>
        </p:nvSpPr>
        <p:spPr>
          <a:xfrm rot="10800000">
            <a:off x="7713299" y="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0"/>
          <p:cNvSpPr/>
          <p:nvPr/>
        </p:nvSpPr>
        <p:spPr>
          <a:xfrm rot="10800000" flipH="1">
            <a:off x="8678473" y="31087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0"/>
          <p:cNvSpPr/>
          <p:nvPr/>
        </p:nvSpPr>
        <p:spPr>
          <a:xfrm rot="10800000" flipH="1">
            <a:off x="8134623" y="137550"/>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0"/>
          <p:cNvSpPr txBox="1">
            <a:spLocks noGrp="1"/>
          </p:cNvSpPr>
          <p:nvPr>
            <p:ph type="title"/>
          </p:nvPr>
        </p:nvSpPr>
        <p:spPr>
          <a:xfrm>
            <a:off x="683875" y="375125"/>
            <a:ext cx="77760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
        <p:nvSpPr>
          <p:cNvPr id="224" name="Google Shape;224;p20"/>
          <p:cNvSpPr/>
          <p:nvPr/>
        </p:nvSpPr>
        <p:spPr>
          <a:xfrm rot="10800000" flipH="1">
            <a:off x="-21" y="178475"/>
            <a:ext cx="3576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0"/>
          <p:cNvSpPr/>
          <p:nvPr/>
        </p:nvSpPr>
        <p:spPr>
          <a:xfrm rot="10800000" flipH="1">
            <a:off x="-22" y="416725"/>
            <a:ext cx="2337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2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9711231"/>
      </p:ext>
    </p:extLst>
  </p:cSld>
  <p:clrMapOvr>
    <a:masterClrMapping/>
  </p:clrMapOvr>
  <p:timing>
    <p:tnLst>
      <p:par>
        <p:cT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6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342583">
              <a:buClrTx/>
              <a:defRPr/>
            </a:pPr>
            <a:fld id="{39ADED8E-4E0B-498D-B715-B157A890E4DE}" type="datetimeFigureOut">
              <a:rPr lang="zh-CN" altLang="en-US" sz="1350" kern="1200" smtClean="0">
                <a:latin typeface="Lato Light"/>
                <a:ea typeface="+mn-ea"/>
                <a:cs typeface="Arial" panose="020B0604020202020204" pitchFamily="34" charset="0"/>
              </a:rPr>
              <a:pPr defTabSz="342583">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342583">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342583">
              <a:buClrTx/>
              <a:defRPr/>
            </a:pPr>
            <a:fld id="{18634F15-13D2-4C0D-99FD-67E8D2F909DD}" type="slidenum">
              <a:rPr lang="zh-CN" altLang="en-US" sz="1350" kern="1200" smtClean="0">
                <a:latin typeface="Lato Light"/>
                <a:ea typeface="+mn-ea"/>
                <a:cs typeface="Arial" panose="020B0604020202020204" pitchFamily="34" charset="0"/>
              </a:rPr>
              <a:pPr defTabSz="342583">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247103591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2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4259513"/>
      </p:ext>
    </p:extLst>
  </p:cSld>
  <p:clrMapOvr>
    <a:masterClrMapping/>
  </p:clrMapOvr>
  <p:timing>
    <p:tnLst>
      <p:par>
        <p:cT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6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342583">
              <a:buClrTx/>
              <a:defRPr/>
            </a:pPr>
            <a:fld id="{39ADED8E-4E0B-498D-B715-B157A890E4DE}" type="datetimeFigureOut">
              <a:rPr lang="zh-CN" altLang="en-US" sz="1350" kern="1200" smtClean="0">
                <a:latin typeface="Lato Light"/>
                <a:ea typeface="+mn-ea"/>
                <a:cs typeface="Arial" panose="020B0604020202020204" pitchFamily="34" charset="0"/>
              </a:rPr>
              <a:pPr defTabSz="342583">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342583">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342583">
              <a:buClrTx/>
              <a:defRPr/>
            </a:pPr>
            <a:fld id="{18634F15-13D2-4C0D-99FD-67E8D2F909DD}" type="slidenum">
              <a:rPr lang="zh-CN" altLang="en-US" sz="1350" kern="1200" smtClean="0">
                <a:latin typeface="Lato Light"/>
                <a:ea typeface="+mn-ea"/>
                <a:cs typeface="Arial" panose="020B0604020202020204" pitchFamily="34" charset="0"/>
              </a:rPr>
              <a:pPr defTabSz="342583">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18815131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2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3159981"/>
      </p:ext>
    </p:extLst>
  </p:cSld>
  <p:clrMapOvr>
    <a:masterClrMapping/>
  </p:clrMapOvr>
  <p:timing>
    <p:tnLst>
      <p:par>
        <p:cTn id="1" dur="indefinite" restart="never" nodeType="tmRoot"/>
      </p:par>
    </p:tn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65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2842370"/>
      </p:ext>
    </p:extLst>
  </p:cSld>
  <p:clrMapOvr>
    <a:masterClrMapping/>
  </p:clrMapOvr>
  <p:timing>
    <p:tnLst>
      <p:par>
        <p:cTn id="1" dur="indefinite" restart="never" nodeType="tmRoot"/>
      </p:par>
    </p:tn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66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2"/>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085829781"/>
      </p:ext>
    </p:extLst>
  </p:cSld>
  <p:clrMapOvr>
    <a:masterClrMapping/>
  </p:clrMapOvr>
  <p:timing>
    <p:tnLst>
      <p:par>
        <p:cTn id="1" dur="indefinite" restart="never" nodeType="tmRoot"/>
      </p:par>
    </p:tn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67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803403266"/>
      </p:ext>
    </p:extLst>
  </p:cSld>
  <p:clrMapOvr>
    <a:masterClrMapping/>
  </p:clrMapOvr>
  <p:timing>
    <p:tnLst>
      <p:par>
        <p:cTn id="1" dur="indefinite" restart="never" nodeType="tmRoot"/>
      </p:par>
    </p:tn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68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928153168"/>
      </p:ext>
    </p:extLst>
  </p:cSld>
  <p:clrMapOvr>
    <a:masterClrMapping/>
  </p:clrMapOvr>
  <p:timing>
    <p:tnLst>
      <p:par>
        <p:cTn id="1" dur="indefinite" restart="never" nodeType="tmRoot"/>
      </p:par>
    </p:tn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69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541423860"/>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p:cSld name="CUSTOM_1_1">
    <p:spTree>
      <p:nvGrpSpPr>
        <p:cNvPr id="1" name="Shape 226"/>
        <p:cNvGrpSpPr/>
        <p:nvPr/>
      </p:nvGrpSpPr>
      <p:grpSpPr>
        <a:xfrm>
          <a:off x="0" y="0"/>
          <a:ext cx="0" cy="0"/>
          <a:chOff x="0" y="0"/>
          <a:chExt cx="0" cy="0"/>
        </a:xfrm>
      </p:grpSpPr>
      <p:grpSp>
        <p:nvGrpSpPr>
          <p:cNvPr id="227" name="Google Shape;227;p21"/>
          <p:cNvGrpSpPr/>
          <p:nvPr/>
        </p:nvGrpSpPr>
        <p:grpSpPr>
          <a:xfrm>
            <a:off x="-150" y="0"/>
            <a:ext cx="9144149" cy="5143500"/>
            <a:chOff x="-150" y="0"/>
            <a:chExt cx="9144149" cy="5143500"/>
          </a:xfrm>
        </p:grpSpPr>
        <p:sp>
          <p:nvSpPr>
            <p:cNvPr id="228" name="Google Shape;228;p21"/>
            <p:cNvSpPr/>
            <p:nvPr/>
          </p:nvSpPr>
          <p:spPr>
            <a:xfrm flipH="1">
              <a:off x="-150" y="4090075"/>
              <a:ext cx="982500" cy="1053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1"/>
            <p:cNvSpPr/>
            <p:nvPr/>
          </p:nvSpPr>
          <p:spPr>
            <a:xfrm rot="10800000">
              <a:off x="497286" y="4910650"/>
              <a:ext cx="710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1"/>
            <p:cNvSpPr/>
            <p:nvPr/>
          </p:nvSpPr>
          <p:spPr>
            <a:xfrm rot="10800000">
              <a:off x="207975" y="4419475"/>
              <a:ext cx="8547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1"/>
            <p:cNvSpPr/>
            <p:nvPr/>
          </p:nvSpPr>
          <p:spPr>
            <a:xfrm rot="10800000">
              <a:off x="831269" y="4665046"/>
              <a:ext cx="542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1"/>
            <p:cNvSpPr/>
            <p:nvPr/>
          </p:nvSpPr>
          <p:spPr>
            <a:xfrm>
              <a:off x="6097750" y="2020200"/>
              <a:ext cx="1609500" cy="3123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1"/>
            <p:cNvSpPr/>
            <p:nvPr/>
          </p:nvSpPr>
          <p:spPr>
            <a:xfrm>
              <a:off x="6241125" y="1755769"/>
              <a:ext cx="818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1"/>
            <p:cNvSpPr/>
            <p:nvPr/>
          </p:nvSpPr>
          <p:spPr>
            <a:xfrm>
              <a:off x="5980075" y="2246947"/>
              <a:ext cx="896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1"/>
            <p:cNvSpPr/>
            <p:nvPr/>
          </p:nvSpPr>
          <p:spPr>
            <a:xfrm>
              <a:off x="5673525" y="2001350"/>
              <a:ext cx="1033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1"/>
            <p:cNvSpPr/>
            <p:nvPr/>
          </p:nvSpPr>
          <p:spPr>
            <a:xfrm>
              <a:off x="8110397" y="0"/>
              <a:ext cx="1033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1"/>
            <p:cNvSpPr/>
            <p:nvPr/>
          </p:nvSpPr>
          <p:spPr>
            <a:xfrm rot="10800000">
              <a:off x="8686799" y="302050"/>
              <a:ext cx="4572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21"/>
          <p:cNvSpPr txBox="1">
            <a:spLocks noGrp="1"/>
          </p:cNvSpPr>
          <p:nvPr>
            <p:ph type="title" hasCustomPrompt="1"/>
          </p:nvPr>
        </p:nvSpPr>
        <p:spPr>
          <a:xfrm>
            <a:off x="1509787" y="2041000"/>
            <a:ext cx="40443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239" name="Google Shape;239;p21"/>
          <p:cNvSpPr txBox="1">
            <a:spLocks noGrp="1"/>
          </p:cNvSpPr>
          <p:nvPr>
            <p:ph type="subTitle" idx="1"/>
          </p:nvPr>
        </p:nvSpPr>
        <p:spPr>
          <a:xfrm>
            <a:off x="1512787" y="2830700"/>
            <a:ext cx="4038300" cy="3183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 name="Google Shape;240;p21"/>
          <p:cNvSpPr txBox="1">
            <a:spLocks noGrp="1"/>
          </p:cNvSpPr>
          <p:nvPr>
            <p:ph type="title" idx="2" hasCustomPrompt="1"/>
          </p:nvPr>
        </p:nvSpPr>
        <p:spPr>
          <a:xfrm>
            <a:off x="1509787" y="539700"/>
            <a:ext cx="40443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241" name="Google Shape;241;p21"/>
          <p:cNvSpPr txBox="1">
            <a:spLocks noGrp="1"/>
          </p:cNvSpPr>
          <p:nvPr>
            <p:ph type="subTitle" idx="3"/>
          </p:nvPr>
        </p:nvSpPr>
        <p:spPr>
          <a:xfrm>
            <a:off x="1512787" y="1329400"/>
            <a:ext cx="4038300" cy="3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42" name="Google Shape;242;p21"/>
          <p:cNvSpPr txBox="1">
            <a:spLocks noGrp="1"/>
          </p:cNvSpPr>
          <p:nvPr>
            <p:ph type="title" idx="4" hasCustomPrompt="1"/>
          </p:nvPr>
        </p:nvSpPr>
        <p:spPr>
          <a:xfrm>
            <a:off x="1509787" y="3542300"/>
            <a:ext cx="40443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243" name="Google Shape;243;p21"/>
          <p:cNvSpPr txBox="1">
            <a:spLocks noGrp="1"/>
          </p:cNvSpPr>
          <p:nvPr>
            <p:ph type="subTitle" idx="5"/>
          </p:nvPr>
        </p:nvSpPr>
        <p:spPr>
          <a:xfrm>
            <a:off x="1512787" y="4332100"/>
            <a:ext cx="4038300" cy="3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70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331819729"/>
      </p:ext>
    </p:extLst>
  </p:cSld>
  <p:clrMapOvr>
    <a:masterClrMapping/>
  </p:clrMapOvr>
  <p:timing>
    <p:tnLst>
      <p:par>
        <p:cTn id="1" dur="indefinite" restart="never" nodeType="tmRoot"/>
      </p:par>
    </p:tn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71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7"/>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043257017"/>
      </p:ext>
    </p:extLst>
  </p:cSld>
  <p:clrMapOvr>
    <a:masterClrMapping/>
  </p:clrMapOvr>
  <p:timing>
    <p:tnLst>
      <p:par>
        <p:cT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7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6785465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2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4687169"/>
      </p:ext>
    </p:extLst>
  </p:cSld>
  <p:clrMapOvr>
    <a:masterClrMapping/>
  </p:clrMapOvr>
  <p:timing>
    <p:tnLst>
      <p:par>
        <p:cT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7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210713264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2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265709909"/>
      </p:ext>
    </p:extLst>
  </p:cSld>
  <p:clrMapOvr>
    <a:masterClrMapping/>
  </p:clrMapOvr>
  <p:timing>
    <p:tnLst>
      <p:par>
        <p:cTn id="1" dur="indefinite" restart="never" nodeType="tmRoot"/>
      </p:par>
    </p:tn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7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369763277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2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1400802"/>
      </p:ext>
    </p:extLst>
  </p:cSld>
  <p:clrMapOvr>
    <a:masterClrMapping/>
  </p:clrMapOvr>
  <p:timing>
    <p:tnLst>
      <p:par>
        <p:cTn id="1" dur="indefinite" restart="never" nodeType="tmRoot"/>
      </p:par>
    </p:tn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7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387138037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5228733"/>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
        <p:cNvGrpSpPr/>
        <p:nvPr/>
      </p:nvGrpSpPr>
      <p:grpSpPr>
        <a:xfrm>
          <a:off x="0" y="0"/>
          <a:ext cx="0" cy="0"/>
          <a:chOff x="0" y="0"/>
          <a:chExt cx="0" cy="0"/>
        </a:xfrm>
      </p:grpSpPr>
      <p:grpSp>
        <p:nvGrpSpPr>
          <p:cNvPr id="20" name="Google Shape;20;p3"/>
          <p:cNvGrpSpPr/>
          <p:nvPr/>
        </p:nvGrpSpPr>
        <p:grpSpPr>
          <a:xfrm>
            <a:off x="0" y="-2475"/>
            <a:ext cx="8110400" cy="5145975"/>
            <a:chOff x="0" y="-2475"/>
            <a:chExt cx="8110400" cy="5145975"/>
          </a:xfrm>
        </p:grpSpPr>
        <p:sp>
          <p:nvSpPr>
            <p:cNvPr id="21" name="Google Shape;21;p3"/>
            <p:cNvSpPr/>
            <p:nvPr/>
          </p:nvSpPr>
          <p:spPr>
            <a:xfrm>
              <a:off x="6821000" y="2020200"/>
              <a:ext cx="1289400" cy="3123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rot="10800000">
              <a:off x="0" y="-2475"/>
              <a:ext cx="565200" cy="539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0" y="507600"/>
              <a:ext cx="229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a:off x="6964375" y="1755769"/>
              <a:ext cx="818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6703325" y="2246947"/>
              <a:ext cx="896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5504875" y="2001350"/>
              <a:ext cx="1925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Google Shape;27;p3"/>
          <p:cNvSpPr txBox="1">
            <a:spLocks noGrp="1"/>
          </p:cNvSpPr>
          <p:nvPr>
            <p:ph type="title"/>
          </p:nvPr>
        </p:nvSpPr>
        <p:spPr>
          <a:xfrm>
            <a:off x="957775" y="1755775"/>
            <a:ext cx="4482900" cy="19461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b="1"/>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8" name="Google Shape;28;p3"/>
          <p:cNvSpPr txBox="1">
            <a:spLocks noGrp="1"/>
          </p:cNvSpPr>
          <p:nvPr>
            <p:ph type="subTitle" idx="1"/>
          </p:nvPr>
        </p:nvSpPr>
        <p:spPr>
          <a:xfrm>
            <a:off x="957775" y="3612150"/>
            <a:ext cx="3399900" cy="633300"/>
          </a:xfrm>
          <a:prstGeom prst="rect">
            <a:avLst/>
          </a:prstGeom>
        </p:spPr>
        <p:txBody>
          <a:bodyPr spcFirstLastPara="1" wrap="square" lIns="91425" tIns="91425" rIns="91425" bIns="91425" anchor="ctr" anchorCtr="0">
            <a:noAutofit/>
          </a:bodyPr>
          <a:lstStyle>
            <a:lvl1pPr lvl="0">
              <a:spcBef>
                <a:spcPts val="0"/>
              </a:spcBef>
              <a:spcAft>
                <a:spcPts val="0"/>
              </a:spcAft>
              <a:buSzPts val="1400"/>
              <a:buNone/>
              <a:defRPr sz="1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 name="Google Shape;29;p3"/>
          <p:cNvSpPr txBox="1">
            <a:spLocks noGrp="1"/>
          </p:cNvSpPr>
          <p:nvPr>
            <p:ph type="title" idx="2" hasCustomPrompt="1"/>
          </p:nvPr>
        </p:nvSpPr>
        <p:spPr>
          <a:xfrm>
            <a:off x="932375" y="928150"/>
            <a:ext cx="1465800" cy="932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65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one column 2">
  <p:cSld name="CUSTOM_1_1_1">
    <p:spTree>
      <p:nvGrpSpPr>
        <p:cNvPr id="1" name="Shape 244"/>
        <p:cNvGrpSpPr/>
        <p:nvPr/>
      </p:nvGrpSpPr>
      <p:grpSpPr>
        <a:xfrm>
          <a:off x="0" y="0"/>
          <a:ext cx="0" cy="0"/>
          <a:chOff x="0" y="0"/>
          <a:chExt cx="0" cy="0"/>
        </a:xfrm>
      </p:grpSpPr>
      <p:sp>
        <p:nvSpPr>
          <p:cNvPr id="245" name="Google Shape;245;p22"/>
          <p:cNvSpPr/>
          <p:nvPr/>
        </p:nvSpPr>
        <p:spPr>
          <a:xfrm>
            <a:off x="0" y="0"/>
            <a:ext cx="1289400" cy="3123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2"/>
          <p:cNvSpPr/>
          <p:nvPr/>
        </p:nvSpPr>
        <p:spPr>
          <a:xfrm>
            <a:off x="0" y="4875750"/>
            <a:ext cx="2171400" cy="267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2"/>
          <p:cNvSpPr/>
          <p:nvPr/>
        </p:nvSpPr>
        <p:spPr>
          <a:xfrm rot="10800000">
            <a:off x="679800" y="3207347"/>
            <a:ext cx="818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2"/>
          <p:cNvSpPr/>
          <p:nvPr/>
        </p:nvSpPr>
        <p:spPr>
          <a:xfrm rot="10800000">
            <a:off x="863150" y="2716169"/>
            <a:ext cx="896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2"/>
          <p:cNvSpPr/>
          <p:nvPr/>
        </p:nvSpPr>
        <p:spPr>
          <a:xfrm rot="10800000">
            <a:off x="8439000" y="4289400"/>
            <a:ext cx="705000" cy="8541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2"/>
          <p:cNvSpPr/>
          <p:nvPr/>
        </p:nvSpPr>
        <p:spPr>
          <a:xfrm rot="10800000">
            <a:off x="1043657" y="2961750"/>
            <a:ext cx="17148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2"/>
          <p:cNvSpPr/>
          <p:nvPr/>
        </p:nvSpPr>
        <p:spPr>
          <a:xfrm rot="10800000">
            <a:off x="53" y="4839525"/>
            <a:ext cx="885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2"/>
          <p:cNvSpPr txBox="1">
            <a:spLocks noGrp="1"/>
          </p:cNvSpPr>
          <p:nvPr>
            <p:ph type="title"/>
          </p:nvPr>
        </p:nvSpPr>
        <p:spPr>
          <a:xfrm>
            <a:off x="4028450" y="1653638"/>
            <a:ext cx="3847800" cy="552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200"/>
              <a:buNone/>
              <a:defRPr sz="30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53" name="Google Shape;253;p22"/>
          <p:cNvSpPr txBox="1">
            <a:spLocks noGrp="1"/>
          </p:cNvSpPr>
          <p:nvPr>
            <p:ph type="subTitle" idx="1"/>
          </p:nvPr>
        </p:nvSpPr>
        <p:spPr>
          <a:xfrm>
            <a:off x="4028450" y="2173167"/>
            <a:ext cx="3847800" cy="146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userDrawn="1">
  <p:cSld name="7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168187906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3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2884848"/>
      </p:ext>
    </p:extLst>
  </p:cSld>
  <p:clrMapOvr>
    <a:masterClrMapping/>
  </p:clrMapOvr>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77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3454643"/>
      </p:ext>
    </p:extLst>
  </p:cSld>
  <p:clrMapOvr>
    <a:masterClrMapping/>
  </p:clrMapOvr>
  <p:timing>
    <p:tnLst>
      <p:par>
        <p:cTn id="1" dur="indefinite" restart="never" nodeType="tmRoot"/>
      </p:par>
    </p:tn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78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2"/>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385987733"/>
      </p:ext>
    </p:extLst>
  </p:cSld>
  <p:clrMapOvr>
    <a:masterClrMapping/>
  </p:clrMapOvr>
  <p:timing>
    <p:tnLst>
      <p:par>
        <p:cTn id="1" dur="indefinite" restart="never" nodeType="tmRoot"/>
      </p:par>
    </p:tn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79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62978679"/>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80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076488162"/>
      </p:ext>
    </p:extLst>
  </p:cSld>
  <p:clrMapOvr>
    <a:masterClrMapping/>
  </p:clrMapOvr>
  <p:timing>
    <p:tnLst>
      <p:par>
        <p:cT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81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622535411"/>
      </p:ext>
    </p:extLst>
  </p:cSld>
  <p:clrMapOvr>
    <a:masterClrMapping/>
  </p:clrMapOvr>
  <p:timing>
    <p:tnLst>
      <p:par>
        <p:cTn id="1" dur="indefinite" restart="never" nodeType="tmRoot"/>
      </p:par>
    </p:tn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82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698064398"/>
      </p:ext>
    </p:extLst>
  </p:cSld>
  <p:clrMapOvr>
    <a:masterClrMapping/>
  </p:clrMapOvr>
  <p:timing>
    <p:tnLst>
      <p:par>
        <p:cTn id="1" dur="indefinite" restart="never" nodeType="tmRoot"/>
      </p:par>
    </p:tn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83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7"/>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539156308"/>
      </p:ext>
    </p:extLst>
  </p:cSld>
  <p:clrMapOvr>
    <a:masterClrMapping/>
  </p:clrMapOvr>
  <p:timing>
    <p:tnLst>
      <p:par>
        <p:cTn id="1" dur="indefinite" restart="never" nodeType="tmRoot"/>
      </p:par>
    </p:tn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8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33713932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254"/>
        <p:cNvGrpSpPr/>
        <p:nvPr/>
      </p:nvGrpSpPr>
      <p:grpSpPr>
        <a:xfrm>
          <a:off x="0" y="0"/>
          <a:ext cx="0" cy="0"/>
          <a:chOff x="0" y="0"/>
          <a:chExt cx="0" cy="0"/>
        </a:xfrm>
      </p:grpSpPr>
      <p:grpSp>
        <p:nvGrpSpPr>
          <p:cNvPr id="255" name="Google Shape;255;p23"/>
          <p:cNvGrpSpPr/>
          <p:nvPr/>
        </p:nvGrpSpPr>
        <p:grpSpPr>
          <a:xfrm>
            <a:off x="-106" y="0"/>
            <a:ext cx="9142415" cy="5143500"/>
            <a:chOff x="-106" y="0"/>
            <a:chExt cx="9142415" cy="5143500"/>
          </a:xfrm>
        </p:grpSpPr>
        <p:sp>
          <p:nvSpPr>
            <p:cNvPr id="256" name="Google Shape;256;p23"/>
            <p:cNvSpPr/>
            <p:nvPr/>
          </p:nvSpPr>
          <p:spPr>
            <a:xfrm flipH="1">
              <a:off x="4984500" y="4804200"/>
              <a:ext cx="4157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3"/>
            <p:cNvSpPr/>
            <p:nvPr/>
          </p:nvSpPr>
          <p:spPr>
            <a:xfrm>
              <a:off x="8049709" y="4419475"/>
              <a:ext cx="10926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3"/>
            <p:cNvSpPr/>
            <p:nvPr/>
          </p:nvSpPr>
          <p:spPr>
            <a:xfrm>
              <a:off x="7705947" y="4910650"/>
              <a:ext cx="6792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3"/>
            <p:cNvSpPr/>
            <p:nvPr/>
          </p:nvSpPr>
          <p:spPr>
            <a:xfrm>
              <a:off x="6663067" y="4665075"/>
              <a:ext cx="1951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3"/>
            <p:cNvSpPr/>
            <p:nvPr/>
          </p:nvSpPr>
          <p:spPr>
            <a:xfrm rot="10800000" flipH="1">
              <a:off x="6" y="0"/>
              <a:ext cx="1185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3"/>
            <p:cNvSpPr/>
            <p:nvPr/>
          </p:nvSpPr>
          <p:spPr>
            <a:xfrm rot="10800000">
              <a:off x="-106" y="178475"/>
              <a:ext cx="332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3"/>
            <p:cNvSpPr/>
            <p:nvPr/>
          </p:nvSpPr>
          <p:spPr>
            <a:xfrm rot="10800000">
              <a:off x="-31" y="416725"/>
              <a:ext cx="171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3"/>
            <p:cNvSpPr/>
            <p:nvPr/>
          </p:nvSpPr>
          <p:spPr>
            <a:xfrm rot="10800000">
              <a:off x="1019719" y="35250"/>
              <a:ext cx="332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 name="Google Shape;264;p23"/>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5" name="Google Shape;265;p23"/>
          <p:cNvSpPr txBox="1">
            <a:spLocks noGrp="1"/>
          </p:cNvSpPr>
          <p:nvPr>
            <p:ph type="title" idx="2"/>
          </p:nvPr>
        </p:nvSpPr>
        <p:spPr>
          <a:xfrm>
            <a:off x="4803335" y="2236425"/>
            <a:ext cx="3345300" cy="531600"/>
          </a:xfrm>
          <a:prstGeom prst="rect">
            <a:avLst/>
          </a:prstGeom>
          <a:solidFill>
            <a:schemeClr val="dk1"/>
          </a:solidFill>
        </p:spPr>
        <p:txBody>
          <a:bodyPr spcFirstLastPara="1" wrap="square" lIns="91425" tIns="91425" rIns="91425" bIns="91425" anchor="b" anchorCtr="0">
            <a:noAutofit/>
          </a:bodyPr>
          <a:lstStyle>
            <a:lvl1pPr lvl="0" rtl="0">
              <a:spcBef>
                <a:spcPts val="0"/>
              </a:spcBef>
              <a:spcAft>
                <a:spcPts val="0"/>
              </a:spcAft>
              <a:buSzPts val="2000"/>
              <a:buNone/>
              <a:defRPr sz="1800" b="1">
                <a:solidFill>
                  <a:schemeClr val="lt1"/>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66" name="Google Shape;266;p23"/>
          <p:cNvSpPr txBox="1">
            <a:spLocks noGrp="1"/>
          </p:cNvSpPr>
          <p:nvPr>
            <p:ph type="title" idx="3"/>
          </p:nvPr>
        </p:nvSpPr>
        <p:spPr>
          <a:xfrm>
            <a:off x="4803331" y="2768036"/>
            <a:ext cx="3345300" cy="1278600"/>
          </a:xfrm>
          <a:prstGeom prst="rect">
            <a:avLst/>
          </a:prstGeom>
          <a:solidFill>
            <a:schemeClr val="accent3"/>
          </a:solidFill>
        </p:spPr>
        <p:txBody>
          <a:bodyPr spcFirstLastPara="1" wrap="square" lIns="91425" tIns="91425" rIns="91425" bIns="91425" anchor="ctr" anchorCtr="0">
            <a:noAutofit/>
          </a:bodyPr>
          <a:lstStyle>
            <a:lvl1pPr lvl="0" rtl="0">
              <a:lnSpc>
                <a:spcPct val="115000"/>
              </a:lnSpc>
              <a:spcBef>
                <a:spcPts val="0"/>
              </a:spcBef>
              <a:spcAft>
                <a:spcPts val="0"/>
              </a:spcAft>
              <a:buSzPts val="1200"/>
              <a:buFont typeface="Nunito"/>
              <a:buChar char="■"/>
              <a:defRPr sz="1400" b="0">
                <a:solidFill>
                  <a:schemeClr val="dk2"/>
                </a:solidFill>
                <a:latin typeface="Inter"/>
                <a:ea typeface="Inter"/>
                <a:cs typeface="Inter"/>
                <a:sym typeface="Inter"/>
              </a:defRPr>
            </a:lvl1pPr>
            <a:lvl2pPr lvl="1" rtl="0">
              <a:spcBef>
                <a:spcPts val="0"/>
              </a:spcBef>
              <a:spcAft>
                <a:spcPts val="0"/>
              </a:spcAft>
              <a:buSzPts val="1400"/>
              <a:buFont typeface="Nunito"/>
              <a:buChar char="○"/>
              <a:defRPr sz="1400">
                <a:latin typeface="Nunito"/>
                <a:ea typeface="Nunito"/>
                <a:cs typeface="Nunito"/>
                <a:sym typeface="Nunito"/>
              </a:defRPr>
            </a:lvl2pPr>
            <a:lvl3pPr lvl="2" rtl="0">
              <a:spcBef>
                <a:spcPts val="0"/>
              </a:spcBef>
              <a:spcAft>
                <a:spcPts val="0"/>
              </a:spcAft>
              <a:buSzPts val="1400"/>
              <a:buFont typeface="Nunito"/>
              <a:buChar char="■"/>
              <a:defRPr sz="1400">
                <a:latin typeface="Nunito"/>
                <a:ea typeface="Nunito"/>
                <a:cs typeface="Nunito"/>
                <a:sym typeface="Nunito"/>
              </a:defRPr>
            </a:lvl3pPr>
            <a:lvl4pPr lvl="3" rtl="0">
              <a:spcBef>
                <a:spcPts val="0"/>
              </a:spcBef>
              <a:spcAft>
                <a:spcPts val="0"/>
              </a:spcAft>
              <a:buSzPts val="1400"/>
              <a:buFont typeface="Nunito"/>
              <a:buChar char="●"/>
              <a:defRPr sz="1400">
                <a:latin typeface="Nunito"/>
                <a:ea typeface="Nunito"/>
                <a:cs typeface="Nunito"/>
                <a:sym typeface="Nunito"/>
              </a:defRPr>
            </a:lvl4pPr>
            <a:lvl5pPr lvl="4" rtl="0">
              <a:spcBef>
                <a:spcPts val="0"/>
              </a:spcBef>
              <a:spcAft>
                <a:spcPts val="0"/>
              </a:spcAft>
              <a:buSzPts val="1400"/>
              <a:buFont typeface="Nunito"/>
              <a:buChar char="○"/>
              <a:defRPr sz="1400">
                <a:latin typeface="Nunito"/>
                <a:ea typeface="Nunito"/>
                <a:cs typeface="Nunito"/>
                <a:sym typeface="Nunito"/>
              </a:defRPr>
            </a:lvl5pPr>
            <a:lvl6pPr lvl="5" rtl="0">
              <a:spcBef>
                <a:spcPts val="0"/>
              </a:spcBef>
              <a:spcAft>
                <a:spcPts val="0"/>
              </a:spcAft>
              <a:buSzPts val="1400"/>
              <a:buFont typeface="Nunito"/>
              <a:buChar char="■"/>
              <a:defRPr sz="1400">
                <a:latin typeface="Nunito"/>
                <a:ea typeface="Nunito"/>
                <a:cs typeface="Nunito"/>
                <a:sym typeface="Nunito"/>
              </a:defRPr>
            </a:lvl6pPr>
            <a:lvl7pPr lvl="6" rtl="0">
              <a:spcBef>
                <a:spcPts val="0"/>
              </a:spcBef>
              <a:spcAft>
                <a:spcPts val="0"/>
              </a:spcAft>
              <a:buSzPts val="1400"/>
              <a:buFont typeface="Nunito"/>
              <a:buChar char="●"/>
              <a:defRPr sz="1400">
                <a:latin typeface="Nunito"/>
                <a:ea typeface="Nunito"/>
                <a:cs typeface="Nunito"/>
                <a:sym typeface="Nunito"/>
              </a:defRPr>
            </a:lvl7pPr>
            <a:lvl8pPr lvl="7" rtl="0">
              <a:spcBef>
                <a:spcPts val="0"/>
              </a:spcBef>
              <a:spcAft>
                <a:spcPts val="0"/>
              </a:spcAft>
              <a:buSzPts val="1400"/>
              <a:buFont typeface="Nunito"/>
              <a:buChar char="○"/>
              <a:defRPr sz="1400">
                <a:latin typeface="Nunito"/>
                <a:ea typeface="Nunito"/>
                <a:cs typeface="Nunito"/>
                <a:sym typeface="Nunito"/>
              </a:defRPr>
            </a:lvl8pPr>
            <a:lvl9pPr lvl="8" rtl="0">
              <a:spcBef>
                <a:spcPts val="0"/>
              </a:spcBef>
              <a:spcAft>
                <a:spcPts val="0"/>
              </a:spcAft>
              <a:buSzPts val="1400"/>
              <a:buFont typeface="Nunito"/>
              <a:buChar char="■"/>
              <a:defRPr sz="1400">
                <a:latin typeface="Nunito"/>
                <a:ea typeface="Nunito"/>
                <a:cs typeface="Nunito"/>
                <a:sym typeface="Nunito"/>
              </a:defRPr>
            </a:lvl9pPr>
          </a:lstStyle>
          <a:p>
            <a:endParaRPr/>
          </a:p>
        </p:txBody>
      </p:sp>
      <p:sp>
        <p:nvSpPr>
          <p:cNvPr id="267" name="Google Shape;267;p23"/>
          <p:cNvSpPr txBox="1">
            <a:spLocks noGrp="1"/>
          </p:cNvSpPr>
          <p:nvPr>
            <p:ph type="title" idx="4"/>
          </p:nvPr>
        </p:nvSpPr>
        <p:spPr>
          <a:xfrm>
            <a:off x="995363" y="2236413"/>
            <a:ext cx="3345600" cy="531600"/>
          </a:xfrm>
          <a:prstGeom prst="rect">
            <a:avLst/>
          </a:prstGeom>
          <a:solidFill>
            <a:schemeClr val="dk1"/>
          </a:solidFill>
        </p:spPr>
        <p:txBody>
          <a:bodyPr spcFirstLastPara="1" wrap="square" lIns="91425" tIns="91425" rIns="91425" bIns="91425" anchor="b" anchorCtr="0">
            <a:noAutofit/>
          </a:bodyPr>
          <a:lstStyle>
            <a:lvl1pPr lvl="0" rtl="0">
              <a:spcBef>
                <a:spcPts val="0"/>
              </a:spcBef>
              <a:spcAft>
                <a:spcPts val="0"/>
              </a:spcAft>
              <a:buSzPts val="2000"/>
              <a:buNone/>
              <a:defRPr sz="1800" b="1">
                <a:solidFill>
                  <a:schemeClr val="lt1"/>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68" name="Google Shape;268;p23"/>
          <p:cNvSpPr txBox="1">
            <a:spLocks noGrp="1"/>
          </p:cNvSpPr>
          <p:nvPr>
            <p:ph type="title" idx="5"/>
          </p:nvPr>
        </p:nvSpPr>
        <p:spPr>
          <a:xfrm>
            <a:off x="995488" y="2768024"/>
            <a:ext cx="3345300" cy="1278600"/>
          </a:xfrm>
          <a:prstGeom prst="rect">
            <a:avLst/>
          </a:prstGeom>
          <a:solidFill>
            <a:schemeClr val="accent3"/>
          </a:solidFill>
        </p:spPr>
        <p:txBody>
          <a:bodyPr spcFirstLastPara="1" wrap="square" lIns="91425" tIns="91425" rIns="91425" bIns="91425" anchor="ctr" anchorCtr="0">
            <a:noAutofit/>
          </a:bodyPr>
          <a:lstStyle>
            <a:lvl1pPr lvl="0" rtl="0">
              <a:lnSpc>
                <a:spcPct val="115000"/>
              </a:lnSpc>
              <a:spcBef>
                <a:spcPts val="0"/>
              </a:spcBef>
              <a:spcAft>
                <a:spcPts val="0"/>
              </a:spcAft>
              <a:buSzPts val="1200"/>
              <a:buFont typeface="Nunito"/>
              <a:buChar char="■"/>
              <a:defRPr sz="1400" b="0">
                <a:solidFill>
                  <a:schemeClr val="dk2"/>
                </a:solidFill>
                <a:latin typeface="Inter"/>
                <a:ea typeface="Inter"/>
                <a:cs typeface="Inter"/>
                <a:sym typeface="Inter"/>
              </a:defRPr>
            </a:lvl1pPr>
            <a:lvl2pPr lvl="1" rtl="0">
              <a:spcBef>
                <a:spcPts val="0"/>
              </a:spcBef>
              <a:spcAft>
                <a:spcPts val="0"/>
              </a:spcAft>
              <a:buSzPts val="1400"/>
              <a:buFont typeface="Nunito"/>
              <a:buChar char="○"/>
              <a:defRPr sz="1400">
                <a:latin typeface="Nunito"/>
                <a:ea typeface="Nunito"/>
                <a:cs typeface="Nunito"/>
                <a:sym typeface="Nunito"/>
              </a:defRPr>
            </a:lvl2pPr>
            <a:lvl3pPr lvl="2" rtl="0">
              <a:spcBef>
                <a:spcPts val="0"/>
              </a:spcBef>
              <a:spcAft>
                <a:spcPts val="0"/>
              </a:spcAft>
              <a:buSzPts val="1400"/>
              <a:buFont typeface="Nunito"/>
              <a:buChar char="■"/>
              <a:defRPr sz="1400">
                <a:latin typeface="Nunito"/>
                <a:ea typeface="Nunito"/>
                <a:cs typeface="Nunito"/>
                <a:sym typeface="Nunito"/>
              </a:defRPr>
            </a:lvl3pPr>
            <a:lvl4pPr lvl="3" rtl="0">
              <a:spcBef>
                <a:spcPts val="0"/>
              </a:spcBef>
              <a:spcAft>
                <a:spcPts val="0"/>
              </a:spcAft>
              <a:buSzPts val="1400"/>
              <a:buFont typeface="Nunito"/>
              <a:buChar char="●"/>
              <a:defRPr sz="1400">
                <a:latin typeface="Nunito"/>
                <a:ea typeface="Nunito"/>
                <a:cs typeface="Nunito"/>
                <a:sym typeface="Nunito"/>
              </a:defRPr>
            </a:lvl4pPr>
            <a:lvl5pPr lvl="4" rtl="0">
              <a:spcBef>
                <a:spcPts val="0"/>
              </a:spcBef>
              <a:spcAft>
                <a:spcPts val="0"/>
              </a:spcAft>
              <a:buSzPts val="1400"/>
              <a:buFont typeface="Nunito"/>
              <a:buChar char="○"/>
              <a:defRPr sz="1400">
                <a:latin typeface="Nunito"/>
                <a:ea typeface="Nunito"/>
                <a:cs typeface="Nunito"/>
                <a:sym typeface="Nunito"/>
              </a:defRPr>
            </a:lvl5pPr>
            <a:lvl6pPr lvl="5" rtl="0">
              <a:spcBef>
                <a:spcPts val="0"/>
              </a:spcBef>
              <a:spcAft>
                <a:spcPts val="0"/>
              </a:spcAft>
              <a:buSzPts val="1400"/>
              <a:buFont typeface="Nunito"/>
              <a:buChar char="■"/>
              <a:defRPr sz="1400">
                <a:latin typeface="Nunito"/>
                <a:ea typeface="Nunito"/>
                <a:cs typeface="Nunito"/>
                <a:sym typeface="Nunito"/>
              </a:defRPr>
            </a:lvl6pPr>
            <a:lvl7pPr lvl="6" rtl="0">
              <a:spcBef>
                <a:spcPts val="0"/>
              </a:spcBef>
              <a:spcAft>
                <a:spcPts val="0"/>
              </a:spcAft>
              <a:buSzPts val="1400"/>
              <a:buFont typeface="Nunito"/>
              <a:buChar char="●"/>
              <a:defRPr sz="1400">
                <a:latin typeface="Nunito"/>
                <a:ea typeface="Nunito"/>
                <a:cs typeface="Nunito"/>
                <a:sym typeface="Nunito"/>
              </a:defRPr>
            </a:lvl7pPr>
            <a:lvl8pPr lvl="7" rtl="0">
              <a:spcBef>
                <a:spcPts val="0"/>
              </a:spcBef>
              <a:spcAft>
                <a:spcPts val="0"/>
              </a:spcAft>
              <a:buSzPts val="1400"/>
              <a:buFont typeface="Nunito"/>
              <a:buChar char="○"/>
              <a:defRPr sz="1400">
                <a:latin typeface="Nunito"/>
                <a:ea typeface="Nunito"/>
                <a:cs typeface="Nunito"/>
                <a:sym typeface="Nunito"/>
              </a:defRPr>
            </a:lvl8pPr>
            <a:lvl9pPr lvl="8" rtl="0">
              <a:spcBef>
                <a:spcPts val="0"/>
              </a:spcBef>
              <a:spcAft>
                <a:spcPts val="0"/>
              </a:spcAft>
              <a:buSzPts val="1400"/>
              <a:buFont typeface="Nunito"/>
              <a:buChar char="■"/>
              <a:defRPr sz="1400">
                <a:latin typeface="Nunito"/>
                <a:ea typeface="Nunito"/>
                <a:cs typeface="Nunito"/>
                <a:sym typeface="Nunito"/>
              </a:defRPr>
            </a:lvl9pPr>
          </a:lstStyle>
          <a:p>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3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3495830"/>
      </p:ext>
    </p:extLst>
  </p:cSld>
  <p:clrMapOvr>
    <a:masterClrMapping/>
  </p:clrMapOvr>
  <p:timing>
    <p:tnLst>
      <p:par>
        <p:cTn id="1" dur="indefinite" restart="never" nodeType="tmRoot"/>
      </p:par>
    </p:tn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8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258531962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3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6957649"/>
      </p:ext>
    </p:extLst>
  </p:cSld>
  <p:clrMapOvr>
    <a:masterClrMapping/>
  </p:clrMapOvr>
  <p:timing>
    <p:tnLst>
      <p:par>
        <p:cTn id="1" dur="indefinite" restart="never" nodeType="tmRoot"/>
      </p:par>
    </p:tn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8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344764768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3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3224950"/>
      </p:ext>
    </p:extLst>
  </p:cSld>
  <p:clrMapOvr>
    <a:masterClrMapping/>
  </p:clrMapOvr>
  <p:timing>
    <p:tnLst>
      <p:par>
        <p:cT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8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99761953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3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5325860"/>
      </p:ext>
    </p:extLst>
  </p:cSld>
  <p:clrMapOvr>
    <a:masterClrMapping/>
  </p:clrMapOvr>
  <p:timing>
    <p:tnLst>
      <p:par>
        <p:cT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8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309817385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3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517622"/>
      </p:ext>
    </p:extLst>
  </p:cSld>
  <p:clrMapOvr>
    <a:masterClrMapping/>
  </p:clrMapOvr>
  <p:timing>
    <p:tnLst>
      <p:par>
        <p:cTn id="1" dur="indefinite" restart="never" nodeType="tmRoot"/>
      </p:par>
    </p:tn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89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913554">
              <a:buClrTx/>
            </a:pPr>
            <a:fld id="{32BF82D2-7A68-459D-A996-9BDDA2518FA4}" type="datetimeFigureOut">
              <a:rPr lang="zh-CN" altLang="en-US" sz="1350" kern="1200" smtClean="0">
                <a:solidFill>
                  <a:prstClr val="black">
                    <a:tint val="75000"/>
                  </a:prstClr>
                </a:solidFill>
                <a:latin typeface="Lato Light"/>
                <a:ea typeface="+mn-ea"/>
                <a:cs typeface="Arial" panose="020B0604020202020204" pitchFamily="34" charset="0"/>
              </a:rPr>
              <a:pPr defTabSz="913554">
                <a:buClrTx/>
              </a:pPr>
              <a:t>2021/11/25</a:t>
            </a:fld>
            <a:endParaRPr lang="zh-CN" altLang="en-US" sz="1350" kern="1200">
              <a:solidFill>
                <a:prstClr val="black">
                  <a:tint val="75000"/>
                </a:prstClr>
              </a:solidFill>
              <a:latin typeface="Lato Light"/>
              <a:ea typeface="+mn-ea"/>
              <a:cs typeface="Arial" panose="020B0604020202020204" pitchFamily="34" charset="0"/>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913554">
              <a:buClrTx/>
            </a:pPr>
            <a:endParaRPr lang="zh-CN" altLang="en-US" sz="1350" kern="1200">
              <a:solidFill>
                <a:prstClr val="black">
                  <a:tint val="75000"/>
                </a:prstClr>
              </a:solidFill>
              <a:latin typeface="Lato Light"/>
              <a:ea typeface="+mn-ea"/>
              <a:cs typeface="Arial" panose="020B0604020202020204" pitchFamily="34" charset="0"/>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913554">
              <a:buClrTx/>
            </a:pPr>
            <a:fld id="{3E01EE5D-26FB-46D5-A381-ECFB35BF1D34}" type="slidenum">
              <a:rPr lang="zh-CN" altLang="en-US" sz="1350" kern="1200" smtClean="0">
                <a:solidFill>
                  <a:prstClr val="black">
                    <a:tint val="75000"/>
                  </a:prstClr>
                </a:solidFill>
                <a:latin typeface="Lato Light"/>
                <a:ea typeface="+mn-ea"/>
                <a:cs typeface="Arial" panose="020B0604020202020204" pitchFamily="34" charset="0"/>
              </a:rPr>
              <a:pPr defTabSz="913554">
                <a:buClrTx/>
              </a:pPr>
              <a:t>‹#›</a:t>
            </a:fld>
            <a:endParaRPr lang="zh-CN" altLang="en-US" sz="1350" kern="1200">
              <a:solidFill>
                <a:prstClr val="black">
                  <a:tint val="75000"/>
                </a:prstClr>
              </a:solidFill>
              <a:latin typeface="Lato Light"/>
              <a:ea typeface="+mn-ea"/>
              <a:cs typeface="Arial" panose="020B0604020202020204" pitchFamily="34" charset="0"/>
            </a:endParaRPr>
          </a:p>
        </p:txBody>
      </p:sp>
    </p:spTree>
    <p:extLst>
      <p:ext uri="{BB962C8B-B14F-4D97-AF65-F5344CB8AC3E}">
        <p14:creationId xmlns:p14="http://schemas.microsoft.com/office/powerpoint/2010/main" val="783727736"/>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CUSTOM_2">
    <p:spTree>
      <p:nvGrpSpPr>
        <p:cNvPr id="1" name="Shape 269"/>
        <p:cNvGrpSpPr/>
        <p:nvPr/>
      </p:nvGrpSpPr>
      <p:grpSpPr>
        <a:xfrm>
          <a:off x="0" y="0"/>
          <a:ext cx="0" cy="0"/>
          <a:chOff x="0" y="0"/>
          <a:chExt cx="0" cy="0"/>
        </a:xfrm>
      </p:grpSpPr>
      <p:grpSp>
        <p:nvGrpSpPr>
          <p:cNvPr id="270" name="Google Shape;270;p24"/>
          <p:cNvGrpSpPr/>
          <p:nvPr/>
        </p:nvGrpSpPr>
        <p:grpSpPr>
          <a:xfrm>
            <a:off x="-72" y="3450175"/>
            <a:ext cx="9142417" cy="1693325"/>
            <a:chOff x="-72" y="3450175"/>
            <a:chExt cx="9142417" cy="1693325"/>
          </a:xfrm>
        </p:grpSpPr>
        <p:sp>
          <p:nvSpPr>
            <p:cNvPr id="271" name="Google Shape;271;p24"/>
            <p:cNvSpPr/>
            <p:nvPr/>
          </p:nvSpPr>
          <p:spPr>
            <a:xfrm flipH="1">
              <a:off x="154" y="3450175"/>
              <a:ext cx="183300" cy="1693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4"/>
            <p:cNvSpPr/>
            <p:nvPr/>
          </p:nvSpPr>
          <p:spPr>
            <a:xfrm flipH="1">
              <a:off x="-72" y="4896275"/>
              <a:ext cx="1383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4"/>
            <p:cNvSpPr/>
            <p:nvPr/>
          </p:nvSpPr>
          <p:spPr>
            <a:xfrm flipH="1">
              <a:off x="52" y="4658025"/>
              <a:ext cx="451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4"/>
            <p:cNvSpPr/>
            <p:nvPr/>
          </p:nvSpPr>
          <p:spPr>
            <a:xfrm flipH="1">
              <a:off x="125" y="4419775"/>
              <a:ext cx="563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4"/>
            <p:cNvSpPr/>
            <p:nvPr/>
          </p:nvSpPr>
          <p:spPr>
            <a:xfrm flipH="1">
              <a:off x="7711500" y="480420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4"/>
            <p:cNvSpPr/>
            <p:nvPr/>
          </p:nvSpPr>
          <p:spPr>
            <a:xfrm>
              <a:off x="8768845" y="4419483"/>
              <a:ext cx="373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4"/>
            <p:cNvSpPr/>
            <p:nvPr/>
          </p:nvSpPr>
          <p:spPr>
            <a:xfrm>
              <a:off x="8649754" y="4910661"/>
              <a:ext cx="408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4"/>
            <p:cNvSpPr/>
            <p:nvPr/>
          </p:nvSpPr>
          <p:spPr>
            <a:xfrm>
              <a:off x="8012083" y="4665075"/>
              <a:ext cx="969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 name="Google Shape;279;p24"/>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80" name="Google Shape;280;p24"/>
          <p:cNvSpPr txBox="1">
            <a:spLocks noGrp="1"/>
          </p:cNvSpPr>
          <p:nvPr>
            <p:ph type="title" idx="2" hasCustomPrompt="1"/>
          </p:nvPr>
        </p:nvSpPr>
        <p:spPr>
          <a:xfrm>
            <a:off x="3955364" y="1869426"/>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81" name="Google Shape;281;p24"/>
          <p:cNvSpPr txBox="1">
            <a:spLocks noGrp="1"/>
          </p:cNvSpPr>
          <p:nvPr>
            <p:ph type="title" idx="3"/>
          </p:nvPr>
        </p:nvSpPr>
        <p:spPr>
          <a:xfrm>
            <a:off x="3312613" y="2291250"/>
            <a:ext cx="25188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82" name="Google Shape;282;p24"/>
          <p:cNvSpPr txBox="1">
            <a:spLocks noGrp="1"/>
          </p:cNvSpPr>
          <p:nvPr>
            <p:ph type="title" idx="4"/>
          </p:nvPr>
        </p:nvSpPr>
        <p:spPr>
          <a:xfrm>
            <a:off x="3312611" y="27466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83" name="Google Shape;283;p24"/>
          <p:cNvSpPr txBox="1">
            <a:spLocks noGrp="1"/>
          </p:cNvSpPr>
          <p:nvPr>
            <p:ph type="title" idx="5" hasCustomPrompt="1"/>
          </p:nvPr>
        </p:nvSpPr>
        <p:spPr>
          <a:xfrm>
            <a:off x="1206280" y="1869426"/>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84" name="Google Shape;284;p24"/>
          <p:cNvSpPr txBox="1">
            <a:spLocks noGrp="1"/>
          </p:cNvSpPr>
          <p:nvPr>
            <p:ph type="title" idx="6"/>
          </p:nvPr>
        </p:nvSpPr>
        <p:spPr>
          <a:xfrm>
            <a:off x="563625" y="2291250"/>
            <a:ext cx="25188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85" name="Google Shape;285;p24"/>
          <p:cNvSpPr txBox="1">
            <a:spLocks noGrp="1"/>
          </p:cNvSpPr>
          <p:nvPr>
            <p:ph type="title" idx="7"/>
          </p:nvPr>
        </p:nvSpPr>
        <p:spPr>
          <a:xfrm>
            <a:off x="563525" y="27466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86" name="Google Shape;286;p24"/>
          <p:cNvSpPr txBox="1">
            <a:spLocks noGrp="1"/>
          </p:cNvSpPr>
          <p:nvPr>
            <p:ph type="title" idx="8" hasCustomPrompt="1"/>
          </p:nvPr>
        </p:nvSpPr>
        <p:spPr>
          <a:xfrm>
            <a:off x="6704447" y="1869426"/>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87" name="Google Shape;287;p24"/>
          <p:cNvSpPr txBox="1">
            <a:spLocks noGrp="1"/>
          </p:cNvSpPr>
          <p:nvPr>
            <p:ph type="title" idx="9"/>
          </p:nvPr>
        </p:nvSpPr>
        <p:spPr>
          <a:xfrm>
            <a:off x="6061625" y="2291250"/>
            <a:ext cx="25188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88" name="Google Shape;288;p24"/>
          <p:cNvSpPr txBox="1">
            <a:spLocks noGrp="1"/>
          </p:cNvSpPr>
          <p:nvPr>
            <p:ph type="title" idx="13"/>
          </p:nvPr>
        </p:nvSpPr>
        <p:spPr>
          <a:xfrm>
            <a:off x="6061698" y="27466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9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913554">
              <a:buClrTx/>
              <a:defRPr/>
            </a:pPr>
            <a:fld id="{0C6303A0-9065-42AF-906A-DE1E800FE257}" type="datetimeFigureOut">
              <a:rPr lang="zh-CN" altLang="en-US" sz="1350" kern="1200" smtClean="0">
                <a:latin typeface="Lato Light"/>
                <a:ea typeface="+mn-ea"/>
              </a:rPr>
              <a:pPr defTabSz="913554">
                <a:buClrTx/>
                <a:defRPr/>
              </a:pPr>
              <a:t>2021/11/25</a:t>
            </a:fld>
            <a:endParaRPr lang="zh-CN" altLang="en-US" sz="1350"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913554">
              <a:buClrTx/>
              <a:defRPr/>
            </a:pPr>
            <a:endParaRPr lang="zh-CN" altLang="en-US" sz="1350"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913554">
              <a:buClrTx/>
              <a:defRPr/>
            </a:pPr>
            <a:fld id="{2AD3D7CA-7BD8-4738-B6AB-718737AA462A}" type="slidenum">
              <a:rPr lang="zh-CN" altLang="en-US" sz="1350" kern="1200" smtClean="0">
                <a:latin typeface="Lato Light"/>
                <a:ea typeface="+mn-ea"/>
              </a:rPr>
              <a:pPr defTabSz="913554">
                <a:buClrTx/>
                <a:defRPr/>
              </a:pPr>
              <a:t>‹#›</a:t>
            </a:fld>
            <a:endParaRPr lang="zh-CN" altLang="en-US" sz="1350" kern="1200">
              <a:latin typeface="Lato Light"/>
              <a:ea typeface="+mn-ea"/>
            </a:endParaRPr>
          </a:p>
        </p:txBody>
      </p:sp>
    </p:spTree>
    <p:extLst>
      <p:ext uri="{BB962C8B-B14F-4D97-AF65-F5344CB8AC3E}">
        <p14:creationId xmlns:p14="http://schemas.microsoft.com/office/powerpoint/2010/main" val="337582068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5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917500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7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95336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5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282110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9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913554">
              <a:buClrTx/>
              <a:defRPr/>
            </a:pPr>
            <a:fld id="{3ACFC516-0EBD-4852-9DFD-FFC809B16810}" type="datetimeFigureOut">
              <a:rPr lang="zh-CN" altLang="en-US" sz="1350" kern="1200" smtClean="0">
                <a:latin typeface="Lato Light"/>
                <a:ea typeface="+mn-ea"/>
              </a:rPr>
              <a:pPr defTabSz="913554">
                <a:buClrTx/>
                <a:defRPr/>
              </a:pPr>
              <a:t>2021/11/25</a:t>
            </a:fld>
            <a:endParaRPr lang="zh-CN" altLang="en-US" sz="1350"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913554">
              <a:buClrTx/>
              <a:defRPr/>
            </a:pPr>
            <a:endParaRPr lang="zh-CN" altLang="en-US" sz="1350"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913554">
              <a:buClrTx/>
              <a:defRPr/>
            </a:pPr>
            <a:fld id="{855DB59F-0B7A-4009-ADD8-CBB6E0E22669}" type="slidenum">
              <a:rPr lang="zh-CN" altLang="en-US" sz="1350" kern="1200" smtClean="0">
                <a:latin typeface="Lato Light"/>
                <a:ea typeface="+mn-ea"/>
              </a:rPr>
              <a:pPr defTabSz="913554">
                <a:buClrTx/>
                <a:defRPr/>
              </a:pPr>
              <a:t>‹#›</a:t>
            </a:fld>
            <a:endParaRPr lang="zh-CN" altLang="en-US" sz="1350" kern="1200">
              <a:latin typeface="Lato Light"/>
              <a:ea typeface="+mn-ea"/>
            </a:endParaRPr>
          </a:p>
        </p:txBody>
      </p:sp>
    </p:spTree>
    <p:extLst>
      <p:ext uri="{BB962C8B-B14F-4D97-AF65-F5344CB8AC3E}">
        <p14:creationId xmlns:p14="http://schemas.microsoft.com/office/powerpoint/2010/main" val="103293473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9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269795653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userDrawn="1">
  <p:cSld name="8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402173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9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913554">
              <a:buClrTx/>
              <a:defRPr/>
            </a:pPr>
            <a:fld id="{233108B3-3C5F-434E-B7C6-124BB30C5988}" type="datetimeFigureOut">
              <a:rPr lang="zh-CN" altLang="en-US" sz="1350" kern="1200" smtClean="0">
                <a:latin typeface="Lato Light"/>
                <a:ea typeface="+mn-ea"/>
                <a:cs typeface="Arial" panose="020B0604020202020204" pitchFamily="34" charset="0"/>
              </a:rPr>
              <a:pPr defTabSz="913554">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0FCC38CE-CFED-41E2-93E2-A213294AFB8B}" type="slidenum">
              <a:rPr lang="zh-CN" altLang="en-US" sz="1350" kern="1200" smtClean="0">
                <a:latin typeface="Lato Light"/>
                <a:ea typeface="+mn-ea"/>
                <a:cs typeface="Arial" panose="020B0604020202020204" pitchFamily="34" charset="0"/>
              </a:rPr>
              <a:pPr defTabSz="913554">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394023620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200151"/>
            <a:ext cx="4038600" cy="3394473"/>
          </a:xfrm>
          <a:prstGeom prst="rect">
            <a:avLst/>
          </a:prstGeom>
        </p:spPr>
        <p:txBody>
          <a:bodyPr/>
          <a:lstStyle>
            <a:lvl1pPr>
              <a:defRPr sz="2098"/>
            </a:lvl1pPr>
            <a:lvl2pPr>
              <a:defRPr sz="1799"/>
            </a:lvl2pPr>
            <a:lvl3pPr>
              <a:defRPr sz="1499"/>
            </a:lvl3pPr>
            <a:lvl4pPr>
              <a:defRPr sz="1349"/>
            </a:lvl4pPr>
            <a:lvl5pPr>
              <a:defRPr sz="1349"/>
            </a:lvl5pPr>
            <a:lvl6pPr>
              <a:defRPr sz="1349"/>
            </a:lvl6pPr>
            <a:lvl7pPr>
              <a:defRPr sz="1349"/>
            </a:lvl7pPr>
            <a:lvl8pPr>
              <a:defRPr sz="1349"/>
            </a:lvl8pPr>
            <a:lvl9pPr>
              <a:defRPr sz="1349"/>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00151"/>
            <a:ext cx="4038600" cy="3394473"/>
          </a:xfrm>
          <a:prstGeom prst="rect">
            <a:avLst/>
          </a:prstGeom>
        </p:spPr>
        <p:txBody>
          <a:bodyPr/>
          <a:lstStyle>
            <a:lvl1pPr>
              <a:defRPr sz="2098"/>
            </a:lvl1pPr>
            <a:lvl2pPr>
              <a:defRPr sz="1799"/>
            </a:lvl2pPr>
            <a:lvl3pPr>
              <a:defRPr sz="1499"/>
            </a:lvl3pPr>
            <a:lvl4pPr>
              <a:defRPr sz="1349"/>
            </a:lvl4pPr>
            <a:lvl5pPr>
              <a:defRPr sz="1349"/>
            </a:lvl5pPr>
            <a:lvl6pPr>
              <a:defRPr sz="1349"/>
            </a:lvl6pPr>
            <a:lvl7pPr>
              <a:defRPr sz="1349"/>
            </a:lvl7pPr>
            <a:lvl8pPr>
              <a:defRPr sz="1349"/>
            </a:lvl8pPr>
            <a:lvl9pPr>
              <a:defRPr sz="1349"/>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4683919"/>
            <a:ext cx="2133600" cy="357188"/>
          </a:xfrm>
          <a:prstGeom prst="rect">
            <a:avLst/>
          </a:prstGeom>
        </p:spPr>
        <p:txBody>
          <a:bodyPr/>
          <a:lstStyle>
            <a:lvl1pPr>
              <a:defRPr/>
            </a:lvl1pPr>
          </a:lstStyle>
          <a:p>
            <a:pPr defTabSz="913554" eaLnBrk="0" fontAlgn="base" hangingPunct="0">
              <a:spcBef>
                <a:spcPct val="0"/>
              </a:spcBef>
              <a:spcAft>
                <a:spcPct val="0"/>
              </a:spcAft>
              <a:buClrTx/>
            </a:pPr>
            <a:endParaRPr lang="en-US" sz="1350" kern="1200">
              <a:latin typeface="Arial" panose="020B0604020202020204" pitchFamily="34" charset="0"/>
              <a:ea typeface="+mn-ea"/>
              <a:cs typeface="Arial" panose="020B0604020202020204" pitchFamily="34" charset="0"/>
            </a:endParaRPr>
          </a:p>
        </p:txBody>
      </p:sp>
      <p:sp>
        <p:nvSpPr>
          <p:cNvPr id="6" name="Footer Placeholder 5"/>
          <p:cNvSpPr>
            <a:spLocks noGrp="1"/>
          </p:cNvSpPr>
          <p:nvPr>
            <p:ph type="ftr" sz="quarter" idx="11"/>
          </p:nvPr>
        </p:nvSpPr>
        <p:spPr>
          <a:xfrm>
            <a:off x="3124200" y="4683919"/>
            <a:ext cx="2895600" cy="357188"/>
          </a:xfrm>
          <a:prstGeom prst="rect">
            <a:avLst/>
          </a:prstGeom>
        </p:spPr>
        <p:txBody>
          <a:bodyPr/>
          <a:lstStyle>
            <a:lvl1pPr>
              <a:defRPr/>
            </a:lvl1pPr>
          </a:lstStyle>
          <a:p>
            <a:pPr defTabSz="913554" eaLnBrk="0" fontAlgn="base" hangingPunct="0">
              <a:spcBef>
                <a:spcPct val="0"/>
              </a:spcBef>
              <a:spcAft>
                <a:spcPct val="0"/>
              </a:spcAft>
              <a:buClrTx/>
            </a:pPr>
            <a:endParaRPr lang="en-US" sz="1350" kern="1200">
              <a:latin typeface="Arial" panose="020B0604020202020204" pitchFamily="34" charset="0"/>
              <a:ea typeface="+mn-ea"/>
              <a:cs typeface="Arial" panose="020B0604020202020204" pitchFamily="34" charset="0"/>
            </a:endParaRPr>
          </a:p>
        </p:txBody>
      </p:sp>
      <p:sp>
        <p:nvSpPr>
          <p:cNvPr id="7" name="Slide Number Placeholder 6"/>
          <p:cNvSpPr>
            <a:spLocks noGrp="1"/>
          </p:cNvSpPr>
          <p:nvPr>
            <p:ph type="sldNum" sz="quarter" idx="12"/>
          </p:nvPr>
        </p:nvSpPr>
        <p:spPr>
          <a:xfrm>
            <a:off x="6553200" y="4683919"/>
            <a:ext cx="2133600" cy="357188"/>
          </a:xfrm>
          <a:prstGeom prst="rect">
            <a:avLst/>
          </a:prstGeom>
        </p:spPr>
        <p:txBody>
          <a:bodyPr/>
          <a:lstStyle>
            <a:lvl1pPr>
              <a:defRPr/>
            </a:lvl1pPr>
          </a:lstStyle>
          <a:p>
            <a:pPr defTabSz="913554" eaLnBrk="0" fontAlgn="base" hangingPunct="0">
              <a:spcBef>
                <a:spcPct val="0"/>
              </a:spcBef>
              <a:spcAft>
                <a:spcPct val="0"/>
              </a:spcAft>
              <a:buClrTx/>
            </a:pPr>
            <a:fld id="{49336997-C3F8-49F0-B3DC-C239357ADAE0}" type="slidenum">
              <a:rPr lang="en-US" sz="1350" kern="1200" smtClean="0">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pPr>
              <a:t>‹#›</a:t>
            </a:fld>
            <a:endParaRPr lang="en-US" sz="1350" kern="120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8257011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3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400083671"/>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1">
  <p:cSld name="CUSTOM_2_2">
    <p:spTree>
      <p:nvGrpSpPr>
        <p:cNvPr id="1" name="Shape 289"/>
        <p:cNvGrpSpPr/>
        <p:nvPr/>
      </p:nvGrpSpPr>
      <p:grpSpPr>
        <a:xfrm>
          <a:off x="0" y="0"/>
          <a:ext cx="0" cy="0"/>
          <a:chOff x="0" y="0"/>
          <a:chExt cx="0" cy="0"/>
        </a:xfrm>
      </p:grpSpPr>
      <p:grpSp>
        <p:nvGrpSpPr>
          <p:cNvPr id="290" name="Google Shape;290;p25"/>
          <p:cNvGrpSpPr/>
          <p:nvPr/>
        </p:nvGrpSpPr>
        <p:grpSpPr>
          <a:xfrm>
            <a:off x="70" y="0"/>
            <a:ext cx="9145887" cy="5143500"/>
            <a:chOff x="70" y="0"/>
            <a:chExt cx="9145887" cy="5143500"/>
          </a:xfrm>
        </p:grpSpPr>
        <p:sp>
          <p:nvSpPr>
            <p:cNvPr id="291" name="Google Shape;291;p25"/>
            <p:cNvSpPr/>
            <p:nvPr/>
          </p:nvSpPr>
          <p:spPr>
            <a:xfrm rot="10800000" flipH="1">
              <a:off x="7715249" y="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5"/>
            <p:cNvSpPr/>
            <p:nvPr/>
          </p:nvSpPr>
          <p:spPr>
            <a:xfrm flipH="1">
              <a:off x="100" y="4804200"/>
              <a:ext cx="22224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5"/>
            <p:cNvSpPr/>
            <p:nvPr/>
          </p:nvSpPr>
          <p:spPr>
            <a:xfrm rot="10800000">
              <a:off x="8248050"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5"/>
            <p:cNvSpPr/>
            <p:nvPr/>
          </p:nvSpPr>
          <p:spPr>
            <a:xfrm>
              <a:off x="70" y="4419483"/>
              <a:ext cx="373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5"/>
            <p:cNvSpPr/>
            <p:nvPr/>
          </p:nvSpPr>
          <p:spPr>
            <a:xfrm>
              <a:off x="415934" y="4910650"/>
              <a:ext cx="2674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5"/>
            <p:cNvSpPr/>
            <p:nvPr/>
          </p:nvSpPr>
          <p:spPr>
            <a:xfrm>
              <a:off x="228756" y="4665075"/>
              <a:ext cx="2358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5"/>
            <p:cNvSpPr/>
            <p:nvPr/>
          </p:nvSpPr>
          <p:spPr>
            <a:xfrm rot="10800000">
              <a:off x="8681550"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5"/>
            <p:cNvSpPr/>
            <p:nvPr/>
          </p:nvSpPr>
          <p:spPr>
            <a:xfrm flipH="1">
              <a:off x="8770500" y="4804200"/>
              <a:ext cx="373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5"/>
            <p:cNvSpPr/>
            <p:nvPr/>
          </p:nvSpPr>
          <p:spPr>
            <a:xfrm>
              <a:off x="8681557" y="4910650"/>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5"/>
            <p:cNvSpPr/>
            <p:nvPr/>
          </p:nvSpPr>
          <p:spPr>
            <a:xfrm>
              <a:off x="8910156" y="4665075"/>
              <a:ext cx="2358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 name="Google Shape;301;p25"/>
            <p:cNvGrpSpPr/>
            <p:nvPr/>
          </p:nvGrpSpPr>
          <p:grpSpPr>
            <a:xfrm>
              <a:off x="8246106" y="178472"/>
              <a:ext cx="897900" cy="302453"/>
              <a:chOff x="8246106" y="178472"/>
              <a:chExt cx="897900" cy="302453"/>
            </a:xfrm>
          </p:grpSpPr>
          <p:sp>
            <p:nvSpPr>
              <p:cNvPr id="302" name="Google Shape;302;p25"/>
              <p:cNvSpPr/>
              <p:nvPr/>
            </p:nvSpPr>
            <p:spPr>
              <a:xfrm rot="10800000" flipH="1">
                <a:off x="8246106"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5"/>
              <p:cNvSpPr/>
              <p:nvPr/>
            </p:nvSpPr>
            <p:spPr>
              <a:xfrm rot="10800000" flipH="1">
                <a:off x="8679606"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4" name="Google Shape;304;p25"/>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5" name="Google Shape;305;p25"/>
          <p:cNvSpPr txBox="1">
            <a:spLocks noGrp="1"/>
          </p:cNvSpPr>
          <p:nvPr>
            <p:ph type="title" idx="2"/>
          </p:nvPr>
        </p:nvSpPr>
        <p:spPr>
          <a:xfrm>
            <a:off x="3312600" y="2839156"/>
            <a:ext cx="2518800" cy="382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06" name="Google Shape;306;p25"/>
          <p:cNvSpPr txBox="1">
            <a:spLocks noGrp="1"/>
          </p:cNvSpPr>
          <p:nvPr>
            <p:ph type="title" idx="3"/>
          </p:nvPr>
        </p:nvSpPr>
        <p:spPr>
          <a:xfrm>
            <a:off x="3312600" y="3200300"/>
            <a:ext cx="2518800" cy="753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07" name="Google Shape;307;p25"/>
          <p:cNvSpPr txBox="1">
            <a:spLocks noGrp="1"/>
          </p:cNvSpPr>
          <p:nvPr>
            <p:ph type="title" idx="4"/>
          </p:nvPr>
        </p:nvSpPr>
        <p:spPr>
          <a:xfrm>
            <a:off x="639775" y="2839156"/>
            <a:ext cx="2518800" cy="382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08" name="Google Shape;308;p25"/>
          <p:cNvSpPr txBox="1">
            <a:spLocks noGrp="1"/>
          </p:cNvSpPr>
          <p:nvPr>
            <p:ph type="title" idx="5"/>
          </p:nvPr>
        </p:nvSpPr>
        <p:spPr>
          <a:xfrm>
            <a:off x="639750" y="3200300"/>
            <a:ext cx="2518800" cy="753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09" name="Google Shape;309;p25"/>
          <p:cNvSpPr txBox="1">
            <a:spLocks noGrp="1"/>
          </p:cNvSpPr>
          <p:nvPr>
            <p:ph type="title" idx="6"/>
          </p:nvPr>
        </p:nvSpPr>
        <p:spPr>
          <a:xfrm>
            <a:off x="5985425" y="2839156"/>
            <a:ext cx="2518800" cy="382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10" name="Google Shape;310;p25"/>
          <p:cNvSpPr txBox="1">
            <a:spLocks noGrp="1"/>
          </p:cNvSpPr>
          <p:nvPr>
            <p:ph type="title" idx="7"/>
          </p:nvPr>
        </p:nvSpPr>
        <p:spPr>
          <a:xfrm>
            <a:off x="5985450" y="3200300"/>
            <a:ext cx="2518800" cy="753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11" name="Google Shape;311;p25"/>
          <p:cNvSpPr txBox="1">
            <a:spLocks noGrp="1"/>
          </p:cNvSpPr>
          <p:nvPr>
            <p:ph type="title" idx="8" hasCustomPrompt="1"/>
          </p:nvPr>
        </p:nvSpPr>
        <p:spPr>
          <a:xfrm>
            <a:off x="1417050" y="1870589"/>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12" name="Google Shape;312;p25"/>
          <p:cNvSpPr txBox="1">
            <a:spLocks noGrp="1"/>
          </p:cNvSpPr>
          <p:nvPr>
            <p:ph type="title" idx="9" hasCustomPrompt="1"/>
          </p:nvPr>
        </p:nvSpPr>
        <p:spPr>
          <a:xfrm>
            <a:off x="4089875" y="1870589"/>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13" name="Google Shape;313;p25"/>
          <p:cNvSpPr txBox="1">
            <a:spLocks noGrp="1"/>
          </p:cNvSpPr>
          <p:nvPr>
            <p:ph type="title" idx="13" hasCustomPrompt="1"/>
          </p:nvPr>
        </p:nvSpPr>
        <p:spPr>
          <a:xfrm>
            <a:off x="6762625" y="1870589"/>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9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3"/>
            <a:ext cx="683954" cy="273844"/>
          </a:xfrm>
          <a:prstGeom prst="rect">
            <a:avLst/>
          </a:prstGeom>
        </p:spPr>
        <p:txBody>
          <a:bodyPr/>
          <a:lstStyle>
            <a:lvl1pPr>
              <a:defRPr/>
            </a:lvl1pPr>
          </a:lstStyle>
          <a:p>
            <a:pPr defTabSz="913554"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3"/>
            <a:ext cx="4723209" cy="273844"/>
          </a:xfrm>
          <a:prstGeom prst="rect">
            <a:avLst/>
          </a:prstGeom>
        </p:spPr>
        <p:txBody>
          <a:bodyPr/>
          <a:lstStyle>
            <a:lvl1pPr>
              <a:defRPr/>
            </a:lvl1pPr>
          </a:lstStyle>
          <a:p>
            <a:pPr defTabSz="913554"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9" y="4531023"/>
            <a:ext cx="512504" cy="273844"/>
          </a:xfrm>
          <a:prstGeom prst="rect">
            <a:avLst/>
          </a:prstGeom>
        </p:spPr>
        <p:txBody>
          <a:bodyPr/>
          <a:lstStyle>
            <a:lvl1pPr>
              <a:defRPr/>
            </a:lvl1pPr>
          </a:lstStyle>
          <a:p>
            <a:pPr defTabSz="913554"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58999807"/>
      </p:ext>
    </p:extLst>
  </p:cSld>
  <p:clrMapOvr>
    <a:masterClrMapping/>
  </p:clrMapOvr>
  <p:transition spd="slow" advTm="3000">
    <p:random/>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743042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82618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184659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2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512882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2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394968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2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480854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2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389627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2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456430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10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3"/>
            <a:ext cx="683954" cy="273844"/>
          </a:xfrm>
          <a:prstGeom prst="rect">
            <a:avLst/>
          </a:prstGeom>
        </p:spPr>
        <p:txBody>
          <a:bodyPr/>
          <a:lstStyle>
            <a:lvl1pPr>
              <a:defRPr/>
            </a:lvl1pPr>
          </a:lstStyle>
          <a:p>
            <a:pPr defTabSz="913554"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3"/>
            <a:ext cx="4723209" cy="273844"/>
          </a:xfrm>
          <a:prstGeom prst="rect">
            <a:avLst/>
          </a:prstGeom>
        </p:spPr>
        <p:txBody>
          <a:bodyPr/>
          <a:lstStyle>
            <a:lvl1pPr>
              <a:defRPr/>
            </a:lvl1pPr>
          </a:lstStyle>
          <a:p>
            <a:pPr defTabSz="913554"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9" y="4531023"/>
            <a:ext cx="512504" cy="273844"/>
          </a:xfrm>
          <a:prstGeom prst="rect">
            <a:avLst/>
          </a:prstGeom>
        </p:spPr>
        <p:txBody>
          <a:bodyPr/>
          <a:lstStyle>
            <a:lvl1pPr>
              <a:defRPr/>
            </a:lvl1pPr>
          </a:lstStyle>
          <a:p>
            <a:pPr defTabSz="913554"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76910820"/>
      </p:ext>
    </p:extLst>
  </p:cSld>
  <p:clrMapOvr>
    <a:masterClrMapping/>
  </p:clrMapOvr>
  <p:transition spd="slow" advTm="3000">
    <p:random/>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2">
  <p:cSld name="CUSTOM_12">
    <p:spTree>
      <p:nvGrpSpPr>
        <p:cNvPr id="1" name="Shape 314"/>
        <p:cNvGrpSpPr/>
        <p:nvPr/>
      </p:nvGrpSpPr>
      <p:grpSpPr>
        <a:xfrm>
          <a:off x="0" y="0"/>
          <a:ext cx="0" cy="0"/>
          <a:chOff x="0" y="0"/>
          <a:chExt cx="0" cy="0"/>
        </a:xfrm>
      </p:grpSpPr>
      <p:sp>
        <p:nvSpPr>
          <p:cNvPr id="315" name="Google Shape;315;p26"/>
          <p:cNvSpPr/>
          <p:nvPr/>
        </p:nvSpPr>
        <p:spPr>
          <a:xfrm rot="10800000">
            <a:off x="7958691" y="0"/>
            <a:ext cx="1185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6"/>
          <p:cNvSpPr/>
          <p:nvPr/>
        </p:nvSpPr>
        <p:spPr>
          <a:xfrm rot="10800000" flipH="1">
            <a:off x="8246106"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6"/>
          <p:cNvSpPr/>
          <p:nvPr/>
        </p:nvSpPr>
        <p:spPr>
          <a:xfrm rot="10800000" flipH="1">
            <a:off x="8679606"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6"/>
          <p:cNvSpPr/>
          <p:nvPr/>
        </p:nvSpPr>
        <p:spPr>
          <a:xfrm flipH="1">
            <a:off x="6" y="4804200"/>
            <a:ext cx="3118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6"/>
          <p:cNvSpPr/>
          <p:nvPr/>
        </p:nvSpPr>
        <p:spPr>
          <a:xfrm rot="10800000" flipH="1">
            <a:off x="9" y="4658025"/>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6"/>
          <p:cNvSpPr/>
          <p:nvPr/>
        </p:nvSpPr>
        <p:spPr>
          <a:xfrm rot="10800000" flipH="1">
            <a:off x="17" y="4896275"/>
            <a:ext cx="804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6"/>
          <p:cNvSpPr/>
          <p:nvPr/>
        </p:nvSpPr>
        <p:spPr>
          <a:xfrm>
            <a:off x="6" y="1170600"/>
            <a:ext cx="411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6"/>
          <p:cNvSpPr/>
          <p:nvPr/>
        </p:nvSpPr>
        <p:spPr>
          <a:xfrm rot="10800000">
            <a:off x="-48" y="1250200"/>
            <a:ext cx="13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6"/>
          <p:cNvSpPr txBox="1">
            <a:spLocks noGrp="1"/>
          </p:cNvSpPr>
          <p:nvPr>
            <p:ph type="subTitle" idx="1"/>
          </p:nvPr>
        </p:nvSpPr>
        <p:spPr>
          <a:xfrm>
            <a:off x="856250" y="3187100"/>
            <a:ext cx="2321700" cy="6774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324" name="Google Shape;324;p26"/>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5" name="Google Shape;325;p26"/>
          <p:cNvSpPr txBox="1">
            <a:spLocks noGrp="1"/>
          </p:cNvSpPr>
          <p:nvPr>
            <p:ph type="title" idx="2"/>
          </p:nvPr>
        </p:nvSpPr>
        <p:spPr>
          <a:xfrm>
            <a:off x="5965903" y="2753325"/>
            <a:ext cx="2321700" cy="531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26" name="Google Shape;326;p26"/>
          <p:cNvSpPr txBox="1">
            <a:spLocks noGrp="1"/>
          </p:cNvSpPr>
          <p:nvPr>
            <p:ph type="title" idx="3"/>
          </p:nvPr>
        </p:nvSpPr>
        <p:spPr>
          <a:xfrm>
            <a:off x="860775" y="2753325"/>
            <a:ext cx="2321700" cy="531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27" name="Google Shape;327;p26"/>
          <p:cNvSpPr txBox="1">
            <a:spLocks noGrp="1"/>
          </p:cNvSpPr>
          <p:nvPr>
            <p:ph type="title" idx="4"/>
          </p:nvPr>
        </p:nvSpPr>
        <p:spPr>
          <a:xfrm>
            <a:off x="3411076" y="2753325"/>
            <a:ext cx="2321700" cy="531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28" name="Google Shape;328;p26"/>
          <p:cNvSpPr txBox="1">
            <a:spLocks noGrp="1"/>
          </p:cNvSpPr>
          <p:nvPr>
            <p:ph type="subTitle" idx="5"/>
          </p:nvPr>
        </p:nvSpPr>
        <p:spPr>
          <a:xfrm>
            <a:off x="3411076" y="3187100"/>
            <a:ext cx="2321700" cy="67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29" name="Google Shape;329;p26"/>
          <p:cNvSpPr txBox="1">
            <a:spLocks noGrp="1"/>
          </p:cNvSpPr>
          <p:nvPr>
            <p:ph type="subTitle" idx="6"/>
          </p:nvPr>
        </p:nvSpPr>
        <p:spPr>
          <a:xfrm>
            <a:off x="5965900" y="3187100"/>
            <a:ext cx="2321700" cy="67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3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216767"/>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3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535556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3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8517970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3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366030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3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871682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3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677240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3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904421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3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4105862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9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913554" eaLnBrk="0" fontAlgn="base" hangingPunct="0">
              <a:spcBef>
                <a:spcPct val="0"/>
              </a:spcBef>
              <a:spcAft>
                <a:spcPct val="0"/>
              </a:spcAft>
              <a:buClrTx/>
              <a:defRPr/>
            </a:pPr>
            <a:fld id="{39ADED8E-4E0B-498D-B715-B157A890E4DE}" type="datetimeFigureOut">
              <a:rPr lang="zh-CN" altLang="en-US" sz="1350" kern="1200" smtClean="0">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913554" eaLnBrk="0" fontAlgn="base" hangingPunct="0">
              <a:spcBef>
                <a:spcPct val="0"/>
              </a:spcBef>
              <a:spcAft>
                <a:spcPct val="0"/>
              </a:spcAft>
              <a:buClrTx/>
              <a:defRPr/>
            </a:pPr>
            <a:endParaRPr lang="zh-CN" altLang="en-US" sz="1350" kern="1200">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913554" eaLnBrk="0" fontAlgn="base" hangingPunct="0">
              <a:spcBef>
                <a:spcPct val="0"/>
              </a:spcBef>
              <a:spcAft>
                <a:spcPct val="0"/>
              </a:spcAft>
              <a:buClrTx/>
              <a:defRPr/>
            </a:pPr>
            <a:fld id="{18634F15-13D2-4C0D-99FD-67E8D2F909DD}" type="slidenum">
              <a:rPr lang="zh-CN" altLang="en-US" sz="1350" kern="1200" smtClean="0">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4536036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6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8945145"/>
      </p:ext>
    </p:extLst>
  </p:cSld>
  <p:clrMapOvr>
    <a:masterClrMapping/>
  </p:clrMapOvr>
  <p:transition spd="slow" advClick="0" advTm="4000">
    <p:comb/>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330"/>
        <p:cNvGrpSpPr/>
        <p:nvPr/>
      </p:nvGrpSpPr>
      <p:grpSpPr>
        <a:xfrm>
          <a:off x="0" y="0"/>
          <a:ext cx="0" cy="0"/>
          <a:chOff x="0" y="0"/>
          <a:chExt cx="0" cy="0"/>
        </a:xfrm>
      </p:grpSpPr>
      <p:sp>
        <p:nvSpPr>
          <p:cNvPr id="331" name="Google Shape;331;p27"/>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2" name="Google Shape;332;p27"/>
          <p:cNvSpPr txBox="1">
            <a:spLocks noGrp="1"/>
          </p:cNvSpPr>
          <p:nvPr>
            <p:ph type="title" idx="2"/>
          </p:nvPr>
        </p:nvSpPr>
        <p:spPr>
          <a:xfrm>
            <a:off x="4889725" y="1709491"/>
            <a:ext cx="30279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33" name="Google Shape;333;p27"/>
          <p:cNvSpPr txBox="1">
            <a:spLocks noGrp="1"/>
          </p:cNvSpPr>
          <p:nvPr>
            <p:ph type="title" idx="3"/>
          </p:nvPr>
        </p:nvSpPr>
        <p:spPr>
          <a:xfrm>
            <a:off x="5081800" y="2164891"/>
            <a:ext cx="2643600" cy="612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34" name="Google Shape;334;p27"/>
          <p:cNvSpPr txBox="1">
            <a:spLocks noGrp="1"/>
          </p:cNvSpPr>
          <p:nvPr>
            <p:ph type="title" idx="4"/>
          </p:nvPr>
        </p:nvSpPr>
        <p:spPr>
          <a:xfrm>
            <a:off x="1226225" y="1709491"/>
            <a:ext cx="30279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35" name="Google Shape;335;p27"/>
          <p:cNvSpPr txBox="1">
            <a:spLocks noGrp="1"/>
          </p:cNvSpPr>
          <p:nvPr>
            <p:ph type="title" idx="5"/>
          </p:nvPr>
        </p:nvSpPr>
        <p:spPr>
          <a:xfrm>
            <a:off x="1418375" y="2164891"/>
            <a:ext cx="2643600" cy="612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36" name="Google Shape;336;p27"/>
          <p:cNvSpPr txBox="1">
            <a:spLocks noGrp="1"/>
          </p:cNvSpPr>
          <p:nvPr>
            <p:ph type="title" idx="6"/>
          </p:nvPr>
        </p:nvSpPr>
        <p:spPr>
          <a:xfrm>
            <a:off x="4889725" y="3378079"/>
            <a:ext cx="30279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37" name="Google Shape;337;p27"/>
          <p:cNvSpPr txBox="1">
            <a:spLocks noGrp="1"/>
          </p:cNvSpPr>
          <p:nvPr>
            <p:ph type="title" idx="7"/>
          </p:nvPr>
        </p:nvSpPr>
        <p:spPr>
          <a:xfrm>
            <a:off x="5081800" y="3833479"/>
            <a:ext cx="2643600" cy="612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38" name="Google Shape;338;p27"/>
          <p:cNvSpPr txBox="1">
            <a:spLocks noGrp="1"/>
          </p:cNvSpPr>
          <p:nvPr>
            <p:ph type="title" idx="8"/>
          </p:nvPr>
        </p:nvSpPr>
        <p:spPr>
          <a:xfrm>
            <a:off x="1226225" y="3378079"/>
            <a:ext cx="30279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39" name="Google Shape;339;p27"/>
          <p:cNvSpPr txBox="1">
            <a:spLocks noGrp="1"/>
          </p:cNvSpPr>
          <p:nvPr>
            <p:ph type="title" idx="9"/>
          </p:nvPr>
        </p:nvSpPr>
        <p:spPr>
          <a:xfrm>
            <a:off x="1418375" y="3833479"/>
            <a:ext cx="2643600" cy="612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grpSp>
        <p:nvGrpSpPr>
          <p:cNvPr id="340" name="Google Shape;340;p27"/>
          <p:cNvGrpSpPr/>
          <p:nvPr/>
        </p:nvGrpSpPr>
        <p:grpSpPr>
          <a:xfrm>
            <a:off x="-2070" y="0"/>
            <a:ext cx="9146076" cy="5143500"/>
            <a:chOff x="-2070" y="0"/>
            <a:chExt cx="9146076" cy="5143500"/>
          </a:xfrm>
        </p:grpSpPr>
        <p:sp>
          <p:nvSpPr>
            <p:cNvPr id="341" name="Google Shape;341;p27"/>
            <p:cNvSpPr/>
            <p:nvPr/>
          </p:nvSpPr>
          <p:spPr>
            <a:xfrm rot="10800000">
              <a:off x="-2070" y="0"/>
              <a:ext cx="411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7"/>
            <p:cNvSpPr/>
            <p:nvPr/>
          </p:nvSpPr>
          <p:spPr>
            <a:xfrm rot="10800000" flipH="1">
              <a:off x="-1944"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7"/>
            <p:cNvSpPr/>
            <p:nvPr/>
          </p:nvSpPr>
          <p:spPr>
            <a:xfrm rot="10800000" flipH="1">
              <a:off x="-1944"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7"/>
            <p:cNvSpPr/>
            <p:nvPr/>
          </p:nvSpPr>
          <p:spPr>
            <a:xfrm>
              <a:off x="-44" y="4804200"/>
              <a:ext cx="3118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7"/>
            <p:cNvSpPr/>
            <p:nvPr/>
          </p:nvSpPr>
          <p:spPr>
            <a:xfrm flipH="1">
              <a:off x="-1947" y="4910650"/>
              <a:ext cx="1533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7"/>
            <p:cNvSpPr/>
            <p:nvPr/>
          </p:nvSpPr>
          <p:spPr>
            <a:xfrm flipH="1">
              <a:off x="-2000" y="4665075"/>
              <a:ext cx="52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7"/>
            <p:cNvSpPr/>
            <p:nvPr/>
          </p:nvSpPr>
          <p:spPr>
            <a:xfrm flipH="1">
              <a:off x="2770850" y="5010800"/>
              <a:ext cx="52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7"/>
            <p:cNvSpPr/>
            <p:nvPr/>
          </p:nvSpPr>
          <p:spPr>
            <a:xfrm>
              <a:off x="6025506" y="4804200"/>
              <a:ext cx="3118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7"/>
            <p:cNvSpPr/>
            <p:nvPr/>
          </p:nvSpPr>
          <p:spPr>
            <a:xfrm rot="10800000">
              <a:off x="8889904" y="4658025"/>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7"/>
            <p:cNvSpPr/>
            <p:nvPr/>
          </p:nvSpPr>
          <p:spPr>
            <a:xfrm rot="10800000">
              <a:off x="8339696" y="4896275"/>
              <a:ext cx="804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7"/>
            <p:cNvSpPr/>
            <p:nvPr/>
          </p:nvSpPr>
          <p:spPr>
            <a:xfrm>
              <a:off x="8732706" y="1170600"/>
              <a:ext cx="411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7"/>
            <p:cNvSpPr/>
            <p:nvPr/>
          </p:nvSpPr>
          <p:spPr>
            <a:xfrm rot="10800000">
              <a:off x="8889904" y="1250200"/>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6_标题幻灯片">
    <p:bg>
      <p:bgPr>
        <a:solidFill>
          <a:schemeClr val="accent1">
            <a:lumMod val="90000"/>
            <a:lumOff val="10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60443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1_标题和内容">
    <p:spTree>
      <p:nvGrpSpPr>
        <p:cNvPr id="1" name=""/>
        <p:cNvGrpSpPr/>
        <p:nvPr/>
      </p:nvGrpSpPr>
      <p:grpSpPr>
        <a:xfrm>
          <a:off x="0" y="0"/>
          <a:ext cx="0" cy="0"/>
          <a:chOff x="0" y="0"/>
          <a:chExt cx="0" cy="0"/>
        </a:xfrm>
      </p:grpSpPr>
      <p:sp>
        <p:nvSpPr>
          <p:cNvPr id="7" name="菱形 6"/>
          <p:cNvSpPr/>
          <p:nvPr userDrawn="1"/>
        </p:nvSpPr>
        <p:spPr>
          <a:xfrm>
            <a:off x="95250" y="102770"/>
            <a:ext cx="405000" cy="40500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zh-CN" altLang="en-US" sz="1349" b="0" i="0" u="none" strike="noStrike" kern="1200" cap="none" spc="0" normalizeH="0" baseline="0" noProof="0">
              <a:ln>
                <a:noFill/>
              </a:ln>
              <a:solidFill>
                <a:prstClr val="white"/>
              </a:solidFill>
              <a:effectLst/>
              <a:uLnTx/>
              <a:uFillTx/>
              <a:latin typeface="Lato Light"/>
              <a:ea typeface="+mn-ea"/>
              <a:cs typeface="+mn-cs"/>
            </a:endParaRPr>
          </a:p>
        </p:txBody>
      </p:sp>
      <p:sp>
        <p:nvSpPr>
          <p:cNvPr id="3" name="菱形 2"/>
          <p:cNvSpPr/>
          <p:nvPr userDrawn="1"/>
        </p:nvSpPr>
        <p:spPr>
          <a:xfrm>
            <a:off x="142875" y="102770"/>
            <a:ext cx="405000" cy="405000"/>
          </a:xfrm>
          <a:prstGeom prst="diamond">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zh-CN" altLang="en-US" sz="1349" b="0" i="0" u="none" strike="noStrike" kern="1200" cap="none" spc="0" normalizeH="0" baseline="0" noProof="0">
              <a:ln>
                <a:noFill/>
              </a:ln>
              <a:solidFill>
                <a:prstClr val="white"/>
              </a:solidFill>
              <a:effectLst/>
              <a:uLnTx/>
              <a:uFillTx/>
              <a:latin typeface="Lato Light"/>
              <a:ea typeface="+mn-ea"/>
              <a:cs typeface="+mn-cs"/>
            </a:endParaRPr>
          </a:p>
        </p:txBody>
      </p:sp>
    </p:spTree>
    <p:extLst>
      <p:ext uri="{BB962C8B-B14F-4D97-AF65-F5344CB8AC3E}">
        <p14:creationId xmlns:p14="http://schemas.microsoft.com/office/powerpoint/2010/main" val="20793123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187929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3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6327812"/>
      </p:ext>
    </p:extLst>
  </p:cSld>
  <p:clrMapOvr>
    <a:masterClrMapping/>
  </p:clrMapOvr>
  <p:timing>
    <p:tnLst>
      <p:par>
        <p:cTn id="1" dur="indefinite" restart="never" nodeType="tmRoot"/>
      </p:par>
    </p:tn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12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3"/>
            <a:ext cx="683954" cy="273844"/>
          </a:xfrm>
          <a:prstGeom prst="rect">
            <a:avLst/>
          </a:prstGeom>
        </p:spPr>
        <p:txBody>
          <a:bodyPr/>
          <a:lstStyle>
            <a:lvl1pPr>
              <a:defRPr/>
            </a:lvl1pPr>
          </a:lstStyle>
          <a:p>
            <a:pPr defTabSz="913554"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3"/>
            <a:ext cx="4723209" cy="273844"/>
          </a:xfrm>
          <a:prstGeom prst="rect">
            <a:avLst/>
          </a:prstGeom>
        </p:spPr>
        <p:txBody>
          <a:bodyPr/>
          <a:lstStyle>
            <a:lvl1pPr>
              <a:defRPr/>
            </a:lvl1pPr>
          </a:lstStyle>
          <a:p>
            <a:pPr defTabSz="913554"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9" y="4531023"/>
            <a:ext cx="512504" cy="273844"/>
          </a:xfrm>
          <a:prstGeom prst="rect">
            <a:avLst/>
          </a:prstGeom>
        </p:spPr>
        <p:txBody>
          <a:bodyPr/>
          <a:lstStyle>
            <a:lvl1pPr>
              <a:defRPr/>
            </a:lvl1pPr>
          </a:lstStyle>
          <a:p>
            <a:pPr defTabSz="913554"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17655623"/>
      </p:ext>
    </p:extLst>
  </p:cSld>
  <p:clrMapOvr>
    <a:masterClrMapping/>
  </p:clrMapOvr>
  <p:transition spd="slow" advTm="3000">
    <p:random/>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3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044079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3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735464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4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588407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4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66241431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4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380655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353"/>
        <p:cNvGrpSpPr/>
        <p:nvPr/>
      </p:nvGrpSpPr>
      <p:grpSpPr>
        <a:xfrm>
          <a:off x="0" y="0"/>
          <a:ext cx="0" cy="0"/>
          <a:chOff x="0" y="0"/>
          <a:chExt cx="0" cy="0"/>
        </a:xfrm>
      </p:grpSpPr>
      <p:grpSp>
        <p:nvGrpSpPr>
          <p:cNvPr id="354" name="Google Shape;354;p28"/>
          <p:cNvGrpSpPr/>
          <p:nvPr/>
        </p:nvGrpSpPr>
        <p:grpSpPr>
          <a:xfrm>
            <a:off x="-1051" y="0"/>
            <a:ext cx="9143396" cy="5143500"/>
            <a:chOff x="-1051" y="0"/>
            <a:chExt cx="9143396" cy="5143500"/>
          </a:xfrm>
        </p:grpSpPr>
        <p:sp>
          <p:nvSpPr>
            <p:cNvPr id="355" name="Google Shape;355;p28"/>
            <p:cNvSpPr/>
            <p:nvPr/>
          </p:nvSpPr>
          <p:spPr>
            <a:xfrm rot="10800000" flipH="1">
              <a:off x="-1051" y="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8"/>
            <p:cNvSpPr/>
            <p:nvPr/>
          </p:nvSpPr>
          <p:spPr>
            <a:xfrm flipH="1">
              <a:off x="7711500" y="480420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8"/>
            <p:cNvSpPr/>
            <p:nvPr/>
          </p:nvSpPr>
          <p:spPr>
            <a:xfrm rot="10800000">
              <a:off x="75" y="31087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8"/>
            <p:cNvSpPr/>
            <p:nvPr/>
          </p:nvSpPr>
          <p:spPr>
            <a:xfrm>
              <a:off x="8768845" y="4419483"/>
              <a:ext cx="373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8"/>
            <p:cNvSpPr/>
            <p:nvPr/>
          </p:nvSpPr>
          <p:spPr>
            <a:xfrm>
              <a:off x="8649754" y="4910661"/>
              <a:ext cx="408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8"/>
            <p:cNvSpPr/>
            <p:nvPr/>
          </p:nvSpPr>
          <p:spPr>
            <a:xfrm>
              <a:off x="8012083" y="4665075"/>
              <a:ext cx="969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28"/>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62" name="Google Shape;362;p28"/>
          <p:cNvSpPr txBox="1">
            <a:spLocks noGrp="1"/>
          </p:cNvSpPr>
          <p:nvPr>
            <p:ph type="title" idx="2"/>
          </p:nvPr>
        </p:nvSpPr>
        <p:spPr>
          <a:xfrm>
            <a:off x="3349575" y="1644000"/>
            <a:ext cx="24450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1800" b="1"/>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363" name="Google Shape;363;p28"/>
          <p:cNvSpPr txBox="1">
            <a:spLocks noGrp="1"/>
          </p:cNvSpPr>
          <p:nvPr>
            <p:ph type="title" idx="3"/>
          </p:nvPr>
        </p:nvSpPr>
        <p:spPr>
          <a:xfrm>
            <a:off x="3349512" y="2116632"/>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64" name="Google Shape;364;p28"/>
          <p:cNvSpPr txBox="1">
            <a:spLocks noGrp="1"/>
          </p:cNvSpPr>
          <p:nvPr>
            <p:ph type="title" idx="4"/>
          </p:nvPr>
        </p:nvSpPr>
        <p:spPr>
          <a:xfrm>
            <a:off x="727200" y="1644000"/>
            <a:ext cx="24450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1800" b="1"/>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365" name="Google Shape;365;p28"/>
          <p:cNvSpPr txBox="1">
            <a:spLocks noGrp="1"/>
          </p:cNvSpPr>
          <p:nvPr>
            <p:ph type="title" idx="5"/>
          </p:nvPr>
        </p:nvSpPr>
        <p:spPr>
          <a:xfrm>
            <a:off x="727200" y="2116632"/>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66" name="Google Shape;366;p28"/>
          <p:cNvSpPr txBox="1">
            <a:spLocks noGrp="1"/>
          </p:cNvSpPr>
          <p:nvPr>
            <p:ph type="title" idx="6"/>
          </p:nvPr>
        </p:nvSpPr>
        <p:spPr>
          <a:xfrm>
            <a:off x="5971737" y="1644000"/>
            <a:ext cx="24450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1800" b="1"/>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367" name="Google Shape;367;p28"/>
          <p:cNvSpPr txBox="1">
            <a:spLocks noGrp="1"/>
          </p:cNvSpPr>
          <p:nvPr>
            <p:ph type="title" idx="7"/>
          </p:nvPr>
        </p:nvSpPr>
        <p:spPr>
          <a:xfrm>
            <a:off x="5971700" y="2116632"/>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68" name="Google Shape;368;p28"/>
          <p:cNvSpPr txBox="1">
            <a:spLocks noGrp="1"/>
          </p:cNvSpPr>
          <p:nvPr>
            <p:ph type="title" idx="8"/>
          </p:nvPr>
        </p:nvSpPr>
        <p:spPr>
          <a:xfrm>
            <a:off x="3349575" y="3372000"/>
            <a:ext cx="24450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1800" b="1"/>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369" name="Google Shape;369;p28"/>
          <p:cNvSpPr txBox="1">
            <a:spLocks noGrp="1"/>
          </p:cNvSpPr>
          <p:nvPr>
            <p:ph type="title" idx="9"/>
          </p:nvPr>
        </p:nvSpPr>
        <p:spPr>
          <a:xfrm>
            <a:off x="3349512" y="3844632"/>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70" name="Google Shape;370;p28"/>
          <p:cNvSpPr txBox="1">
            <a:spLocks noGrp="1"/>
          </p:cNvSpPr>
          <p:nvPr>
            <p:ph type="title" idx="13"/>
          </p:nvPr>
        </p:nvSpPr>
        <p:spPr>
          <a:xfrm>
            <a:off x="727200" y="3372000"/>
            <a:ext cx="24450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1800" b="1"/>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371" name="Google Shape;371;p28"/>
          <p:cNvSpPr txBox="1">
            <a:spLocks noGrp="1"/>
          </p:cNvSpPr>
          <p:nvPr>
            <p:ph type="title" idx="14"/>
          </p:nvPr>
        </p:nvSpPr>
        <p:spPr>
          <a:xfrm>
            <a:off x="727200" y="3844632"/>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72" name="Google Shape;372;p28"/>
          <p:cNvSpPr txBox="1">
            <a:spLocks noGrp="1"/>
          </p:cNvSpPr>
          <p:nvPr>
            <p:ph type="title" idx="15"/>
          </p:nvPr>
        </p:nvSpPr>
        <p:spPr>
          <a:xfrm>
            <a:off x="5971737" y="3372000"/>
            <a:ext cx="24450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1800" b="1"/>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373" name="Google Shape;373;p28"/>
          <p:cNvSpPr txBox="1">
            <a:spLocks noGrp="1"/>
          </p:cNvSpPr>
          <p:nvPr>
            <p:ph type="title" idx="16"/>
          </p:nvPr>
        </p:nvSpPr>
        <p:spPr>
          <a:xfrm>
            <a:off x="5971700" y="3844632"/>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4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9091733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4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2296574"/>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4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81942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13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3"/>
            <a:ext cx="683954" cy="273844"/>
          </a:xfrm>
          <a:prstGeom prst="rect">
            <a:avLst/>
          </a:prstGeom>
        </p:spPr>
        <p:txBody>
          <a:bodyPr/>
          <a:lstStyle>
            <a:lvl1pPr>
              <a:defRPr/>
            </a:lvl1pPr>
          </a:lstStyle>
          <a:p>
            <a:pPr defTabSz="913554"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3"/>
            <a:ext cx="4723209" cy="273844"/>
          </a:xfrm>
          <a:prstGeom prst="rect">
            <a:avLst/>
          </a:prstGeom>
        </p:spPr>
        <p:txBody>
          <a:bodyPr/>
          <a:lstStyle>
            <a:lvl1pPr>
              <a:defRPr/>
            </a:lvl1pPr>
          </a:lstStyle>
          <a:p>
            <a:pPr defTabSz="913554"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9" y="4531023"/>
            <a:ext cx="512504" cy="273844"/>
          </a:xfrm>
          <a:prstGeom prst="rect">
            <a:avLst/>
          </a:prstGeom>
        </p:spPr>
        <p:txBody>
          <a:bodyPr/>
          <a:lstStyle>
            <a:lvl1pPr>
              <a:defRPr/>
            </a:lvl1pPr>
          </a:lstStyle>
          <a:p>
            <a:pPr defTabSz="913554"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07501794"/>
      </p:ext>
    </p:extLst>
  </p:cSld>
  <p:clrMapOvr>
    <a:masterClrMapping/>
  </p:clrMapOvr>
  <p:transition spd="slow" advTm="3000">
    <p:random/>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4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8201139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4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559443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4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604584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4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63229467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5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237956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5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202205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eight columns">
  <p:cSld name="CUSTOM_3_1">
    <p:spTree>
      <p:nvGrpSpPr>
        <p:cNvPr id="1" name="Shape 374"/>
        <p:cNvGrpSpPr/>
        <p:nvPr/>
      </p:nvGrpSpPr>
      <p:grpSpPr>
        <a:xfrm>
          <a:off x="0" y="0"/>
          <a:ext cx="0" cy="0"/>
          <a:chOff x="0" y="0"/>
          <a:chExt cx="0" cy="0"/>
        </a:xfrm>
      </p:grpSpPr>
      <p:grpSp>
        <p:nvGrpSpPr>
          <p:cNvPr id="375" name="Google Shape;375;p29"/>
          <p:cNvGrpSpPr/>
          <p:nvPr/>
        </p:nvGrpSpPr>
        <p:grpSpPr>
          <a:xfrm>
            <a:off x="70" y="0"/>
            <a:ext cx="9145887" cy="5143500"/>
            <a:chOff x="70" y="0"/>
            <a:chExt cx="9145887" cy="5143500"/>
          </a:xfrm>
        </p:grpSpPr>
        <p:sp>
          <p:nvSpPr>
            <p:cNvPr id="376" name="Google Shape;376;p29"/>
            <p:cNvSpPr/>
            <p:nvPr/>
          </p:nvSpPr>
          <p:spPr>
            <a:xfrm rot="10800000" flipH="1">
              <a:off x="7715249" y="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9"/>
            <p:cNvSpPr/>
            <p:nvPr/>
          </p:nvSpPr>
          <p:spPr>
            <a:xfrm flipH="1">
              <a:off x="100" y="4804200"/>
              <a:ext cx="22224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9"/>
            <p:cNvSpPr/>
            <p:nvPr/>
          </p:nvSpPr>
          <p:spPr>
            <a:xfrm rot="10800000">
              <a:off x="8248050"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9"/>
            <p:cNvSpPr/>
            <p:nvPr/>
          </p:nvSpPr>
          <p:spPr>
            <a:xfrm>
              <a:off x="70" y="4419483"/>
              <a:ext cx="373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9"/>
            <p:cNvSpPr/>
            <p:nvPr/>
          </p:nvSpPr>
          <p:spPr>
            <a:xfrm>
              <a:off x="415934" y="4910650"/>
              <a:ext cx="2674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9"/>
            <p:cNvSpPr/>
            <p:nvPr/>
          </p:nvSpPr>
          <p:spPr>
            <a:xfrm>
              <a:off x="228756" y="4665075"/>
              <a:ext cx="2358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9"/>
            <p:cNvSpPr/>
            <p:nvPr/>
          </p:nvSpPr>
          <p:spPr>
            <a:xfrm rot="10800000">
              <a:off x="8681550"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9"/>
            <p:cNvSpPr/>
            <p:nvPr/>
          </p:nvSpPr>
          <p:spPr>
            <a:xfrm flipH="1">
              <a:off x="8770500" y="4804200"/>
              <a:ext cx="373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9"/>
            <p:cNvSpPr/>
            <p:nvPr/>
          </p:nvSpPr>
          <p:spPr>
            <a:xfrm>
              <a:off x="8681557" y="4910650"/>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9"/>
            <p:cNvSpPr/>
            <p:nvPr/>
          </p:nvSpPr>
          <p:spPr>
            <a:xfrm>
              <a:off x="8910156" y="4665075"/>
              <a:ext cx="2358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 name="Google Shape;386;p29"/>
          <p:cNvSpPr txBox="1">
            <a:spLocks noGrp="1"/>
          </p:cNvSpPr>
          <p:nvPr>
            <p:ph type="title"/>
          </p:nvPr>
        </p:nvSpPr>
        <p:spPr>
          <a:xfrm>
            <a:off x="658000" y="375125"/>
            <a:ext cx="78279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7" name="Google Shape;387;p29"/>
          <p:cNvSpPr txBox="1">
            <a:spLocks noGrp="1"/>
          </p:cNvSpPr>
          <p:nvPr>
            <p:ph type="title" idx="2"/>
          </p:nvPr>
        </p:nvSpPr>
        <p:spPr>
          <a:xfrm>
            <a:off x="1344117" y="1429816"/>
            <a:ext cx="3227700" cy="483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88" name="Google Shape;388;p29"/>
          <p:cNvSpPr txBox="1">
            <a:spLocks noGrp="1"/>
          </p:cNvSpPr>
          <p:nvPr>
            <p:ph type="title" idx="3" hasCustomPrompt="1"/>
          </p:nvPr>
        </p:nvSpPr>
        <p:spPr>
          <a:xfrm>
            <a:off x="713400" y="1429816"/>
            <a:ext cx="553800" cy="483300"/>
          </a:xfrm>
          <a:prstGeom prst="rect">
            <a:avLst/>
          </a:prstGeom>
          <a:solidFill>
            <a:schemeClr val="dk1"/>
          </a:solidFill>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89" name="Google Shape;389;p29"/>
          <p:cNvSpPr txBox="1">
            <a:spLocks noGrp="1"/>
          </p:cNvSpPr>
          <p:nvPr>
            <p:ph type="title" idx="4"/>
          </p:nvPr>
        </p:nvSpPr>
        <p:spPr>
          <a:xfrm>
            <a:off x="1344117" y="2217916"/>
            <a:ext cx="3227700" cy="483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90" name="Google Shape;390;p29"/>
          <p:cNvSpPr txBox="1">
            <a:spLocks noGrp="1"/>
          </p:cNvSpPr>
          <p:nvPr>
            <p:ph type="title" idx="5" hasCustomPrompt="1"/>
          </p:nvPr>
        </p:nvSpPr>
        <p:spPr>
          <a:xfrm>
            <a:off x="713400" y="2217916"/>
            <a:ext cx="553800" cy="483300"/>
          </a:xfrm>
          <a:prstGeom prst="rect">
            <a:avLst/>
          </a:prstGeom>
          <a:solidFill>
            <a:schemeClr val="dk1"/>
          </a:solidFill>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91" name="Google Shape;391;p29"/>
          <p:cNvSpPr txBox="1">
            <a:spLocks noGrp="1"/>
          </p:cNvSpPr>
          <p:nvPr>
            <p:ph type="title" idx="6"/>
          </p:nvPr>
        </p:nvSpPr>
        <p:spPr>
          <a:xfrm>
            <a:off x="1344117" y="3006016"/>
            <a:ext cx="3227700" cy="483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92" name="Google Shape;392;p29"/>
          <p:cNvSpPr txBox="1">
            <a:spLocks noGrp="1"/>
          </p:cNvSpPr>
          <p:nvPr>
            <p:ph type="title" idx="7" hasCustomPrompt="1"/>
          </p:nvPr>
        </p:nvSpPr>
        <p:spPr>
          <a:xfrm>
            <a:off x="713400" y="3006016"/>
            <a:ext cx="553800" cy="483300"/>
          </a:xfrm>
          <a:prstGeom prst="rect">
            <a:avLst/>
          </a:prstGeom>
          <a:solidFill>
            <a:schemeClr val="dk1"/>
          </a:solidFill>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93" name="Google Shape;393;p29"/>
          <p:cNvSpPr txBox="1">
            <a:spLocks noGrp="1"/>
          </p:cNvSpPr>
          <p:nvPr>
            <p:ph type="title" idx="8"/>
          </p:nvPr>
        </p:nvSpPr>
        <p:spPr>
          <a:xfrm>
            <a:off x="1344117" y="3794116"/>
            <a:ext cx="3227700" cy="483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94" name="Google Shape;394;p29"/>
          <p:cNvSpPr txBox="1">
            <a:spLocks noGrp="1"/>
          </p:cNvSpPr>
          <p:nvPr>
            <p:ph type="title" idx="9" hasCustomPrompt="1"/>
          </p:nvPr>
        </p:nvSpPr>
        <p:spPr>
          <a:xfrm>
            <a:off x="713400" y="3794116"/>
            <a:ext cx="553800" cy="483300"/>
          </a:xfrm>
          <a:prstGeom prst="rect">
            <a:avLst/>
          </a:prstGeom>
          <a:solidFill>
            <a:schemeClr val="dk1"/>
          </a:solidFill>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95" name="Google Shape;395;p29"/>
          <p:cNvSpPr txBox="1">
            <a:spLocks noGrp="1"/>
          </p:cNvSpPr>
          <p:nvPr>
            <p:ph type="title" idx="13"/>
          </p:nvPr>
        </p:nvSpPr>
        <p:spPr>
          <a:xfrm>
            <a:off x="5279233" y="1429816"/>
            <a:ext cx="3227700" cy="483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96" name="Google Shape;396;p29"/>
          <p:cNvSpPr txBox="1">
            <a:spLocks noGrp="1"/>
          </p:cNvSpPr>
          <p:nvPr>
            <p:ph type="title" idx="14" hasCustomPrompt="1"/>
          </p:nvPr>
        </p:nvSpPr>
        <p:spPr>
          <a:xfrm>
            <a:off x="4648516" y="1429816"/>
            <a:ext cx="553800" cy="483300"/>
          </a:xfrm>
          <a:prstGeom prst="rect">
            <a:avLst/>
          </a:prstGeom>
          <a:solidFill>
            <a:schemeClr val="dk1"/>
          </a:solidFill>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97" name="Google Shape;397;p29"/>
          <p:cNvSpPr txBox="1">
            <a:spLocks noGrp="1"/>
          </p:cNvSpPr>
          <p:nvPr>
            <p:ph type="title" idx="15"/>
          </p:nvPr>
        </p:nvSpPr>
        <p:spPr>
          <a:xfrm>
            <a:off x="5279233" y="2217916"/>
            <a:ext cx="3227700" cy="483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398" name="Google Shape;398;p29"/>
          <p:cNvSpPr txBox="1">
            <a:spLocks noGrp="1"/>
          </p:cNvSpPr>
          <p:nvPr>
            <p:ph type="title" idx="16" hasCustomPrompt="1"/>
          </p:nvPr>
        </p:nvSpPr>
        <p:spPr>
          <a:xfrm>
            <a:off x="4648516" y="2217916"/>
            <a:ext cx="553800" cy="483300"/>
          </a:xfrm>
          <a:prstGeom prst="rect">
            <a:avLst/>
          </a:prstGeom>
          <a:solidFill>
            <a:schemeClr val="dk1"/>
          </a:solidFill>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99" name="Google Shape;399;p29"/>
          <p:cNvSpPr txBox="1">
            <a:spLocks noGrp="1"/>
          </p:cNvSpPr>
          <p:nvPr>
            <p:ph type="title" idx="17"/>
          </p:nvPr>
        </p:nvSpPr>
        <p:spPr>
          <a:xfrm>
            <a:off x="5279233" y="3006016"/>
            <a:ext cx="3227700" cy="483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400" name="Google Shape;400;p29"/>
          <p:cNvSpPr txBox="1">
            <a:spLocks noGrp="1"/>
          </p:cNvSpPr>
          <p:nvPr>
            <p:ph type="title" idx="18" hasCustomPrompt="1"/>
          </p:nvPr>
        </p:nvSpPr>
        <p:spPr>
          <a:xfrm>
            <a:off x="4648516" y="3006016"/>
            <a:ext cx="553800" cy="483300"/>
          </a:xfrm>
          <a:prstGeom prst="rect">
            <a:avLst/>
          </a:prstGeom>
          <a:solidFill>
            <a:schemeClr val="dk1"/>
          </a:solidFill>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01" name="Google Shape;401;p29"/>
          <p:cNvSpPr txBox="1">
            <a:spLocks noGrp="1"/>
          </p:cNvSpPr>
          <p:nvPr>
            <p:ph type="title" idx="19"/>
          </p:nvPr>
        </p:nvSpPr>
        <p:spPr>
          <a:xfrm>
            <a:off x="5279233" y="3794116"/>
            <a:ext cx="3227700" cy="483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Font typeface="Nunito"/>
              <a:buNone/>
              <a:defRPr sz="1400" b="0">
                <a:solidFill>
                  <a:schemeClr val="dk2"/>
                </a:solidFill>
                <a:latin typeface="Inter"/>
                <a:ea typeface="Inter"/>
                <a:cs typeface="Inter"/>
                <a:sym typeface="Inter"/>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402" name="Google Shape;402;p29"/>
          <p:cNvSpPr txBox="1">
            <a:spLocks noGrp="1"/>
          </p:cNvSpPr>
          <p:nvPr>
            <p:ph type="title" idx="20" hasCustomPrompt="1"/>
          </p:nvPr>
        </p:nvSpPr>
        <p:spPr>
          <a:xfrm>
            <a:off x="4648516" y="3794116"/>
            <a:ext cx="553800" cy="483300"/>
          </a:xfrm>
          <a:prstGeom prst="rect">
            <a:avLst/>
          </a:prstGeom>
          <a:solidFill>
            <a:schemeClr val="dk1"/>
          </a:solidFill>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5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75137159"/>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5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219310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9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913554" eaLnBrk="0" fontAlgn="base" hangingPunct="0">
              <a:spcBef>
                <a:spcPct val="0"/>
              </a:spcBef>
              <a:spcAft>
                <a:spcPct val="0"/>
              </a:spcAft>
              <a:buClrTx/>
              <a:defRPr/>
            </a:pPr>
            <a:fld id="{39ADED8E-4E0B-498D-B715-B157A890E4DE}" type="datetimeFigureOut">
              <a:rPr lang="zh-CN" altLang="en-US" sz="1350" kern="1200" smtClean="0">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913554" eaLnBrk="0" fontAlgn="base" hangingPunct="0">
              <a:spcBef>
                <a:spcPct val="0"/>
              </a:spcBef>
              <a:spcAft>
                <a:spcPct val="0"/>
              </a:spcAft>
              <a:buClrTx/>
              <a:defRPr/>
            </a:pPr>
            <a:endParaRPr lang="zh-CN" altLang="en-US" sz="1350" kern="1200">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913554" eaLnBrk="0" fontAlgn="base" hangingPunct="0">
              <a:spcBef>
                <a:spcPct val="0"/>
              </a:spcBef>
              <a:spcAft>
                <a:spcPct val="0"/>
              </a:spcAft>
              <a:buClrTx/>
              <a:defRPr/>
            </a:pPr>
            <a:fld id="{18634F15-13D2-4C0D-99FD-67E8D2F909DD}" type="slidenum">
              <a:rPr lang="zh-CN" altLang="en-US" sz="1350" kern="1200" smtClean="0">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5614501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7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6939963"/>
      </p:ext>
    </p:extLst>
  </p:cSld>
  <p:clrMapOvr>
    <a:masterClrMapping/>
  </p:clrMapOvr>
  <p:transition spd="slow" advClick="0" advTm="4000">
    <p:comb/>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7_标题幻灯片">
    <p:bg>
      <p:bgPr>
        <a:solidFill>
          <a:schemeClr val="accent1">
            <a:lumMod val="90000"/>
            <a:lumOff val="10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66045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14_标题和内容">
    <p:spTree>
      <p:nvGrpSpPr>
        <p:cNvPr id="1" name=""/>
        <p:cNvGrpSpPr/>
        <p:nvPr/>
      </p:nvGrpSpPr>
      <p:grpSpPr>
        <a:xfrm>
          <a:off x="0" y="0"/>
          <a:ext cx="0" cy="0"/>
          <a:chOff x="0" y="0"/>
          <a:chExt cx="0" cy="0"/>
        </a:xfrm>
      </p:grpSpPr>
      <p:sp>
        <p:nvSpPr>
          <p:cNvPr id="7" name="菱形 6"/>
          <p:cNvSpPr/>
          <p:nvPr userDrawn="1"/>
        </p:nvSpPr>
        <p:spPr>
          <a:xfrm>
            <a:off x="95250" y="102770"/>
            <a:ext cx="405000" cy="40500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zh-CN" altLang="en-US" sz="1349" b="0" i="0" u="none" strike="noStrike" kern="1200" cap="none" spc="0" normalizeH="0" baseline="0" noProof="0">
              <a:ln>
                <a:noFill/>
              </a:ln>
              <a:solidFill>
                <a:prstClr val="white"/>
              </a:solidFill>
              <a:effectLst/>
              <a:uLnTx/>
              <a:uFillTx/>
              <a:latin typeface="Lato Light"/>
              <a:ea typeface="+mn-ea"/>
              <a:cs typeface="+mn-cs"/>
            </a:endParaRPr>
          </a:p>
        </p:txBody>
      </p:sp>
      <p:sp>
        <p:nvSpPr>
          <p:cNvPr id="3" name="菱形 2"/>
          <p:cNvSpPr/>
          <p:nvPr userDrawn="1"/>
        </p:nvSpPr>
        <p:spPr>
          <a:xfrm>
            <a:off x="142875" y="102770"/>
            <a:ext cx="405000" cy="405000"/>
          </a:xfrm>
          <a:prstGeom prst="diamond">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zh-CN" altLang="en-US" sz="1349" b="0" i="0" u="none" strike="noStrike" kern="1200" cap="none" spc="0" normalizeH="0" baseline="0" noProof="0">
              <a:ln>
                <a:noFill/>
              </a:ln>
              <a:solidFill>
                <a:prstClr val="white"/>
              </a:solidFill>
              <a:effectLst/>
              <a:uLnTx/>
              <a:uFillTx/>
              <a:latin typeface="Lato Light"/>
              <a:ea typeface="+mn-ea"/>
              <a:cs typeface="+mn-cs"/>
            </a:endParaRPr>
          </a:p>
        </p:txBody>
      </p:sp>
    </p:spTree>
    <p:extLst>
      <p:ext uri="{BB962C8B-B14F-4D97-AF65-F5344CB8AC3E}">
        <p14:creationId xmlns:p14="http://schemas.microsoft.com/office/powerpoint/2010/main" val="28152897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3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12906944"/>
      </p:ext>
    </p:extLst>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15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3"/>
            <a:ext cx="683954" cy="273844"/>
          </a:xfrm>
          <a:prstGeom prst="rect">
            <a:avLst/>
          </a:prstGeom>
        </p:spPr>
        <p:txBody>
          <a:bodyPr/>
          <a:lstStyle>
            <a:lvl1pPr>
              <a:defRPr/>
            </a:lvl1pPr>
          </a:lstStyle>
          <a:p>
            <a:pPr defTabSz="913554"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3"/>
            <a:ext cx="4723209" cy="273844"/>
          </a:xfrm>
          <a:prstGeom prst="rect">
            <a:avLst/>
          </a:prstGeom>
        </p:spPr>
        <p:txBody>
          <a:bodyPr/>
          <a:lstStyle>
            <a:lvl1pPr>
              <a:defRPr/>
            </a:lvl1pPr>
          </a:lstStyle>
          <a:p>
            <a:pPr defTabSz="913554"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9" y="4531023"/>
            <a:ext cx="512504" cy="273844"/>
          </a:xfrm>
          <a:prstGeom prst="rect">
            <a:avLst/>
          </a:prstGeom>
        </p:spPr>
        <p:txBody>
          <a:bodyPr/>
          <a:lstStyle>
            <a:lvl1pPr>
              <a:defRPr/>
            </a:lvl1pPr>
          </a:lstStyle>
          <a:p>
            <a:pPr defTabSz="913554"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64614153"/>
      </p:ext>
    </p:extLst>
  </p:cSld>
  <p:clrMapOvr>
    <a:masterClrMapping/>
  </p:clrMapOvr>
  <p:transition spd="slow" advTm="3000">
    <p:random/>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5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332231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5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928809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p:cSld name="CUSTOM_6">
    <p:spTree>
      <p:nvGrpSpPr>
        <p:cNvPr id="1" name="Shape 403"/>
        <p:cNvGrpSpPr/>
        <p:nvPr/>
      </p:nvGrpSpPr>
      <p:grpSpPr>
        <a:xfrm>
          <a:off x="0" y="0"/>
          <a:ext cx="0" cy="0"/>
          <a:chOff x="0" y="0"/>
          <a:chExt cx="0" cy="0"/>
        </a:xfrm>
      </p:grpSpPr>
      <p:grpSp>
        <p:nvGrpSpPr>
          <p:cNvPr id="404" name="Google Shape;404;p30"/>
          <p:cNvGrpSpPr/>
          <p:nvPr/>
        </p:nvGrpSpPr>
        <p:grpSpPr>
          <a:xfrm>
            <a:off x="-9" y="0"/>
            <a:ext cx="9149594" cy="5143500"/>
            <a:chOff x="-9" y="0"/>
            <a:chExt cx="9149594" cy="5143500"/>
          </a:xfrm>
        </p:grpSpPr>
        <p:sp>
          <p:nvSpPr>
            <p:cNvPr id="405" name="Google Shape;405;p30"/>
            <p:cNvSpPr/>
            <p:nvPr/>
          </p:nvSpPr>
          <p:spPr>
            <a:xfrm flipH="1">
              <a:off x="6345185" y="3123300"/>
              <a:ext cx="2804400" cy="2020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0"/>
            <p:cNvSpPr/>
            <p:nvPr/>
          </p:nvSpPr>
          <p:spPr>
            <a:xfrm rot="10800000" flipH="1">
              <a:off x="6" y="0"/>
              <a:ext cx="1185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0"/>
            <p:cNvSpPr/>
            <p:nvPr/>
          </p:nvSpPr>
          <p:spPr>
            <a:xfrm rot="10800000">
              <a:off x="-9"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0"/>
            <p:cNvSpPr/>
            <p:nvPr/>
          </p:nvSpPr>
          <p:spPr>
            <a:xfrm rot="10800000">
              <a:off x="-9"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0"/>
            <p:cNvSpPr/>
            <p:nvPr/>
          </p:nvSpPr>
          <p:spPr>
            <a:xfrm rot="10800000" flipH="1">
              <a:off x="8341466" y="2948400"/>
              <a:ext cx="807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0"/>
            <p:cNvSpPr/>
            <p:nvPr/>
          </p:nvSpPr>
          <p:spPr>
            <a:xfrm rot="10800000" flipH="1">
              <a:off x="8506475" y="3194000"/>
              <a:ext cx="477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0"/>
            <p:cNvSpPr/>
            <p:nvPr/>
          </p:nvSpPr>
          <p:spPr>
            <a:xfrm rot="10800000" flipH="1">
              <a:off x="8668275" y="2702825"/>
              <a:ext cx="291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0"/>
            <p:cNvSpPr/>
            <p:nvPr/>
          </p:nvSpPr>
          <p:spPr>
            <a:xfrm rot="10800000" flipH="1">
              <a:off x="408441" y="4224088"/>
              <a:ext cx="807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0"/>
            <p:cNvSpPr/>
            <p:nvPr/>
          </p:nvSpPr>
          <p:spPr>
            <a:xfrm rot="10800000" flipH="1">
              <a:off x="735250" y="3978513"/>
              <a:ext cx="15507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 name="Google Shape;414;p30"/>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2800"/>
              <a:buNone/>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sp>
        <p:nvSpPr>
          <p:cNvPr id="415" name="Google Shape;415;p30"/>
          <p:cNvSpPr txBox="1">
            <a:spLocks noGrp="1"/>
          </p:cNvSpPr>
          <p:nvPr>
            <p:ph type="subTitle" idx="1"/>
          </p:nvPr>
        </p:nvSpPr>
        <p:spPr>
          <a:xfrm>
            <a:off x="810950" y="2298500"/>
            <a:ext cx="2706000" cy="13968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userDrawn="1">
  <p:cSld name="5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0122141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5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838877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5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2725688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userDrawn="1">
  <p:cSld name="5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2882439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userDrawn="1">
  <p:cSld name="6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795549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userDrawn="1">
  <p:cSld name="6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885478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3"/>
            <a:ext cx="683954" cy="273844"/>
          </a:xfrm>
          <a:prstGeom prst="rect">
            <a:avLst/>
          </a:prstGeom>
        </p:spPr>
        <p:txBody>
          <a:bodyPr/>
          <a:lstStyle>
            <a:lvl1pPr>
              <a:defRPr/>
            </a:lvl1pPr>
          </a:lstStyle>
          <a:p>
            <a:pPr defTabSz="913554"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3"/>
            <a:ext cx="4723209" cy="273844"/>
          </a:xfrm>
          <a:prstGeom prst="rect">
            <a:avLst/>
          </a:prstGeom>
        </p:spPr>
        <p:txBody>
          <a:bodyPr/>
          <a:lstStyle>
            <a:lvl1pPr>
              <a:defRPr/>
            </a:lvl1pPr>
          </a:lstStyle>
          <a:p>
            <a:pPr defTabSz="913554"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9" y="4531023"/>
            <a:ext cx="512504" cy="273844"/>
          </a:xfrm>
          <a:prstGeom prst="rect">
            <a:avLst/>
          </a:prstGeom>
        </p:spPr>
        <p:txBody>
          <a:bodyPr/>
          <a:lstStyle>
            <a:lvl1pPr>
              <a:defRPr/>
            </a:lvl1pPr>
          </a:lstStyle>
          <a:p>
            <a:pPr defTabSz="913554"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73410699"/>
      </p:ext>
    </p:extLst>
  </p:cSld>
  <p:clrMapOvr>
    <a:masterClrMapping/>
  </p:clrMapOvr>
  <p:transition spd="slow" advTm="3000">
    <p:random/>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userDrawn="1">
  <p:cSld name="6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433597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userDrawn="1">
  <p:cSld name="6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740807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userDrawn="1">
  <p:cSld name="6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525460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hree columns 3">
  <p:cSld name="CUSTOM_6_1">
    <p:spTree>
      <p:nvGrpSpPr>
        <p:cNvPr id="1" name="Shape 416"/>
        <p:cNvGrpSpPr/>
        <p:nvPr/>
      </p:nvGrpSpPr>
      <p:grpSpPr>
        <a:xfrm>
          <a:off x="0" y="0"/>
          <a:ext cx="0" cy="0"/>
          <a:chOff x="0" y="0"/>
          <a:chExt cx="0" cy="0"/>
        </a:xfrm>
      </p:grpSpPr>
      <p:grpSp>
        <p:nvGrpSpPr>
          <p:cNvPr id="417" name="Google Shape;417;p31"/>
          <p:cNvGrpSpPr/>
          <p:nvPr/>
        </p:nvGrpSpPr>
        <p:grpSpPr>
          <a:xfrm>
            <a:off x="-48" y="0"/>
            <a:ext cx="9144054" cy="5143500"/>
            <a:chOff x="-48" y="0"/>
            <a:chExt cx="9144054" cy="5143500"/>
          </a:xfrm>
        </p:grpSpPr>
        <p:sp>
          <p:nvSpPr>
            <p:cNvPr id="418" name="Google Shape;418;p31"/>
            <p:cNvSpPr/>
            <p:nvPr/>
          </p:nvSpPr>
          <p:spPr>
            <a:xfrm rot="10800000">
              <a:off x="7958691" y="0"/>
              <a:ext cx="1185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1"/>
            <p:cNvSpPr/>
            <p:nvPr/>
          </p:nvSpPr>
          <p:spPr>
            <a:xfrm rot="10800000" flipH="1">
              <a:off x="8246106"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1"/>
            <p:cNvSpPr/>
            <p:nvPr/>
          </p:nvSpPr>
          <p:spPr>
            <a:xfrm rot="10800000" flipH="1">
              <a:off x="8679606"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1"/>
            <p:cNvSpPr/>
            <p:nvPr/>
          </p:nvSpPr>
          <p:spPr>
            <a:xfrm flipH="1">
              <a:off x="6" y="4804200"/>
              <a:ext cx="3118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1"/>
            <p:cNvSpPr/>
            <p:nvPr/>
          </p:nvSpPr>
          <p:spPr>
            <a:xfrm rot="10800000" flipH="1">
              <a:off x="9" y="4658025"/>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1"/>
            <p:cNvSpPr/>
            <p:nvPr/>
          </p:nvSpPr>
          <p:spPr>
            <a:xfrm rot="10800000" flipH="1">
              <a:off x="17" y="4896275"/>
              <a:ext cx="804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1"/>
            <p:cNvSpPr/>
            <p:nvPr/>
          </p:nvSpPr>
          <p:spPr>
            <a:xfrm>
              <a:off x="6" y="1170600"/>
              <a:ext cx="411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1"/>
            <p:cNvSpPr/>
            <p:nvPr/>
          </p:nvSpPr>
          <p:spPr>
            <a:xfrm rot="10800000">
              <a:off x="-48" y="1250200"/>
              <a:ext cx="13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 name="Google Shape;426;p31"/>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2800"/>
              <a:buNone/>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sp>
        <p:nvSpPr>
          <p:cNvPr id="427" name="Google Shape;427;p31"/>
          <p:cNvSpPr txBox="1">
            <a:spLocks noGrp="1"/>
          </p:cNvSpPr>
          <p:nvPr>
            <p:ph type="subTitle" idx="1"/>
          </p:nvPr>
        </p:nvSpPr>
        <p:spPr>
          <a:xfrm>
            <a:off x="818788" y="3058225"/>
            <a:ext cx="4828200" cy="401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000"/>
              <a:buChar char="■"/>
              <a:defRPr sz="12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28" name="Google Shape;428;p31"/>
          <p:cNvSpPr txBox="1">
            <a:spLocks noGrp="1"/>
          </p:cNvSpPr>
          <p:nvPr>
            <p:ph type="title" idx="2"/>
          </p:nvPr>
        </p:nvSpPr>
        <p:spPr>
          <a:xfrm>
            <a:off x="813900" y="2632100"/>
            <a:ext cx="23328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429" name="Google Shape;429;p31"/>
          <p:cNvSpPr txBox="1">
            <a:spLocks noGrp="1"/>
          </p:cNvSpPr>
          <p:nvPr>
            <p:ph type="subTitle" idx="3"/>
          </p:nvPr>
        </p:nvSpPr>
        <p:spPr>
          <a:xfrm>
            <a:off x="818788" y="1460300"/>
            <a:ext cx="4828200" cy="1171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000"/>
              <a:buChar char="■"/>
              <a:defRPr sz="12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30" name="Google Shape;430;p31"/>
          <p:cNvSpPr txBox="1">
            <a:spLocks noGrp="1"/>
          </p:cNvSpPr>
          <p:nvPr>
            <p:ph type="title" idx="4"/>
          </p:nvPr>
        </p:nvSpPr>
        <p:spPr>
          <a:xfrm>
            <a:off x="813900" y="1034175"/>
            <a:ext cx="23328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431" name="Google Shape;431;p31"/>
          <p:cNvSpPr txBox="1">
            <a:spLocks noGrp="1"/>
          </p:cNvSpPr>
          <p:nvPr>
            <p:ph type="subTitle" idx="5"/>
          </p:nvPr>
        </p:nvSpPr>
        <p:spPr>
          <a:xfrm>
            <a:off x="758775" y="3885750"/>
            <a:ext cx="4888200" cy="609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000"/>
              <a:buChar char="■"/>
              <a:defRPr sz="12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32" name="Google Shape;432;p31"/>
          <p:cNvSpPr txBox="1">
            <a:spLocks noGrp="1"/>
          </p:cNvSpPr>
          <p:nvPr>
            <p:ph type="title" idx="6"/>
          </p:nvPr>
        </p:nvSpPr>
        <p:spPr>
          <a:xfrm>
            <a:off x="758775" y="3459625"/>
            <a:ext cx="2388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userDrawn="1">
  <p:cSld name="6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526364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userDrawn="1">
  <p:cSld name="6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37687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userDrawn="1">
  <p:cSld name="6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1107501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userDrawn="1">
  <p:cSld name="6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79602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userDrawn="1">
  <p:cSld name="6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6552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9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913554" eaLnBrk="0" fontAlgn="base" hangingPunct="0">
              <a:spcBef>
                <a:spcPct val="0"/>
              </a:spcBef>
              <a:spcAft>
                <a:spcPct val="0"/>
              </a:spcAft>
              <a:buClrTx/>
              <a:defRPr/>
            </a:pPr>
            <a:fld id="{39ADED8E-4E0B-498D-B715-B157A890E4DE}" type="datetimeFigureOut">
              <a:rPr lang="zh-CN" altLang="en-US" sz="1350" kern="1200" smtClean="0">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913554" eaLnBrk="0" fontAlgn="base" hangingPunct="0">
              <a:spcBef>
                <a:spcPct val="0"/>
              </a:spcBef>
              <a:spcAft>
                <a:spcPct val="0"/>
              </a:spcAft>
              <a:buClrTx/>
              <a:defRPr/>
            </a:pPr>
            <a:endParaRPr lang="zh-CN" altLang="en-US" sz="1350" kern="1200">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913554" eaLnBrk="0" fontAlgn="base" hangingPunct="0">
              <a:spcBef>
                <a:spcPct val="0"/>
              </a:spcBef>
              <a:spcAft>
                <a:spcPct val="0"/>
              </a:spcAft>
              <a:buClrTx/>
              <a:defRPr/>
            </a:pPr>
            <a:fld id="{18634F15-13D2-4C0D-99FD-67E8D2F909DD}" type="slidenum">
              <a:rPr lang="zh-CN" altLang="en-US" sz="1350" kern="1200" smtClean="0">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6688356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userDrawn="1">
  <p:cSld name="8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77175698"/>
      </p:ext>
    </p:extLst>
  </p:cSld>
  <p:clrMapOvr>
    <a:masterClrMapping/>
  </p:clrMapOvr>
  <p:transition spd="slow" advClick="0" advTm="4000">
    <p:comb/>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8_标题幻灯片">
    <p:bg>
      <p:bgPr>
        <a:solidFill>
          <a:schemeClr val="accent1">
            <a:lumMod val="90000"/>
            <a:lumOff val="10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20677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17_标题和内容">
    <p:spTree>
      <p:nvGrpSpPr>
        <p:cNvPr id="1" name=""/>
        <p:cNvGrpSpPr/>
        <p:nvPr/>
      </p:nvGrpSpPr>
      <p:grpSpPr>
        <a:xfrm>
          <a:off x="0" y="0"/>
          <a:ext cx="0" cy="0"/>
          <a:chOff x="0" y="0"/>
          <a:chExt cx="0" cy="0"/>
        </a:xfrm>
      </p:grpSpPr>
      <p:sp>
        <p:nvSpPr>
          <p:cNvPr id="7" name="菱形 6"/>
          <p:cNvSpPr/>
          <p:nvPr userDrawn="1"/>
        </p:nvSpPr>
        <p:spPr>
          <a:xfrm>
            <a:off x="95250" y="102770"/>
            <a:ext cx="405000" cy="40500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zh-CN" altLang="en-US" sz="1349" b="0" i="0" u="none" strike="noStrike" kern="1200" cap="none" spc="0" normalizeH="0" baseline="0" noProof="0">
              <a:ln>
                <a:noFill/>
              </a:ln>
              <a:solidFill>
                <a:prstClr val="white"/>
              </a:solidFill>
              <a:effectLst/>
              <a:uLnTx/>
              <a:uFillTx/>
              <a:latin typeface="Lato Light"/>
              <a:ea typeface="+mn-ea"/>
              <a:cs typeface="+mn-cs"/>
            </a:endParaRPr>
          </a:p>
        </p:txBody>
      </p:sp>
      <p:sp>
        <p:nvSpPr>
          <p:cNvPr id="3" name="菱形 2"/>
          <p:cNvSpPr/>
          <p:nvPr userDrawn="1"/>
        </p:nvSpPr>
        <p:spPr>
          <a:xfrm>
            <a:off x="142875" y="102770"/>
            <a:ext cx="405000" cy="405000"/>
          </a:xfrm>
          <a:prstGeom prst="diamond">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zh-CN" altLang="en-US" sz="1349" b="0" i="0" u="none" strike="noStrike" kern="1200" cap="none" spc="0" normalizeH="0" baseline="0" noProof="0">
              <a:ln>
                <a:noFill/>
              </a:ln>
              <a:solidFill>
                <a:prstClr val="white"/>
              </a:solidFill>
              <a:effectLst/>
              <a:uLnTx/>
              <a:uFillTx/>
              <a:latin typeface="Lato Light"/>
              <a:ea typeface="+mn-ea"/>
              <a:cs typeface="+mn-cs"/>
            </a:endParaRPr>
          </a:p>
        </p:txBody>
      </p:sp>
    </p:spTree>
    <p:extLst>
      <p:ext uri="{BB962C8B-B14F-4D97-AF65-F5344CB8AC3E}">
        <p14:creationId xmlns:p14="http://schemas.microsoft.com/office/powerpoint/2010/main" val="4167974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3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1187919"/>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7"/>
        <p:cNvGrpSpPr/>
        <p:nvPr/>
      </p:nvGrpSpPr>
      <p:grpSpPr>
        <a:xfrm>
          <a:off x="0" y="0"/>
          <a:ext cx="0" cy="0"/>
          <a:chOff x="0" y="0"/>
          <a:chExt cx="0" cy="0"/>
        </a:xfrm>
      </p:grpSpPr>
      <p:grpSp>
        <p:nvGrpSpPr>
          <p:cNvPr id="38" name="Google Shape;38;p5"/>
          <p:cNvGrpSpPr/>
          <p:nvPr/>
        </p:nvGrpSpPr>
        <p:grpSpPr>
          <a:xfrm>
            <a:off x="-125" y="0"/>
            <a:ext cx="9144125" cy="5143500"/>
            <a:chOff x="-125" y="0"/>
            <a:chExt cx="9144125" cy="5143500"/>
          </a:xfrm>
        </p:grpSpPr>
        <p:sp>
          <p:nvSpPr>
            <p:cNvPr id="39" name="Google Shape;39;p5"/>
            <p:cNvSpPr/>
            <p:nvPr/>
          </p:nvSpPr>
          <p:spPr>
            <a:xfrm rot="10800000">
              <a:off x="-100" y="4804200"/>
              <a:ext cx="4303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5"/>
            <p:cNvSpPr/>
            <p:nvPr/>
          </p:nvSpPr>
          <p:spPr>
            <a:xfrm rot="10800000">
              <a:off x="7711500" y="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5"/>
            <p:cNvSpPr/>
            <p:nvPr/>
          </p:nvSpPr>
          <p:spPr>
            <a:xfrm rot="10800000">
              <a:off x="-125" y="4766475"/>
              <a:ext cx="1041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5"/>
            <p:cNvSpPr/>
            <p:nvPr/>
          </p:nvSpPr>
          <p:spPr>
            <a:xfrm rot="10800000">
              <a:off x="8394000" y="310875"/>
              <a:ext cx="750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43;p5"/>
          <p:cNvSpPr txBox="1">
            <a:spLocks noGrp="1"/>
          </p:cNvSpPr>
          <p:nvPr>
            <p:ph type="title"/>
          </p:nvPr>
        </p:nvSpPr>
        <p:spPr>
          <a:xfrm>
            <a:off x="713400" y="375065"/>
            <a:ext cx="77172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4" name="Google Shape;44;p5"/>
          <p:cNvSpPr txBox="1">
            <a:spLocks noGrp="1"/>
          </p:cNvSpPr>
          <p:nvPr>
            <p:ph type="body" idx="1"/>
          </p:nvPr>
        </p:nvSpPr>
        <p:spPr>
          <a:xfrm>
            <a:off x="1208700" y="2725462"/>
            <a:ext cx="3096600" cy="854700"/>
          </a:xfrm>
          <a:prstGeom prst="rect">
            <a:avLst/>
          </a:prstGeom>
        </p:spPr>
        <p:txBody>
          <a:bodyPr spcFirstLastPara="1" wrap="square" lIns="91425" tIns="91425" rIns="91425" bIns="91425" anchor="ctr" anchorCtr="0">
            <a:noAutofit/>
          </a:bodyPr>
          <a:lstStyle>
            <a:lvl1pPr marL="457200" lvl="0" indent="-317500" algn="ctr">
              <a:spcBef>
                <a:spcPts val="0"/>
              </a:spcBef>
              <a:spcAft>
                <a:spcPts val="0"/>
              </a:spcAft>
              <a:buSzPts val="1400"/>
              <a:buChar char="●"/>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45" name="Google Shape;45;p5"/>
          <p:cNvSpPr txBox="1">
            <a:spLocks noGrp="1"/>
          </p:cNvSpPr>
          <p:nvPr>
            <p:ph type="body" idx="2"/>
          </p:nvPr>
        </p:nvSpPr>
        <p:spPr>
          <a:xfrm>
            <a:off x="4838700" y="2725462"/>
            <a:ext cx="3096600" cy="854700"/>
          </a:xfrm>
          <a:prstGeom prst="rect">
            <a:avLst/>
          </a:prstGeom>
        </p:spPr>
        <p:txBody>
          <a:bodyPr spcFirstLastPara="1" wrap="square" lIns="91425" tIns="91425" rIns="91425" bIns="91425" anchor="ctr" anchorCtr="0">
            <a:noAutofit/>
          </a:bodyPr>
          <a:lstStyle>
            <a:lvl1pPr marL="457200" lvl="0" indent="-317500" algn="ctr">
              <a:spcBef>
                <a:spcPts val="0"/>
              </a:spcBef>
              <a:spcAft>
                <a:spcPts val="0"/>
              </a:spcAft>
              <a:buSzPts val="1400"/>
              <a:buChar char="●"/>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46" name="Google Shape;46;p5"/>
          <p:cNvSpPr txBox="1">
            <a:spLocks noGrp="1"/>
          </p:cNvSpPr>
          <p:nvPr>
            <p:ph type="title" idx="3"/>
          </p:nvPr>
        </p:nvSpPr>
        <p:spPr>
          <a:xfrm>
            <a:off x="1208700" y="2360238"/>
            <a:ext cx="3096600" cy="418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47" name="Google Shape;47;p5"/>
          <p:cNvSpPr txBox="1">
            <a:spLocks noGrp="1"/>
          </p:cNvSpPr>
          <p:nvPr>
            <p:ph type="title" idx="4"/>
          </p:nvPr>
        </p:nvSpPr>
        <p:spPr>
          <a:xfrm>
            <a:off x="4838700" y="2360238"/>
            <a:ext cx="3096600" cy="418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1800" b="1"/>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anks!">
  <p:cSld name="CUSTOM_5">
    <p:spTree>
      <p:nvGrpSpPr>
        <p:cNvPr id="1" name="Shape 433"/>
        <p:cNvGrpSpPr/>
        <p:nvPr/>
      </p:nvGrpSpPr>
      <p:grpSpPr>
        <a:xfrm>
          <a:off x="0" y="0"/>
          <a:ext cx="0" cy="0"/>
          <a:chOff x="0" y="0"/>
          <a:chExt cx="0" cy="0"/>
        </a:xfrm>
      </p:grpSpPr>
      <p:grpSp>
        <p:nvGrpSpPr>
          <p:cNvPr id="434" name="Google Shape;434;p32"/>
          <p:cNvGrpSpPr/>
          <p:nvPr/>
        </p:nvGrpSpPr>
        <p:grpSpPr>
          <a:xfrm>
            <a:off x="-1050" y="0"/>
            <a:ext cx="9145000" cy="5143500"/>
            <a:chOff x="-1050" y="0"/>
            <a:chExt cx="9145000" cy="5143500"/>
          </a:xfrm>
        </p:grpSpPr>
        <p:sp>
          <p:nvSpPr>
            <p:cNvPr id="435" name="Google Shape;435;p32"/>
            <p:cNvSpPr/>
            <p:nvPr/>
          </p:nvSpPr>
          <p:spPr>
            <a:xfrm rot="10800000">
              <a:off x="49" y="2948400"/>
              <a:ext cx="807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2"/>
            <p:cNvSpPr/>
            <p:nvPr/>
          </p:nvSpPr>
          <p:spPr>
            <a:xfrm>
              <a:off x="-1050" y="3123300"/>
              <a:ext cx="1430700" cy="2020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2"/>
            <p:cNvSpPr/>
            <p:nvPr/>
          </p:nvSpPr>
          <p:spPr>
            <a:xfrm>
              <a:off x="7854550" y="0"/>
              <a:ext cx="1289400" cy="3123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 name="Google Shape;438;p32"/>
            <p:cNvGrpSpPr/>
            <p:nvPr/>
          </p:nvGrpSpPr>
          <p:grpSpPr>
            <a:xfrm rot="10800000">
              <a:off x="8188065" y="2960368"/>
              <a:ext cx="814661" cy="555378"/>
              <a:chOff x="679800" y="2716169"/>
              <a:chExt cx="1079450" cy="555378"/>
            </a:xfrm>
          </p:grpSpPr>
          <p:sp>
            <p:nvSpPr>
              <p:cNvPr id="439" name="Google Shape;439;p32"/>
              <p:cNvSpPr/>
              <p:nvPr/>
            </p:nvSpPr>
            <p:spPr>
              <a:xfrm rot="10800000">
                <a:off x="679800" y="3207347"/>
                <a:ext cx="818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2"/>
              <p:cNvSpPr/>
              <p:nvPr/>
            </p:nvSpPr>
            <p:spPr>
              <a:xfrm rot="10800000">
                <a:off x="863150" y="2716169"/>
                <a:ext cx="896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 name="Google Shape;441;p32"/>
            <p:cNvSpPr/>
            <p:nvPr/>
          </p:nvSpPr>
          <p:spPr>
            <a:xfrm rot="10800000">
              <a:off x="281240" y="3193999"/>
              <a:ext cx="818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2"/>
            <p:cNvSpPr/>
            <p:nvPr/>
          </p:nvSpPr>
          <p:spPr>
            <a:xfrm rot="10800000">
              <a:off x="540790" y="2702821"/>
              <a:ext cx="896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2"/>
            <p:cNvSpPr/>
            <p:nvPr/>
          </p:nvSpPr>
          <p:spPr>
            <a:xfrm rot="10800000">
              <a:off x="7219001" y="3205975"/>
              <a:ext cx="14298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 name="Google Shape;444;p32"/>
          <p:cNvSpPr txBox="1">
            <a:spLocks noGrp="1"/>
          </p:cNvSpPr>
          <p:nvPr>
            <p:ph type="ctrTitle"/>
          </p:nvPr>
        </p:nvSpPr>
        <p:spPr>
          <a:xfrm>
            <a:off x="2288000" y="671471"/>
            <a:ext cx="4568100" cy="118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5200"/>
              <a:buNone/>
              <a:defRPr sz="7500"/>
            </a:lvl1pPr>
            <a:lvl2pPr lvl="1" algn="ctr" rtl="0">
              <a:spcBef>
                <a:spcPts val="0"/>
              </a:spcBef>
              <a:spcAft>
                <a:spcPts val="0"/>
              </a:spcAft>
              <a:buClr>
                <a:schemeClr val="accent5"/>
              </a:buClr>
              <a:buSzPts val="5200"/>
              <a:buNone/>
              <a:defRPr sz="5200">
                <a:solidFill>
                  <a:schemeClr val="accent5"/>
                </a:solidFill>
              </a:defRPr>
            </a:lvl2pPr>
            <a:lvl3pPr lvl="2" algn="ctr" rtl="0">
              <a:spcBef>
                <a:spcPts val="0"/>
              </a:spcBef>
              <a:spcAft>
                <a:spcPts val="0"/>
              </a:spcAft>
              <a:buClr>
                <a:schemeClr val="accent5"/>
              </a:buClr>
              <a:buSzPts val="5200"/>
              <a:buNone/>
              <a:defRPr sz="5200">
                <a:solidFill>
                  <a:schemeClr val="accent5"/>
                </a:solidFill>
              </a:defRPr>
            </a:lvl3pPr>
            <a:lvl4pPr lvl="3" algn="ctr" rtl="0">
              <a:spcBef>
                <a:spcPts val="0"/>
              </a:spcBef>
              <a:spcAft>
                <a:spcPts val="0"/>
              </a:spcAft>
              <a:buClr>
                <a:schemeClr val="accent5"/>
              </a:buClr>
              <a:buSzPts val="5200"/>
              <a:buNone/>
              <a:defRPr sz="5200">
                <a:solidFill>
                  <a:schemeClr val="accent5"/>
                </a:solidFill>
              </a:defRPr>
            </a:lvl4pPr>
            <a:lvl5pPr lvl="4" algn="ctr" rtl="0">
              <a:spcBef>
                <a:spcPts val="0"/>
              </a:spcBef>
              <a:spcAft>
                <a:spcPts val="0"/>
              </a:spcAft>
              <a:buClr>
                <a:schemeClr val="accent5"/>
              </a:buClr>
              <a:buSzPts val="5200"/>
              <a:buNone/>
              <a:defRPr sz="5200">
                <a:solidFill>
                  <a:schemeClr val="accent5"/>
                </a:solidFill>
              </a:defRPr>
            </a:lvl5pPr>
            <a:lvl6pPr lvl="5" algn="ctr" rtl="0">
              <a:spcBef>
                <a:spcPts val="0"/>
              </a:spcBef>
              <a:spcAft>
                <a:spcPts val="0"/>
              </a:spcAft>
              <a:buClr>
                <a:schemeClr val="accent5"/>
              </a:buClr>
              <a:buSzPts val="5200"/>
              <a:buNone/>
              <a:defRPr sz="5200">
                <a:solidFill>
                  <a:schemeClr val="accent5"/>
                </a:solidFill>
              </a:defRPr>
            </a:lvl6pPr>
            <a:lvl7pPr lvl="6" algn="ctr" rtl="0">
              <a:spcBef>
                <a:spcPts val="0"/>
              </a:spcBef>
              <a:spcAft>
                <a:spcPts val="0"/>
              </a:spcAft>
              <a:buClr>
                <a:schemeClr val="accent5"/>
              </a:buClr>
              <a:buSzPts val="5200"/>
              <a:buNone/>
              <a:defRPr sz="5200">
                <a:solidFill>
                  <a:schemeClr val="accent5"/>
                </a:solidFill>
              </a:defRPr>
            </a:lvl7pPr>
            <a:lvl8pPr lvl="7" algn="ctr" rtl="0">
              <a:spcBef>
                <a:spcPts val="0"/>
              </a:spcBef>
              <a:spcAft>
                <a:spcPts val="0"/>
              </a:spcAft>
              <a:buClr>
                <a:schemeClr val="accent5"/>
              </a:buClr>
              <a:buSzPts val="5200"/>
              <a:buNone/>
              <a:defRPr sz="5200">
                <a:solidFill>
                  <a:schemeClr val="accent5"/>
                </a:solidFill>
              </a:defRPr>
            </a:lvl8pPr>
            <a:lvl9pPr lvl="8" algn="ctr" rtl="0">
              <a:spcBef>
                <a:spcPts val="0"/>
              </a:spcBef>
              <a:spcAft>
                <a:spcPts val="0"/>
              </a:spcAft>
              <a:buClr>
                <a:schemeClr val="accent5"/>
              </a:buClr>
              <a:buSzPts val="5200"/>
              <a:buNone/>
              <a:defRPr sz="5200">
                <a:solidFill>
                  <a:schemeClr val="accent5"/>
                </a:solidFill>
              </a:defRPr>
            </a:lvl9pPr>
          </a:lstStyle>
          <a:p>
            <a:endParaRPr/>
          </a:p>
        </p:txBody>
      </p:sp>
      <p:sp>
        <p:nvSpPr>
          <p:cNvPr id="445" name="Google Shape;445;p32"/>
          <p:cNvSpPr txBox="1">
            <a:spLocks noGrp="1"/>
          </p:cNvSpPr>
          <p:nvPr>
            <p:ph type="subTitle" idx="1"/>
          </p:nvPr>
        </p:nvSpPr>
        <p:spPr>
          <a:xfrm>
            <a:off x="2288000" y="1611293"/>
            <a:ext cx="4568100" cy="5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None/>
              <a:defRPr sz="1800"/>
            </a:lvl1pPr>
            <a:lvl2pPr lvl="1" algn="ctr" rtl="0">
              <a:lnSpc>
                <a:spcPct val="100000"/>
              </a:lnSpc>
              <a:spcBef>
                <a:spcPts val="0"/>
              </a:spcBef>
              <a:spcAft>
                <a:spcPts val="0"/>
              </a:spcAft>
              <a:buSzPts val="2000"/>
              <a:buNone/>
              <a:defRPr sz="2000"/>
            </a:lvl2pPr>
            <a:lvl3pPr lvl="2" algn="ctr" rtl="0">
              <a:lnSpc>
                <a:spcPct val="100000"/>
              </a:lnSpc>
              <a:spcBef>
                <a:spcPts val="0"/>
              </a:spcBef>
              <a:spcAft>
                <a:spcPts val="0"/>
              </a:spcAft>
              <a:buSzPts val="2000"/>
              <a:buNone/>
              <a:defRPr sz="2000"/>
            </a:lvl3pPr>
            <a:lvl4pPr lvl="3" algn="ctr" rtl="0">
              <a:lnSpc>
                <a:spcPct val="100000"/>
              </a:lnSpc>
              <a:spcBef>
                <a:spcPts val="0"/>
              </a:spcBef>
              <a:spcAft>
                <a:spcPts val="0"/>
              </a:spcAft>
              <a:buSzPts val="2000"/>
              <a:buNone/>
              <a:defRPr sz="2000"/>
            </a:lvl4pPr>
            <a:lvl5pPr lvl="4" algn="ctr" rtl="0">
              <a:lnSpc>
                <a:spcPct val="100000"/>
              </a:lnSpc>
              <a:spcBef>
                <a:spcPts val="0"/>
              </a:spcBef>
              <a:spcAft>
                <a:spcPts val="0"/>
              </a:spcAft>
              <a:buSzPts val="2000"/>
              <a:buNone/>
              <a:defRPr sz="2000"/>
            </a:lvl5pPr>
            <a:lvl6pPr lvl="5" algn="ctr" rtl="0">
              <a:lnSpc>
                <a:spcPct val="100000"/>
              </a:lnSpc>
              <a:spcBef>
                <a:spcPts val="0"/>
              </a:spcBef>
              <a:spcAft>
                <a:spcPts val="0"/>
              </a:spcAft>
              <a:buSzPts val="2000"/>
              <a:buNone/>
              <a:defRPr sz="2000"/>
            </a:lvl6pPr>
            <a:lvl7pPr lvl="6" algn="ctr" rtl="0">
              <a:lnSpc>
                <a:spcPct val="100000"/>
              </a:lnSpc>
              <a:spcBef>
                <a:spcPts val="0"/>
              </a:spcBef>
              <a:spcAft>
                <a:spcPts val="0"/>
              </a:spcAft>
              <a:buSzPts val="2000"/>
              <a:buNone/>
              <a:defRPr sz="2000"/>
            </a:lvl7pPr>
            <a:lvl8pPr lvl="7" algn="ctr" rtl="0">
              <a:lnSpc>
                <a:spcPct val="100000"/>
              </a:lnSpc>
              <a:spcBef>
                <a:spcPts val="0"/>
              </a:spcBef>
              <a:spcAft>
                <a:spcPts val="0"/>
              </a:spcAft>
              <a:buSzPts val="2000"/>
              <a:buNone/>
              <a:defRPr sz="2000"/>
            </a:lvl8pPr>
            <a:lvl9pPr lvl="8" algn="ctr" rtl="0">
              <a:lnSpc>
                <a:spcPct val="100000"/>
              </a:lnSpc>
              <a:spcBef>
                <a:spcPts val="0"/>
              </a:spcBef>
              <a:spcAft>
                <a:spcPts val="0"/>
              </a:spcAft>
              <a:buSzPts val="2000"/>
              <a:buNone/>
              <a:defRPr sz="2000"/>
            </a:lvl9pPr>
          </a:lstStyle>
          <a:p>
            <a:endParaRPr/>
          </a:p>
        </p:txBody>
      </p:sp>
      <p:sp>
        <p:nvSpPr>
          <p:cNvPr id="446" name="Google Shape;446;p32"/>
          <p:cNvSpPr txBox="1">
            <a:spLocks noGrp="1"/>
          </p:cNvSpPr>
          <p:nvPr>
            <p:ph type="subTitle" idx="2"/>
          </p:nvPr>
        </p:nvSpPr>
        <p:spPr>
          <a:xfrm>
            <a:off x="2757325" y="2049973"/>
            <a:ext cx="3629400" cy="748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32"/>
          <p:cNvSpPr txBox="1"/>
          <p:nvPr/>
        </p:nvSpPr>
        <p:spPr>
          <a:xfrm>
            <a:off x="2495700" y="3587375"/>
            <a:ext cx="4152900" cy="615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de" sz="1200">
                <a:solidFill>
                  <a:schemeClr val="dk2"/>
                </a:solidFill>
                <a:latin typeface="Inter"/>
                <a:ea typeface="Inter"/>
                <a:cs typeface="Inter"/>
                <a:sym typeface="Inter"/>
              </a:rPr>
              <a:t>CREDITS: Diese Präsentationsvorlage wurde von </a:t>
            </a:r>
            <a:r>
              <a:rPr lang="de" sz="1200" b="1">
                <a:solidFill>
                  <a:schemeClr val="dk2"/>
                </a:solidFill>
                <a:uFill>
                  <a:noFill/>
                </a:uFill>
                <a:latin typeface="Inter"/>
                <a:ea typeface="Inter"/>
                <a:cs typeface="Inter"/>
                <a:sym typeface="Inter"/>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de" sz="1200">
                <a:solidFill>
                  <a:schemeClr val="dk2"/>
                </a:solidFill>
                <a:uFill>
                  <a:noFill/>
                </a:uFill>
                <a:latin typeface="Inter"/>
                <a:ea typeface="Inter"/>
                <a:cs typeface="Inter"/>
                <a:sym typeface="Inter"/>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a:t>
            </a:r>
            <a:r>
              <a:rPr lang="de" sz="1200">
                <a:solidFill>
                  <a:schemeClr val="dk2"/>
                </a:solidFill>
                <a:latin typeface="Inter"/>
                <a:ea typeface="Inter"/>
                <a:cs typeface="Inter"/>
                <a:sym typeface="Inter"/>
              </a:rPr>
              <a:t>erstellt, inklusive Icons von </a:t>
            </a:r>
            <a:r>
              <a:rPr lang="de" sz="1200" b="1">
                <a:solidFill>
                  <a:schemeClr val="dk2"/>
                </a:solidFill>
                <a:uFill>
                  <a:noFill/>
                </a:uFill>
                <a:latin typeface="Inter"/>
                <a:ea typeface="Inter"/>
                <a:cs typeface="Inter"/>
                <a:sym typeface="Inter"/>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de" sz="1200">
                <a:solidFill>
                  <a:schemeClr val="dk2"/>
                </a:solidFill>
                <a:latin typeface="Inter"/>
                <a:ea typeface="Inter"/>
                <a:cs typeface="Inter"/>
                <a:sym typeface="Inter"/>
              </a:rPr>
              <a:t> und Infografiken &amp; Bilder von </a:t>
            </a:r>
            <a:r>
              <a:rPr lang="de" sz="1200" b="1">
                <a:solidFill>
                  <a:schemeClr val="dk2"/>
                </a:solidFill>
                <a:uFill>
                  <a:noFill/>
                </a:uFill>
                <a:latin typeface="Inter"/>
                <a:ea typeface="Inter"/>
                <a:cs typeface="Inter"/>
                <a:sym typeface="Inter"/>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de" sz="1200">
                <a:solidFill>
                  <a:schemeClr val="dk2"/>
                </a:solidFill>
                <a:uFill>
                  <a:noFill/>
                </a:uFill>
                <a:latin typeface="Inter"/>
                <a:ea typeface="Inter"/>
                <a:cs typeface="Inter"/>
                <a:sym typeface="Inter"/>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a:t>
            </a:r>
            <a:endParaRPr sz="1200">
              <a:solidFill>
                <a:schemeClr val="dk2"/>
              </a:solidFill>
              <a:latin typeface="Inter"/>
              <a:ea typeface="Inter"/>
              <a:cs typeface="Inter"/>
              <a:sym typeface="Inter"/>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userDrawn="1">
  <p:cSld name="18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3"/>
            <a:ext cx="683954" cy="273844"/>
          </a:xfrm>
          <a:prstGeom prst="rect">
            <a:avLst/>
          </a:prstGeom>
        </p:spPr>
        <p:txBody>
          <a:bodyPr/>
          <a:lstStyle>
            <a:lvl1pPr>
              <a:defRPr/>
            </a:lvl1pPr>
          </a:lstStyle>
          <a:p>
            <a:pPr defTabSz="913554"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3"/>
            <a:ext cx="4723209" cy="273844"/>
          </a:xfrm>
          <a:prstGeom prst="rect">
            <a:avLst/>
          </a:prstGeom>
        </p:spPr>
        <p:txBody>
          <a:bodyPr/>
          <a:lstStyle>
            <a:lvl1pPr>
              <a:defRPr/>
            </a:lvl1pPr>
          </a:lstStyle>
          <a:p>
            <a:pPr defTabSz="913554"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9" y="4531023"/>
            <a:ext cx="512504" cy="273844"/>
          </a:xfrm>
          <a:prstGeom prst="rect">
            <a:avLst/>
          </a:prstGeom>
        </p:spPr>
        <p:txBody>
          <a:bodyPr/>
          <a:lstStyle>
            <a:lvl1pPr>
              <a:defRPr/>
            </a:lvl1pPr>
          </a:lstStyle>
          <a:p>
            <a:pPr defTabSz="913554"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62816404"/>
      </p:ext>
    </p:extLst>
  </p:cSld>
  <p:clrMapOvr>
    <a:masterClrMapping/>
  </p:clrMapOvr>
  <p:transition spd="slow" advTm="3000">
    <p:random/>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userDrawn="1">
  <p:cSld name="7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8843748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userDrawn="1">
  <p:cSld name="7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463411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userDrawn="1">
  <p:cSld name="7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19257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7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559824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7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2323798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7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0528437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userDrawn="1">
  <p:cSld name="7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8585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userDrawn="1">
  <p:cSld name="7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169145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19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3"/>
            <a:ext cx="683954" cy="273844"/>
          </a:xfrm>
          <a:prstGeom prst="rect">
            <a:avLst/>
          </a:prstGeom>
        </p:spPr>
        <p:txBody>
          <a:bodyPr/>
          <a:lstStyle>
            <a:lvl1pPr>
              <a:defRPr/>
            </a:lvl1pPr>
          </a:lstStyle>
          <a:p>
            <a:pPr defTabSz="913554" eaLnBrk="0" fontAlgn="base" hangingPunct="0">
              <a:spcBef>
                <a:spcPct val="0"/>
              </a:spcBef>
              <a:spcAft>
                <a:spcPct val="0"/>
              </a:spcAft>
              <a:buClrTx/>
              <a:defRPr/>
            </a:pPr>
            <a:fld id="{2BCC7A12-A6F8-4B29-B1F6-EFE54D85C9A3}" type="datetimeFigureOut">
              <a:rPr lang="zh-CN" altLang="en-US" sz="1350" kern="1200" smtClean="0">
                <a:solidFill>
                  <a:prstClr val="black">
                    <a:tint val="75000"/>
                  </a:prstClr>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3"/>
            <a:ext cx="4723209" cy="273844"/>
          </a:xfrm>
          <a:prstGeom prst="rect">
            <a:avLst/>
          </a:prstGeom>
        </p:spPr>
        <p:txBody>
          <a:bodyPr/>
          <a:lstStyle>
            <a:lvl1pPr>
              <a:defRPr/>
            </a:lvl1pPr>
          </a:lstStyle>
          <a:p>
            <a:pPr defTabSz="913554" eaLnBrk="0" fontAlgn="base" hangingPunct="0">
              <a:spcBef>
                <a:spcPct val="0"/>
              </a:spcBef>
              <a:spcAft>
                <a:spcPct val="0"/>
              </a:spcAft>
              <a:buClrTx/>
              <a:defRPr/>
            </a:pPr>
            <a:endParaRPr lang="zh-CN" altLang="en-US" sz="1350" kern="1200">
              <a:solidFill>
                <a:prstClr val="black">
                  <a:tint val="75000"/>
                </a:prstClr>
              </a:solidFill>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9" y="4531023"/>
            <a:ext cx="512504" cy="273844"/>
          </a:xfrm>
          <a:prstGeom prst="rect">
            <a:avLst/>
          </a:prstGeom>
        </p:spPr>
        <p:txBody>
          <a:bodyPr/>
          <a:lstStyle>
            <a:lvl1pPr>
              <a:defRPr/>
            </a:lvl1pPr>
          </a:lstStyle>
          <a:p>
            <a:pPr defTabSz="913554" eaLnBrk="0" fontAlgn="base" hangingPunct="0">
              <a:spcBef>
                <a:spcPct val="0"/>
              </a:spcBef>
              <a:spcAft>
                <a:spcPct val="0"/>
              </a:spcAft>
              <a:buClrTx/>
              <a:defRPr/>
            </a:pPr>
            <a:fld id="{18CB745E-AF92-4B82-9391-130056807CE7}" type="slidenum">
              <a:rPr lang="zh-CN" altLang="en-US" sz="1350" kern="1200" smtClean="0">
                <a:solidFill>
                  <a:srgbClr val="5FCBEF"/>
                </a:solidFill>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solidFill>
                <a:srgbClr val="5FCBE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93330060"/>
      </p:ext>
    </p:extLst>
  </p:cSld>
  <p:clrMapOvr>
    <a:masterClrMapping/>
  </p:clrMapOvr>
  <p:transition spd="slow" advTm="3000">
    <p:random/>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5_1">
    <p:spTree>
      <p:nvGrpSpPr>
        <p:cNvPr id="1" name="Shape 448"/>
        <p:cNvGrpSpPr/>
        <p:nvPr/>
      </p:nvGrpSpPr>
      <p:grpSpPr>
        <a:xfrm>
          <a:off x="0" y="0"/>
          <a:ext cx="0" cy="0"/>
          <a:chOff x="0" y="0"/>
          <a:chExt cx="0" cy="0"/>
        </a:xfrm>
      </p:grpSpPr>
      <p:grpSp>
        <p:nvGrpSpPr>
          <p:cNvPr id="449" name="Google Shape;449;p33"/>
          <p:cNvGrpSpPr/>
          <p:nvPr/>
        </p:nvGrpSpPr>
        <p:grpSpPr>
          <a:xfrm>
            <a:off x="70" y="0"/>
            <a:ext cx="9145887" cy="5143500"/>
            <a:chOff x="70" y="0"/>
            <a:chExt cx="9145887" cy="5143500"/>
          </a:xfrm>
        </p:grpSpPr>
        <p:sp>
          <p:nvSpPr>
            <p:cNvPr id="450" name="Google Shape;450;p33"/>
            <p:cNvSpPr/>
            <p:nvPr/>
          </p:nvSpPr>
          <p:spPr>
            <a:xfrm rot="10800000" flipH="1">
              <a:off x="7715249" y="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3"/>
            <p:cNvSpPr/>
            <p:nvPr/>
          </p:nvSpPr>
          <p:spPr>
            <a:xfrm flipH="1">
              <a:off x="100" y="4804200"/>
              <a:ext cx="22224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3"/>
            <p:cNvSpPr/>
            <p:nvPr/>
          </p:nvSpPr>
          <p:spPr>
            <a:xfrm rot="10800000">
              <a:off x="8248050"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3"/>
            <p:cNvSpPr/>
            <p:nvPr/>
          </p:nvSpPr>
          <p:spPr>
            <a:xfrm>
              <a:off x="70" y="4419483"/>
              <a:ext cx="373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3"/>
            <p:cNvSpPr/>
            <p:nvPr/>
          </p:nvSpPr>
          <p:spPr>
            <a:xfrm>
              <a:off x="415934" y="4910650"/>
              <a:ext cx="2674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3"/>
            <p:cNvSpPr/>
            <p:nvPr/>
          </p:nvSpPr>
          <p:spPr>
            <a:xfrm>
              <a:off x="228756" y="4665075"/>
              <a:ext cx="2358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3"/>
            <p:cNvSpPr/>
            <p:nvPr/>
          </p:nvSpPr>
          <p:spPr>
            <a:xfrm rot="10800000">
              <a:off x="8681550"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3"/>
            <p:cNvSpPr/>
            <p:nvPr/>
          </p:nvSpPr>
          <p:spPr>
            <a:xfrm flipH="1">
              <a:off x="8770500" y="4804200"/>
              <a:ext cx="373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3"/>
            <p:cNvSpPr/>
            <p:nvPr/>
          </p:nvSpPr>
          <p:spPr>
            <a:xfrm>
              <a:off x="8681557" y="4910650"/>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3"/>
            <p:cNvSpPr/>
            <p:nvPr/>
          </p:nvSpPr>
          <p:spPr>
            <a:xfrm>
              <a:off x="8910156" y="4665075"/>
              <a:ext cx="2358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3"/>
            <p:cNvGrpSpPr/>
            <p:nvPr/>
          </p:nvGrpSpPr>
          <p:grpSpPr>
            <a:xfrm>
              <a:off x="8246106" y="178472"/>
              <a:ext cx="897900" cy="302453"/>
              <a:chOff x="8246106" y="178472"/>
              <a:chExt cx="897900" cy="302453"/>
            </a:xfrm>
          </p:grpSpPr>
          <p:sp>
            <p:nvSpPr>
              <p:cNvPr id="461" name="Google Shape;461;p33"/>
              <p:cNvSpPr/>
              <p:nvPr/>
            </p:nvSpPr>
            <p:spPr>
              <a:xfrm rot="10800000" flipH="1">
                <a:off x="8246106"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3"/>
              <p:cNvSpPr/>
              <p:nvPr/>
            </p:nvSpPr>
            <p:spPr>
              <a:xfrm rot="10800000" flipH="1">
                <a:off x="8679606"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7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959469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userDrawn="1">
  <p:cSld name="7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807595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userDrawn="1">
  <p:cSld name="8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476271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userDrawn="1">
  <p:cSld name="8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431295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userDrawn="1">
  <p:cSld name="8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81540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8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256683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8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429119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userDrawn="1">
  <p:cSld name="8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7090387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userDrawn="1">
  <p:cSld name="9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913554" eaLnBrk="0" fontAlgn="base" hangingPunct="0">
              <a:spcBef>
                <a:spcPct val="0"/>
              </a:spcBef>
              <a:spcAft>
                <a:spcPct val="0"/>
              </a:spcAft>
              <a:buClrTx/>
              <a:defRPr/>
            </a:pPr>
            <a:fld id="{39ADED8E-4E0B-498D-B715-B157A890E4DE}" type="datetimeFigureOut">
              <a:rPr lang="zh-CN" altLang="en-US" sz="1350" kern="1200" smtClean="0">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913554" eaLnBrk="0" fontAlgn="base" hangingPunct="0">
              <a:spcBef>
                <a:spcPct val="0"/>
              </a:spcBef>
              <a:spcAft>
                <a:spcPct val="0"/>
              </a:spcAft>
              <a:buClrTx/>
              <a:defRPr/>
            </a:pPr>
            <a:endParaRPr lang="zh-CN" altLang="en-US" sz="1350" kern="1200">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913554" eaLnBrk="0" fontAlgn="base" hangingPunct="0">
              <a:spcBef>
                <a:spcPct val="0"/>
              </a:spcBef>
              <a:spcAft>
                <a:spcPct val="0"/>
              </a:spcAft>
              <a:buClrTx/>
              <a:defRPr/>
            </a:pPr>
            <a:fld id="{18634F15-13D2-4C0D-99FD-67E8D2F909DD}" type="slidenum">
              <a:rPr lang="zh-CN" altLang="en-US" sz="1350" kern="1200" smtClean="0">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5577951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9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6701177"/>
      </p:ext>
    </p:extLst>
  </p:cSld>
  <p:clrMapOvr>
    <a:masterClrMapping/>
  </p:clrMapOvr>
  <p:transition spd="slow" advClick="0" advTm="4000">
    <p:comb/>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2">
  <p:cSld name="CUSTOM_5_1_1">
    <p:spTree>
      <p:nvGrpSpPr>
        <p:cNvPr id="1" name="Shape 463"/>
        <p:cNvGrpSpPr/>
        <p:nvPr/>
      </p:nvGrpSpPr>
      <p:grpSpPr>
        <a:xfrm>
          <a:off x="0" y="0"/>
          <a:ext cx="0" cy="0"/>
          <a:chOff x="0" y="0"/>
          <a:chExt cx="0" cy="0"/>
        </a:xfrm>
      </p:grpSpPr>
      <p:grpSp>
        <p:nvGrpSpPr>
          <p:cNvPr id="464" name="Google Shape;464;p34"/>
          <p:cNvGrpSpPr/>
          <p:nvPr/>
        </p:nvGrpSpPr>
        <p:grpSpPr>
          <a:xfrm>
            <a:off x="-2070" y="0"/>
            <a:ext cx="9146076" cy="5143500"/>
            <a:chOff x="-2070" y="0"/>
            <a:chExt cx="9146076" cy="5143500"/>
          </a:xfrm>
        </p:grpSpPr>
        <p:sp>
          <p:nvSpPr>
            <p:cNvPr id="465" name="Google Shape;465;p34"/>
            <p:cNvSpPr/>
            <p:nvPr/>
          </p:nvSpPr>
          <p:spPr>
            <a:xfrm rot="10800000">
              <a:off x="-2070" y="0"/>
              <a:ext cx="411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4"/>
            <p:cNvSpPr/>
            <p:nvPr/>
          </p:nvSpPr>
          <p:spPr>
            <a:xfrm rot="10800000" flipH="1">
              <a:off x="-1944"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4"/>
            <p:cNvSpPr/>
            <p:nvPr/>
          </p:nvSpPr>
          <p:spPr>
            <a:xfrm rot="10800000" flipH="1">
              <a:off x="-1944"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4"/>
            <p:cNvSpPr/>
            <p:nvPr/>
          </p:nvSpPr>
          <p:spPr>
            <a:xfrm>
              <a:off x="-44" y="4804200"/>
              <a:ext cx="3118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4"/>
            <p:cNvSpPr/>
            <p:nvPr/>
          </p:nvSpPr>
          <p:spPr>
            <a:xfrm flipH="1">
              <a:off x="-1947" y="4910650"/>
              <a:ext cx="1533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4"/>
            <p:cNvSpPr/>
            <p:nvPr/>
          </p:nvSpPr>
          <p:spPr>
            <a:xfrm flipH="1">
              <a:off x="-2000" y="4665075"/>
              <a:ext cx="52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4"/>
            <p:cNvSpPr/>
            <p:nvPr/>
          </p:nvSpPr>
          <p:spPr>
            <a:xfrm flipH="1">
              <a:off x="2770850" y="5010800"/>
              <a:ext cx="52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4"/>
            <p:cNvSpPr/>
            <p:nvPr/>
          </p:nvSpPr>
          <p:spPr>
            <a:xfrm>
              <a:off x="6025506" y="4804200"/>
              <a:ext cx="3118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4"/>
            <p:cNvSpPr/>
            <p:nvPr/>
          </p:nvSpPr>
          <p:spPr>
            <a:xfrm rot="10800000">
              <a:off x="8889904" y="4658025"/>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4"/>
            <p:cNvSpPr/>
            <p:nvPr/>
          </p:nvSpPr>
          <p:spPr>
            <a:xfrm rot="10800000">
              <a:off x="8339696" y="4896275"/>
              <a:ext cx="804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4"/>
            <p:cNvSpPr/>
            <p:nvPr/>
          </p:nvSpPr>
          <p:spPr>
            <a:xfrm>
              <a:off x="8732706" y="1170600"/>
              <a:ext cx="411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4"/>
            <p:cNvSpPr/>
            <p:nvPr/>
          </p:nvSpPr>
          <p:spPr>
            <a:xfrm rot="10800000">
              <a:off x="8889904" y="1250200"/>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9_标题幻灯片">
    <p:bg>
      <p:bgPr>
        <a:solidFill>
          <a:schemeClr val="accent1">
            <a:lumMod val="90000"/>
            <a:lumOff val="10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19440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20_标题和内容">
    <p:spTree>
      <p:nvGrpSpPr>
        <p:cNvPr id="1" name=""/>
        <p:cNvGrpSpPr/>
        <p:nvPr/>
      </p:nvGrpSpPr>
      <p:grpSpPr>
        <a:xfrm>
          <a:off x="0" y="0"/>
          <a:ext cx="0" cy="0"/>
          <a:chOff x="0" y="0"/>
          <a:chExt cx="0" cy="0"/>
        </a:xfrm>
      </p:grpSpPr>
      <p:sp>
        <p:nvSpPr>
          <p:cNvPr id="7" name="菱形 6"/>
          <p:cNvSpPr/>
          <p:nvPr userDrawn="1"/>
        </p:nvSpPr>
        <p:spPr>
          <a:xfrm>
            <a:off x="95250" y="102770"/>
            <a:ext cx="405000" cy="40500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zh-CN" altLang="en-US" sz="1349" b="0" i="0" u="none" strike="noStrike" kern="1200" cap="none" spc="0" normalizeH="0" baseline="0" noProof="0">
              <a:ln>
                <a:noFill/>
              </a:ln>
              <a:solidFill>
                <a:prstClr val="white"/>
              </a:solidFill>
              <a:effectLst/>
              <a:uLnTx/>
              <a:uFillTx/>
              <a:latin typeface="Lato Light"/>
              <a:ea typeface="+mn-ea"/>
              <a:cs typeface="+mn-cs"/>
            </a:endParaRPr>
          </a:p>
        </p:txBody>
      </p:sp>
      <p:sp>
        <p:nvSpPr>
          <p:cNvPr id="3" name="菱形 2"/>
          <p:cNvSpPr/>
          <p:nvPr userDrawn="1"/>
        </p:nvSpPr>
        <p:spPr>
          <a:xfrm>
            <a:off x="142875" y="102770"/>
            <a:ext cx="405000" cy="405000"/>
          </a:xfrm>
          <a:prstGeom prst="diamond">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zh-CN" altLang="en-US" sz="1349" b="0" i="0" u="none" strike="noStrike" kern="1200" cap="none" spc="0" normalizeH="0" baseline="0" noProof="0">
              <a:ln>
                <a:noFill/>
              </a:ln>
              <a:solidFill>
                <a:prstClr val="white"/>
              </a:solidFill>
              <a:effectLst/>
              <a:uLnTx/>
              <a:uFillTx/>
              <a:latin typeface="Lato Light"/>
              <a:ea typeface="+mn-ea"/>
              <a:cs typeface="+mn-cs"/>
            </a:endParaRPr>
          </a:p>
        </p:txBody>
      </p:sp>
    </p:spTree>
    <p:extLst>
      <p:ext uri="{BB962C8B-B14F-4D97-AF65-F5344CB8AC3E}">
        <p14:creationId xmlns:p14="http://schemas.microsoft.com/office/powerpoint/2010/main" val="9738353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userDrawn="1">
  <p:cSld name="9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913554" eaLnBrk="0" fontAlgn="base" hangingPunct="0">
              <a:spcBef>
                <a:spcPct val="0"/>
              </a:spcBef>
              <a:spcAft>
                <a:spcPct val="0"/>
              </a:spcAft>
              <a:buClrTx/>
              <a:defRPr/>
            </a:pPr>
            <a:fld id="{39ADED8E-4E0B-498D-B715-B157A890E4DE}" type="datetimeFigureOut">
              <a:rPr lang="zh-CN" altLang="en-US" sz="1350" kern="1200" smtClean="0">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2021/11/25</a:t>
            </a:fld>
            <a:endParaRPr lang="zh-CN" altLang="en-US" sz="1350" kern="1200">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913554" eaLnBrk="0" fontAlgn="base" hangingPunct="0">
              <a:spcBef>
                <a:spcPct val="0"/>
              </a:spcBef>
              <a:spcAft>
                <a:spcPct val="0"/>
              </a:spcAft>
              <a:buClrTx/>
              <a:defRPr/>
            </a:pPr>
            <a:endParaRPr lang="zh-CN" altLang="en-US" sz="1350" kern="1200">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913554" eaLnBrk="0" fontAlgn="base" hangingPunct="0">
              <a:spcBef>
                <a:spcPct val="0"/>
              </a:spcBef>
              <a:spcAft>
                <a:spcPct val="0"/>
              </a:spcAft>
              <a:buClrTx/>
              <a:defRPr/>
            </a:pPr>
            <a:fld id="{18634F15-13D2-4C0D-99FD-67E8D2F909DD}" type="slidenum">
              <a:rPr lang="zh-CN" altLang="en-US" sz="1350" kern="1200" smtClean="0">
                <a:latin typeface="Arial" panose="020B0604020202020204" pitchFamily="34" charset="0"/>
                <a:ea typeface="+mn-ea"/>
                <a:cs typeface="Arial" panose="020B0604020202020204" pitchFamily="34" charset="0"/>
              </a:rPr>
              <a:pPr defTabSz="913554" eaLnBrk="0" fontAlgn="base" hangingPunct="0">
                <a:spcBef>
                  <a:spcPct val="0"/>
                </a:spcBef>
                <a:spcAft>
                  <a:spcPct val="0"/>
                </a:spcAft>
                <a:buClrTx/>
                <a:defRPr/>
              </a:pPr>
              <a:t>‹#›</a:t>
            </a:fld>
            <a:endParaRPr lang="zh-CN" altLang="en-US" sz="1350" kern="120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2085219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200151"/>
            <a:ext cx="4038600" cy="339447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00151"/>
            <a:ext cx="4038600" cy="339447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noChangeArrowheads="1"/>
          </p:cNvSpPr>
          <p:nvPr>
            <p:ph type="dt" sz="half" idx="10"/>
          </p:nvPr>
        </p:nvSpPr>
        <p:spPr>
          <a:xfrm>
            <a:off x="457200" y="4683919"/>
            <a:ext cx="2133600" cy="357188"/>
          </a:xfrm>
          <a:prstGeom prst="rect">
            <a:avLst/>
          </a:prstGeom>
          <a:ln/>
        </p:spPr>
        <p:txBody>
          <a:bodyPr/>
          <a:lstStyle>
            <a:lvl1pPr>
              <a:defRPr/>
            </a:lvl1pPr>
          </a:lstStyle>
          <a:p>
            <a:pPr defTabSz="913554">
              <a:buClrTx/>
              <a:defRPr/>
            </a:pPr>
            <a:endParaRPr lang="en-US" altLang="en-US" sz="1350" kern="1200">
              <a:latin typeface="Lato Light"/>
              <a:ea typeface="+mn-ea"/>
              <a:cs typeface="+mn-cs"/>
            </a:endParaRPr>
          </a:p>
        </p:txBody>
      </p:sp>
      <p:sp>
        <p:nvSpPr>
          <p:cNvPr id="6" name="Footer Placeholder 5"/>
          <p:cNvSpPr>
            <a:spLocks noGrp="1" noChangeArrowheads="1"/>
          </p:cNvSpPr>
          <p:nvPr>
            <p:ph type="ftr" sz="quarter" idx="11"/>
          </p:nvPr>
        </p:nvSpPr>
        <p:spPr>
          <a:xfrm>
            <a:off x="3124200" y="4683919"/>
            <a:ext cx="2895600" cy="357188"/>
          </a:xfrm>
          <a:prstGeom prst="rect">
            <a:avLst/>
          </a:prstGeom>
          <a:ln/>
        </p:spPr>
        <p:txBody>
          <a:bodyPr/>
          <a:lstStyle>
            <a:lvl1pPr>
              <a:defRPr/>
            </a:lvl1pPr>
          </a:lstStyle>
          <a:p>
            <a:pPr defTabSz="913554">
              <a:buClrTx/>
              <a:defRPr/>
            </a:pPr>
            <a:endParaRPr lang="en-US" altLang="en-US" sz="1350" kern="1200">
              <a:latin typeface="Lato Light"/>
              <a:ea typeface="+mn-ea"/>
              <a:cs typeface="+mn-cs"/>
            </a:endParaRPr>
          </a:p>
        </p:txBody>
      </p:sp>
      <p:sp>
        <p:nvSpPr>
          <p:cNvPr id="7" name="Slide Number Placeholder 6"/>
          <p:cNvSpPr>
            <a:spLocks noGrp="1" noChangeArrowheads="1"/>
          </p:cNvSpPr>
          <p:nvPr>
            <p:ph type="sldNum" sz="quarter" idx="12"/>
          </p:nvPr>
        </p:nvSpPr>
        <p:spPr>
          <a:xfrm>
            <a:off x="6553200" y="4683919"/>
            <a:ext cx="2133600" cy="357188"/>
          </a:xfrm>
          <a:prstGeom prst="rect">
            <a:avLst/>
          </a:prstGeom>
          <a:ln/>
        </p:spPr>
        <p:txBody>
          <a:bodyPr/>
          <a:lstStyle>
            <a:lvl1pPr>
              <a:defRPr/>
            </a:lvl1pPr>
          </a:lstStyle>
          <a:p>
            <a:pPr defTabSz="913554">
              <a:buClrTx/>
            </a:pPr>
            <a:fld id="{4753F6B7-A8A0-46ED-9730-F8B03403CB88}" type="slidenum">
              <a:rPr lang="en-US" altLang="en-US" sz="1350" kern="1200" smtClean="0">
                <a:latin typeface="Lato Light"/>
                <a:ea typeface="+mn-ea"/>
                <a:cs typeface="+mn-cs"/>
              </a:rPr>
              <a:pPr defTabSz="913554">
                <a:buClrTx/>
              </a:pPr>
              <a:t>‹#›</a:t>
            </a:fld>
            <a:endParaRPr lang="en-US" altLang="en-US" sz="1350" kern="1200">
              <a:latin typeface="Lato Light"/>
              <a:ea typeface="+mn-ea"/>
              <a:cs typeface="+mn-cs"/>
            </a:endParaRPr>
          </a:p>
        </p:txBody>
      </p:sp>
    </p:spTree>
    <p:extLst>
      <p:ext uri="{BB962C8B-B14F-4D97-AF65-F5344CB8AC3E}">
        <p14:creationId xmlns:p14="http://schemas.microsoft.com/office/powerpoint/2010/main" val="383298946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xfrm>
            <a:off x="457200" y="4683919"/>
            <a:ext cx="2133600" cy="357188"/>
          </a:xfrm>
          <a:prstGeom prst="rect">
            <a:avLst/>
          </a:prstGeom>
          <a:ln/>
        </p:spPr>
        <p:txBody>
          <a:bodyPr/>
          <a:lstStyle>
            <a:lvl1pPr>
              <a:defRPr/>
            </a:lvl1pPr>
          </a:lstStyle>
          <a:p>
            <a:pPr defTabSz="913554">
              <a:buClrTx/>
              <a:defRPr/>
            </a:pPr>
            <a:endParaRPr lang="en-US" altLang="en-US" sz="1350" kern="1200">
              <a:latin typeface="Lato Light"/>
              <a:ea typeface="+mn-ea"/>
              <a:cs typeface="+mn-cs"/>
            </a:endParaRPr>
          </a:p>
        </p:txBody>
      </p:sp>
      <p:sp>
        <p:nvSpPr>
          <p:cNvPr id="4" name="Rectangle 5"/>
          <p:cNvSpPr>
            <a:spLocks noGrp="1" noChangeArrowheads="1"/>
          </p:cNvSpPr>
          <p:nvPr>
            <p:ph type="ftr" sz="quarter" idx="11"/>
          </p:nvPr>
        </p:nvSpPr>
        <p:spPr>
          <a:xfrm>
            <a:off x="3124200" y="4683919"/>
            <a:ext cx="2895600" cy="357188"/>
          </a:xfrm>
          <a:prstGeom prst="rect">
            <a:avLst/>
          </a:prstGeom>
          <a:ln/>
        </p:spPr>
        <p:txBody>
          <a:bodyPr/>
          <a:lstStyle>
            <a:lvl1pPr>
              <a:defRPr/>
            </a:lvl1pPr>
          </a:lstStyle>
          <a:p>
            <a:pPr defTabSz="913554">
              <a:buClrTx/>
              <a:defRPr/>
            </a:pPr>
            <a:endParaRPr lang="en-US" altLang="en-US" sz="1350" kern="1200">
              <a:latin typeface="Lato Light"/>
              <a:ea typeface="+mn-ea"/>
              <a:cs typeface="+mn-cs"/>
            </a:endParaRPr>
          </a:p>
        </p:txBody>
      </p:sp>
      <p:sp>
        <p:nvSpPr>
          <p:cNvPr id="5" name="Rectangle 6"/>
          <p:cNvSpPr>
            <a:spLocks noGrp="1" noChangeArrowheads="1"/>
          </p:cNvSpPr>
          <p:nvPr>
            <p:ph type="sldNum" sz="quarter" idx="12"/>
          </p:nvPr>
        </p:nvSpPr>
        <p:spPr>
          <a:xfrm>
            <a:off x="6553200" y="4683919"/>
            <a:ext cx="2133600" cy="357188"/>
          </a:xfrm>
          <a:prstGeom prst="rect">
            <a:avLst/>
          </a:prstGeom>
          <a:ln/>
        </p:spPr>
        <p:txBody>
          <a:bodyPr/>
          <a:lstStyle>
            <a:lvl1pPr>
              <a:defRPr/>
            </a:lvl1pPr>
          </a:lstStyle>
          <a:p>
            <a:pPr defTabSz="913554">
              <a:buClrTx/>
            </a:pPr>
            <a:fld id="{E82D0459-96E7-44A8-8F49-9DF3FF6CFBC0}" type="slidenum">
              <a:rPr lang="en-US" altLang="en-US" sz="1350" kern="1200" smtClean="0">
                <a:latin typeface="Lato Light"/>
                <a:ea typeface="+mn-ea"/>
                <a:cs typeface="+mn-cs"/>
              </a:rPr>
              <a:pPr defTabSz="913554">
                <a:buClrTx/>
              </a:pPr>
              <a:t>‹#›</a:t>
            </a:fld>
            <a:endParaRPr lang="en-US" altLang="en-US" sz="1350" kern="1200">
              <a:latin typeface="Lato Light"/>
              <a:ea typeface="+mn-ea"/>
              <a:cs typeface="+mn-cs"/>
            </a:endParaRPr>
          </a:p>
        </p:txBody>
      </p:sp>
    </p:spTree>
    <p:extLst>
      <p:ext uri="{BB962C8B-B14F-4D97-AF65-F5344CB8AC3E}">
        <p14:creationId xmlns:p14="http://schemas.microsoft.com/office/powerpoint/2010/main" val="2921204743"/>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158818564"/>
      </p:ext>
    </p:extLst>
  </p:cSld>
  <p:clrMapOvr>
    <a:masterClrMapping/>
  </p:clrMapOvr>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23875354"/>
      </p:ext>
    </p:extLst>
  </p:cSld>
  <p:clrMapOvr>
    <a:masterClrMapping/>
  </p:clrMapOvr>
  <p:timing>
    <p:tnLst>
      <p:par>
        <p:cT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2_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5377162"/>
      </p:ext>
    </p:extLst>
  </p:cSld>
  <p:clrMapOvr>
    <a:masterClrMapping/>
  </p:clrMapOvr>
  <p:timing>
    <p:tnLst>
      <p:par>
        <p:cTn id="1" dur="indefinite" restart="never" nodeType="tmRoot"/>
      </p:par>
    </p:tn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91277760"/>
      </p:ext>
    </p:extLst>
  </p:cSld>
  <p:clrMapOvr>
    <a:masterClrMapping/>
  </p:clrMapOvr>
  <p:timing>
    <p:tnLst>
      <p:par>
        <p:cTn id="1" dur="indefinite" restart="never" nodeType="tmRoot"/>
      </p:par>
    </p:tn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2_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8290873"/>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80"/>
        <p:cNvGrpSpPr/>
        <p:nvPr/>
      </p:nvGrpSpPr>
      <p:grpSpPr>
        <a:xfrm>
          <a:off x="0" y="0"/>
          <a:ext cx="0" cy="0"/>
          <a:chOff x="0" y="0"/>
          <a:chExt cx="0" cy="0"/>
        </a:xfrm>
      </p:grpSpPr>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8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8732237"/>
      </p:ext>
    </p:extLst>
  </p:cSld>
  <p:clrMapOvr>
    <a:masterClrMapping/>
  </p:clrMapOvr>
  <p:timing>
    <p:tnLst>
      <p:par>
        <p:cTn id="1" dur="indefinite" restart="never" nodeType="tmRoot"/>
      </p:par>
    </p:tn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8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8221478"/>
      </p:ext>
    </p:extLst>
  </p:cSld>
  <p:clrMapOvr>
    <a:masterClrMapping/>
  </p:clrMapOvr>
  <p:timing>
    <p:tnLst>
      <p:par>
        <p:cTn id="1" dur="indefinite" restart="never" nodeType="tmRoot"/>
      </p:par>
    </p:tn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8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48763921"/>
      </p:ext>
    </p:extLst>
  </p:cSld>
  <p:clrMapOvr>
    <a:masterClrMapping/>
  </p:clrMapOvr>
  <p:timing>
    <p:tnLst>
      <p:par>
        <p:cTn id="1" dur="indefinite" restart="never" nodeType="tmRoot"/>
      </p:par>
    </p:tn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2_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5872041"/>
      </p:ext>
    </p:extLst>
  </p:cSld>
  <p:clrMapOvr>
    <a:masterClrMapping/>
  </p:clrMapOvr>
  <p:timing>
    <p:tnLst>
      <p:par>
        <p:cTn id="1" dur="indefinite" restart="never" nodeType="tmRoot"/>
      </p:par>
    </p:tn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2_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2219288"/>
      </p:ext>
    </p:extLst>
  </p:cSld>
  <p:clrMapOvr>
    <a:masterClrMapping/>
  </p:clrMapOvr>
  <p:timing>
    <p:tnLst>
      <p:par>
        <p:cTn id="1" dur="indefinite" restart="never" nodeType="tmRoot"/>
      </p:par>
    </p:tn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2_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0767285"/>
      </p:ext>
    </p:extLst>
  </p:cSld>
  <p:clrMapOvr>
    <a:masterClrMapping/>
  </p:clrMapOvr>
  <p:timing>
    <p:tnLst>
      <p:par>
        <p:cTn id="1" dur="indefinite" restart="never" nodeType="tmRoot"/>
      </p:par>
    </p:tn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2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2240979"/>
      </p:ext>
    </p:extLst>
  </p:cSld>
  <p:clrMapOvr>
    <a:masterClrMapping/>
  </p:clrMapOvr>
  <p:timing>
    <p:tnLst>
      <p:par>
        <p:cT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userDrawn="1">
  <p:cSld name="8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2452058"/>
      </p:ext>
    </p:extLst>
  </p:cSld>
  <p:clrMapOvr>
    <a:masterClrMapping/>
  </p:clrMapOvr>
  <p:timing>
    <p:tnLst>
      <p:par>
        <p:cT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userDrawn="1">
  <p:cSld name="9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19588454"/>
      </p:ext>
    </p:extLst>
  </p:cSld>
  <p:clrMapOvr>
    <a:masterClrMapping/>
  </p:clrMapOvr>
  <p:timing>
    <p:tnLst>
      <p:par>
        <p:cTn id="1" dur="indefinite" restart="never" nodeType="tmRoot"/>
      </p:par>
    </p:tn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userDrawn="1">
  <p:cSld name="9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584204"/>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81"/>
        <p:cNvGrpSpPr/>
        <p:nvPr/>
      </p:nvGrpSpPr>
      <p:grpSpPr>
        <a:xfrm>
          <a:off x="0" y="0"/>
          <a:ext cx="0" cy="0"/>
          <a:chOff x="0" y="0"/>
          <a:chExt cx="0" cy="0"/>
        </a:xfrm>
      </p:grpSpPr>
      <p:sp>
        <p:nvSpPr>
          <p:cNvPr id="482" name="Google Shape;482;p3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userDrawn="1">
  <p:cSld name="9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8582511"/>
      </p:ext>
    </p:extLst>
  </p:cSld>
  <p:clrMapOvr>
    <a:masterClrMapping/>
  </p:clrMapOvr>
  <p:timing>
    <p:tnLst>
      <p:par>
        <p:cTn id="1" dur="indefinite" restart="never" nodeType="tmRoot"/>
      </p:par>
    </p:tn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userDrawn="1">
  <p:cSld name="9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0512816"/>
      </p:ext>
    </p:extLst>
  </p:cSld>
  <p:clrMapOvr>
    <a:masterClrMapping/>
  </p:clrMapOvr>
  <p:timing>
    <p:tnLst>
      <p:par>
        <p:cTn id="1" dur="indefinite" restart="never" nodeType="tmRoot"/>
      </p:par>
    </p:tn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userDrawn="1">
  <p:cSld name="9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6192670"/>
      </p:ext>
    </p:extLst>
  </p:cSld>
  <p:clrMapOvr>
    <a:masterClrMapping/>
  </p:clrMapOvr>
  <p:timing>
    <p:tnLst>
      <p:par>
        <p:cTn id="1" dur="indefinite" restart="never" nodeType="tmRoot"/>
      </p:par>
    </p:tn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userDrawn="1">
  <p:cSld name="9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5859151"/>
      </p:ext>
    </p:extLst>
  </p:cSld>
  <p:clrMapOvr>
    <a:masterClrMapping/>
  </p:clrMapOvr>
  <p:timing>
    <p:tnLst>
      <p:par>
        <p:cTn id="1" dur="indefinite" restart="never" nodeType="tmRoot"/>
      </p:par>
    </p:tn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9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1906635"/>
      </p:ext>
    </p:extLst>
  </p:cSld>
  <p:clrMapOvr>
    <a:masterClrMapping/>
  </p:clrMapOvr>
  <p:timing>
    <p:tnLst>
      <p:par>
        <p:cTn id="1" dur="indefinite" restart="never" nodeType="tmRoot"/>
      </p:par>
    </p:tn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99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542638346"/>
      </p:ext>
    </p:extLst>
  </p:cSld>
  <p:clrMapOvr>
    <a:masterClrMapping/>
  </p:clrMapOvr>
  <p:timing>
    <p:tnLst>
      <p:par>
        <p:cTn id="1" dur="indefinite" restart="never" nodeType="tmRoot"/>
      </p:par>
    </p:tn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100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2"/>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741751550"/>
      </p:ext>
    </p:extLst>
  </p:cSld>
  <p:clrMapOvr>
    <a:masterClrMapping/>
  </p:clrMapOvr>
  <p:timing>
    <p:tnLst>
      <p:par>
        <p:cTn id="1" dur="indefinite" restart="never" nodeType="tmRoot"/>
      </p:par>
    </p:tn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101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333783140"/>
      </p:ext>
    </p:extLst>
  </p:cSld>
  <p:clrMapOvr>
    <a:masterClrMapping/>
  </p:clrMapOvr>
  <p:timing>
    <p:tnLst>
      <p:par>
        <p:cT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102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2"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386635161"/>
      </p:ext>
    </p:extLst>
  </p:cSld>
  <p:clrMapOvr>
    <a:masterClrMapping/>
  </p:clrMapOvr>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103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80" y="1412042"/>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430163260"/>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026449"/>
      </p:ext>
    </p:extLst>
  </p:cSld>
  <p:clrMapOvr>
    <a:masterClrMapping/>
  </p:clrMapOvr>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10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639325348"/>
      </p:ext>
    </p:extLst>
  </p:cSld>
  <p:clrMapOvr>
    <a:masterClrMapping/>
  </p:clrMapOvr>
  <p:timing>
    <p:tnLst>
      <p:par>
        <p:cTn id="1" dur="indefinite" restart="never" nodeType="tmRoot"/>
      </p:par>
    </p:tn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105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2"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223601559"/>
      </p:ext>
    </p:extLst>
  </p:cSld>
  <p:clrMapOvr>
    <a:masterClrMapping/>
  </p:clrMapOvr>
  <p:timing>
    <p:tnLst>
      <p:par>
        <p:cTn id="1" dur="indefinite" restart="never" nodeType="tmRoot"/>
      </p:par>
    </p:tn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userDrawn="1">
  <p:cSld name="10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286145620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4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0747779"/>
      </p:ext>
    </p:extLst>
  </p:cSld>
  <p:clrMapOvr>
    <a:masterClrMapping/>
  </p:clrMapOvr>
  <p:timing>
    <p:tnLst>
      <p:par>
        <p:cTn id="1" dur="indefinite" restart="never" nodeType="tmRoot"/>
      </p:par>
    </p:tn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userDrawn="1">
  <p:cSld name="10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267645184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4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6022245"/>
      </p:ext>
    </p:extLst>
  </p:cSld>
  <p:clrMapOvr>
    <a:masterClrMapping/>
  </p:clrMapOvr>
  <p:timing>
    <p:tnLst>
      <p:par>
        <p:cTn id="1" dur="indefinite" restart="never" nodeType="tmRoot"/>
      </p:par>
    </p:tn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10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371520870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4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25888919"/>
      </p:ext>
    </p:extLst>
  </p:cSld>
  <p:clrMapOvr>
    <a:masterClrMapping/>
  </p:clrMapOvr>
  <p:timing>
    <p:tnLst>
      <p:par>
        <p:cTn id="1" dur="indefinite" restart="never" nodeType="tmRoot"/>
      </p:par>
    </p:tn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10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333949607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4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1033650"/>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5692250"/>
      </p:ext>
    </p:extLst>
  </p:cSld>
  <p:clrMapOvr>
    <a:masterClrMapping/>
  </p:clrMapOvr>
  <p:timing>
    <p:tnLst>
      <p:par>
        <p:cT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userDrawn="1">
  <p:cSld name="11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215497319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4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1460557"/>
      </p:ext>
    </p:extLst>
  </p:cSld>
  <p:clrMapOvr>
    <a:masterClrMapping/>
  </p:clrMapOvr>
  <p:timing>
    <p:tnLst>
      <p:par>
        <p:cTn id="1" dur="indefinite" restart="never" nodeType="tmRoot"/>
      </p:par>
    </p:tn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preserve="1" userDrawn="1">
  <p:cSld name="111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9542744"/>
      </p:ext>
    </p:extLst>
  </p:cSld>
  <p:clrMapOvr>
    <a:masterClrMapping/>
  </p:clrMapOvr>
  <p:timing>
    <p:tnLst>
      <p:par>
        <p:cTn id="1" dur="indefinite" restart="never" nodeType="tmRoot"/>
      </p:par>
    </p:tn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112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2"/>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40922364"/>
      </p:ext>
    </p:extLst>
  </p:cSld>
  <p:clrMapOvr>
    <a:masterClrMapping/>
  </p:clrMapOvr>
  <p:timing>
    <p:tnLst>
      <p:par>
        <p:cTn id="1" dur="indefinite" restart="never" nodeType="tmRoot"/>
      </p:par>
    </p:tn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113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709823213"/>
      </p:ext>
    </p:extLst>
  </p:cSld>
  <p:clrMapOvr>
    <a:masterClrMapping/>
  </p:clrMapOvr>
  <p:timing>
    <p:tnLst>
      <p:par>
        <p:cTn id="1" dur="indefinite" restart="never" nodeType="tmRoot"/>
      </p:par>
    </p:tn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114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2"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465211275"/>
      </p:ext>
    </p:extLst>
  </p:cSld>
  <p:clrMapOvr>
    <a:masterClrMapping/>
  </p:clrMapOvr>
  <p:timing>
    <p:tnLst>
      <p:par>
        <p:cTn id="1" dur="indefinite" restart="never" nodeType="tmRoot"/>
      </p:par>
    </p:tn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15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80" y="1412042"/>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53059400"/>
      </p:ext>
    </p:extLst>
  </p:cSld>
  <p:clrMapOvr>
    <a:masterClrMapping/>
  </p:clrMapOvr>
  <p:timing>
    <p:tnLst>
      <p:par>
        <p:cTn id="1" dur="indefinite" restart="never" nodeType="tmRoot"/>
      </p:par>
    </p:tn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16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089549807"/>
      </p:ext>
    </p:extLst>
  </p:cSld>
  <p:clrMapOvr>
    <a:masterClrMapping/>
  </p:clrMapOvr>
  <p:timing>
    <p:tnLst>
      <p:par>
        <p:cTn id="1" dur="indefinite" restart="never" nodeType="tmRoot"/>
      </p:par>
    </p:tn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17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2"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928728010"/>
      </p:ext>
    </p:extLst>
  </p:cSld>
  <p:clrMapOvr>
    <a:masterClrMapping/>
  </p:clrMapOvr>
  <p:timing>
    <p:tnLst>
      <p:par>
        <p:cTn id="1" dur="indefinite" restart="never" nodeType="tmRoot"/>
      </p:par>
    </p:tn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11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25291607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714745824"/>
      </p:ext>
    </p:extLst>
  </p:cSld>
  <p:clrMapOvr>
    <a:masterClrMapping/>
  </p:clrMapOvr>
  <p:timing>
    <p:tnLst>
      <p:par>
        <p:cTn id="1" dur="indefinite" restart="never" nodeType="tmRoot"/>
      </p:par>
    </p:tn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4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9890901"/>
      </p:ext>
    </p:extLst>
  </p:cSld>
  <p:clrMapOvr>
    <a:masterClrMapping/>
  </p:clrMapOvr>
  <p:timing>
    <p:tnLst>
      <p:par>
        <p:cT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userDrawn="1">
  <p:cSld name="11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43958967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4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178125"/>
      </p:ext>
    </p:extLst>
  </p:cSld>
  <p:clrMapOvr>
    <a:masterClrMapping/>
  </p:clrMapOvr>
  <p:timing>
    <p:tnLst>
      <p:par>
        <p:cTn id="1" dur="indefinite" restart="never" nodeType="tmRoot"/>
      </p:par>
    </p:tn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userDrawn="1">
  <p:cSld name="12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1684151448"/>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4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1912538"/>
      </p:ext>
    </p:extLst>
  </p:cSld>
  <p:clrMapOvr>
    <a:masterClrMapping/>
  </p:clrMapOvr>
  <p:timing>
    <p:tnLst>
      <p:par>
        <p:cTn id="1" dur="indefinite" restart="never" nodeType="tmRoot"/>
      </p:par>
    </p:tn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userDrawn="1">
  <p:cSld name="12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261509901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4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284379568"/>
      </p:ext>
    </p:extLst>
  </p:cSld>
  <p:clrMapOvr>
    <a:masterClrMapping/>
  </p:clrMapOvr>
  <p:timing>
    <p:tnLst>
      <p:par>
        <p:cTn id="1" dur="indefinite" restart="never" nodeType="tmRoot"/>
      </p:par>
    </p:tn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userDrawn="1">
  <p:cSld name="12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18628597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4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7474790"/>
      </p:ext>
    </p:extLst>
  </p:cSld>
  <p:clrMapOvr>
    <a:masterClrMapping/>
  </p:clrMapOvr>
  <p:timing>
    <p:tnLst>
      <p:par>
        <p:cTn id="1" dur="indefinite" restart="never" nodeType="tmRoot"/>
      </p:par>
    </p:tn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123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685149">
              <a:buClrTx/>
            </a:pPr>
            <a:fld id="{32BF82D2-7A68-459D-A996-9BDDA2518FA4}" type="datetimeFigureOut">
              <a:rPr lang="zh-CN" altLang="en-US" sz="1399" kern="1200" smtClean="0">
                <a:solidFill>
                  <a:prstClr val="black">
                    <a:tint val="75000"/>
                  </a:prstClr>
                </a:solidFill>
                <a:latin typeface="Lato Light"/>
                <a:ea typeface="+mn-ea"/>
                <a:cs typeface="+mn-cs"/>
              </a:rPr>
              <a:pPr defTabSz="685149">
                <a:buClrTx/>
              </a:pPr>
              <a:t>2021/11/25</a:t>
            </a:fld>
            <a:endParaRPr lang="zh-CN" altLang="en-US" sz="1399" kern="1200">
              <a:solidFill>
                <a:prstClr val="black">
                  <a:tint val="75000"/>
                </a:prstClr>
              </a:solidFill>
              <a:latin typeface="Lato Light"/>
              <a:ea typeface="+mn-ea"/>
              <a:cs typeface="+mn-cs"/>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685149">
              <a:buClrTx/>
            </a:pPr>
            <a:endParaRPr lang="zh-CN" altLang="en-US" sz="1399" kern="1200">
              <a:solidFill>
                <a:prstClr val="black">
                  <a:tint val="75000"/>
                </a:prstClr>
              </a:solidFill>
              <a:latin typeface="Lato Light"/>
              <a:ea typeface="+mn-ea"/>
              <a:cs typeface="+mn-cs"/>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685149">
              <a:buClrTx/>
            </a:pPr>
            <a:fld id="{3E01EE5D-26FB-46D5-A381-ECFB35BF1D34}" type="slidenum">
              <a:rPr lang="zh-CN" altLang="en-US" sz="1399" kern="1200" smtClean="0">
                <a:solidFill>
                  <a:prstClr val="black">
                    <a:tint val="75000"/>
                  </a:prstClr>
                </a:solidFill>
                <a:latin typeface="Lato Light"/>
                <a:ea typeface="+mn-ea"/>
                <a:cs typeface="+mn-cs"/>
              </a:rPr>
              <a:pPr defTabSz="685149">
                <a:buClrTx/>
              </a:pPr>
              <a:t>‹#›</a:t>
            </a:fld>
            <a:endParaRPr lang="zh-CN" altLang="en-US" sz="1399" kern="1200">
              <a:solidFill>
                <a:prstClr val="black">
                  <a:tint val="75000"/>
                </a:prstClr>
              </a:solidFill>
              <a:latin typeface="Lato Light"/>
              <a:ea typeface="+mn-ea"/>
              <a:cs typeface="+mn-cs"/>
            </a:endParaRPr>
          </a:p>
        </p:txBody>
      </p:sp>
    </p:spTree>
    <p:extLst>
      <p:ext uri="{BB962C8B-B14F-4D97-AF65-F5344CB8AC3E}">
        <p14:creationId xmlns:p14="http://schemas.microsoft.com/office/powerpoint/2010/main" val="2748201875"/>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8338989"/>
      </p:ext>
    </p:extLst>
  </p:cSld>
  <p:clrMapOvr>
    <a:masterClrMapping/>
  </p:clrMapOvr>
  <p:timing>
    <p:tnLst>
      <p:par>
        <p:cTn id="1" dur="indefinite" restart="never" nodeType="tmRoot"/>
      </p:par>
    </p:tn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userDrawn="1">
  <p:cSld name="12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685149">
              <a:buClrTx/>
              <a:defRPr/>
            </a:pPr>
            <a:fld id="{0C6303A0-9065-42AF-906A-DE1E800FE257}" type="datetimeFigureOut">
              <a:rPr lang="zh-CN" altLang="en-US" sz="1399" kern="1200" smtClean="0">
                <a:latin typeface="Lato Light"/>
                <a:ea typeface="+mn-ea"/>
              </a:rPr>
              <a:pPr defTabSz="685149">
                <a:buClrTx/>
                <a:defRPr/>
              </a:pPr>
              <a:t>2021/11/25</a:t>
            </a:fld>
            <a:endParaRPr lang="zh-CN" altLang="en-US" sz="1399"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685149">
              <a:buClrTx/>
              <a:defRPr/>
            </a:pPr>
            <a:endParaRPr lang="zh-CN" altLang="en-US" sz="1399"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685149">
              <a:buClrTx/>
              <a:defRPr/>
            </a:pPr>
            <a:fld id="{2AD3D7CA-7BD8-4738-B6AB-718737AA462A}" type="slidenum">
              <a:rPr lang="zh-CN" altLang="en-US" sz="1399" kern="1200" smtClean="0">
                <a:latin typeface="Lato Light"/>
                <a:ea typeface="+mn-ea"/>
              </a:rPr>
              <a:pPr defTabSz="685149">
                <a:buClrTx/>
                <a:defRPr/>
              </a:pPr>
              <a:t>‹#›</a:t>
            </a:fld>
            <a:endParaRPr lang="zh-CN" altLang="en-US" sz="1399" kern="1200">
              <a:latin typeface="Lato Light"/>
              <a:ea typeface="+mn-ea"/>
            </a:endParaRPr>
          </a:p>
        </p:txBody>
      </p:sp>
    </p:spTree>
    <p:extLst>
      <p:ext uri="{BB962C8B-B14F-4D97-AF65-F5344CB8AC3E}">
        <p14:creationId xmlns:p14="http://schemas.microsoft.com/office/powerpoint/2010/main" val="353594801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10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3468750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21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4730980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10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4218245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userDrawn="1">
  <p:cSld name="12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fld id="{3ACFC516-0EBD-4852-9DFD-FFC809B16810}" type="datetimeFigureOut">
              <a:rPr lang="zh-CN" altLang="en-US" sz="1399" kern="1200" smtClean="0">
                <a:latin typeface="Lato Light"/>
                <a:ea typeface="+mn-ea"/>
              </a:rPr>
              <a:pPr defTabSz="685149">
                <a:buClrTx/>
                <a:defRPr/>
              </a:pPr>
              <a:t>2021/11/25</a:t>
            </a:fld>
            <a:endParaRPr lang="zh-CN" altLang="en-US" sz="1399"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endParaRPr lang="zh-CN" altLang="en-US" sz="1399"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fld id="{855DB59F-0B7A-4009-ADD8-CBB6E0E22669}" type="slidenum">
              <a:rPr lang="zh-CN" altLang="en-US" sz="1399" kern="1200" smtClean="0">
                <a:latin typeface="Lato Light"/>
                <a:ea typeface="+mn-ea"/>
              </a:rPr>
              <a:pPr defTabSz="685149">
                <a:buClrTx/>
                <a:defRPr/>
              </a:pPr>
              <a:t>‹#›</a:t>
            </a:fld>
            <a:endParaRPr lang="zh-CN" altLang="en-US" sz="1399" kern="1200">
              <a:latin typeface="Lato Light"/>
              <a:ea typeface="+mn-ea"/>
            </a:endParaRPr>
          </a:p>
        </p:txBody>
      </p:sp>
    </p:spTree>
    <p:extLst>
      <p:ext uri="{BB962C8B-B14F-4D97-AF65-F5344CB8AC3E}">
        <p14:creationId xmlns:p14="http://schemas.microsoft.com/office/powerpoint/2010/main" val="2095170295"/>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userDrawn="1">
  <p:cSld name="12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412412853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userDrawn="1">
  <p:cSld name="2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761851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userDrawn="1">
  <p:cSld name="12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685149">
              <a:buClrTx/>
              <a:defRPr/>
            </a:pPr>
            <a:fld id="{233108B3-3C5F-434E-B7C6-124BB30C5988}"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0FCC38CE-CFED-41E2-93E2-A213294AFB8B}"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19960071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11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2458844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3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6593571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602695977"/>
      </p:ext>
    </p:extLst>
  </p:cSld>
  <p:clrMapOvr>
    <a:masterClrMapping/>
  </p:clrMapOvr>
  <p:timing>
    <p:tnLst>
      <p:par>
        <p:cTn id="1" dur="indefinite" restart="never" nodeType="tmRoot"/>
      </p:par>
    </p:tn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11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3561437"/>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12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2117568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24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7504320"/>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12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1237768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userDrawn="1">
  <p:cSld name="12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9" y="4531521"/>
            <a:ext cx="68341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fld id="{DD22C65B-FAC9-421A-9391-569306C0644A}" type="datetimeFigureOut">
              <a:rPr lang="zh-CN" altLang="en-US" sz="1350" kern="1200" smtClean="0">
                <a:ea typeface="+mn-ea"/>
                <a:cs typeface="+mn-cs"/>
              </a:rPr>
              <a:pPr defTabSz="913554">
                <a:buClrTx/>
                <a:defRPr/>
              </a:pPr>
              <a:t>2021/11/25</a:t>
            </a:fld>
            <a:endParaRPr lang="zh-CN" altLang="en-US" sz="1350" kern="1200">
              <a:ea typeface="+mn-ea"/>
              <a:cs typeface="+mn-cs"/>
            </a:endParaRPr>
          </a:p>
        </p:txBody>
      </p:sp>
      <p:sp>
        <p:nvSpPr>
          <p:cNvPr id="3" name="页脚占位符 3"/>
          <p:cNvSpPr>
            <a:spLocks noGrp="1"/>
          </p:cNvSpPr>
          <p:nvPr>
            <p:ph type="ftr" sz="quarter" idx="11"/>
          </p:nvPr>
        </p:nvSpPr>
        <p:spPr>
          <a:xfrm>
            <a:off x="508397" y="4531521"/>
            <a:ext cx="472320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endParaRPr lang="zh-CN" altLang="en-US" sz="1350" kern="1200">
              <a:ea typeface="+mn-ea"/>
              <a:cs typeface="+mn-cs"/>
            </a:endParaRPr>
          </a:p>
        </p:txBody>
      </p:sp>
      <p:sp>
        <p:nvSpPr>
          <p:cNvPr id="4" name="灯片编号占位符 4"/>
          <p:cNvSpPr>
            <a:spLocks noGrp="1"/>
          </p:cNvSpPr>
          <p:nvPr>
            <p:ph type="sldNum" sz="quarter" idx="12"/>
          </p:nvPr>
        </p:nvSpPr>
        <p:spPr>
          <a:xfrm>
            <a:off x="6442472" y="4531521"/>
            <a:ext cx="51315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fld id="{BEBC0E72-BF06-4A19-B2CD-574FB1E7DA1E}" type="slidenum">
              <a:rPr lang="zh-CN" altLang="en-US" sz="1350" kern="1200" smtClean="0">
                <a:ea typeface="+mn-ea"/>
                <a:cs typeface="+mn-cs"/>
              </a:rPr>
              <a:pPr defTabSz="913554">
                <a:buClrTx/>
                <a:defRPr/>
              </a:pPr>
              <a:t>‹#›</a:t>
            </a:fld>
            <a:endParaRPr lang="zh-CN" altLang="en-US" sz="1350" kern="1200">
              <a:ea typeface="+mn-ea"/>
              <a:cs typeface="+mn-cs"/>
            </a:endParaRPr>
          </a:p>
        </p:txBody>
      </p:sp>
    </p:spTree>
    <p:extLst>
      <p:ext uri="{BB962C8B-B14F-4D97-AF65-F5344CB8AC3E}">
        <p14:creationId xmlns:p14="http://schemas.microsoft.com/office/powerpoint/2010/main" val="183158313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userDrawn="1">
  <p:cSld name="12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9" y="4531521"/>
            <a:ext cx="68341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fld id="{60329089-014F-40B7-AF9F-C11F97BF94C2}" type="datetimeFigureOut">
              <a:rPr lang="zh-CN" altLang="en-US" sz="1350" kern="1200" smtClean="0">
                <a:ea typeface="+mn-ea"/>
                <a:cs typeface="+mn-cs"/>
              </a:rPr>
              <a:pPr defTabSz="913554">
                <a:buClrTx/>
                <a:defRPr/>
              </a:pPr>
              <a:t>2021/11/25</a:t>
            </a:fld>
            <a:endParaRPr lang="zh-CN" altLang="en-US" sz="1350" kern="1200">
              <a:ea typeface="+mn-ea"/>
              <a:cs typeface="+mn-cs"/>
            </a:endParaRPr>
          </a:p>
        </p:txBody>
      </p:sp>
      <p:sp>
        <p:nvSpPr>
          <p:cNvPr id="3" name="页脚占位符 3"/>
          <p:cNvSpPr>
            <a:spLocks noGrp="1"/>
          </p:cNvSpPr>
          <p:nvPr>
            <p:ph type="ftr" sz="quarter" idx="11"/>
          </p:nvPr>
        </p:nvSpPr>
        <p:spPr>
          <a:xfrm>
            <a:off x="508397" y="4531521"/>
            <a:ext cx="472320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endParaRPr lang="zh-CN" altLang="en-US" sz="1350" kern="1200">
              <a:ea typeface="+mn-ea"/>
              <a:cs typeface="+mn-cs"/>
            </a:endParaRPr>
          </a:p>
        </p:txBody>
      </p:sp>
      <p:sp>
        <p:nvSpPr>
          <p:cNvPr id="4" name="灯片编号占位符 4"/>
          <p:cNvSpPr>
            <a:spLocks noGrp="1"/>
          </p:cNvSpPr>
          <p:nvPr>
            <p:ph type="sldNum" sz="quarter" idx="12"/>
          </p:nvPr>
        </p:nvSpPr>
        <p:spPr>
          <a:xfrm>
            <a:off x="6442472" y="4531521"/>
            <a:ext cx="51315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913554">
              <a:buClrTx/>
              <a:defRPr/>
            </a:pPr>
            <a:fld id="{C06FD32C-10E6-4306-A8A9-F7761EEB30E2}" type="slidenum">
              <a:rPr lang="zh-CN" altLang="en-US" sz="1350" kern="1200" smtClean="0">
                <a:ea typeface="+mn-ea"/>
                <a:cs typeface="+mn-cs"/>
              </a:rPr>
              <a:pPr defTabSz="913554">
                <a:buClrTx/>
                <a:defRPr/>
              </a:pPr>
              <a:t>‹#›</a:t>
            </a:fld>
            <a:endParaRPr lang="zh-CN" altLang="en-US" sz="1350" kern="1200">
              <a:ea typeface="+mn-ea"/>
              <a:cs typeface="+mn-cs"/>
            </a:endParaRPr>
          </a:p>
        </p:txBody>
      </p:sp>
    </p:spTree>
    <p:extLst>
      <p:ext uri="{BB962C8B-B14F-4D97-AF65-F5344CB8AC3E}">
        <p14:creationId xmlns:p14="http://schemas.microsoft.com/office/powerpoint/2010/main" val="157578995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13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5"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1038180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25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525000"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6572019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13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053"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5628965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9950386"/>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8"/>
        <p:cNvGrpSpPr/>
        <p:nvPr/>
      </p:nvGrpSpPr>
      <p:grpSpPr>
        <a:xfrm>
          <a:off x="0" y="0"/>
          <a:ext cx="0" cy="0"/>
          <a:chOff x="0" y="0"/>
          <a:chExt cx="0" cy="0"/>
        </a:xfrm>
      </p:grpSpPr>
      <p:sp>
        <p:nvSpPr>
          <p:cNvPr id="49" name="Google Shape;49;p6"/>
          <p:cNvSpPr/>
          <p:nvPr/>
        </p:nvSpPr>
        <p:spPr>
          <a:xfrm rot="10800000" flipH="1">
            <a:off x="-1051" y="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6"/>
          <p:cNvSpPr/>
          <p:nvPr/>
        </p:nvSpPr>
        <p:spPr>
          <a:xfrm flipH="1">
            <a:off x="7711500" y="480420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6"/>
          <p:cNvSpPr/>
          <p:nvPr/>
        </p:nvSpPr>
        <p:spPr>
          <a:xfrm rot="10800000">
            <a:off x="75" y="31087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6"/>
          <p:cNvSpPr/>
          <p:nvPr/>
        </p:nvSpPr>
        <p:spPr>
          <a:xfrm>
            <a:off x="8768845" y="4419483"/>
            <a:ext cx="373354"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6"/>
          <p:cNvSpPr/>
          <p:nvPr/>
        </p:nvSpPr>
        <p:spPr>
          <a:xfrm>
            <a:off x="8649754" y="4910661"/>
            <a:ext cx="408801"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6"/>
          <p:cNvSpPr txBox="1">
            <a:spLocks noGrp="1"/>
          </p:cNvSpPr>
          <p:nvPr>
            <p:ph type="title"/>
          </p:nvPr>
        </p:nvSpPr>
        <p:spPr>
          <a:xfrm>
            <a:off x="481450" y="375125"/>
            <a:ext cx="8180700" cy="5727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5"/>
              </a:buClr>
              <a:buSzPts val="2800"/>
              <a:buNone/>
              <a:defRPr/>
            </a:lvl1pPr>
            <a:lvl2pPr lvl="1">
              <a:spcBef>
                <a:spcPts val="0"/>
              </a:spcBef>
              <a:spcAft>
                <a:spcPts val="0"/>
              </a:spcAft>
              <a:buClr>
                <a:schemeClr val="accent5"/>
              </a:buClr>
              <a:buSzPts val="2800"/>
              <a:buNone/>
              <a:defRPr>
                <a:solidFill>
                  <a:schemeClr val="accent5"/>
                </a:solidFill>
              </a:defRPr>
            </a:lvl2pPr>
            <a:lvl3pPr lvl="2">
              <a:spcBef>
                <a:spcPts val="0"/>
              </a:spcBef>
              <a:spcAft>
                <a:spcPts val="0"/>
              </a:spcAft>
              <a:buClr>
                <a:schemeClr val="accent5"/>
              </a:buClr>
              <a:buSzPts val="2800"/>
              <a:buNone/>
              <a:defRPr>
                <a:solidFill>
                  <a:schemeClr val="accent5"/>
                </a:solidFill>
              </a:defRPr>
            </a:lvl3pPr>
            <a:lvl4pPr lvl="3">
              <a:spcBef>
                <a:spcPts val="0"/>
              </a:spcBef>
              <a:spcAft>
                <a:spcPts val="0"/>
              </a:spcAft>
              <a:buClr>
                <a:schemeClr val="accent5"/>
              </a:buClr>
              <a:buSzPts val="2800"/>
              <a:buNone/>
              <a:defRPr>
                <a:solidFill>
                  <a:schemeClr val="accent5"/>
                </a:solidFill>
              </a:defRPr>
            </a:lvl4pPr>
            <a:lvl5pPr lvl="4">
              <a:spcBef>
                <a:spcPts val="0"/>
              </a:spcBef>
              <a:spcAft>
                <a:spcPts val="0"/>
              </a:spcAft>
              <a:buClr>
                <a:schemeClr val="accent5"/>
              </a:buClr>
              <a:buSzPts val="2800"/>
              <a:buNone/>
              <a:defRPr>
                <a:solidFill>
                  <a:schemeClr val="accent5"/>
                </a:solidFill>
              </a:defRPr>
            </a:lvl5pPr>
            <a:lvl6pPr lvl="5">
              <a:spcBef>
                <a:spcPts val="0"/>
              </a:spcBef>
              <a:spcAft>
                <a:spcPts val="0"/>
              </a:spcAft>
              <a:buClr>
                <a:schemeClr val="accent5"/>
              </a:buClr>
              <a:buSzPts val="2800"/>
              <a:buNone/>
              <a:defRPr>
                <a:solidFill>
                  <a:schemeClr val="accent5"/>
                </a:solidFill>
              </a:defRPr>
            </a:lvl6pPr>
            <a:lvl7pPr lvl="6">
              <a:spcBef>
                <a:spcPts val="0"/>
              </a:spcBef>
              <a:spcAft>
                <a:spcPts val="0"/>
              </a:spcAft>
              <a:buClr>
                <a:schemeClr val="accent5"/>
              </a:buClr>
              <a:buSzPts val="2800"/>
              <a:buNone/>
              <a:defRPr>
                <a:solidFill>
                  <a:schemeClr val="accent5"/>
                </a:solidFill>
              </a:defRPr>
            </a:lvl7pPr>
            <a:lvl8pPr lvl="7">
              <a:spcBef>
                <a:spcPts val="0"/>
              </a:spcBef>
              <a:spcAft>
                <a:spcPts val="0"/>
              </a:spcAft>
              <a:buClr>
                <a:schemeClr val="accent5"/>
              </a:buClr>
              <a:buSzPts val="2800"/>
              <a:buNone/>
              <a:defRPr>
                <a:solidFill>
                  <a:schemeClr val="accent5"/>
                </a:solidFill>
              </a:defRPr>
            </a:lvl8pPr>
            <a:lvl9pPr lvl="8">
              <a:spcBef>
                <a:spcPts val="0"/>
              </a:spcBef>
              <a:spcAft>
                <a:spcPts val="0"/>
              </a:spcAft>
              <a:buClr>
                <a:schemeClr val="accent5"/>
              </a:buClr>
              <a:buSzPts val="2800"/>
              <a:buNone/>
              <a:defRPr>
                <a:solidFill>
                  <a:schemeClr val="accent5"/>
                </a:solidFill>
              </a:defRPr>
            </a:lvl9pPr>
          </a:lstStyle>
          <a:p>
            <a:endParaRPr/>
          </a:p>
        </p:txBody>
      </p:sp>
      <p:sp>
        <p:nvSpPr>
          <p:cNvPr id="55" name="Google Shape;55;p6"/>
          <p:cNvSpPr/>
          <p:nvPr/>
        </p:nvSpPr>
        <p:spPr>
          <a:xfrm>
            <a:off x="8012083" y="4665075"/>
            <a:ext cx="969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63290652"/>
      </p:ext>
    </p:extLst>
  </p:cSld>
  <p:clrMapOvr>
    <a:masterClrMapping/>
  </p:clrMapOvr>
  <p:timing>
    <p:tnLst>
      <p:par>
        <p:cTn id="1" dur="indefinite" restart="never" nodeType="tmRoot"/>
      </p:par>
    </p:tn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1981033"/>
      </p:ext>
    </p:extLst>
  </p:cSld>
  <p:clrMapOvr>
    <a:masterClrMapping/>
  </p:clrMapOvr>
  <p:timing>
    <p:tnLst>
      <p:par>
        <p:cTn id="1" dur="indefinite" restart="never" nodeType="tmRoot"/>
      </p:par>
    </p:tn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3_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911036"/>
      </p:ext>
    </p:extLst>
  </p:cSld>
  <p:clrMapOvr>
    <a:masterClrMapping/>
  </p:clrMapOvr>
  <p:timing>
    <p:tnLst>
      <p:par>
        <p:cTn id="1" dur="indefinite" restart="never" nodeType="tmRoot"/>
      </p:par>
    </p:tn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37655662"/>
      </p:ext>
    </p:extLst>
  </p:cSld>
  <p:clrMapOvr>
    <a:masterClrMapping/>
  </p:clrMapOvr>
  <p:timing>
    <p:tnLst>
      <p:par>
        <p:cTn id="1" dur="indefinite" restart="never" nodeType="tmRoot"/>
      </p:par>
    </p:tn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3_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6045965"/>
      </p:ext>
    </p:extLst>
  </p:cSld>
  <p:clrMapOvr>
    <a:masterClrMapping/>
  </p:clrMapOvr>
  <p:timing>
    <p:tnLst>
      <p:par>
        <p:cT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9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8717867"/>
      </p:ext>
    </p:extLst>
  </p:cSld>
  <p:clrMapOvr>
    <a:masterClrMapping/>
  </p:clrMapOvr>
  <p:timing>
    <p:tnLst>
      <p:par>
        <p:cT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9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96879479"/>
      </p:ext>
    </p:extLst>
  </p:cSld>
  <p:clrMapOvr>
    <a:masterClrMapping/>
  </p:clrMapOvr>
  <p:timing>
    <p:tnLst>
      <p:par>
        <p:cTn id="1" dur="indefinite" restart="never" nodeType="tmRoot"/>
      </p:par>
    </p:tn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9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93598389"/>
      </p:ext>
    </p:extLst>
  </p:cSld>
  <p:clrMapOvr>
    <a:masterClrMapping/>
  </p:clrMapOvr>
  <p:timing>
    <p:tnLst>
      <p:par>
        <p:cTn id="1" dur="indefinite" restart="never" nodeType="tmRoot"/>
      </p:par>
    </p:tn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3_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7461708"/>
      </p:ext>
    </p:extLst>
  </p:cSld>
  <p:clrMapOvr>
    <a:masterClrMapping/>
  </p:clrMapOvr>
  <p:timing>
    <p:tnLst>
      <p:par>
        <p:cTn id="1" dur="indefinite" restart="never" nodeType="tmRoot"/>
      </p:par>
    </p:tn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0119988"/>
      </p:ext>
    </p:extLst>
  </p:cSld>
  <p:clrMapOvr>
    <a:masterClrMapping/>
  </p:clrMapOvr>
  <p:timing>
    <p:tnLst>
      <p:par>
        <p:cTn id="1" dur="indefinite" restart="never" nodeType="tmRoot"/>
      </p:par>
    </p:tn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3_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3607367"/>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79348732"/>
      </p:ext>
    </p:extLst>
  </p:cSld>
  <p:clrMapOvr>
    <a:masterClrMapping/>
  </p:clrMapOvr>
  <p:timing>
    <p:tnLst>
      <p:par>
        <p:cTn id="1" dur="indefinite" restart="never" nodeType="tmRoot"/>
      </p:par>
    </p:tn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3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5297942"/>
      </p:ext>
    </p:extLst>
  </p:cSld>
  <p:clrMapOvr>
    <a:masterClrMapping/>
  </p:clrMapOvr>
  <p:timing>
    <p:tnLst>
      <p:par>
        <p:cTn id="1" dur="indefinite" restart="never" nodeType="tmRoot"/>
      </p:par>
    </p:tn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userDrawn="1">
  <p:cSld name="10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8305903"/>
      </p:ext>
    </p:extLst>
  </p:cSld>
  <p:clrMapOvr>
    <a:masterClrMapping/>
  </p:clrMapOvr>
  <p:timing>
    <p:tnLst>
      <p:par>
        <p:cTn id="1" dur="indefinite" restart="never" nodeType="tmRoot"/>
      </p:par>
    </p:tn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userDrawn="1">
  <p:cSld name="10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040979"/>
      </p:ext>
    </p:extLst>
  </p:cSld>
  <p:clrMapOvr>
    <a:masterClrMapping/>
  </p:clrMapOvr>
  <p:timing>
    <p:tnLst>
      <p:par>
        <p:cTn id="1" dur="indefinite" restart="never" nodeType="tmRoot"/>
      </p:par>
    </p:tn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userDrawn="1">
  <p:cSld name="10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65183626"/>
      </p:ext>
    </p:extLst>
  </p:cSld>
  <p:clrMapOvr>
    <a:masterClrMapping/>
  </p:clrMapOvr>
  <p:timing>
    <p:tnLst>
      <p:par>
        <p:cTn id="1" dur="indefinite" restart="never" nodeType="tmRoot"/>
      </p:par>
    </p:tn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userDrawn="1">
  <p:cSld name="10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5604683"/>
      </p:ext>
    </p:extLst>
  </p:cSld>
  <p:clrMapOvr>
    <a:masterClrMapping/>
  </p:clrMapOvr>
  <p:timing>
    <p:tnLst>
      <p:par>
        <p:cT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userDrawn="1">
  <p:cSld name="10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1605148"/>
      </p:ext>
    </p:extLst>
  </p:cSld>
  <p:clrMapOvr>
    <a:masterClrMapping/>
  </p:clrMapOvr>
  <p:timing>
    <p:tnLst>
      <p:par>
        <p:cT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userDrawn="1">
  <p:cSld name="10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448138"/>
      </p:ext>
    </p:extLst>
  </p:cSld>
  <p:clrMapOvr>
    <a:masterClrMapping/>
  </p:clrMapOvr>
  <p:timing>
    <p:tnLst>
      <p:par>
        <p:cTn id="1" dur="indefinite" restart="never" nodeType="tmRoot"/>
      </p:par>
    </p:tn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userDrawn="1">
  <p:cSld name="10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09596118"/>
      </p:ext>
    </p:extLst>
  </p:cSld>
  <p:clrMapOvr>
    <a:masterClrMapping/>
  </p:clrMapOvr>
  <p:timing>
    <p:tnLst>
      <p:par>
        <p:cTn id="1" dur="indefinite" restart="never" nodeType="tmRoot"/>
      </p:par>
    </p:tn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userDrawn="1">
  <p:cSld name="10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47693145"/>
      </p:ext>
    </p:extLst>
  </p:cSld>
  <p:clrMapOvr>
    <a:masterClrMapping/>
  </p:clrMapOvr>
  <p:timing>
    <p:tnLst>
      <p:par>
        <p:cTn id="1" dur="indefinite" restart="never" nodeType="tmRoot"/>
      </p:par>
    </p:tn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preserve="1" userDrawn="1">
  <p:cSld name="130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9034883"/>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8768811"/>
      </p:ext>
    </p:extLst>
  </p:cSld>
  <p:clrMapOvr>
    <a:masterClrMapping/>
  </p:clrMapOvr>
  <p:timing>
    <p:tnLst>
      <p:par>
        <p:cTn id="1" dur="indefinite" restart="never" nodeType="tmRoot"/>
      </p:par>
    </p:tn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131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2"/>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213178222"/>
      </p:ext>
    </p:extLst>
  </p:cSld>
  <p:clrMapOvr>
    <a:masterClrMapping/>
  </p:clrMapOvr>
  <p:timing>
    <p:tnLst>
      <p:par>
        <p:cTn id="1" dur="indefinite" restart="never" nodeType="tmRoot"/>
      </p:par>
    </p:tn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132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837336642"/>
      </p:ext>
    </p:extLst>
  </p:cSld>
  <p:clrMapOvr>
    <a:masterClrMapping/>
  </p:clrMapOvr>
  <p:timing>
    <p:tnLst>
      <p:par>
        <p:cTn id="1" dur="indefinite" restart="never" nodeType="tmRoot"/>
      </p:par>
    </p:tn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133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2"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524614584"/>
      </p:ext>
    </p:extLst>
  </p:cSld>
  <p:clrMapOvr>
    <a:masterClrMapping/>
  </p:clrMapOvr>
  <p:timing>
    <p:tnLst>
      <p:par>
        <p:cTn id="1" dur="indefinite" restart="never" nodeType="tmRoot"/>
      </p:par>
    </p:tn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134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80" y="1412042"/>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056072951"/>
      </p:ext>
    </p:extLst>
  </p:cSld>
  <p:clrMapOvr>
    <a:masterClrMapping/>
  </p:clrMapOvr>
  <p:timing>
    <p:tnLst>
      <p:par>
        <p:cTn id="1" dur="indefinite" restart="never" nodeType="tmRoot"/>
      </p:par>
    </p:tn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135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458522769"/>
      </p:ext>
    </p:extLst>
  </p:cSld>
  <p:clrMapOvr>
    <a:masterClrMapping/>
  </p:clrMapOvr>
  <p:timing>
    <p:tnLst>
      <p:par>
        <p:cTn id="1" dur="indefinite" restart="never" nodeType="tmRoot"/>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136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2"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962962156"/>
      </p:ext>
    </p:extLst>
  </p:cSld>
  <p:clrMapOvr>
    <a:masterClrMapping/>
  </p:clrMapOvr>
  <p:timing>
    <p:tnLst>
      <p:par>
        <p:cT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userDrawn="1">
  <p:cSld name="13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395646724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5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4496868"/>
      </p:ext>
    </p:extLst>
  </p:cSld>
  <p:clrMapOvr>
    <a:masterClrMapping/>
  </p:clrMapOvr>
  <p:timing>
    <p:tnLst>
      <p:par>
        <p:cTn id="1" dur="indefinite" restart="never" nodeType="tmRoot"/>
      </p:par>
    </p:tn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userDrawn="1">
  <p:cSld name="13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113467652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5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4631672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20708510"/>
      </p:ext>
    </p:extLst>
  </p:cSld>
  <p:clrMapOvr>
    <a:masterClrMapping/>
  </p:clrMapOvr>
  <p:timing>
    <p:tnLst>
      <p:par>
        <p:cTn id="1" dur="indefinite" restart="never" nodeType="tmRoot"/>
      </p:par>
    </p:tn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userDrawn="1">
  <p:cSld name="13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213082380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5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1766836"/>
      </p:ext>
    </p:extLst>
  </p:cSld>
  <p:clrMapOvr>
    <a:masterClrMapping/>
  </p:clrMapOvr>
  <p:timing>
    <p:tnLst>
      <p:par>
        <p:cTn id="1" dur="indefinite" restart="never" nodeType="tmRoot"/>
      </p:par>
    </p:tn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userDrawn="1">
  <p:cSld name="14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352420328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5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1870899"/>
      </p:ext>
    </p:extLst>
  </p:cSld>
  <p:clrMapOvr>
    <a:masterClrMapping/>
  </p:clrMapOvr>
  <p:timing>
    <p:tnLst>
      <p:par>
        <p:cTn id="1" dur="indefinite" restart="never" nodeType="tmRoot"/>
      </p:par>
    </p:tn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userDrawn="1">
  <p:cSld name="14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86822718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5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8560116"/>
      </p:ext>
    </p:extLst>
  </p:cSld>
  <p:clrMapOvr>
    <a:masterClrMapping/>
  </p:clrMapOvr>
  <p:timing>
    <p:tnLst>
      <p:par>
        <p:cTn id="1" dur="indefinite" restart="never" nodeType="tmRoot"/>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preserve="1" userDrawn="1">
  <p:cSld name="142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3969162"/>
      </p:ext>
    </p:extLst>
  </p:cSld>
  <p:clrMapOvr>
    <a:masterClrMapping/>
  </p:clrMapOvr>
  <p:timing>
    <p:tnLst>
      <p:par>
        <p:cT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143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2"/>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981257139"/>
      </p:ext>
    </p:extLst>
  </p:cSld>
  <p:clrMapOvr>
    <a:masterClrMapping/>
  </p:clrMapOvr>
  <p:timing>
    <p:tnLst>
      <p:par>
        <p:cT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144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860480317"/>
      </p:ext>
    </p:extLst>
  </p:cSld>
  <p:clrMapOvr>
    <a:masterClrMapping/>
  </p:clrMapOvr>
  <p:timing>
    <p:tnLst>
      <p:par>
        <p:cTn id="1" dur="indefinite" restart="never" nodeType="tmRoot"/>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145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2"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4002299377"/>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1733210"/>
      </p:ext>
    </p:extLst>
  </p:cSld>
  <p:clrMapOvr>
    <a:masterClrMapping/>
  </p:clrMapOvr>
  <p:timing>
    <p:tnLst>
      <p:par>
        <p:cTn id="1" dur="indefinite" restart="never" nodeType="tmRoot"/>
      </p:par>
    </p:tn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146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80" y="1412042"/>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671650749"/>
      </p:ext>
    </p:extLst>
  </p:cSld>
  <p:clrMapOvr>
    <a:masterClrMapping/>
  </p:clrMapOvr>
  <p:timing>
    <p:tnLst>
      <p:par>
        <p:cTn id="1" dur="indefinite" restart="never" nodeType="tmRoot"/>
      </p:par>
    </p:tn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147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30446044"/>
      </p:ext>
    </p:extLst>
  </p:cSld>
  <p:clrMapOvr>
    <a:masterClrMapping/>
  </p:clrMapOvr>
  <p:timing>
    <p:tnLst>
      <p:par>
        <p:cTn id="1" dur="indefinite" restart="never" nodeType="tmRoot"/>
      </p:par>
    </p:tn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148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2"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476349383"/>
      </p:ext>
    </p:extLst>
  </p:cSld>
  <p:clrMapOvr>
    <a:masterClrMapping/>
  </p:clrMapOvr>
  <p:timing>
    <p:tnLst>
      <p:par>
        <p:cTn id="1" dur="indefinite" restart="never" nodeType="tmRoot"/>
      </p:par>
    </p:tn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userDrawn="1">
  <p:cSld name="14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9517918"/>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5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3142862"/>
      </p:ext>
    </p:extLst>
  </p:cSld>
  <p:clrMapOvr>
    <a:masterClrMapping/>
  </p:clrMapOvr>
  <p:timing>
    <p:tnLst>
      <p:par>
        <p:cTn id="1" dur="indefinite" restart="never" nodeType="tmRoot"/>
      </p:par>
    </p:tn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userDrawn="1">
  <p:cSld name="15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1896013122"/>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5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671719374"/>
      </p:ext>
    </p:extLst>
  </p:cSld>
  <p:clrMapOvr>
    <a:masterClrMapping/>
  </p:clrMapOvr>
  <p:timing>
    <p:tnLst>
      <p:par>
        <p:cTn id="1" dur="indefinite" restart="never" nodeType="tmRoot"/>
      </p:par>
    </p:tn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userDrawn="1">
  <p:cSld name="15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129030731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5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4733752"/>
      </p:ext>
    </p:extLst>
  </p:cSld>
  <p:clrMapOvr>
    <a:masterClrMapping/>
  </p:clrMapOvr>
  <p:timing>
    <p:tnLst>
      <p:par>
        <p:cT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userDrawn="1">
  <p:cSld name="15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185923636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948955277"/>
      </p:ext>
    </p:extLst>
  </p:cSld>
  <p:clrMapOvr>
    <a:masterClrMapping/>
  </p:clrMapOvr>
  <p:timing>
    <p:tnLst>
      <p:par>
        <p:cT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5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2979857"/>
      </p:ext>
    </p:extLst>
  </p:cSld>
  <p:clrMapOvr>
    <a:masterClrMapping/>
  </p:clrMapOvr>
  <p:timing>
    <p:tnLst>
      <p:par>
        <p:cTn id="1" dur="indefinite" restart="never" nodeType="tmRoot"/>
      </p:par>
    </p:tn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userDrawn="1">
  <p:cSld name="15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92567871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5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8942124"/>
      </p:ext>
    </p:extLst>
  </p:cSld>
  <p:clrMapOvr>
    <a:masterClrMapping/>
  </p:clrMapOvr>
  <p:timing>
    <p:tnLst>
      <p:par>
        <p:cTn id="1" dur="indefinite" restart="never" nodeType="tmRoot"/>
      </p:par>
    </p:tn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userDrawn="1">
  <p:cSld name="154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685149">
              <a:buClrTx/>
            </a:pPr>
            <a:fld id="{32BF82D2-7A68-459D-A996-9BDDA2518FA4}" type="datetimeFigureOut">
              <a:rPr lang="zh-CN" altLang="en-US" sz="1399" kern="1200" smtClean="0">
                <a:solidFill>
                  <a:prstClr val="black">
                    <a:tint val="75000"/>
                  </a:prstClr>
                </a:solidFill>
                <a:latin typeface="Lato Light"/>
                <a:ea typeface="+mn-ea"/>
                <a:cs typeface="+mn-cs"/>
              </a:rPr>
              <a:pPr defTabSz="685149">
                <a:buClrTx/>
              </a:pPr>
              <a:t>2021/11/25</a:t>
            </a:fld>
            <a:endParaRPr lang="zh-CN" altLang="en-US" sz="1399" kern="1200">
              <a:solidFill>
                <a:prstClr val="black">
                  <a:tint val="75000"/>
                </a:prstClr>
              </a:solidFill>
              <a:latin typeface="Lato Light"/>
              <a:ea typeface="+mn-ea"/>
              <a:cs typeface="+mn-cs"/>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685149">
              <a:buClrTx/>
            </a:pPr>
            <a:endParaRPr lang="zh-CN" altLang="en-US" sz="1399" kern="1200">
              <a:solidFill>
                <a:prstClr val="black">
                  <a:tint val="75000"/>
                </a:prstClr>
              </a:solidFill>
              <a:latin typeface="Lato Light"/>
              <a:ea typeface="+mn-ea"/>
              <a:cs typeface="+mn-cs"/>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685149">
              <a:buClrTx/>
            </a:pPr>
            <a:fld id="{3E01EE5D-26FB-46D5-A381-ECFB35BF1D34}" type="slidenum">
              <a:rPr lang="zh-CN" altLang="en-US" sz="1399" kern="1200" smtClean="0">
                <a:solidFill>
                  <a:prstClr val="black">
                    <a:tint val="75000"/>
                  </a:prstClr>
                </a:solidFill>
                <a:latin typeface="Lato Light"/>
                <a:ea typeface="+mn-ea"/>
                <a:cs typeface="+mn-cs"/>
              </a:rPr>
              <a:pPr defTabSz="685149">
                <a:buClrTx/>
              </a:pPr>
              <a:t>‹#›</a:t>
            </a:fld>
            <a:endParaRPr lang="zh-CN" altLang="en-US" sz="1399" kern="1200">
              <a:solidFill>
                <a:prstClr val="black">
                  <a:tint val="75000"/>
                </a:prstClr>
              </a:solidFill>
              <a:latin typeface="Lato Light"/>
              <a:ea typeface="+mn-ea"/>
              <a:cs typeface="+mn-cs"/>
            </a:endParaRPr>
          </a:p>
        </p:txBody>
      </p:sp>
    </p:spTree>
    <p:extLst>
      <p:ext uri="{BB962C8B-B14F-4D97-AF65-F5344CB8AC3E}">
        <p14:creationId xmlns:p14="http://schemas.microsoft.com/office/powerpoint/2010/main" val="3616524475"/>
      </p:ext>
    </p:extLst>
  </p:cSld>
  <p:clrMapOvr>
    <a:masterClrMapping/>
  </p:clrMapOvr>
  <p:timing>
    <p:tnLst>
      <p:par>
        <p:cTn id="1" dur="indefinite" restart="never" nodeType="tmRoot"/>
      </p:par>
    </p:tn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userDrawn="1">
  <p:cSld name="15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685149">
              <a:buClrTx/>
              <a:defRPr/>
            </a:pPr>
            <a:fld id="{0C6303A0-9065-42AF-906A-DE1E800FE257}" type="datetimeFigureOut">
              <a:rPr lang="zh-CN" altLang="en-US" sz="1399" kern="1200" smtClean="0">
                <a:latin typeface="Lato Light"/>
                <a:ea typeface="+mn-ea"/>
              </a:rPr>
              <a:pPr defTabSz="685149">
                <a:buClrTx/>
                <a:defRPr/>
              </a:pPr>
              <a:t>2021/11/25</a:t>
            </a:fld>
            <a:endParaRPr lang="zh-CN" altLang="en-US" sz="1399"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685149">
              <a:buClrTx/>
              <a:defRPr/>
            </a:pPr>
            <a:endParaRPr lang="zh-CN" altLang="en-US" sz="1399"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685149">
              <a:buClrTx/>
              <a:defRPr/>
            </a:pPr>
            <a:fld id="{2AD3D7CA-7BD8-4738-B6AB-718737AA462A}" type="slidenum">
              <a:rPr lang="zh-CN" altLang="en-US" sz="1399" kern="1200" smtClean="0">
                <a:latin typeface="Lato Light"/>
                <a:ea typeface="+mn-ea"/>
              </a:rPr>
              <a:pPr defTabSz="685149">
                <a:buClrTx/>
                <a:defRPr/>
              </a:pPr>
              <a:t>‹#›</a:t>
            </a:fld>
            <a:endParaRPr lang="zh-CN" altLang="en-US" sz="1399" kern="1200">
              <a:latin typeface="Lato Light"/>
              <a:ea typeface="+mn-ea"/>
            </a:endParaRPr>
          </a:p>
        </p:txBody>
      </p:sp>
    </p:spTree>
    <p:extLst>
      <p:ext uri="{BB962C8B-B14F-4D97-AF65-F5344CB8AC3E}">
        <p14:creationId xmlns:p14="http://schemas.microsoft.com/office/powerpoint/2010/main" val="317732225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14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0322447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26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9919785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14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9254065"/>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userDrawn="1">
  <p:cSld name="15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fld id="{3ACFC516-0EBD-4852-9DFD-FFC809B16810}" type="datetimeFigureOut">
              <a:rPr lang="zh-CN" altLang="en-US" sz="1399" kern="1200" smtClean="0">
                <a:latin typeface="Lato Light"/>
                <a:ea typeface="+mn-ea"/>
              </a:rPr>
              <a:pPr defTabSz="685149">
                <a:buClrTx/>
                <a:defRPr/>
              </a:pPr>
              <a:t>2021/11/25</a:t>
            </a:fld>
            <a:endParaRPr lang="zh-CN" altLang="en-US" sz="1399"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endParaRPr lang="zh-CN" altLang="en-US" sz="1399"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fld id="{855DB59F-0B7A-4009-ADD8-CBB6E0E22669}" type="slidenum">
              <a:rPr lang="zh-CN" altLang="en-US" sz="1399" kern="1200" smtClean="0">
                <a:latin typeface="Lato Light"/>
                <a:ea typeface="+mn-ea"/>
              </a:rPr>
              <a:pPr defTabSz="685149">
                <a:buClrTx/>
                <a:defRPr/>
              </a:pPr>
              <a:t>‹#›</a:t>
            </a:fld>
            <a:endParaRPr lang="zh-CN" altLang="en-US" sz="1399" kern="1200">
              <a:latin typeface="Lato Light"/>
              <a:ea typeface="+mn-ea"/>
            </a:endParaRPr>
          </a:p>
        </p:txBody>
      </p:sp>
    </p:spTree>
    <p:extLst>
      <p:ext uri="{BB962C8B-B14F-4D97-AF65-F5344CB8AC3E}">
        <p14:creationId xmlns:p14="http://schemas.microsoft.com/office/powerpoint/2010/main" val="272363736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userDrawn="1">
  <p:cSld name="15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137265848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0131549"/>
      </p:ext>
    </p:extLst>
  </p:cSld>
  <p:clrMapOvr>
    <a:masterClrMapping/>
  </p:clrMapOvr>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userDrawn="1">
  <p:cSld name="27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2909083"/>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userDrawn="1">
  <p:cSld name="15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685149">
              <a:buClrTx/>
              <a:defRPr/>
            </a:pPr>
            <a:fld id="{233108B3-3C5F-434E-B7C6-124BB30C5988}" type="datetimeFigureOut">
              <a:rPr lang="zh-CN" altLang="en-US" sz="1399" kern="1200" smtClean="0">
                <a:latin typeface="Lato Light"/>
                <a:ea typeface="+mn-ea"/>
                <a:cs typeface="+mn-cs"/>
              </a:rPr>
              <a:pPr defTabSz="685149">
                <a:buClrTx/>
                <a:defRPr/>
              </a:pPr>
              <a:t>2021/11/25</a:t>
            </a:fld>
            <a:endParaRPr lang="zh-CN" altLang="en-US" sz="1399"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0FCC38CE-CFED-41E2-93E2-A213294AFB8B}" type="slidenum">
              <a:rPr lang="zh-CN" altLang="en-US" sz="1399" kern="1200" smtClean="0">
                <a:latin typeface="Lato Light"/>
                <a:ea typeface="+mn-ea"/>
                <a:cs typeface="+mn-cs"/>
              </a:rPr>
              <a:pPr defTabSz="685149">
                <a:buClrTx/>
                <a:defRPr/>
              </a:pPr>
              <a:t>‹#›</a:t>
            </a:fld>
            <a:endParaRPr lang="zh-CN" altLang="en-US" sz="1399" kern="1200">
              <a:latin typeface="Lato Light"/>
              <a:ea typeface="+mn-ea"/>
              <a:cs typeface="+mn-cs"/>
            </a:endParaRPr>
          </a:p>
        </p:txBody>
      </p:sp>
    </p:spTree>
    <p:extLst>
      <p:ext uri="{BB962C8B-B14F-4D97-AF65-F5344CB8AC3E}">
        <p14:creationId xmlns:p14="http://schemas.microsoft.com/office/powerpoint/2010/main" val="1563662772"/>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userDrawn="1">
  <p:cSld name="15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342583">
              <a:buClrTx/>
              <a:defRPr/>
            </a:pPr>
            <a:fld id="{39ADED8E-4E0B-498D-B715-B157A890E4DE}" type="datetimeFigureOut">
              <a:rPr lang="zh-CN" altLang="en-US" sz="1350" kern="1200" smtClean="0">
                <a:latin typeface="Lato Light"/>
                <a:ea typeface="+mn-ea"/>
                <a:cs typeface="+mn-cs"/>
              </a:rPr>
              <a:pPr defTabSz="342583">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342583">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342583">
              <a:buClrTx/>
              <a:defRPr/>
            </a:pPr>
            <a:fld id="{18634F15-13D2-4C0D-99FD-67E8D2F909DD}" type="slidenum">
              <a:rPr lang="zh-CN" altLang="en-US" sz="1350" kern="1200" smtClean="0">
                <a:latin typeface="Lato Light"/>
                <a:ea typeface="+mn-ea"/>
                <a:cs typeface="+mn-cs"/>
              </a:rPr>
              <a:pPr defTabSz="342583">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97774563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6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6757904"/>
      </p:ext>
    </p:extLst>
  </p:cSld>
  <p:clrMapOvr>
    <a:masterClrMapping/>
  </p:clrMapOvr>
  <p:timing>
    <p:tnLst>
      <p:par>
        <p:cTn id="1" dur="indefinite" restart="never" nodeType="tmRoot"/>
      </p:par>
    </p:tn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userDrawn="1">
  <p:cSld name="16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342583">
              <a:buClrTx/>
              <a:defRPr/>
            </a:pPr>
            <a:fld id="{39ADED8E-4E0B-498D-B715-B157A890E4DE}" type="datetimeFigureOut">
              <a:rPr lang="zh-CN" altLang="en-US" sz="1350" kern="1200" smtClean="0">
                <a:latin typeface="Lato Light"/>
                <a:ea typeface="+mn-ea"/>
                <a:cs typeface="+mn-cs"/>
              </a:rPr>
              <a:pPr defTabSz="342583">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342583">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342583">
              <a:buClrTx/>
              <a:defRPr/>
            </a:pPr>
            <a:fld id="{18634F15-13D2-4C0D-99FD-67E8D2F909DD}" type="slidenum">
              <a:rPr lang="zh-CN" altLang="en-US" sz="1350" kern="1200" smtClean="0">
                <a:latin typeface="Lato Light"/>
                <a:ea typeface="+mn-ea"/>
                <a:cs typeface="+mn-cs"/>
              </a:rPr>
              <a:pPr defTabSz="342583">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44069330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6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3451088"/>
      </p:ext>
    </p:extLst>
  </p:cSld>
  <p:clrMapOvr>
    <a:masterClrMapping/>
  </p:clrMapOvr>
  <p:timing>
    <p:tnLst>
      <p:par>
        <p:cTn id="1" dur="indefinite" restart="never" nodeType="tmRoot"/>
      </p:par>
    </p:tn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userDrawn="1">
  <p:cSld name="16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342583">
              <a:buClrTx/>
              <a:defRPr/>
            </a:pPr>
            <a:fld id="{39ADED8E-4E0B-498D-B715-B157A890E4DE}" type="datetimeFigureOut">
              <a:rPr lang="zh-CN" altLang="en-US" sz="1350" kern="1200" smtClean="0">
                <a:latin typeface="Lato Light"/>
                <a:ea typeface="+mn-ea"/>
                <a:cs typeface="+mn-cs"/>
              </a:rPr>
              <a:pPr defTabSz="342583">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342583">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342583">
              <a:buClrTx/>
              <a:defRPr/>
            </a:pPr>
            <a:fld id="{18634F15-13D2-4C0D-99FD-67E8D2F909DD}" type="slidenum">
              <a:rPr lang="zh-CN" altLang="en-US" sz="1350" kern="1200" smtClean="0">
                <a:latin typeface="Lato Light"/>
                <a:ea typeface="+mn-ea"/>
                <a:cs typeface="+mn-cs"/>
              </a:rPr>
              <a:pPr defTabSz="342583">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8592635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6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8443005"/>
      </p:ext>
    </p:extLst>
  </p:cSld>
  <p:clrMapOvr>
    <a:masterClrMapping/>
  </p:clrMapOvr>
  <p:timing>
    <p:tnLst>
      <p:par>
        <p:cTn id="1" dur="indefinite" restart="never" nodeType="tmRoot"/>
      </p:par>
    </p:tnLst>
  </p:timing>
</p:sldLayout>
</file>

<file path=ppt/slideLayouts/slideLayout468.xml><?xml version="1.0" encoding="utf-8"?>
<p:sldLayout xmlns:a="http://schemas.openxmlformats.org/drawingml/2006/main" xmlns:r="http://schemas.openxmlformats.org/officeDocument/2006/relationships" xmlns:p="http://schemas.openxmlformats.org/presentationml/2006/main" userDrawn="1">
  <p:cSld name="16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342583">
              <a:buClrTx/>
              <a:defRPr/>
            </a:pPr>
            <a:fld id="{39ADED8E-4E0B-498D-B715-B157A890E4DE}" type="datetimeFigureOut">
              <a:rPr lang="zh-CN" altLang="en-US" sz="1350" kern="1200" smtClean="0">
                <a:latin typeface="Lato Light"/>
                <a:ea typeface="+mn-ea"/>
                <a:cs typeface="+mn-cs"/>
              </a:rPr>
              <a:pPr defTabSz="342583">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342583">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342583">
              <a:buClrTx/>
              <a:defRPr/>
            </a:pPr>
            <a:fld id="{18634F15-13D2-4C0D-99FD-67E8D2F909DD}" type="slidenum">
              <a:rPr lang="zh-CN" altLang="en-US" sz="1350" kern="1200" smtClean="0">
                <a:latin typeface="Lato Light"/>
                <a:ea typeface="+mn-ea"/>
                <a:cs typeface="+mn-cs"/>
              </a:rPr>
              <a:pPr defTabSz="342583">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31740586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6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8327724"/>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5725593"/>
      </p:ext>
    </p:extLst>
  </p:cSld>
  <p:clrMapOvr>
    <a:masterClrMapping/>
  </p:clrMapOvr>
  <p:timing>
    <p:tnLst>
      <p:par>
        <p:cT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userDrawn="1">
  <p:cSld name="16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3"/>
            <a:ext cx="683954" cy="273844"/>
          </a:xfrm>
          <a:prstGeom prst="rect">
            <a:avLst/>
          </a:prstGeom>
        </p:spPr>
        <p:txBody>
          <a:bodyPr/>
          <a:lstStyle>
            <a:lvl1pPr>
              <a:defRPr smtClean="0">
                <a:solidFill>
                  <a:prstClr val="black">
                    <a:tint val="75000"/>
                  </a:prstClr>
                </a:solidFill>
              </a:defRPr>
            </a:lvl1pPr>
          </a:lstStyle>
          <a:p>
            <a:pPr defTabSz="342583">
              <a:buClrTx/>
              <a:defRPr/>
            </a:pPr>
            <a:fld id="{39ADED8E-4E0B-498D-B715-B157A890E4DE}" type="datetimeFigureOut">
              <a:rPr lang="zh-CN" altLang="en-US" sz="1350" kern="1200" smtClean="0">
                <a:latin typeface="Lato Light"/>
                <a:ea typeface="+mn-ea"/>
                <a:cs typeface="+mn-cs"/>
              </a:rPr>
              <a:pPr defTabSz="342583">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3"/>
            <a:ext cx="4723209" cy="273844"/>
          </a:xfrm>
          <a:prstGeom prst="rect">
            <a:avLst/>
          </a:prstGeom>
        </p:spPr>
        <p:txBody>
          <a:bodyPr/>
          <a:lstStyle>
            <a:lvl1pPr>
              <a:defRPr>
                <a:solidFill>
                  <a:prstClr val="black">
                    <a:tint val="75000"/>
                  </a:prstClr>
                </a:solidFill>
              </a:defRPr>
            </a:lvl1pPr>
          </a:lstStyle>
          <a:p>
            <a:pPr defTabSz="342583">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9" y="4531023"/>
            <a:ext cx="512504" cy="273844"/>
          </a:xfrm>
          <a:prstGeom prst="rect">
            <a:avLst/>
          </a:prstGeom>
        </p:spPr>
        <p:txBody>
          <a:bodyPr/>
          <a:lstStyle>
            <a:lvl1pPr>
              <a:defRPr>
                <a:solidFill>
                  <a:prstClr val="black">
                    <a:tint val="75000"/>
                  </a:prstClr>
                </a:solidFill>
              </a:defRPr>
            </a:lvl1pPr>
          </a:lstStyle>
          <a:p>
            <a:pPr defTabSz="342583">
              <a:buClrTx/>
              <a:defRPr/>
            </a:pPr>
            <a:fld id="{18634F15-13D2-4C0D-99FD-67E8D2F909DD}" type="slidenum">
              <a:rPr lang="zh-CN" altLang="en-US" sz="1350" kern="1200" smtClean="0">
                <a:latin typeface="Lato Light"/>
                <a:ea typeface="+mn-ea"/>
                <a:cs typeface="+mn-cs"/>
              </a:rPr>
              <a:pPr defTabSz="342583">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67527782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6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3725341"/>
      </p:ext>
    </p:extLst>
  </p:cSld>
  <p:clrMapOvr>
    <a:masterClrMapping/>
  </p:clrMapOvr>
  <p:timing>
    <p:tnLst>
      <p:par>
        <p:cTn id="1" dur="indefinite" restart="never" nodeType="tmRoot"/>
      </p:par>
    </p:tnLst>
  </p:timing>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preserve="1" userDrawn="1">
  <p:cSld name="164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5660304"/>
      </p:ext>
    </p:extLst>
  </p:cSld>
  <p:clrMapOvr>
    <a:masterClrMapping/>
  </p:clrMapOvr>
  <p:timing>
    <p:tnLst>
      <p:par>
        <p:cTn id="1" dur="indefinite" restart="never" nodeType="tmRoot"/>
      </p:par>
    </p:tnLst>
  </p:timing>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165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2"/>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044335749"/>
      </p:ext>
    </p:extLst>
  </p:cSld>
  <p:clrMapOvr>
    <a:masterClrMapping/>
  </p:clrMapOvr>
  <p:timing>
    <p:tnLst>
      <p:par>
        <p:cTn id="1" dur="indefinite" restart="never" nodeType="tmRoot"/>
      </p:par>
    </p:tnLst>
  </p:timing>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166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380411040"/>
      </p:ext>
    </p:extLst>
  </p:cSld>
  <p:clrMapOvr>
    <a:masterClrMapping/>
  </p:clrMapOvr>
  <p:timing>
    <p:tnLst>
      <p:par>
        <p:cTn id="1" dur="indefinite" restart="never" nodeType="tmRoot"/>
      </p:par>
    </p:tnLst>
  </p:timing>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167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553249575"/>
      </p:ext>
    </p:extLst>
  </p:cSld>
  <p:clrMapOvr>
    <a:masterClrMapping/>
  </p:clrMapOvr>
  <p:timing>
    <p:tnLst>
      <p:par>
        <p:cTn id="1" dur="indefinite" restart="never" nodeType="tmRoot"/>
      </p:par>
    </p:tnLst>
  </p:timing>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168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959790282"/>
      </p:ext>
    </p:extLst>
  </p:cSld>
  <p:clrMapOvr>
    <a:masterClrMapping/>
  </p:clrMapOvr>
  <p:timing>
    <p:tnLst>
      <p:par>
        <p:cTn id="1" dur="indefinite" restart="never" nodeType="tmRoot"/>
      </p:par>
    </p:tnLst>
  </p:timing>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169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144853170"/>
      </p:ext>
    </p:extLst>
  </p:cSld>
  <p:clrMapOvr>
    <a:masterClrMapping/>
  </p:clrMapOvr>
  <p:timing>
    <p:tnLst>
      <p:par>
        <p:cTn id="1" dur="indefinite" restart="never" nodeType="tmRoot"/>
      </p:par>
    </p:tnLst>
  </p:timing>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170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7"/>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475507622"/>
      </p:ext>
    </p:extLst>
  </p:cSld>
  <p:clrMapOvr>
    <a:masterClrMapping/>
  </p:clrMapOvr>
  <p:timing>
    <p:tnLst>
      <p:par>
        <p:cTn id="1" dur="indefinite" restart="never" nodeType="tmRoot"/>
      </p:par>
    </p:tnLst>
  </p:timing>
</p:sldLayout>
</file>

<file path=ppt/slideLayouts/slideLayout479.xml><?xml version="1.0" encoding="utf-8"?>
<p:sldLayout xmlns:a="http://schemas.openxmlformats.org/drawingml/2006/main" xmlns:r="http://schemas.openxmlformats.org/officeDocument/2006/relationships" xmlns:p="http://schemas.openxmlformats.org/presentationml/2006/main" userDrawn="1">
  <p:cSld name="17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51790715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5611015"/>
      </p:ext>
    </p:extLst>
  </p:cSld>
  <p:clrMapOvr>
    <a:masterClrMapping/>
  </p:clrMapOvr>
  <p:timing>
    <p:tnLst>
      <p:par>
        <p:cTn id="1" dur="indefinite" restart="never" nodeType="tmRoot"/>
      </p:par>
    </p:tnLst>
  </p:timing>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6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4558794"/>
      </p:ext>
    </p:extLst>
  </p:cSld>
  <p:clrMapOvr>
    <a:masterClrMapping/>
  </p:clrMapOvr>
  <p:timing>
    <p:tnLst>
      <p:par>
        <p:cT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17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97275227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6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305362119"/>
      </p:ext>
    </p:extLst>
  </p:cSld>
  <p:clrMapOvr>
    <a:masterClrMapping/>
  </p:clrMapOvr>
  <p:timing>
    <p:tnLst>
      <p:par>
        <p:cTn id="1" dur="indefinite" restart="never" nodeType="tmRoot"/>
      </p:par>
    </p:tn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userDrawn="1">
  <p:cSld name="17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48547157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6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9909903"/>
      </p:ext>
    </p:extLst>
  </p:cSld>
  <p:clrMapOvr>
    <a:masterClrMapping/>
  </p:clrMapOvr>
  <p:timing>
    <p:tnLst>
      <p:par>
        <p:cTn id="1" dur="indefinite" restart="never" nodeType="tmRoot"/>
      </p:par>
    </p:tnLst>
  </p:timing>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17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905542504"/>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6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8245988"/>
      </p:ext>
    </p:extLst>
  </p:cSld>
  <p:clrMapOvr>
    <a:masterClrMapping/>
  </p:clrMapOvr>
  <p:timing>
    <p:tnLst>
      <p:par>
        <p:cTn id="1" dur="indefinite" restart="never" nodeType="tmRoot"/>
      </p:par>
    </p:tnLst>
  </p:timing>
</p:sldLayout>
</file>

<file path=ppt/slideLayouts/slideLayout487.xml><?xml version="1.0" encoding="utf-8"?>
<p:sldLayout xmlns:a="http://schemas.openxmlformats.org/drawingml/2006/main" xmlns:r="http://schemas.openxmlformats.org/officeDocument/2006/relationships" xmlns:p="http://schemas.openxmlformats.org/presentationml/2006/main" userDrawn="1">
  <p:cSld name="17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835228254"/>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6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775213585"/>
      </p:ext>
    </p:extLst>
  </p:cSld>
  <p:clrMapOvr>
    <a:masterClrMapping/>
  </p:clrMapOvr>
  <p:timing>
    <p:tnLst>
      <p:par>
        <p:cTn id="1" dur="indefinite" restart="never" nodeType="tmRoot"/>
      </p:par>
    </p:tnLst>
  </p:timing>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preserve="1" userDrawn="1">
  <p:cSld name="176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998401783"/>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3073198"/>
      </p:ext>
    </p:extLst>
  </p:cSld>
  <p:clrMapOvr>
    <a:masterClrMapping/>
  </p:clrMapOvr>
  <p:timing>
    <p:tnLst>
      <p:par>
        <p:cTn id="1" dur="indefinite" restart="never" nodeType="tmRoot"/>
      </p:par>
    </p:tnLst>
  </p:timing>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177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2"/>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673216902"/>
      </p:ext>
    </p:extLst>
  </p:cSld>
  <p:clrMapOvr>
    <a:masterClrMapping/>
  </p:clrMapOvr>
  <p:timing>
    <p:tnLst>
      <p:par>
        <p:cTn id="1" dur="indefinite" restart="never" nodeType="tmRoot"/>
      </p:par>
    </p:tnLst>
  </p:timing>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178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89653514"/>
      </p:ext>
    </p:extLst>
  </p:cSld>
  <p:clrMapOvr>
    <a:masterClrMapping/>
  </p:clrMapOvr>
  <p:timing>
    <p:tnLst>
      <p:par>
        <p:cT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179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4138985827"/>
      </p:ext>
    </p:extLst>
  </p:cSld>
  <p:clrMapOvr>
    <a:masterClrMapping/>
  </p:clrMapOvr>
  <p:timing>
    <p:tnLst>
      <p:par>
        <p:cT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180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248942287"/>
      </p:ext>
    </p:extLst>
  </p:cSld>
  <p:clrMapOvr>
    <a:masterClrMapping/>
  </p:clrMapOvr>
  <p:timing>
    <p:tnLst>
      <p:par>
        <p:cTn id="1" dur="indefinite" restart="never" nodeType="tmRoot"/>
      </p:par>
    </p:tnLst>
  </p:timing>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181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279110160"/>
      </p:ext>
    </p:extLst>
  </p:cSld>
  <p:clrMapOvr>
    <a:masterClrMapping/>
  </p:clrMapOvr>
  <p:timing>
    <p:tnLst>
      <p:par>
        <p:cTn id="1" dur="indefinite" restart="never" nodeType="tmRoot"/>
      </p:par>
    </p:tnLst>
  </p:timing>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182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7"/>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493024544"/>
      </p:ext>
    </p:extLst>
  </p:cSld>
  <p:clrMapOvr>
    <a:masterClrMapping/>
  </p:clrMapOvr>
  <p:timing>
    <p:tnLst>
      <p:par>
        <p:cTn id="1" dur="indefinite" restart="never" nodeType="tmRoot"/>
      </p:par>
    </p:tn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18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07740327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7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705041244"/>
      </p:ext>
    </p:extLst>
  </p:cSld>
  <p:clrMapOvr>
    <a:masterClrMapping/>
  </p:clrMapOvr>
  <p:timing>
    <p:tnLst>
      <p:par>
        <p:cTn id="1" dur="indefinite" restart="never" nodeType="tmRoot"/>
      </p:par>
    </p:tnLst>
  </p:timing>
</p:sldLayout>
</file>

<file path=ppt/slideLayouts/slideLayout498.xml><?xml version="1.0" encoding="utf-8"?>
<p:sldLayout xmlns:a="http://schemas.openxmlformats.org/drawingml/2006/main" xmlns:r="http://schemas.openxmlformats.org/officeDocument/2006/relationships" xmlns:p="http://schemas.openxmlformats.org/presentationml/2006/main" userDrawn="1">
  <p:cSld name="18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35664198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7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554695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6"/>
        <p:cNvGrpSpPr/>
        <p:nvPr/>
      </p:nvGrpSpPr>
      <p:grpSpPr>
        <a:xfrm>
          <a:off x="0" y="0"/>
          <a:ext cx="0" cy="0"/>
          <a:chOff x="0" y="0"/>
          <a:chExt cx="0" cy="0"/>
        </a:xfrm>
      </p:grpSpPr>
      <p:grpSp>
        <p:nvGrpSpPr>
          <p:cNvPr id="57" name="Google Shape;57;p7"/>
          <p:cNvGrpSpPr/>
          <p:nvPr/>
        </p:nvGrpSpPr>
        <p:grpSpPr>
          <a:xfrm>
            <a:off x="214875" y="0"/>
            <a:ext cx="8929125" cy="5143500"/>
            <a:chOff x="214875" y="0"/>
            <a:chExt cx="8929125" cy="5143500"/>
          </a:xfrm>
        </p:grpSpPr>
        <p:sp>
          <p:nvSpPr>
            <p:cNvPr id="58" name="Google Shape;58;p7"/>
            <p:cNvSpPr/>
            <p:nvPr/>
          </p:nvSpPr>
          <p:spPr>
            <a:xfrm>
              <a:off x="713950" y="4297800"/>
              <a:ext cx="1289400" cy="845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7"/>
            <p:cNvSpPr/>
            <p:nvPr/>
          </p:nvSpPr>
          <p:spPr>
            <a:xfrm>
              <a:off x="713950" y="0"/>
              <a:ext cx="1289400" cy="3123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7"/>
            <p:cNvSpPr/>
            <p:nvPr/>
          </p:nvSpPr>
          <p:spPr>
            <a:xfrm rot="10800000">
              <a:off x="8315700" y="4804200"/>
              <a:ext cx="828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7"/>
            <p:cNvSpPr/>
            <p:nvPr/>
          </p:nvSpPr>
          <p:spPr>
            <a:xfrm rot="10800000">
              <a:off x="214875" y="920672"/>
              <a:ext cx="818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7"/>
            <p:cNvSpPr/>
            <p:nvPr/>
          </p:nvSpPr>
          <p:spPr>
            <a:xfrm rot="10800000">
              <a:off x="398225" y="429494"/>
              <a:ext cx="896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7"/>
            <p:cNvSpPr/>
            <p:nvPr/>
          </p:nvSpPr>
          <p:spPr>
            <a:xfrm rot="10800000">
              <a:off x="8690850" y="4766475"/>
              <a:ext cx="4482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7"/>
            <p:cNvSpPr/>
            <p:nvPr/>
          </p:nvSpPr>
          <p:spPr>
            <a:xfrm rot="10800000">
              <a:off x="567550" y="675075"/>
              <a:ext cx="18717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7"/>
          <p:cNvSpPr txBox="1">
            <a:spLocks noGrp="1"/>
          </p:cNvSpPr>
          <p:nvPr>
            <p:ph type="title"/>
          </p:nvPr>
        </p:nvSpPr>
        <p:spPr>
          <a:xfrm>
            <a:off x="2895900" y="936750"/>
            <a:ext cx="5534700" cy="989400"/>
          </a:xfrm>
          <a:prstGeom prst="rect">
            <a:avLst/>
          </a:prstGeom>
        </p:spPr>
        <p:txBody>
          <a:bodyPr spcFirstLastPara="1" wrap="square" lIns="91425" tIns="91425" rIns="91425" bIns="91425" anchor="ctr" anchorCtr="0">
            <a:noAutofit/>
          </a:bodyPr>
          <a:lstStyle>
            <a:lvl1pPr lvl="0" algn="l">
              <a:spcBef>
                <a:spcPts val="0"/>
              </a:spcBef>
              <a:spcAft>
                <a:spcPts val="0"/>
              </a:spcAft>
              <a:buSzPts val="2400"/>
              <a:buNone/>
              <a:defRPr sz="3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66" name="Google Shape;66;p7"/>
          <p:cNvSpPr txBox="1">
            <a:spLocks noGrp="1"/>
          </p:cNvSpPr>
          <p:nvPr>
            <p:ph type="body" idx="1"/>
          </p:nvPr>
        </p:nvSpPr>
        <p:spPr>
          <a:xfrm>
            <a:off x="2895900" y="1887150"/>
            <a:ext cx="5173800" cy="23196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Clr>
                <a:srgbClr val="595959"/>
              </a:buClr>
              <a:buSzPts val="1400"/>
              <a:buFont typeface="Anaheim"/>
              <a:buChar char="●"/>
              <a:defRPr/>
            </a:lvl1pPr>
            <a:lvl2pPr marL="914400" lvl="1" indent="-317500">
              <a:spcBef>
                <a:spcPts val="1000"/>
              </a:spcBef>
              <a:spcAft>
                <a:spcPts val="0"/>
              </a:spcAft>
              <a:buClr>
                <a:srgbClr val="595959"/>
              </a:buClr>
              <a:buSzPts val="1400"/>
              <a:buFont typeface="Anaheim"/>
              <a:buChar char="○"/>
              <a:defRPr sz="1200"/>
            </a:lvl2pPr>
            <a:lvl3pPr marL="1371600" lvl="2" indent="-317500">
              <a:spcBef>
                <a:spcPts val="0"/>
              </a:spcBef>
              <a:spcAft>
                <a:spcPts val="0"/>
              </a:spcAft>
              <a:buClr>
                <a:srgbClr val="595959"/>
              </a:buClr>
              <a:buSzPts val="1400"/>
              <a:buFont typeface="Anaheim"/>
              <a:buChar char="■"/>
              <a:defRPr sz="1200"/>
            </a:lvl3pPr>
            <a:lvl4pPr marL="1828800" lvl="3" indent="-317500">
              <a:spcBef>
                <a:spcPts val="0"/>
              </a:spcBef>
              <a:spcAft>
                <a:spcPts val="0"/>
              </a:spcAft>
              <a:buClr>
                <a:srgbClr val="595959"/>
              </a:buClr>
              <a:buSzPts val="1400"/>
              <a:buFont typeface="Anaheim"/>
              <a:buChar char="●"/>
              <a:defRPr sz="1200"/>
            </a:lvl4pPr>
            <a:lvl5pPr marL="2286000" lvl="4" indent="-317500">
              <a:spcBef>
                <a:spcPts val="0"/>
              </a:spcBef>
              <a:spcAft>
                <a:spcPts val="0"/>
              </a:spcAft>
              <a:buClr>
                <a:srgbClr val="595959"/>
              </a:buClr>
              <a:buSzPts val="1400"/>
              <a:buFont typeface="Anaheim"/>
              <a:buChar char="○"/>
              <a:defRPr sz="1200"/>
            </a:lvl5pPr>
            <a:lvl6pPr marL="2743200" lvl="5" indent="-317500">
              <a:spcBef>
                <a:spcPts val="0"/>
              </a:spcBef>
              <a:spcAft>
                <a:spcPts val="0"/>
              </a:spcAft>
              <a:buClr>
                <a:srgbClr val="595959"/>
              </a:buClr>
              <a:buSzPts val="1400"/>
              <a:buFont typeface="Anaheim"/>
              <a:buChar char="■"/>
              <a:defRPr sz="1200"/>
            </a:lvl6pPr>
            <a:lvl7pPr marL="3200400" lvl="6" indent="-317500">
              <a:spcBef>
                <a:spcPts val="0"/>
              </a:spcBef>
              <a:spcAft>
                <a:spcPts val="0"/>
              </a:spcAft>
              <a:buClr>
                <a:srgbClr val="595959"/>
              </a:buClr>
              <a:buSzPts val="1400"/>
              <a:buFont typeface="Anaheim"/>
              <a:buChar char="●"/>
              <a:defRPr sz="1200"/>
            </a:lvl7pPr>
            <a:lvl8pPr marL="3657600" lvl="7" indent="-317500">
              <a:spcBef>
                <a:spcPts val="0"/>
              </a:spcBef>
              <a:spcAft>
                <a:spcPts val="0"/>
              </a:spcAft>
              <a:buClr>
                <a:srgbClr val="595959"/>
              </a:buClr>
              <a:buSzPts val="1400"/>
              <a:buFont typeface="Anaheim"/>
              <a:buChar char="○"/>
              <a:defRPr sz="1200"/>
            </a:lvl8pPr>
            <a:lvl9pPr marL="4114800" lvl="8" indent="-317500">
              <a:spcBef>
                <a:spcPts val="0"/>
              </a:spcBef>
              <a:spcAft>
                <a:spcPts val="0"/>
              </a:spcAft>
              <a:buClr>
                <a:srgbClr val="595959"/>
              </a:buClr>
              <a:buSzPts val="1400"/>
              <a:buFont typeface="Anaheim"/>
              <a:buChar char="■"/>
              <a:defRPr sz="1200"/>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2534050"/>
      </p:ext>
    </p:extLst>
  </p:cSld>
  <p:clrMapOvr>
    <a:masterClrMapping/>
  </p:clrMapOvr>
  <p:timing>
    <p:tnLst>
      <p:par>
        <p:cTn id="1" dur="indefinite" restart="never" nodeType="tmRoot"/>
      </p:par>
    </p:tn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userDrawn="1">
  <p:cSld name="18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11806032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7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2012806"/>
      </p:ext>
    </p:extLst>
  </p:cSld>
  <p:clrMapOvr>
    <a:masterClrMapping/>
  </p:clrMapOvr>
  <p:timing>
    <p:tnLst>
      <p:par>
        <p:cTn id="1" dur="indefinite" restart="never" nodeType="tmRoot"/>
      </p:par>
    </p:tnLst>
  </p:timing>
</p:sldLayout>
</file>

<file path=ppt/slideLayouts/slideLayout502.xml><?xml version="1.0" encoding="utf-8"?>
<p:sldLayout xmlns:a="http://schemas.openxmlformats.org/drawingml/2006/main" xmlns:r="http://schemas.openxmlformats.org/officeDocument/2006/relationships" xmlns:p="http://schemas.openxmlformats.org/presentationml/2006/main" userDrawn="1">
  <p:cSld name="18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06016940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7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9251558"/>
      </p:ext>
    </p:extLst>
  </p:cSld>
  <p:clrMapOvr>
    <a:masterClrMapping/>
  </p:clrMapOvr>
  <p:timing>
    <p:tnLst>
      <p:par>
        <p:cT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18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34472986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7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581810"/>
      </p:ext>
    </p:extLst>
  </p:cSld>
  <p:clrMapOvr>
    <a:masterClrMapping/>
  </p:clrMapOvr>
  <p:timing>
    <p:tnLst>
      <p:par>
        <p:cTn id="1" dur="indefinite" restart="never" nodeType="tmRoot"/>
      </p:par>
    </p:tnLst>
  </p:timing>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188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913554">
              <a:buClrTx/>
            </a:pPr>
            <a:fld id="{32BF82D2-7A68-459D-A996-9BDDA2518FA4}" type="datetimeFigureOut">
              <a:rPr lang="zh-CN" altLang="en-US" sz="1350" kern="1200" smtClean="0">
                <a:solidFill>
                  <a:prstClr val="black">
                    <a:tint val="75000"/>
                  </a:prstClr>
                </a:solidFill>
                <a:latin typeface="Lato Light"/>
                <a:ea typeface="+mn-ea"/>
                <a:cs typeface="+mn-cs"/>
              </a:rPr>
              <a:pPr defTabSz="913554">
                <a:buClrTx/>
              </a:pPr>
              <a:t>2021/11/25</a:t>
            </a:fld>
            <a:endParaRPr lang="zh-CN" altLang="en-US" sz="1350" kern="1200">
              <a:solidFill>
                <a:prstClr val="black">
                  <a:tint val="75000"/>
                </a:prstClr>
              </a:solidFill>
              <a:latin typeface="Lato Light"/>
              <a:ea typeface="+mn-ea"/>
              <a:cs typeface="+mn-cs"/>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913554">
              <a:buClrTx/>
            </a:pPr>
            <a:endParaRPr lang="zh-CN" altLang="en-US" sz="1350" kern="1200">
              <a:solidFill>
                <a:prstClr val="black">
                  <a:tint val="75000"/>
                </a:prstClr>
              </a:solidFill>
              <a:latin typeface="Lato Light"/>
              <a:ea typeface="+mn-ea"/>
              <a:cs typeface="+mn-cs"/>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913554">
              <a:buClrTx/>
            </a:pPr>
            <a:fld id="{3E01EE5D-26FB-46D5-A381-ECFB35BF1D34}" type="slidenum">
              <a:rPr lang="zh-CN" altLang="en-US" sz="1350" kern="1200" smtClean="0">
                <a:solidFill>
                  <a:prstClr val="black">
                    <a:tint val="75000"/>
                  </a:prstClr>
                </a:solidFill>
                <a:latin typeface="Lato Light"/>
                <a:ea typeface="+mn-ea"/>
                <a:cs typeface="+mn-cs"/>
              </a:rPr>
              <a:pPr defTabSz="913554">
                <a:buClrTx/>
              </a:pPr>
              <a:t>‹#›</a:t>
            </a:fld>
            <a:endParaRPr lang="zh-CN" altLang="en-US" sz="1350" kern="1200">
              <a:solidFill>
                <a:prstClr val="black">
                  <a:tint val="75000"/>
                </a:prstClr>
              </a:solidFill>
              <a:latin typeface="Lato Light"/>
              <a:ea typeface="+mn-ea"/>
              <a:cs typeface="+mn-cs"/>
            </a:endParaRPr>
          </a:p>
        </p:txBody>
      </p:sp>
    </p:spTree>
    <p:extLst>
      <p:ext uri="{BB962C8B-B14F-4D97-AF65-F5344CB8AC3E}">
        <p14:creationId xmlns:p14="http://schemas.microsoft.com/office/powerpoint/2010/main" val="1765933639"/>
      </p:ext>
    </p:extLst>
  </p:cSld>
  <p:clrMapOvr>
    <a:masterClrMapping/>
  </p:clrMapOvr>
  <p:timing>
    <p:tnLst>
      <p:par>
        <p:cTn id="1" dur="indefinite" restart="never" nodeType="tmRoot"/>
      </p:par>
    </p:tnLst>
  </p:timing>
</p:sldLayout>
</file>

<file path=ppt/slideLayouts/slideLayout507.xml><?xml version="1.0" encoding="utf-8"?>
<p:sldLayout xmlns:a="http://schemas.openxmlformats.org/drawingml/2006/main" xmlns:r="http://schemas.openxmlformats.org/officeDocument/2006/relationships" xmlns:p="http://schemas.openxmlformats.org/presentationml/2006/main" userDrawn="1">
  <p:cSld name="18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913554">
              <a:buClrTx/>
              <a:defRPr/>
            </a:pPr>
            <a:fld id="{0C6303A0-9065-42AF-906A-DE1E800FE257}" type="datetimeFigureOut">
              <a:rPr lang="zh-CN" altLang="en-US" sz="1350" kern="1200" smtClean="0">
                <a:latin typeface="Lato Light"/>
                <a:ea typeface="+mn-ea"/>
              </a:rPr>
              <a:pPr defTabSz="913554">
                <a:buClrTx/>
                <a:defRPr/>
              </a:pPr>
              <a:t>2021/11/25</a:t>
            </a:fld>
            <a:endParaRPr lang="zh-CN" altLang="en-US" sz="1350"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913554">
              <a:buClrTx/>
              <a:defRPr/>
            </a:pPr>
            <a:endParaRPr lang="zh-CN" altLang="en-US" sz="1350"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913554">
              <a:buClrTx/>
              <a:defRPr/>
            </a:pPr>
            <a:fld id="{2AD3D7CA-7BD8-4738-B6AB-718737AA462A}" type="slidenum">
              <a:rPr lang="zh-CN" altLang="en-US" sz="1350" kern="1200" smtClean="0">
                <a:latin typeface="Lato Light"/>
                <a:ea typeface="+mn-ea"/>
              </a:rPr>
              <a:pPr defTabSz="913554">
                <a:buClrTx/>
                <a:defRPr/>
              </a:pPr>
              <a:t>‹#›</a:t>
            </a:fld>
            <a:endParaRPr lang="zh-CN" altLang="en-US" sz="1350" kern="1200">
              <a:latin typeface="Lato Light"/>
              <a:ea typeface="+mn-ea"/>
            </a:endParaRPr>
          </a:p>
        </p:txBody>
      </p:sp>
    </p:spTree>
    <p:extLst>
      <p:ext uri="{BB962C8B-B14F-4D97-AF65-F5344CB8AC3E}">
        <p14:creationId xmlns:p14="http://schemas.microsoft.com/office/powerpoint/2010/main" val="356142994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15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9187005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28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070240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1056749"/>
      </p:ext>
    </p:extLst>
  </p:cSld>
  <p:clrMapOvr>
    <a:masterClrMapping/>
  </p:clrMapOvr>
  <p:timing>
    <p:tnLst>
      <p:par>
        <p:cTn id="1" dur="indefinite" restart="never" nodeType="tmRoot"/>
      </p:par>
    </p:tnLst>
  </p:timing>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15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8167254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19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913554">
              <a:buClrTx/>
              <a:defRPr/>
            </a:pPr>
            <a:fld id="{3ACFC516-0EBD-4852-9DFD-FFC809B16810}" type="datetimeFigureOut">
              <a:rPr lang="zh-CN" altLang="en-US" sz="1350" kern="1200" smtClean="0">
                <a:latin typeface="Lato Light"/>
                <a:ea typeface="+mn-ea"/>
              </a:rPr>
              <a:pPr defTabSz="913554">
                <a:buClrTx/>
                <a:defRPr/>
              </a:pPr>
              <a:t>2021/11/25</a:t>
            </a:fld>
            <a:endParaRPr lang="zh-CN" altLang="en-US" sz="1350"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913554">
              <a:buClrTx/>
              <a:defRPr/>
            </a:pPr>
            <a:endParaRPr lang="zh-CN" altLang="en-US" sz="1350"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913554">
              <a:buClrTx/>
              <a:defRPr/>
            </a:pPr>
            <a:fld id="{855DB59F-0B7A-4009-ADD8-CBB6E0E22669}" type="slidenum">
              <a:rPr lang="zh-CN" altLang="en-US" sz="1350" kern="1200" smtClean="0">
                <a:latin typeface="Lato Light"/>
                <a:ea typeface="+mn-ea"/>
              </a:rPr>
              <a:pPr defTabSz="913554">
                <a:buClrTx/>
                <a:defRPr/>
              </a:pPr>
              <a:t>‹#›</a:t>
            </a:fld>
            <a:endParaRPr lang="zh-CN" altLang="en-US" sz="1350" kern="1200">
              <a:latin typeface="Lato Light"/>
              <a:ea typeface="+mn-ea"/>
            </a:endParaRPr>
          </a:p>
        </p:txBody>
      </p:sp>
    </p:spTree>
    <p:extLst>
      <p:ext uri="{BB962C8B-B14F-4D97-AF65-F5344CB8AC3E}">
        <p14:creationId xmlns:p14="http://schemas.microsoft.com/office/powerpoint/2010/main" val="2189368229"/>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19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913554">
              <a:buClrTx/>
              <a:defRPr/>
            </a:pPr>
            <a:fld id="{39ADED8E-4E0B-498D-B715-B157A890E4DE}"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18634F15-13D2-4C0D-99FD-67E8D2F909DD}"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5205908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userDrawn="1">
  <p:cSld name="29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753927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514.xml><?xml version="1.0" encoding="utf-8"?>
<p:sldLayout xmlns:a="http://schemas.openxmlformats.org/drawingml/2006/main" xmlns:r="http://schemas.openxmlformats.org/officeDocument/2006/relationships" xmlns:p="http://schemas.openxmlformats.org/presentationml/2006/main" userDrawn="1">
  <p:cSld name="19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913554">
              <a:buClrTx/>
              <a:defRPr/>
            </a:pPr>
            <a:fld id="{233108B3-3C5F-434E-B7C6-124BB30C5988}" type="datetimeFigureOut">
              <a:rPr lang="zh-CN" altLang="en-US" sz="1350" kern="1200" smtClean="0">
                <a:latin typeface="Lato Light"/>
                <a:ea typeface="+mn-ea"/>
                <a:cs typeface="+mn-cs"/>
              </a:rPr>
              <a:pPr defTabSz="913554">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913554">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913554">
              <a:buClrTx/>
              <a:defRPr/>
            </a:pPr>
            <a:fld id="{0FCC38CE-CFED-41E2-93E2-A213294AFB8B}" type="slidenum">
              <a:rPr lang="zh-CN" altLang="en-US" sz="1350" kern="1200" smtClean="0">
                <a:latin typeface="Lato Light"/>
                <a:ea typeface="+mn-ea"/>
                <a:cs typeface="+mn-cs"/>
              </a:rPr>
              <a:pPr defTabSz="913554">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62300237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preserve="1" userDrawn="1">
  <p:cSld name="193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648371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19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2"/>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rtlCol="0">
            <a:noAutofit/>
          </a:bodyPr>
          <a:lstStyle/>
          <a:p>
            <a:pPr lvl="0"/>
            <a:endParaRPr lang="zh-CN" altLang="en-US" noProof="0"/>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309729877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195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140967444"/>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196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rtlCol="0">
            <a:noAutofit/>
          </a:bodyPr>
          <a:lstStyle/>
          <a:p>
            <a:pPr lvl="0"/>
            <a:endParaRPr lang="zh-CN" altLang="en-US" noProof="0"/>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rtlCol="0">
            <a:noAutofit/>
          </a:bodyPr>
          <a:lstStyle/>
          <a:p>
            <a:pPr lvl="0"/>
            <a:endParaRPr lang="zh-CN" altLang="en-US" noProof="0"/>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42859181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197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42051942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6916538"/>
      </p:ext>
    </p:extLst>
  </p:cSld>
  <p:clrMapOvr>
    <a:masterClrMapping/>
  </p:clrMapOvr>
  <p:timing>
    <p:tnLst>
      <p:par>
        <p:cTn id="1" dur="indefinite" restart="never" nodeType="tmRoot"/>
      </p:par>
    </p:tnLst>
  </p:timing>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198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rtlCol="0">
            <a:noAutofit/>
          </a:bodyPr>
          <a:lstStyle/>
          <a:p>
            <a:pPr lvl="0"/>
            <a:endParaRPr lang="zh-CN" altLang="en-US" noProof="0"/>
          </a:p>
        </p:txBody>
      </p:sp>
      <p:sp>
        <p:nvSpPr>
          <p:cNvPr id="9" name="图片占位符 8"/>
          <p:cNvSpPr>
            <a:spLocks noGrp="1"/>
          </p:cNvSpPr>
          <p:nvPr>
            <p:ph type="pic" sz="quarter" idx="11"/>
          </p:nvPr>
        </p:nvSpPr>
        <p:spPr>
          <a:xfrm>
            <a:off x="4957866"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631915458"/>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199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7"/>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187216935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20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C1F66C1E-8BBB-45D9-B05F-5B47EA3C5016}"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73DB09E1-0499-4349-A5DD-6FC4457040E5}"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395830451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7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989640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userDrawn="1">
  <p:cSld name="20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C23436DF-DB2A-4038-BAF1-07AEEF958347}"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A850D65F-1DA4-4CEC-8718-30D142268E5E}"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103110762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7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0670050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20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4D4B0954-0789-48CC-A8F5-C9137E3E9F72}"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195401FC-AD89-4F99-8D99-AF2DF0E49340}"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187189995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7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502276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userDrawn="1">
  <p:cSld name="20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28F4EFA5-8EC9-4DB3-BA74-4C5EF3B66203}"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73C26F04-D23C-4AB1-9E4D-52FD3B524F6C}"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186886538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7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64904999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3633513"/>
      </p:ext>
    </p:extLst>
  </p:cSld>
  <p:clrMapOvr>
    <a:masterClrMapping/>
  </p:clrMapOvr>
  <p:timing>
    <p:tnLst>
      <p:par>
        <p:cTn id="1" dur="indefinite" restart="never" nodeType="tmRoot"/>
      </p:par>
    </p:tnLst>
  </p:timing>
</p:sldLayout>
</file>

<file path=ppt/slideLayouts/slideLayout530.xml><?xml version="1.0" encoding="utf-8"?>
<p:sldLayout xmlns:a="http://schemas.openxmlformats.org/drawingml/2006/main" xmlns:r="http://schemas.openxmlformats.org/officeDocument/2006/relationships" xmlns:p="http://schemas.openxmlformats.org/presentationml/2006/main" userDrawn="1">
  <p:cSld name="20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2AA93B39-59D5-422D-80B2-577FE3B49427}"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E3569EF3-805F-43FF-BCD0-19E904F0BA76}"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329835825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7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2591959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preserve="1" userDrawn="1">
  <p:cSld name="205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0383194"/>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206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2"/>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rtlCol="0">
            <a:noAutofit/>
          </a:bodyPr>
          <a:lstStyle/>
          <a:p>
            <a:pPr lvl="0"/>
            <a:endParaRPr lang="zh-CN" altLang="en-US" noProof="0"/>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401729923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207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48083705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208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rtlCol="0">
            <a:noAutofit/>
          </a:bodyPr>
          <a:lstStyle/>
          <a:p>
            <a:pPr lvl="0"/>
            <a:endParaRPr lang="zh-CN" altLang="en-US" noProof="0"/>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rtlCol="0">
            <a:noAutofit/>
          </a:bodyPr>
          <a:lstStyle/>
          <a:p>
            <a:pPr lvl="0"/>
            <a:endParaRPr lang="zh-CN" altLang="en-US" noProof="0"/>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09389977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209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73912824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210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rtlCol="0">
            <a:noAutofit/>
          </a:bodyPr>
          <a:lstStyle/>
          <a:p>
            <a:pPr lvl="0"/>
            <a:endParaRPr lang="zh-CN" altLang="en-US" noProof="0"/>
          </a:p>
        </p:txBody>
      </p:sp>
      <p:sp>
        <p:nvSpPr>
          <p:cNvPr id="9" name="图片占位符 8"/>
          <p:cNvSpPr>
            <a:spLocks noGrp="1"/>
          </p:cNvSpPr>
          <p:nvPr>
            <p:ph type="pic" sz="quarter" idx="11"/>
          </p:nvPr>
        </p:nvSpPr>
        <p:spPr>
          <a:xfrm>
            <a:off x="4957866" y="1380389"/>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14135933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211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7"/>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146157469"/>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userDrawn="1">
  <p:cSld name="21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1D460D46-B0D5-4132-AD8F-813461EA5BD1}"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001E04C3-982C-4A01-A444-B2D0CD51FADC}"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264827195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9966439"/>
      </p:ext>
    </p:extLst>
  </p:cSld>
  <p:clrMapOvr>
    <a:masterClrMapping/>
  </p:clrMapOvr>
  <p:timing>
    <p:tnLst>
      <p:par>
        <p:cTn id="1" dur="indefinite" restart="never" nodeType="tmRoot"/>
      </p:par>
    </p:tnLst>
  </p:timing>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8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02772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userDrawn="1">
  <p:cSld name="21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9BA8612B-1752-4BC5-A899-04E84A0BBC3C}"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0F8F55A5-3625-4D47-825D-3C297B1BD580}"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309897949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8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53309428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userDrawn="1">
  <p:cSld name="21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0774ED04-9A4D-4F58-89B4-8A0565C5482E}"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B0D1C31C-F7F5-4C6A-AAAE-B87954A02004}"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259001530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8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833511296"/>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userDrawn="1">
  <p:cSld name="21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BB37FBE6-EE01-4622-8875-2B5DE15A8039}"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9BAE2A17-A3A5-4E41-8788-DE56708CDC9A}"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299254378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8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233933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userDrawn="1">
  <p:cSld name="21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1E799BA9-C7FD-4E54-8B5F-43A743A1BC4C}"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FC6EBAE5-6302-4B97-B4E9-AE8ECA6DDFB3}"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291279123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8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7278242"/>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userDrawn="1">
  <p:cSld name="21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latin typeface="Arial" panose="020B0604020202020204" pitchFamily="34" charset="0"/>
                <a:cs typeface="Arial" panose="020B0604020202020204" pitchFamily="34" charset="0"/>
              </a:defRPr>
            </a:lvl1pPr>
          </a:lstStyle>
          <a:p>
            <a:pPr>
              <a:buClrTx/>
              <a:defRPr/>
            </a:pPr>
            <a:fld id="{644EC6E1-C519-4DBB-81AA-AE32E6245E22}" type="datetimeFigureOut">
              <a:rPr lang="zh-CN" altLang="en-US" sz="1350" kern="1200" smtClean="0">
                <a:solidFill>
                  <a:srgbClr val="5F5F5F"/>
                </a:solidFill>
                <a:ea typeface="+mn-ea"/>
              </a:rPr>
              <a:pPr>
                <a:buClrTx/>
                <a:defRPr/>
              </a:pPr>
              <a:t>2021/11/25</a:t>
            </a:fld>
            <a:endParaRPr lang="zh-CN" altLang="en-US" sz="1350" kern="1200">
              <a:solidFill>
                <a:srgbClr val="5F5F5F"/>
              </a:solidFill>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latin typeface="Arial" panose="020B0604020202020204" pitchFamily="34" charset="0"/>
                <a:cs typeface="Arial" panose="020B0604020202020204" pitchFamily="34" charset="0"/>
              </a:defRPr>
            </a:lvl1pPr>
          </a:lstStyle>
          <a:p>
            <a:pPr>
              <a:buClrTx/>
              <a:defRPr/>
            </a:pPr>
            <a:endParaRPr lang="zh-CN" altLang="en-US" sz="1350" kern="1200">
              <a:solidFill>
                <a:srgbClr val="5F5F5F"/>
              </a:solidFill>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latin typeface="Arial" panose="020B0604020202020204" pitchFamily="34" charset="0"/>
                <a:cs typeface="Arial" panose="020B0604020202020204" pitchFamily="34" charset="0"/>
              </a:defRPr>
            </a:lvl1pPr>
          </a:lstStyle>
          <a:p>
            <a:pPr>
              <a:buClrTx/>
              <a:defRPr/>
            </a:pPr>
            <a:fld id="{50CE6E8A-E724-4305-BC68-4C5C9379D97B}" type="slidenum">
              <a:rPr lang="zh-CN" altLang="en-US" sz="1350" kern="1200" smtClean="0">
                <a:solidFill>
                  <a:srgbClr val="5F5F5F"/>
                </a:solidFill>
                <a:ea typeface="+mn-ea"/>
              </a:rPr>
              <a:pPr>
                <a:buClrTx/>
                <a:defRPr/>
              </a:pPr>
              <a:t>‹#›</a:t>
            </a:fld>
            <a:endParaRPr lang="zh-CN" altLang="en-US" sz="1350" kern="1200">
              <a:solidFill>
                <a:srgbClr val="5F5F5F"/>
              </a:solidFill>
              <a:ea typeface="+mn-ea"/>
            </a:endParaRPr>
          </a:p>
        </p:txBody>
      </p:sp>
    </p:spTree>
    <p:extLst>
      <p:ext uri="{BB962C8B-B14F-4D97-AF65-F5344CB8AC3E}">
        <p14:creationId xmlns:p14="http://schemas.microsoft.com/office/powerpoint/2010/main" val="49960746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6230135"/>
      </p:ext>
    </p:extLst>
  </p:cSld>
  <p:clrMapOvr>
    <a:masterClrMapping/>
  </p:clrMapOvr>
  <p:timing>
    <p:tnLst>
      <p:par>
        <p:cTn id="1" dur="indefinite" restart="never" nodeType="tmRoot"/>
      </p:par>
    </p:tnLst>
  </p:timing>
</p:sldLayout>
</file>

<file path=ppt/slideLayouts/slideLayout550.xml><?xml version="1.0" encoding="utf-8"?>
<p:sldLayout xmlns:a="http://schemas.openxmlformats.org/drawingml/2006/main" xmlns:r="http://schemas.openxmlformats.org/officeDocument/2006/relationships" xmlns:p="http://schemas.openxmlformats.org/presentationml/2006/main" userDrawn="1">
  <p:cSld name="21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mn-cs"/>
              </a:defRPr>
            </a:lvl1pPr>
          </a:lstStyle>
          <a:p>
            <a:pPr>
              <a:buClrTx/>
              <a:defRPr/>
            </a:pPr>
            <a:fld id="{7C80CA46-1D22-462F-922F-367BD8090FC2}"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mn-cs"/>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mn-cs"/>
              </a:defRPr>
            </a:lvl1pPr>
          </a:lstStyle>
          <a:p>
            <a:pPr>
              <a:buClrTx/>
              <a:defRPr/>
            </a:pPr>
            <a:fld id="{9220B2E4-E6C1-4709-8A7F-068D425CE2F3}"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33139762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16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1"/>
            <a:ext cx="9496425"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37270994"/>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30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0"/>
            <a:ext cx="9525000"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727416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16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6053"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81482982"/>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userDrawn="1">
  <p:cSld name="21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F3454FFD-B089-4CE3-A8DA-EF486325D05D}"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D04EE65B-E6C4-4E6E-9F1A-3BD6FA8AB0CE}"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4175166410"/>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userDrawn="1">
  <p:cSld name="22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2CB60C95-F0FB-4A4C-97A2-4B7D26577555}"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B456159D-9635-46A2-BFDC-CF1E90E64D52}"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391207855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userDrawn="1">
  <p:cSld name="3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863792308"/>
      </p:ext>
    </p:extLst>
  </p:cSld>
  <p:clrMapOvr>
    <a:masterClrMapping/>
  </p:clrMapOvr>
  <p:transition spd="slow" advClick="0" advTm="0">
    <p:random/>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userDrawn="1">
  <p:cSld name="22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87805AC1-D4A9-4F68-86E2-6E97848130C7}" type="datetimeFigureOut">
              <a:rPr lang="zh-CN" altLang="en-US" sz="1350" kern="1200" smtClean="0">
                <a:ea typeface="+mn-ea"/>
              </a:rPr>
              <a:pPr>
                <a:buClrTx/>
                <a:defRPr/>
              </a:pPr>
              <a:t>2021/11/25</a:t>
            </a:fld>
            <a:endParaRPr lang="zh-CN" altLang="en-US" sz="1350" kern="1200">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endParaRPr lang="zh-CN" altLang="en-US" sz="1350" kern="1200">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defTabSz="685166"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a:buClrTx/>
              <a:defRPr/>
            </a:pPr>
            <a:fld id="{355443B7-D7C5-44C2-9C7C-5E40BAA06C09}" type="slidenum">
              <a:rPr lang="zh-CN" altLang="en-US" sz="1350" kern="1200" smtClean="0">
                <a:ea typeface="+mn-ea"/>
              </a:rPr>
              <a:pPr>
                <a:buClrTx/>
                <a:defRPr/>
              </a:pPr>
              <a:t>‹#›</a:t>
            </a:fld>
            <a:endParaRPr lang="zh-CN" altLang="en-US" sz="1350" kern="1200">
              <a:ea typeface="+mn-ea"/>
            </a:endParaRPr>
          </a:p>
        </p:txBody>
      </p:sp>
    </p:spTree>
    <p:extLst>
      <p:ext uri="{BB962C8B-B14F-4D97-AF65-F5344CB8AC3E}">
        <p14:creationId xmlns:p14="http://schemas.microsoft.com/office/powerpoint/2010/main" val="154140296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userDrawn="1">
  <p:cSld name="1_内容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006037"/>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userDrawn="1">
  <p:cSld name="22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457200" y="4683919"/>
            <a:ext cx="2133600" cy="357188"/>
          </a:xfrm>
          <a:prstGeom prst="rect">
            <a:avLst/>
          </a:prstGeom>
        </p:spPr>
        <p:txBody>
          <a:bodyPr/>
          <a:lstStyle>
            <a:lvl1pPr>
              <a:defRPr>
                <a:solidFill>
                  <a:prstClr val="black">
                    <a:tint val="75000"/>
                  </a:prstClr>
                </a:solidFill>
              </a:defRPr>
            </a:lvl1pPr>
          </a:lstStyle>
          <a:p>
            <a:pPr defTabSz="342900">
              <a:buClrTx/>
              <a:defRPr/>
            </a:pPr>
            <a:fld id="{88F34C8F-72E3-4972-B8B1-DEDD989F7B1D}"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3124200" y="4683919"/>
            <a:ext cx="2895600" cy="357188"/>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553200" y="4683919"/>
            <a:ext cx="2133600" cy="357188"/>
          </a:xfrm>
          <a:prstGeom prst="rect">
            <a:avLst/>
          </a:prstGeom>
        </p:spPr>
        <p:txBody>
          <a:bodyPr/>
          <a:lstStyle>
            <a:lvl1pPr>
              <a:defRPr>
                <a:solidFill>
                  <a:prstClr val="black">
                    <a:tint val="75000"/>
                  </a:prstClr>
                </a:solidFill>
              </a:defRPr>
            </a:lvl1pPr>
          </a:lstStyle>
          <a:p>
            <a:pPr defTabSz="342900">
              <a:buClrTx/>
              <a:defRPr/>
            </a:pPr>
            <a:fld id="{70469CD0-C520-4E49-85BC-EE4F185405EA}"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83903535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a:prstGeom prst="rect">
            <a:avLst/>
          </a:prstGeom>
        </p:spPr>
        <p:txBody>
          <a:bodyPr anchor="b"/>
          <a:lstStyle>
            <a:lvl1pPr algn="ctr">
              <a:defRPr sz="4496"/>
            </a:lvl1pPr>
          </a:lstStyle>
          <a:p>
            <a:r>
              <a:rPr lang="en-US" smtClean="0"/>
              <a:t>Click to edit Master title style</a:t>
            </a:r>
            <a:endParaRPr lang="en-US"/>
          </a:p>
        </p:txBody>
      </p:sp>
      <p:sp>
        <p:nvSpPr>
          <p:cNvPr id="3" name="Subtitle 2"/>
          <p:cNvSpPr>
            <a:spLocks noGrp="1"/>
          </p:cNvSpPr>
          <p:nvPr>
            <p:ph type="subTitle" idx="1"/>
          </p:nvPr>
        </p:nvSpPr>
        <p:spPr>
          <a:xfrm>
            <a:off x="1143000" y="2701529"/>
            <a:ext cx="6858000" cy="1241822"/>
          </a:xfrm>
          <a:prstGeom prst="rect">
            <a:avLst/>
          </a:prstGeom>
        </p:spPr>
        <p:txBody>
          <a:bodyPr/>
          <a:lstStyle>
            <a:lvl1pPr marL="0" indent="0" algn="ctr">
              <a:buNone/>
              <a:defRPr sz="1799"/>
            </a:lvl1pPr>
            <a:lvl2pPr marL="342575" indent="0" algn="ctr">
              <a:buNone/>
              <a:defRPr sz="1499"/>
            </a:lvl2pPr>
            <a:lvl3pPr marL="685149" indent="0" algn="ctr">
              <a:buNone/>
              <a:defRPr sz="1349"/>
            </a:lvl3pPr>
            <a:lvl4pPr marL="1027724" indent="0" algn="ctr">
              <a:buNone/>
              <a:defRPr sz="1199"/>
            </a:lvl4pPr>
            <a:lvl5pPr marL="1370297" indent="0" algn="ctr">
              <a:buNone/>
              <a:defRPr sz="1199"/>
            </a:lvl5pPr>
            <a:lvl6pPr marL="1712871" indent="0" algn="ctr">
              <a:buNone/>
              <a:defRPr sz="1199"/>
            </a:lvl6pPr>
            <a:lvl7pPr marL="2055445" indent="0" algn="ctr">
              <a:buNone/>
              <a:defRPr sz="1199"/>
            </a:lvl7pPr>
            <a:lvl8pPr marL="2398020" indent="0" algn="ctr">
              <a:buNone/>
              <a:defRPr sz="1199"/>
            </a:lvl8pPr>
            <a:lvl9pPr marL="2740595" indent="0" algn="ctr">
              <a:buNone/>
              <a:defRPr sz="1199"/>
            </a:lvl9pPr>
          </a:lstStyle>
          <a:p>
            <a:r>
              <a:rPr lang="en-US" smtClean="0"/>
              <a:t>Click to edit Master subtitle style</a:t>
            </a:r>
            <a:endParaRPr lang="en-US"/>
          </a:p>
        </p:txBody>
      </p:sp>
      <p:sp>
        <p:nvSpPr>
          <p:cNvPr id="4" name="Date Placeholder 3"/>
          <p:cNvSpPr>
            <a:spLocks noGrp="1"/>
          </p:cNvSpPr>
          <p:nvPr>
            <p:ph type="dt" sz="half" idx="10"/>
          </p:nvPr>
        </p:nvSpPr>
        <p:spPr>
          <a:xfrm>
            <a:off x="628650" y="4767264"/>
            <a:ext cx="2057400" cy="273844"/>
          </a:xfrm>
          <a:prstGeom prst="rect">
            <a:avLst/>
          </a:prstGeom>
        </p:spPr>
        <p:txBody>
          <a:bodyPr/>
          <a:lstStyle/>
          <a:p>
            <a:pPr defTabSz="685149">
              <a:buClrTx/>
            </a:pPr>
            <a:fld id="{F81DD83F-F77F-46B4-9CB9-C8117E634F65}" type="datetimeFigureOut">
              <a:rPr lang="en-US" sz="1399" kern="1200" smtClean="0">
                <a:solidFill>
                  <a:prstClr val="black">
                    <a:tint val="75000"/>
                  </a:prstClr>
                </a:solidFill>
                <a:latin typeface="Lato Light"/>
                <a:ea typeface="+mn-ea"/>
                <a:cs typeface="Arial" panose="020B0604020202020204" pitchFamily="34" charset="0"/>
              </a:rPr>
              <a:pPr defTabSz="685149">
                <a:buClrTx/>
              </a:pPr>
              <a:t>25/11/2021</a:t>
            </a:fld>
            <a:endParaRPr lang="en-US" sz="1399" kern="1200">
              <a:solidFill>
                <a:prstClr val="black">
                  <a:tint val="75000"/>
                </a:prstClr>
              </a:solidFill>
              <a:latin typeface="Lato Light"/>
              <a:ea typeface="+mn-ea"/>
              <a:cs typeface="Arial" panose="020B0604020202020204" pitchFamily="34" charset="0"/>
            </a:endParaRPr>
          </a:p>
        </p:txBody>
      </p:sp>
      <p:sp>
        <p:nvSpPr>
          <p:cNvPr id="5" name="Footer Placeholder 4"/>
          <p:cNvSpPr>
            <a:spLocks noGrp="1"/>
          </p:cNvSpPr>
          <p:nvPr>
            <p:ph type="ftr" sz="quarter" idx="11"/>
          </p:nvPr>
        </p:nvSpPr>
        <p:spPr>
          <a:xfrm>
            <a:off x="3028950" y="4767264"/>
            <a:ext cx="3086100" cy="273844"/>
          </a:xfrm>
          <a:prstGeom prst="rect">
            <a:avLst/>
          </a:prstGeom>
        </p:spPr>
        <p:txBody>
          <a:bodyPr/>
          <a:lstStyle/>
          <a:p>
            <a:pPr defTabSz="685149">
              <a:buClrTx/>
            </a:pPr>
            <a:endParaRPr lang="en-US" sz="1399" kern="1200">
              <a:solidFill>
                <a:prstClr val="black">
                  <a:tint val="75000"/>
                </a:prstClr>
              </a:solidFill>
              <a:latin typeface="Lato Light"/>
              <a:ea typeface="+mn-ea"/>
              <a:cs typeface="Arial" panose="020B0604020202020204" pitchFamily="34" charset="0"/>
            </a:endParaRPr>
          </a:p>
        </p:txBody>
      </p:sp>
      <p:sp>
        <p:nvSpPr>
          <p:cNvPr id="6" name="Slide Number Placeholder 5"/>
          <p:cNvSpPr>
            <a:spLocks noGrp="1"/>
          </p:cNvSpPr>
          <p:nvPr>
            <p:ph type="sldNum" sz="quarter" idx="12"/>
          </p:nvPr>
        </p:nvSpPr>
        <p:spPr>
          <a:xfrm>
            <a:off x="6457950" y="4767264"/>
            <a:ext cx="2057400" cy="273844"/>
          </a:xfrm>
          <a:prstGeom prst="rect">
            <a:avLst/>
          </a:prstGeom>
        </p:spPr>
        <p:txBody>
          <a:bodyPr/>
          <a:lstStyle/>
          <a:p>
            <a:pPr defTabSz="685149">
              <a:buClrTx/>
            </a:pPr>
            <a:fld id="{AA92924A-2F5C-4ED1-9634-C24838A41D73}" type="slidenum">
              <a:rPr lang="en-US" sz="1399" kern="1200" smtClean="0">
                <a:solidFill>
                  <a:prstClr val="black">
                    <a:tint val="75000"/>
                  </a:prstClr>
                </a:solidFill>
                <a:latin typeface="Lato Light"/>
                <a:ea typeface="+mn-ea"/>
                <a:cs typeface="Arial" panose="020B0604020202020204" pitchFamily="34" charset="0"/>
              </a:rPr>
              <a:pPr defTabSz="685149">
                <a:buClrTx/>
              </a:pPr>
              <a:t>‹#›</a:t>
            </a:fld>
            <a:endParaRPr lang="en-US" sz="1399" kern="1200">
              <a:solidFill>
                <a:prstClr val="black">
                  <a:tint val="75000"/>
                </a:prstClr>
              </a:solidFill>
              <a:latin typeface="Lato Light"/>
              <a:ea typeface="+mn-ea"/>
              <a:cs typeface="Arial" panose="020B0604020202020204" pitchFamily="34" charset="0"/>
            </a:endParaRPr>
          </a:p>
        </p:txBody>
      </p:sp>
    </p:spTree>
    <p:extLst>
      <p:ext uri="{BB962C8B-B14F-4D97-AF65-F5344CB8AC3E}">
        <p14:creationId xmlns:p14="http://schemas.microsoft.com/office/powerpoint/2010/main" val="403500842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userDrawn="1">
  <p:cSld name="32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36337986"/>
      </p:ext>
    </p:extLst>
  </p:cSld>
  <p:clrMapOvr>
    <a:masterClrMapping/>
  </p:clrMapOvr>
  <p:transition spd="slow" advTm="3000"/>
</p:sldLayout>
</file>

<file path=ppt/slideLayouts/slideLayout561.xml><?xml version="1.0" encoding="utf-8"?>
<p:sldLayout xmlns:a="http://schemas.openxmlformats.org/drawingml/2006/main" xmlns:r="http://schemas.openxmlformats.org/officeDocument/2006/relationships" xmlns:p="http://schemas.openxmlformats.org/presentationml/2006/main" userDrawn="1">
  <p:cSld name="33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73300358"/>
      </p:ext>
    </p:extLst>
  </p:cSld>
  <p:clrMapOvr>
    <a:masterClrMapping/>
  </p:clrMapOvr>
  <p:transition spd="slow" advTm="3000"/>
</p:sldLayout>
</file>

<file path=ppt/slideLayouts/slideLayout562.xml><?xml version="1.0" encoding="utf-8"?>
<p:sldLayout xmlns:a="http://schemas.openxmlformats.org/drawingml/2006/main" xmlns:r="http://schemas.openxmlformats.org/officeDocument/2006/relationships" xmlns:p="http://schemas.openxmlformats.org/presentationml/2006/main" userDrawn="1">
  <p:cSld name="34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07589464"/>
      </p:ext>
    </p:extLst>
  </p:cSld>
  <p:clrMapOvr>
    <a:masterClrMapping/>
  </p:clrMapOvr>
  <p:transition spd="slow" advTm="3000"/>
</p:sldLayout>
</file>

<file path=ppt/slideLayouts/slideLayout563.xml><?xml version="1.0" encoding="utf-8"?>
<p:sldLayout xmlns:a="http://schemas.openxmlformats.org/drawingml/2006/main" xmlns:r="http://schemas.openxmlformats.org/officeDocument/2006/relationships" xmlns:p="http://schemas.openxmlformats.org/presentationml/2006/main" userDrawn="1">
  <p:cSld name="35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25105910"/>
      </p:ext>
    </p:extLst>
  </p:cSld>
  <p:clrMapOvr>
    <a:masterClrMapping/>
  </p:clrMapOvr>
  <p:transition spd="slow" advTm="3000"/>
</p:sldLayout>
</file>

<file path=ppt/slideLayouts/slideLayout564.xml><?xml version="1.0" encoding="utf-8"?>
<p:sldLayout xmlns:a="http://schemas.openxmlformats.org/drawingml/2006/main" xmlns:r="http://schemas.openxmlformats.org/officeDocument/2006/relationships" xmlns:p="http://schemas.openxmlformats.org/presentationml/2006/main" userDrawn="1">
  <p:cSld name="22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A555B3B3-C94B-4900-8A1F-220359EE6AAD}"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F72B3403-94C5-4D26-BB59-AC8DAC884A2C}"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98816316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userDrawn="1">
  <p:cSld name="36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84098336"/>
      </p:ext>
    </p:extLst>
  </p:cSld>
  <p:clrMapOvr>
    <a:masterClrMapping/>
  </p:clrMapOvr>
  <p:transition spd="slow" advTm="3000"/>
</p:sldLayout>
</file>

<file path=ppt/slideLayouts/slideLayout566.xml><?xml version="1.0" encoding="utf-8"?>
<p:sldLayout xmlns:a="http://schemas.openxmlformats.org/drawingml/2006/main" xmlns:r="http://schemas.openxmlformats.org/officeDocument/2006/relationships" xmlns:p="http://schemas.openxmlformats.org/presentationml/2006/main" userDrawn="1">
  <p:cSld name="37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45900782"/>
      </p:ext>
    </p:extLst>
  </p:cSld>
  <p:clrMapOvr>
    <a:masterClrMapping/>
  </p:clrMapOvr>
  <p:transition spd="slow" advTm="3000"/>
</p:sldLayout>
</file>

<file path=ppt/slideLayouts/slideLayout567.xml><?xml version="1.0" encoding="utf-8"?>
<p:sldLayout xmlns:a="http://schemas.openxmlformats.org/drawingml/2006/main" xmlns:r="http://schemas.openxmlformats.org/officeDocument/2006/relationships" xmlns:p="http://schemas.openxmlformats.org/presentationml/2006/main" userDrawn="1">
  <p:cSld name="38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55051216"/>
      </p:ext>
    </p:extLst>
  </p:cSld>
  <p:clrMapOvr>
    <a:masterClrMapping/>
  </p:clrMapOvr>
  <p:transition spd="slow" advTm="3000"/>
</p:sldLayout>
</file>

<file path=ppt/slideLayouts/slideLayout568.xml><?xml version="1.0" encoding="utf-8"?>
<p:sldLayout xmlns:a="http://schemas.openxmlformats.org/drawingml/2006/main" xmlns:r="http://schemas.openxmlformats.org/officeDocument/2006/relationships" xmlns:p="http://schemas.openxmlformats.org/presentationml/2006/main" userDrawn="1">
  <p:cSld name="22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D3651C4A-636C-43D5-8F45-9B7FA68B1021}"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0CB755A3-A002-406D-A30A-EA229C631C3C}"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52122009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userDrawn="1">
  <p:cSld name="39_标题和内容">
    <p:spTree>
      <p:nvGrpSpPr>
        <p:cNvPr id="1" name=""/>
        <p:cNvGrpSpPr/>
        <p:nvPr/>
      </p:nvGrpSpPr>
      <p:grpSpPr>
        <a:xfrm>
          <a:off x="0" y="0"/>
          <a:ext cx="0" cy="0"/>
          <a:chOff x="0" y="0"/>
          <a:chExt cx="0" cy="0"/>
        </a:xfrm>
      </p:grpSpPr>
      <p:sp>
        <p:nvSpPr>
          <p:cNvPr id="2" name="日期占位符 3">
            <a:extLst/>
          </p:cNvPr>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422852A1-82BC-420A-A8F1-ADF75FD23FF1}"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4">
            <a:extLst/>
          </p:cNvPr>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5">
            <a:extLst/>
          </p:cNvPr>
          <p:cNvSpPr>
            <a:spLocks noGrp="1"/>
          </p:cNvSpPr>
          <p:nvPr>
            <p:ph type="sldNum" sz="quarter" idx="12"/>
          </p:nvPr>
        </p:nvSpPr>
        <p:spPr>
          <a:xfrm>
            <a:off x="398859" y="590550"/>
            <a:ext cx="584597" cy="273844"/>
          </a:xfrm>
          <a:prstGeom prst="rect">
            <a:avLst/>
          </a:prstGeom>
        </p:spPr>
        <p:txBody>
          <a:bodyPr/>
          <a:lstStyle>
            <a:lvl1pPr>
              <a:defRPr>
                <a:solidFill>
                  <a:srgbClr val="5FCBEF"/>
                </a:solidFill>
              </a:defRPr>
            </a:lvl1pPr>
          </a:lstStyle>
          <a:p>
            <a:pPr defTabSz="342900">
              <a:buClrTx/>
              <a:defRPr/>
            </a:pPr>
            <a:fld id="{8DEF1F46-8D2F-4052-9F6A-08F3809E54A5}"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907028708"/>
      </p:ext>
    </p:extLst>
  </p:cSld>
  <p:clrMapOvr>
    <a:masterClrMapping/>
  </p:clrMapOvr>
  <p:transition spd="slow" advTm="3000">
    <p:random/>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0462607"/>
      </p:ext>
    </p:extLst>
  </p:cSld>
  <p:clrMapOvr>
    <a:masterClrMapping/>
  </p:clrMapOvr>
  <p:timing>
    <p:tnLst>
      <p:par>
        <p:cT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userDrawn="1">
  <p:cSld name="10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661282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userDrawn="1">
  <p:cSld name="10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955881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userDrawn="1">
  <p:cSld name="11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778080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userDrawn="1">
  <p:cSld name="11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7847061"/>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userDrawn="1">
  <p:cSld name="11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21883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userDrawn="1">
  <p:cSld name="11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2255861"/>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11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0572093"/>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userDrawn="1">
  <p:cSld name="11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2379474"/>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userDrawn="1">
  <p:cSld name="22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9F37422E-C080-45AE-A171-86F1DA5412CB}"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FC6813B9-9666-40E6-9203-AE5DBA65578F}"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402820551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userDrawn="1">
  <p:cSld name="40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08682442"/>
      </p:ext>
    </p:extLst>
  </p:cSld>
  <p:clrMapOvr>
    <a:masterClrMapping/>
  </p:clrMapOvr>
  <p:transition spd="slow" advTm="3000"/>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2"/>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862164993"/>
      </p:ext>
    </p:extLst>
  </p:cSld>
  <p:clrMapOvr>
    <a:masterClrMapping/>
  </p:clrMapOvr>
  <p:timing>
    <p:tnLst>
      <p:par>
        <p:cT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userDrawn="1">
  <p:cSld name="41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53237537"/>
      </p:ext>
    </p:extLst>
  </p:cSld>
  <p:clrMapOvr>
    <a:masterClrMapping/>
  </p:clrMapOvr>
  <p:transition spd="slow" advTm="3000"/>
</p:sldLayout>
</file>

<file path=ppt/slideLayouts/slideLayout581.xml><?xml version="1.0" encoding="utf-8"?>
<p:sldLayout xmlns:a="http://schemas.openxmlformats.org/drawingml/2006/main" xmlns:r="http://schemas.openxmlformats.org/officeDocument/2006/relationships" xmlns:p="http://schemas.openxmlformats.org/presentationml/2006/main" userDrawn="1">
  <p:cSld name="42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24976830"/>
      </p:ext>
    </p:extLst>
  </p:cSld>
  <p:clrMapOvr>
    <a:masterClrMapping/>
  </p:clrMapOvr>
  <p:transition spd="slow" advTm="3000"/>
</p:sldLayout>
</file>

<file path=ppt/slideLayouts/slideLayout582.xml><?xml version="1.0" encoding="utf-8"?>
<p:sldLayout xmlns:a="http://schemas.openxmlformats.org/drawingml/2006/main" xmlns:r="http://schemas.openxmlformats.org/officeDocument/2006/relationships" xmlns:p="http://schemas.openxmlformats.org/presentationml/2006/main" userDrawn="1">
  <p:cSld name="43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93210362"/>
      </p:ext>
    </p:extLst>
  </p:cSld>
  <p:clrMapOvr>
    <a:masterClrMapping/>
  </p:clrMapOvr>
  <p:transition spd="slow" advTm="3000"/>
</p:sldLayout>
</file>

<file path=ppt/slideLayouts/slideLayout583.xml><?xml version="1.0" encoding="utf-8"?>
<p:sldLayout xmlns:a="http://schemas.openxmlformats.org/drawingml/2006/main" xmlns:r="http://schemas.openxmlformats.org/officeDocument/2006/relationships" xmlns:p="http://schemas.openxmlformats.org/presentationml/2006/main" userDrawn="1">
  <p:cSld name="22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A555B3B3-C94B-4900-8A1F-220359EE6AAD}"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F72B3403-94C5-4D26-BB59-AC8DAC884A2C}"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15860916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userDrawn="1">
  <p:cSld name="44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92209131"/>
      </p:ext>
    </p:extLst>
  </p:cSld>
  <p:clrMapOvr>
    <a:masterClrMapping/>
  </p:clrMapOvr>
  <p:transition spd="slow" advTm="3000"/>
</p:sldLayout>
</file>

<file path=ppt/slideLayouts/slideLayout585.xml><?xml version="1.0" encoding="utf-8"?>
<p:sldLayout xmlns:a="http://schemas.openxmlformats.org/drawingml/2006/main" xmlns:r="http://schemas.openxmlformats.org/officeDocument/2006/relationships" xmlns:p="http://schemas.openxmlformats.org/presentationml/2006/main" userDrawn="1">
  <p:cSld name="45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52340410"/>
      </p:ext>
    </p:extLst>
  </p:cSld>
  <p:clrMapOvr>
    <a:masterClrMapping/>
  </p:clrMapOvr>
  <p:transition spd="slow" advTm="3000"/>
</p:sldLayout>
</file>

<file path=ppt/slideLayouts/slideLayout586.xml><?xml version="1.0" encoding="utf-8"?>
<p:sldLayout xmlns:a="http://schemas.openxmlformats.org/drawingml/2006/main" xmlns:r="http://schemas.openxmlformats.org/officeDocument/2006/relationships" xmlns:p="http://schemas.openxmlformats.org/presentationml/2006/main" userDrawn="1">
  <p:cSld name="46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35304424"/>
      </p:ext>
    </p:extLst>
  </p:cSld>
  <p:clrMapOvr>
    <a:masterClrMapping/>
  </p:clrMapOvr>
  <p:transition spd="slow" advTm="3000"/>
</p:sldLayout>
</file>

<file path=ppt/slideLayouts/slideLayout587.xml><?xml version="1.0" encoding="utf-8"?>
<p:sldLayout xmlns:a="http://schemas.openxmlformats.org/drawingml/2006/main" xmlns:r="http://schemas.openxmlformats.org/officeDocument/2006/relationships" xmlns:p="http://schemas.openxmlformats.org/presentationml/2006/main" userDrawn="1">
  <p:cSld name="22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D3651C4A-636C-43D5-8F45-9B7FA68B1021}"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0CB755A3-A002-406D-A30A-EA229C631C3C}"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63521221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userDrawn="1">
  <p:cSld name="47_标题和内容">
    <p:spTree>
      <p:nvGrpSpPr>
        <p:cNvPr id="1" name=""/>
        <p:cNvGrpSpPr/>
        <p:nvPr/>
      </p:nvGrpSpPr>
      <p:grpSpPr>
        <a:xfrm>
          <a:off x="0" y="0"/>
          <a:ext cx="0" cy="0"/>
          <a:chOff x="0" y="0"/>
          <a:chExt cx="0" cy="0"/>
        </a:xfrm>
      </p:grpSpPr>
      <p:sp>
        <p:nvSpPr>
          <p:cNvPr id="2" name="日期占位符 3">
            <a:extLst/>
          </p:cNvPr>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422852A1-82BC-420A-A8F1-ADF75FD23FF1}"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4">
            <a:extLst/>
          </p:cNvPr>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5">
            <a:extLst/>
          </p:cNvPr>
          <p:cNvSpPr>
            <a:spLocks noGrp="1"/>
          </p:cNvSpPr>
          <p:nvPr>
            <p:ph type="sldNum" sz="quarter" idx="12"/>
          </p:nvPr>
        </p:nvSpPr>
        <p:spPr>
          <a:xfrm>
            <a:off x="398859" y="590550"/>
            <a:ext cx="584597" cy="273844"/>
          </a:xfrm>
          <a:prstGeom prst="rect">
            <a:avLst/>
          </a:prstGeom>
        </p:spPr>
        <p:txBody>
          <a:bodyPr/>
          <a:lstStyle>
            <a:lvl1pPr>
              <a:defRPr>
                <a:solidFill>
                  <a:srgbClr val="5FCBEF"/>
                </a:solidFill>
              </a:defRPr>
            </a:lvl1pPr>
          </a:lstStyle>
          <a:p>
            <a:pPr defTabSz="342900">
              <a:buClrTx/>
              <a:defRPr/>
            </a:pPr>
            <a:fld id="{8DEF1F46-8D2F-4052-9F6A-08F3809E54A5}"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234118026"/>
      </p:ext>
    </p:extLst>
  </p:cSld>
  <p:clrMapOvr>
    <a:masterClrMapping/>
  </p:clrMapOvr>
  <p:transition spd="slow" advTm="3000">
    <p:random/>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userDrawn="1">
  <p:cSld name="11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832320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93499484"/>
      </p:ext>
    </p:extLst>
  </p:cSld>
  <p:clrMapOvr>
    <a:masterClrMapping/>
  </p:clrMapOvr>
  <p:timing>
    <p:tnLst>
      <p:par>
        <p:cTn id="1" dur="indefinite" restart="never" nodeType="tmRoot"/>
      </p:par>
    </p:tnLst>
  </p:timing>
</p:sldLayout>
</file>

<file path=ppt/slideLayouts/slideLayout590.xml><?xml version="1.0" encoding="utf-8"?>
<p:sldLayout xmlns:a="http://schemas.openxmlformats.org/drawingml/2006/main" xmlns:r="http://schemas.openxmlformats.org/officeDocument/2006/relationships" xmlns:p="http://schemas.openxmlformats.org/presentationml/2006/main" userDrawn="1">
  <p:cSld name="11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90212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userDrawn="1">
  <p:cSld name="11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0981670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userDrawn="1">
  <p:cSld name="11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5347476"/>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userDrawn="1">
  <p:cSld name="12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43685436"/>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userDrawn="1">
  <p:cSld name="12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7617684"/>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userDrawn="1">
  <p:cSld name="12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90819524"/>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userDrawn="1">
  <p:cSld name="12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99968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userDrawn="1">
  <p:cSld name="22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9F37422E-C080-45AE-A171-86F1DA5412CB}"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FC6813B9-9666-40E6-9203-AE5DBA65578F}"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97088094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5614" y="204787"/>
            <a:ext cx="8226425" cy="436721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3"/>
          <p:cNvSpPr>
            <a:spLocks noGrp="1"/>
          </p:cNvSpPr>
          <p:nvPr>
            <p:ph type="dt" sz="half" idx="10"/>
          </p:nvPr>
        </p:nvSpPr>
        <p:spPr>
          <a:xfrm>
            <a:off x="5404248" y="4531519"/>
            <a:ext cx="683419" cy="273844"/>
          </a:xfrm>
          <a:prstGeom prst="rect">
            <a:avLst/>
          </a:prstGeom>
        </p:spPr>
        <p:txBody>
          <a:bodyPr/>
          <a:lstStyle>
            <a:lvl1pPr eaLnBrk="0" hangingPunct="0">
              <a:spcBef>
                <a:spcPct val="0"/>
              </a:spcBef>
              <a:defRPr b="1">
                <a:solidFill>
                  <a:prstClr val="black">
                    <a:tint val="75000"/>
                  </a:prstClr>
                </a:solidFill>
                <a:latin typeface="Arial" panose="020B0604020202020204" pitchFamily="34" charset="0"/>
              </a:defRPr>
            </a:lvl1pPr>
          </a:lstStyle>
          <a:p>
            <a:pPr defTabSz="342900">
              <a:buClrTx/>
              <a:defRPr/>
            </a:pPr>
            <a:endParaRPr lang="en-US" sz="1350" kern="1200">
              <a:ea typeface="+mn-ea"/>
              <a:cs typeface="+mn-cs"/>
            </a:endParaRPr>
          </a:p>
        </p:txBody>
      </p:sp>
      <p:sp>
        <p:nvSpPr>
          <p:cNvPr id="4" name="Footer Placeholder 4"/>
          <p:cNvSpPr>
            <a:spLocks noGrp="1"/>
          </p:cNvSpPr>
          <p:nvPr>
            <p:ph type="ftr" sz="quarter" idx="11"/>
          </p:nvPr>
        </p:nvSpPr>
        <p:spPr>
          <a:xfrm>
            <a:off x="508397" y="4531519"/>
            <a:ext cx="4723209" cy="273844"/>
          </a:xfrm>
          <a:prstGeom prst="rect">
            <a:avLst/>
          </a:prstGeom>
        </p:spPr>
        <p:txBody>
          <a:bodyPr/>
          <a:lstStyle>
            <a:lvl1pPr eaLnBrk="0" hangingPunct="0">
              <a:spcBef>
                <a:spcPct val="0"/>
              </a:spcBef>
              <a:defRPr b="1">
                <a:solidFill>
                  <a:prstClr val="black">
                    <a:tint val="75000"/>
                  </a:prstClr>
                </a:solidFill>
                <a:latin typeface="Arial" panose="020B0604020202020204" pitchFamily="34" charset="0"/>
              </a:defRPr>
            </a:lvl1pPr>
          </a:lstStyle>
          <a:p>
            <a:pPr defTabSz="342900">
              <a:buClrTx/>
              <a:defRPr/>
            </a:pPr>
            <a:endParaRPr lang="en-US" sz="1350" kern="1200">
              <a:ea typeface="+mn-ea"/>
              <a:cs typeface="+mn-cs"/>
            </a:endParaRPr>
          </a:p>
        </p:txBody>
      </p:sp>
      <p:sp>
        <p:nvSpPr>
          <p:cNvPr id="5" name="Slide Number Placeholder 5"/>
          <p:cNvSpPr>
            <a:spLocks noGrp="1"/>
          </p:cNvSpPr>
          <p:nvPr>
            <p:ph type="sldNum" sz="quarter" idx="12"/>
          </p:nvPr>
        </p:nvSpPr>
        <p:spPr>
          <a:xfrm>
            <a:off x="6442472" y="4531519"/>
            <a:ext cx="513159" cy="273844"/>
          </a:xfrm>
          <a:prstGeom prst="rect">
            <a:avLst/>
          </a:prstGeom>
        </p:spPr>
        <p:txBody>
          <a:bodyPr/>
          <a:lstStyle>
            <a:lvl1pPr eaLnBrk="0" hangingPunct="0">
              <a:spcBef>
                <a:spcPct val="0"/>
              </a:spcBef>
              <a:defRPr b="1">
                <a:solidFill>
                  <a:srgbClr val="5FCBEF"/>
                </a:solidFill>
                <a:latin typeface="Arial" panose="020B0604020202020204" pitchFamily="34" charset="0"/>
              </a:defRPr>
            </a:lvl1pPr>
          </a:lstStyle>
          <a:p>
            <a:pPr defTabSz="342900">
              <a:buClrTx/>
              <a:defRPr/>
            </a:pPr>
            <a:fld id="{11A00E80-0773-4B86-BEB2-875C89E51D11}" type="slidenum">
              <a:rPr lang="en-US" altLang="en-US" sz="1350" kern="1200" smtClean="0">
                <a:ea typeface="+mn-ea"/>
                <a:cs typeface="+mn-cs"/>
              </a:rPr>
              <a:pPr defTabSz="342900">
                <a:buClrTx/>
                <a:defRPr/>
              </a:pPr>
              <a:t>‹#›</a:t>
            </a:fld>
            <a:endParaRPr lang="en-US" altLang="en-US" sz="1350" kern="1200">
              <a:ea typeface="+mn-ea"/>
              <a:cs typeface="+mn-cs"/>
            </a:endParaRPr>
          </a:p>
        </p:txBody>
      </p:sp>
    </p:spTree>
    <p:extLst>
      <p:ext uri="{BB962C8B-B14F-4D97-AF65-F5344CB8AC3E}">
        <p14:creationId xmlns:p14="http://schemas.microsoft.com/office/powerpoint/2010/main" val="1590852633"/>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userDrawn="1">
  <p:cSld name="22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8" y="4531519"/>
            <a:ext cx="683419" cy="273844"/>
          </a:xfrm>
          <a:prstGeom prst="rect">
            <a:avLst/>
          </a:prstGeom>
        </p:spPr>
        <p:txBody>
          <a:bodyPr/>
          <a:lstStyle>
            <a:lvl1pPr eaLnBrk="0" hangingPunct="0">
              <a:spcBef>
                <a:spcPct val="0"/>
              </a:spcBef>
              <a:defRPr b="1">
                <a:solidFill>
                  <a:prstClr val="black">
                    <a:tint val="75000"/>
                  </a:prstClr>
                </a:solidFill>
                <a:latin typeface="Arial" panose="020B0604020202020204" pitchFamily="34" charset="0"/>
              </a:defRPr>
            </a:lvl1pPr>
          </a:lstStyle>
          <a:p>
            <a:pPr defTabSz="342900">
              <a:buClrTx/>
              <a:defRPr/>
            </a:pPr>
            <a:fld id="{1E24BA01-BC1B-4B94-A8AD-45563E9DE245}" type="datetimeFigureOut">
              <a:rPr lang="zh-CN" altLang="en-US" sz="1350" kern="1200" smtClean="0">
                <a:ea typeface="+mn-ea"/>
                <a:cs typeface="+mn-cs"/>
              </a:rPr>
              <a:pPr defTabSz="342900">
                <a:buClrTx/>
                <a:defRPr/>
              </a:pPr>
              <a:t>2021/11/25</a:t>
            </a:fld>
            <a:endParaRPr lang="zh-CN" altLang="en-US" sz="1350" kern="1200">
              <a:ea typeface="+mn-ea"/>
              <a:cs typeface="+mn-cs"/>
            </a:endParaRPr>
          </a:p>
        </p:txBody>
      </p:sp>
      <p:sp>
        <p:nvSpPr>
          <p:cNvPr id="3" name="页脚占位符 3"/>
          <p:cNvSpPr>
            <a:spLocks noGrp="1"/>
          </p:cNvSpPr>
          <p:nvPr>
            <p:ph type="ftr" sz="quarter" idx="11"/>
          </p:nvPr>
        </p:nvSpPr>
        <p:spPr>
          <a:xfrm>
            <a:off x="508397" y="4531519"/>
            <a:ext cx="4723209" cy="273844"/>
          </a:xfrm>
          <a:prstGeom prst="rect">
            <a:avLst/>
          </a:prstGeom>
        </p:spPr>
        <p:txBody>
          <a:bodyPr/>
          <a:lstStyle>
            <a:lvl1pPr eaLnBrk="0" hangingPunct="0">
              <a:spcBef>
                <a:spcPct val="0"/>
              </a:spcBef>
              <a:defRPr b="1">
                <a:solidFill>
                  <a:prstClr val="black">
                    <a:tint val="75000"/>
                  </a:prstClr>
                </a:solidFill>
                <a:latin typeface="Arial" panose="020B0604020202020204" pitchFamily="34" charset="0"/>
              </a:defRPr>
            </a:lvl1pPr>
          </a:lstStyle>
          <a:p>
            <a:pPr defTabSz="342900">
              <a:buClrTx/>
              <a:defRPr/>
            </a:pPr>
            <a:endParaRPr lang="zh-CN" altLang="en-US" sz="1350" kern="1200">
              <a:ea typeface="+mn-ea"/>
              <a:cs typeface="+mn-cs"/>
            </a:endParaRPr>
          </a:p>
        </p:txBody>
      </p:sp>
      <p:sp>
        <p:nvSpPr>
          <p:cNvPr id="4" name="灯片编号占位符 4"/>
          <p:cNvSpPr>
            <a:spLocks noGrp="1"/>
          </p:cNvSpPr>
          <p:nvPr>
            <p:ph type="sldNum" sz="quarter" idx="12"/>
          </p:nvPr>
        </p:nvSpPr>
        <p:spPr>
          <a:xfrm>
            <a:off x="6442472" y="4531519"/>
            <a:ext cx="513159" cy="273844"/>
          </a:xfrm>
          <a:prstGeom prst="rect">
            <a:avLst/>
          </a:prstGeom>
        </p:spPr>
        <p:txBody>
          <a:bodyPr/>
          <a:lstStyle>
            <a:lvl1pPr eaLnBrk="0" hangingPunct="0">
              <a:spcBef>
                <a:spcPct val="0"/>
              </a:spcBef>
              <a:defRPr b="1">
                <a:solidFill>
                  <a:prstClr val="black">
                    <a:tint val="75000"/>
                  </a:prstClr>
                </a:solidFill>
                <a:latin typeface="Arial" panose="020B0604020202020204" pitchFamily="34" charset="0"/>
              </a:defRPr>
            </a:lvl1pPr>
          </a:lstStyle>
          <a:p>
            <a:pPr defTabSz="342900">
              <a:buClrTx/>
              <a:defRPr/>
            </a:pPr>
            <a:fld id="{A2D763E4-8A87-4742-9074-96AA7BC6990E}" type="slidenum">
              <a:rPr lang="zh-CN" altLang="en-US" sz="1350" kern="1200" smtClean="0">
                <a:ea typeface="+mn-ea"/>
                <a:cs typeface="+mn-cs"/>
              </a:rPr>
              <a:pPr defTabSz="342900">
                <a:buClrTx/>
                <a:defRPr/>
              </a:pPr>
              <a:t>‹#›</a:t>
            </a:fld>
            <a:endParaRPr lang="zh-CN" altLang="en-US" sz="1350" kern="1200">
              <a:ea typeface="+mn-ea"/>
              <a:cs typeface="+mn-cs"/>
            </a:endParaRPr>
          </a:p>
        </p:txBody>
      </p:sp>
    </p:spTree>
    <p:extLst>
      <p:ext uri="{BB962C8B-B14F-4D97-AF65-F5344CB8AC3E}">
        <p14:creationId xmlns:p14="http://schemas.microsoft.com/office/powerpoint/2010/main" val="35826541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7"/>
        <p:cNvGrpSpPr/>
        <p:nvPr/>
      </p:nvGrpSpPr>
      <p:grpSpPr>
        <a:xfrm>
          <a:off x="0" y="0"/>
          <a:ext cx="0" cy="0"/>
          <a:chOff x="0" y="0"/>
          <a:chExt cx="0" cy="0"/>
        </a:xfrm>
      </p:grpSpPr>
      <p:grpSp>
        <p:nvGrpSpPr>
          <p:cNvPr id="68" name="Google Shape;68;p8"/>
          <p:cNvGrpSpPr/>
          <p:nvPr/>
        </p:nvGrpSpPr>
        <p:grpSpPr>
          <a:xfrm>
            <a:off x="0" y="0"/>
            <a:ext cx="9143995" cy="5143625"/>
            <a:chOff x="0" y="0"/>
            <a:chExt cx="9143995" cy="5143625"/>
          </a:xfrm>
        </p:grpSpPr>
        <p:grpSp>
          <p:nvGrpSpPr>
            <p:cNvPr id="69" name="Google Shape;69;p8"/>
            <p:cNvGrpSpPr/>
            <p:nvPr/>
          </p:nvGrpSpPr>
          <p:grpSpPr>
            <a:xfrm>
              <a:off x="0" y="0"/>
              <a:ext cx="9143995" cy="5143625"/>
              <a:chOff x="0" y="0"/>
              <a:chExt cx="9143995" cy="5143625"/>
            </a:xfrm>
          </p:grpSpPr>
          <p:sp>
            <p:nvSpPr>
              <p:cNvPr id="70" name="Google Shape;70;p8"/>
              <p:cNvSpPr/>
              <p:nvPr/>
            </p:nvSpPr>
            <p:spPr>
              <a:xfrm flipH="1">
                <a:off x="0" y="4188125"/>
                <a:ext cx="2727300" cy="955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8"/>
              <p:cNvSpPr/>
              <p:nvPr/>
            </p:nvSpPr>
            <p:spPr>
              <a:xfrm flipH="1">
                <a:off x="1751145" y="4419475"/>
                <a:ext cx="612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8"/>
              <p:cNvSpPr/>
              <p:nvPr/>
            </p:nvSpPr>
            <p:spPr>
              <a:xfrm flipH="1">
                <a:off x="2151456" y="4665075"/>
                <a:ext cx="21570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8"/>
              <p:cNvSpPr/>
              <p:nvPr/>
            </p:nvSpPr>
            <p:spPr>
              <a:xfrm>
                <a:off x="6416695" y="0"/>
                <a:ext cx="2727300" cy="955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8"/>
              <p:cNvSpPr/>
              <p:nvPr/>
            </p:nvSpPr>
            <p:spPr>
              <a:xfrm>
                <a:off x="4726699" y="231350"/>
                <a:ext cx="26946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8"/>
              <p:cNvSpPr/>
              <p:nvPr/>
            </p:nvSpPr>
            <p:spPr>
              <a:xfrm>
                <a:off x="6279349" y="722525"/>
                <a:ext cx="11172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8"/>
              <p:cNvSpPr/>
              <p:nvPr/>
            </p:nvSpPr>
            <p:spPr>
              <a:xfrm>
                <a:off x="6858825" y="476950"/>
                <a:ext cx="969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77;p8"/>
            <p:cNvSpPr/>
            <p:nvPr/>
          </p:nvSpPr>
          <p:spPr>
            <a:xfrm flipH="1">
              <a:off x="2074151" y="4910650"/>
              <a:ext cx="612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 name="Google Shape;78;p8"/>
          <p:cNvSpPr txBox="1">
            <a:spLocks noGrp="1"/>
          </p:cNvSpPr>
          <p:nvPr>
            <p:ph type="title"/>
          </p:nvPr>
        </p:nvSpPr>
        <p:spPr>
          <a:xfrm>
            <a:off x="1410225" y="1290525"/>
            <a:ext cx="6323700" cy="26295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5"/>
              </a:buClr>
              <a:buSzPts val="4800"/>
              <a:buNone/>
              <a:defRPr sz="9000"/>
            </a:lvl1pPr>
            <a:lvl2pPr lvl="1">
              <a:spcBef>
                <a:spcPts val="0"/>
              </a:spcBef>
              <a:spcAft>
                <a:spcPts val="0"/>
              </a:spcAft>
              <a:buClr>
                <a:schemeClr val="accent5"/>
              </a:buClr>
              <a:buSzPts val="4800"/>
              <a:buNone/>
              <a:defRPr sz="4800">
                <a:solidFill>
                  <a:schemeClr val="accent5"/>
                </a:solidFill>
              </a:defRPr>
            </a:lvl2pPr>
            <a:lvl3pPr lvl="2">
              <a:spcBef>
                <a:spcPts val="0"/>
              </a:spcBef>
              <a:spcAft>
                <a:spcPts val="0"/>
              </a:spcAft>
              <a:buClr>
                <a:schemeClr val="accent5"/>
              </a:buClr>
              <a:buSzPts val="4800"/>
              <a:buNone/>
              <a:defRPr sz="4800">
                <a:solidFill>
                  <a:schemeClr val="accent5"/>
                </a:solidFill>
              </a:defRPr>
            </a:lvl3pPr>
            <a:lvl4pPr lvl="3">
              <a:spcBef>
                <a:spcPts val="0"/>
              </a:spcBef>
              <a:spcAft>
                <a:spcPts val="0"/>
              </a:spcAft>
              <a:buClr>
                <a:schemeClr val="accent5"/>
              </a:buClr>
              <a:buSzPts val="4800"/>
              <a:buNone/>
              <a:defRPr sz="4800">
                <a:solidFill>
                  <a:schemeClr val="accent5"/>
                </a:solidFill>
              </a:defRPr>
            </a:lvl4pPr>
            <a:lvl5pPr lvl="4">
              <a:spcBef>
                <a:spcPts val="0"/>
              </a:spcBef>
              <a:spcAft>
                <a:spcPts val="0"/>
              </a:spcAft>
              <a:buClr>
                <a:schemeClr val="accent5"/>
              </a:buClr>
              <a:buSzPts val="4800"/>
              <a:buNone/>
              <a:defRPr sz="4800">
                <a:solidFill>
                  <a:schemeClr val="accent5"/>
                </a:solidFill>
              </a:defRPr>
            </a:lvl5pPr>
            <a:lvl6pPr lvl="5">
              <a:spcBef>
                <a:spcPts val="0"/>
              </a:spcBef>
              <a:spcAft>
                <a:spcPts val="0"/>
              </a:spcAft>
              <a:buClr>
                <a:schemeClr val="accent5"/>
              </a:buClr>
              <a:buSzPts val="4800"/>
              <a:buNone/>
              <a:defRPr sz="4800">
                <a:solidFill>
                  <a:schemeClr val="accent5"/>
                </a:solidFill>
              </a:defRPr>
            </a:lvl6pPr>
            <a:lvl7pPr lvl="6">
              <a:spcBef>
                <a:spcPts val="0"/>
              </a:spcBef>
              <a:spcAft>
                <a:spcPts val="0"/>
              </a:spcAft>
              <a:buClr>
                <a:schemeClr val="accent5"/>
              </a:buClr>
              <a:buSzPts val="4800"/>
              <a:buNone/>
              <a:defRPr sz="4800">
                <a:solidFill>
                  <a:schemeClr val="accent5"/>
                </a:solidFill>
              </a:defRPr>
            </a:lvl7pPr>
            <a:lvl8pPr lvl="7">
              <a:spcBef>
                <a:spcPts val="0"/>
              </a:spcBef>
              <a:spcAft>
                <a:spcPts val="0"/>
              </a:spcAft>
              <a:buClr>
                <a:schemeClr val="accent5"/>
              </a:buClr>
              <a:buSzPts val="4800"/>
              <a:buNone/>
              <a:defRPr sz="4800">
                <a:solidFill>
                  <a:schemeClr val="accent5"/>
                </a:solidFill>
              </a:defRPr>
            </a:lvl8pPr>
            <a:lvl9pPr lvl="8">
              <a:spcBef>
                <a:spcPts val="0"/>
              </a:spcBef>
              <a:spcAft>
                <a:spcPts val="0"/>
              </a:spcAft>
              <a:buClr>
                <a:schemeClr val="accent5"/>
              </a:buClr>
              <a:buSzPts val="4800"/>
              <a:buNone/>
              <a:defRPr sz="4800">
                <a:solidFill>
                  <a:schemeClr val="accent5"/>
                </a:solidFill>
              </a:defRPr>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2"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1156536029"/>
      </p:ext>
    </p:extLst>
  </p:cSld>
  <p:clrMapOvr>
    <a:masterClrMapping/>
  </p:clrMapOvr>
  <p:timing>
    <p:tnLst>
      <p:par>
        <p:cTn id="1" dur="indefinite" restart="never" nodeType="tmRoot"/>
      </p:par>
    </p:tnLst>
  </p:timing>
</p:sldLayout>
</file>

<file path=ppt/slideLayouts/slideLayout600.xml><?xml version="1.0" encoding="utf-8"?>
<p:sldLayout xmlns:a="http://schemas.openxmlformats.org/drawingml/2006/main" xmlns:r="http://schemas.openxmlformats.org/officeDocument/2006/relationships" xmlns:p="http://schemas.openxmlformats.org/presentationml/2006/main" userDrawn="1">
  <p:cSld name="23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8" y="4531519"/>
            <a:ext cx="683419" cy="273844"/>
          </a:xfrm>
          <a:prstGeom prst="rect">
            <a:avLst/>
          </a:prstGeom>
        </p:spPr>
        <p:txBody>
          <a:bodyPr/>
          <a:lstStyle>
            <a:lvl1pPr eaLnBrk="0" hangingPunct="0">
              <a:spcBef>
                <a:spcPct val="0"/>
              </a:spcBef>
              <a:defRPr b="1">
                <a:solidFill>
                  <a:prstClr val="black">
                    <a:tint val="75000"/>
                  </a:prstClr>
                </a:solidFill>
                <a:latin typeface="Arial" panose="020B0604020202020204" pitchFamily="34" charset="0"/>
              </a:defRPr>
            </a:lvl1pPr>
          </a:lstStyle>
          <a:p>
            <a:pPr defTabSz="342900">
              <a:buClrTx/>
              <a:defRPr/>
            </a:pPr>
            <a:fld id="{C411BDAE-6536-4789-8EE9-318E2A0DA2AB}" type="datetimeFigureOut">
              <a:rPr lang="zh-CN" altLang="en-US" sz="1350" kern="1200" smtClean="0">
                <a:ea typeface="+mn-ea"/>
                <a:cs typeface="+mn-cs"/>
              </a:rPr>
              <a:pPr defTabSz="342900">
                <a:buClrTx/>
                <a:defRPr/>
              </a:pPr>
              <a:t>2021/11/25</a:t>
            </a:fld>
            <a:endParaRPr lang="zh-CN" altLang="en-US" sz="1350" kern="1200">
              <a:ea typeface="+mn-ea"/>
              <a:cs typeface="+mn-cs"/>
            </a:endParaRPr>
          </a:p>
        </p:txBody>
      </p:sp>
      <p:sp>
        <p:nvSpPr>
          <p:cNvPr id="3" name="页脚占位符 3"/>
          <p:cNvSpPr>
            <a:spLocks noGrp="1"/>
          </p:cNvSpPr>
          <p:nvPr>
            <p:ph type="ftr" sz="quarter" idx="11"/>
          </p:nvPr>
        </p:nvSpPr>
        <p:spPr>
          <a:xfrm>
            <a:off x="508397" y="4531519"/>
            <a:ext cx="4723209" cy="273844"/>
          </a:xfrm>
          <a:prstGeom prst="rect">
            <a:avLst/>
          </a:prstGeom>
        </p:spPr>
        <p:txBody>
          <a:bodyPr/>
          <a:lstStyle>
            <a:lvl1pPr eaLnBrk="0" hangingPunct="0">
              <a:spcBef>
                <a:spcPct val="0"/>
              </a:spcBef>
              <a:defRPr b="1">
                <a:solidFill>
                  <a:prstClr val="black">
                    <a:tint val="75000"/>
                  </a:prstClr>
                </a:solidFill>
                <a:latin typeface="Arial" panose="020B0604020202020204" pitchFamily="34" charset="0"/>
              </a:defRPr>
            </a:lvl1pPr>
          </a:lstStyle>
          <a:p>
            <a:pPr defTabSz="342900">
              <a:buClrTx/>
              <a:defRPr/>
            </a:pPr>
            <a:endParaRPr lang="zh-CN" altLang="en-US" sz="1350" kern="1200">
              <a:ea typeface="+mn-ea"/>
              <a:cs typeface="+mn-cs"/>
            </a:endParaRPr>
          </a:p>
        </p:txBody>
      </p:sp>
      <p:sp>
        <p:nvSpPr>
          <p:cNvPr id="4" name="灯片编号占位符 4"/>
          <p:cNvSpPr>
            <a:spLocks noGrp="1"/>
          </p:cNvSpPr>
          <p:nvPr>
            <p:ph type="sldNum" sz="quarter" idx="12"/>
          </p:nvPr>
        </p:nvSpPr>
        <p:spPr>
          <a:xfrm>
            <a:off x="6442472" y="4531519"/>
            <a:ext cx="513159" cy="273844"/>
          </a:xfrm>
          <a:prstGeom prst="rect">
            <a:avLst/>
          </a:prstGeom>
        </p:spPr>
        <p:txBody>
          <a:bodyPr/>
          <a:lstStyle>
            <a:lvl1pPr eaLnBrk="0" hangingPunct="0">
              <a:spcBef>
                <a:spcPct val="0"/>
              </a:spcBef>
              <a:defRPr b="1">
                <a:solidFill>
                  <a:prstClr val="black">
                    <a:tint val="75000"/>
                  </a:prstClr>
                </a:solidFill>
                <a:latin typeface="Arial" panose="020B0604020202020204" pitchFamily="34" charset="0"/>
              </a:defRPr>
            </a:lvl1pPr>
          </a:lstStyle>
          <a:p>
            <a:pPr defTabSz="342900">
              <a:buClrTx/>
              <a:defRPr/>
            </a:pPr>
            <a:fld id="{495BC1A8-988B-4D3D-86C0-1017939A8EDB}" type="slidenum">
              <a:rPr lang="zh-CN" altLang="en-US" sz="1350" kern="1200" smtClean="0">
                <a:ea typeface="+mn-ea"/>
                <a:cs typeface="+mn-cs"/>
              </a:rPr>
              <a:pPr defTabSz="342900">
                <a:buClrTx/>
                <a:defRPr/>
              </a:pPr>
              <a:t>‹#›</a:t>
            </a:fld>
            <a:endParaRPr lang="zh-CN" altLang="en-US" sz="1350" kern="1200">
              <a:ea typeface="+mn-ea"/>
              <a:cs typeface="+mn-cs"/>
            </a:endParaRPr>
          </a:p>
        </p:txBody>
      </p:sp>
    </p:spTree>
    <p:extLst>
      <p:ext uri="{BB962C8B-B14F-4D97-AF65-F5344CB8AC3E}">
        <p14:creationId xmlns:p14="http://schemas.microsoft.com/office/powerpoint/2010/main" val="288538101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17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0"/>
            <a:ext cx="9496425"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9138454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48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0"/>
            <a:ext cx="9525000"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59998048"/>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17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6053" y="-341710"/>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1922019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515663"/>
      </p:ext>
    </p:extLst>
  </p:cSld>
  <p:clrMapOvr>
    <a:masterClrMapping/>
  </p:clrMapOvr>
  <p:timing>
    <p:tnLst>
      <p:par>
        <p:cTn id="1" dur="indefinite" restart="never" nodeType="tmRoot"/>
      </p:par>
    </p:tnLst>
  </p:timing>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9385730"/>
      </p:ext>
    </p:extLst>
  </p:cSld>
  <p:clrMapOvr>
    <a:masterClrMapping/>
  </p:clrMapOvr>
  <p:timing>
    <p:tnLst>
      <p:par>
        <p:cTn id="1" dur="indefinite" restart="never" nodeType="tmRoot"/>
      </p:par>
    </p:tnLst>
  </p:timing>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4005912233"/>
      </p:ext>
    </p:extLst>
  </p:cSld>
  <p:clrMapOvr>
    <a:masterClrMapping/>
  </p:clrMapOvr>
  <p:timing>
    <p:tnLst>
      <p:par>
        <p:cTn id="1" dur="indefinite" restart="never" nodeType="tmRoot"/>
      </p:par>
    </p:tnLst>
  </p:timing>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0969627"/>
      </p:ext>
    </p:extLst>
  </p:cSld>
  <p:clrMapOvr>
    <a:masterClrMapping/>
  </p:clrMapOvr>
  <p:timing>
    <p:tnLst>
      <p:par>
        <p:cTn id="1" dur="indefinite" restart="never" nodeType="tmRoot"/>
      </p:par>
    </p:tnLst>
  </p:timing>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7945512"/>
      </p:ext>
    </p:extLst>
  </p:cSld>
  <p:clrMapOvr>
    <a:masterClrMapping/>
  </p:clrMapOvr>
  <p:timing>
    <p:tnLst>
      <p:par>
        <p:cTn id="1" dur="indefinite" restart="never" nodeType="tmRoot"/>
      </p:par>
    </p:tnLst>
  </p:timing>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8277421"/>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80" y="1412042"/>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689910219"/>
      </p:ext>
    </p:extLst>
  </p:cSld>
  <p:clrMapOvr>
    <a:masterClrMapping/>
  </p:clrMapOvr>
  <p:timing>
    <p:tnLst>
      <p:par>
        <p:cTn id="1" dur="indefinite" restart="never" nodeType="tmRoot"/>
      </p:par>
    </p:tnLst>
  </p:timing>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4341843"/>
      </p:ext>
    </p:extLst>
  </p:cSld>
  <p:clrMapOvr>
    <a:masterClrMapping/>
  </p:clrMapOvr>
  <p:timing>
    <p:tnLst>
      <p:par>
        <p:cTn id="1" dur="indefinite" restart="never" nodeType="tmRoot"/>
      </p:par>
    </p:tnLst>
  </p:timing>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33535607"/>
      </p:ext>
    </p:extLst>
  </p:cSld>
  <p:clrMapOvr>
    <a:masterClrMapping/>
  </p:clrMapOvr>
  <p:timing>
    <p:tnLst>
      <p:par>
        <p:cTn id="1" dur="indefinite" restart="never" nodeType="tmRoot"/>
      </p:par>
    </p:tnLst>
  </p:timing>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1324899"/>
      </p:ext>
    </p:extLst>
  </p:cSld>
  <p:clrMapOvr>
    <a:masterClrMapping/>
  </p:clrMapOvr>
  <p:timing>
    <p:tnLst>
      <p:par>
        <p:cT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318555"/>
      </p:ext>
    </p:extLst>
  </p:cSld>
  <p:clrMapOvr>
    <a:masterClrMapping/>
  </p:clrMapOvr>
  <p:timing>
    <p:tnLst>
      <p:par>
        <p:cT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427320139"/>
      </p:ext>
    </p:extLst>
  </p:cSld>
  <p:clrMapOvr>
    <a:masterClrMapping/>
  </p:clrMapOvr>
  <p:timing>
    <p:tnLst>
      <p:par>
        <p:cTn id="1" dur="indefinite" restart="never" nodeType="tmRoot"/>
      </p:par>
    </p:tnLst>
  </p:timing>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4632000"/>
      </p:ext>
    </p:extLst>
  </p:cSld>
  <p:clrMapOvr>
    <a:masterClrMapping/>
  </p:clrMapOvr>
  <p:timing>
    <p:tnLst>
      <p:par>
        <p:cTn id="1" dur="indefinite" restart="never" nodeType="tmRoot"/>
      </p:par>
    </p:tnLst>
  </p:timing>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6343861"/>
      </p:ext>
    </p:extLst>
  </p:cSld>
  <p:clrMapOvr>
    <a:masterClrMapping/>
  </p:clrMapOvr>
  <p:timing>
    <p:tnLst>
      <p:par>
        <p:cTn id="1" dur="indefinite" restart="never" nodeType="tmRoot"/>
      </p:par>
    </p:tnLst>
  </p:timing>
</p:sldLayout>
</file>

<file path=ppt/slideLayouts/slideLayout617.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952281"/>
      </p:ext>
    </p:extLst>
  </p:cSld>
  <p:clrMapOvr>
    <a:masterClrMapping/>
  </p:clrMapOvr>
  <p:timing>
    <p:tnLst>
      <p:par>
        <p:cTn id="1" dur="indefinite" restart="never" nodeType="tmRoot"/>
      </p:par>
    </p:tnLst>
  </p:timing>
</p:sldLayout>
</file>

<file path=ppt/slideLayouts/slideLayout618.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54970244"/>
      </p:ext>
    </p:extLst>
  </p:cSld>
  <p:clrMapOvr>
    <a:masterClrMapping/>
  </p:clrMapOvr>
  <p:timing>
    <p:tnLst>
      <p:par>
        <p:cTn id="1" dur="indefinite" restart="never" nodeType="tmRoot"/>
      </p:par>
    </p:tnLst>
  </p:timing>
</p:sldLayout>
</file>

<file path=ppt/slideLayouts/slideLayout619.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0665231"/>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869822106"/>
      </p:ext>
    </p:extLst>
  </p:cSld>
  <p:clrMapOvr>
    <a:masterClrMapping/>
  </p:clrMapOvr>
  <p:timing>
    <p:tnLst>
      <p:par>
        <p:cTn id="1" dur="indefinite" restart="never" nodeType="tmRoot"/>
      </p:par>
    </p:tnLst>
  </p:timing>
</p:sldLayout>
</file>

<file path=ppt/slideLayouts/slideLayout62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6030947"/>
      </p:ext>
    </p:extLst>
  </p:cSld>
  <p:clrMapOvr>
    <a:masterClrMapping/>
  </p:clrMapOvr>
  <p:timing>
    <p:tnLst>
      <p:par>
        <p:cTn id="1" dur="indefinite" restart="never" nodeType="tmRoot"/>
      </p:par>
    </p:tnLst>
  </p:timing>
</p:sldLayout>
</file>

<file path=ppt/slideLayouts/slideLayout621.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3647768"/>
      </p:ext>
    </p:extLst>
  </p:cSld>
  <p:clrMapOvr>
    <a:masterClrMapping/>
  </p:clrMapOvr>
  <p:timing>
    <p:tnLst>
      <p:par>
        <p:cTn id="1" dur="indefinite" restart="never" nodeType="tmRoot"/>
      </p:par>
    </p:tnLst>
  </p:timing>
</p:sldLayout>
</file>

<file path=ppt/slideLayouts/slideLayout622.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55534954"/>
      </p:ext>
    </p:extLst>
  </p:cSld>
  <p:clrMapOvr>
    <a:masterClrMapping/>
  </p:clrMapOvr>
  <p:timing>
    <p:tnLst>
      <p:par>
        <p:cTn id="1" dur="indefinite" restart="never" nodeType="tmRoot"/>
      </p:par>
    </p:tnLst>
  </p:timing>
</p:sldLayout>
</file>

<file path=ppt/slideLayouts/slideLayout623.xml><?xml version="1.0" encoding="utf-8"?>
<p:sldLayout xmlns:a="http://schemas.openxmlformats.org/drawingml/2006/main" xmlns:r="http://schemas.openxmlformats.org/officeDocument/2006/relationships" xmlns:p="http://schemas.openxmlformats.org/presentationml/2006/main" userDrawn="1">
  <p:cSld name="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73908"/>
      </p:ext>
    </p:extLst>
  </p:cSld>
  <p:clrMapOvr>
    <a:masterClrMapping/>
  </p:clrMapOvr>
  <p:timing>
    <p:tnLst>
      <p:par>
        <p:cT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3610182"/>
      </p:ext>
    </p:extLst>
  </p:cSld>
  <p:clrMapOvr>
    <a:masterClrMapping/>
  </p:clrMapOvr>
  <p:timing>
    <p:tnLst>
      <p:par>
        <p:cT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a:prstGeom prst="rect">
            <a:avLst/>
          </a:prstGeom>
        </p:spPr>
        <p:txBody>
          <a:bodyPr anchor="b"/>
          <a:lstStyle>
            <a:lvl1pPr algn="ctr">
              <a:defRPr sz="4500"/>
            </a:lvl1pPr>
          </a:lstStyle>
          <a:p>
            <a:r>
              <a:rPr lang="en-US" smtClean="0"/>
              <a:t>Click to edit Master title style</a:t>
            </a:r>
            <a:endParaRPr lang="en-US"/>
          </a:p>
        </p:txBody>
      </p:sp>
      <p:sp>
        <p:nvSpPr>
          <p:cNvPr id="3" name="Subtitle 2"/>
          <p:cNvSpPr>
            <a:spLocks noGrp="1"/>
          </p:cNvSpPr>
          <p:nvPr>
            <p:ph type="subTitle" idx="1"/>
          </p:nvPr>
        </p:nvSpPr>
        <p:spPr>
          <a:xfrm>
            <a:off x="1143000" y="2701528"/>
            <a:ext cx="6858000" cy="1241822"/>
          </a:xfrm>
          <a:prstGeom prst="rect">
            <a:avLst/>
          </a:prstGeom>
        </p:spPr>
        <p:txBody>
          <a:bodyPr/>
          <a:lstStyle>
            <a:lvl1pPr marL="0" indent="0" algn="ctr">
              <a:buNone/>
              <a:defRPr sz="1800"/>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smtClean="0"/>
              <a:t>Click to edit Master subtitle style</a:t>
            </a:r>
            <a:endParaRPr lang="en-US"/>
          </a:p>
        </p:txBody>
      </p:sp>
      <p:sp>
        <p:nvSpPr>
          <p:cNvPr id="4" name="Date Placeholder 3"/>
          <p:cNvSpPr>
            <a:spLocks noGrp="1"/>
          </p:cNvSpPr>
          <p:nvPr>
            <p:ph type="dt" sz="half" idx="10"/>
          </p:nvPr>
        </p:nvSpPr>
        <p:spPr>
          <a:xfrm>
            <a:off x="628650" y="4767264"/>
            <a:ext cx="2057400" cy="273844"/>
          </a:xfrm>
          <a:prstGeom prst="rect">
            <a:avLst/>
          </a:prstGeom>
        </p:spPr>
        <p:txBody>
          <a:bodyPr/>
          <a:lstStyle/>
          <a:p>
            <a:pPr defTabSz="685783">
              <a:buClrTx/>
            </a:pPr>
            <a:fld id="{F81DD83F-F77F-46B4-9CB9-C8117E634F65}" type="datetimeFigureOut">
              <a:rPr lang="en-US" kern="1200" smtClean="0">
                <a:solidFill>
                  <a:prstClr val="black">
                    <a:tint val="75000"/>
                  </a:prstClr>
                </a:solidFill>
                <a:latin typeface="Lato Light"/>
                <a:ea typeface="+mn-ea"/>
                <a:cs typeface="+mn-cs"/>
              </a:rPr>
              <a:pPr defTabSz="685783">
                <a:buClrTx/>
              </a:pPr>
              <a:t>25/11/2021</a:t>
            </a:fld>
            <a:endParaRPr lang="en-US" kern="1200">
              <a:solidFill>
                <a:prstClr val="black">
                  <a:tint val="75000"/>
                </a:prstClr>
              </a:solidFill>
              <a:latin typeface="Lato Light"/>
              <a:ea typeface="+mn-ea"/>
              <a:cs typeface="+mn-cs"/>
            </a:endParaRPr>
          </a:p>
        </p:txBody>
      </p:sp>
      <p:sp>
        <p:nvSpPr>
          <p:cNvPr id="5" name="Footer Placeholder 4"/>
          <p:cNvSpPr>
            <a:spLocks noGrp="1"/>
          </p:cNvSpPr>
          <p:nvPr>
            <p:ph type="ftr" sz="quarter" idx="11"/>
          </p:nvPr>
        </p:nvSpPr>
        <p:spPr>
          <a:xfrm>
            <a:off x="3028950" y="4767264"/>
            <a:ext cx="3086100" cy="273844"/>
          </a:xfrm>
          <a:prstGeom prst="rect">
            <a:avLst/>
          </a:prstGeom>
        </p:spPr>
        <p:txBody>
          <a:bodyPr/>
          <a:lstStyle/>
          <a:p>
            <a:pPr defTabSz="685783">
              <a:buClrTx/>
            </a:pPr>
            <a:endParaRPr lang="en-US" kern="1200">
              <a:solidFill>
                <a:prstClr val="black">
                  <a:tint val="75000"/>
                </a:prstClr>
              </a:solidFill>
              <a:latin typeface="Lato Light"/>
              <a:ea typeface="+mn-ea"/>
              <a:cs typeface="+mn-cs"/>
            </a:endParaRPr>
          </a:p>
        </p:txBody>
      </p:sp>
      <p:sp>
        <p:nvSpPr>
          <p:cNvPr id="6" name="Slide Number Placeholder 5"/>
          <p:cNvSpPr>
            <a:spLocks noGrp="1"/>
          </p:cNvSpPr>
          <p:nvPr>
            <p:ph type="sldNum" sz="quarter" idx="12"/>
          </p:nvPr>
        </p:nvSpPr>
        <p:spPr>
          <a:xfrm>
            <a:off x="6457950" y="4767264"/>
            <a:ext cx="2057400" cy="273844"/>
          </a:xfrm>
          <a:prstGeom prst="rect">
            <a:avLst/>
          </a:prstGeom>
        </p:spPr>
        <p:txBody>
          <a:bodyPr/>
          <a:lstStyle/>
          <a:p>
            <a:pPr defTabSz="685783">
              <a:buClrTx/>
            </a:pPr>
            <a:fld id="{AA92924A-2F5C-4ED1-9634-C24838A41D73}" type="slidenum">
              <a:rPr lang="en-US" kern="1200" smtClean="0">
                <a:solidFill>
                  <a:prstClr val="black">
                    <a:tint val="75000"/>
                  </a:prstClr>
                </a:solidFill>
                <a:latin typeface="Lato Light"/>
                <a:ea typeface="+mn-ea"/>
                <a:cs typeface="+mn-cs"/>
              </a:rPr>
              <a:pPr defTabSz="685783">
                <a:buClrTx/>
              </a:pPr>
              <a:t>‹#›</a:t>
            </a:fld>
            <a:endParaRPr lang="en-US" kern="1200">
              <a:solidFill>
                <a:prstClr val="black">
                  <a:tint val="75000"/>
                </a:prstClr>
              </a:solidFill>
              <a:latin typeface="Lato Light"/>
              <a:ea typeface="+mn-ea"/>
              <a:cs typeface="+mn-cs"/>
            </a:endParaRPr>
          </a:p>
        </p:txBody>
      </p:sp>
    </p:spTree>
    <p:extLst>
      <p:ext uri="{BB962C8B-B14F-4D97-AF65-F5344CB8AC3E}">
        <p14:creationId xmlns:p14="http://schemas.microsoft.com/office/powerpoint/2010/main" val="50226959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0578199"/>
      </p:ext>
    </p:extLst>
  </p:cSld>
  <p:clrMapOvr>
    <a:masterClrMapping/>
  </p:clrMapOvr>
  <p:timing>
    <p:tnLst>
      <p:par>
        <p:cTn id="1" dur="indefinite" restart="never" nodeType="tmRoot"/>
      </p:par>
    </p:tnLst>
  </p:timing>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75289881"/>
      </p:ext>
    </p:extLst>
  </p:cSld>
  <p:clrMapOvr>
    <a:masterClrMapping/>
  </p:clrMapOvr>
  <p:timing>
    <p:tnLst>
      <p:par>
        <p:cTn id="1" dur="indefinite" restart="never" nodeType="tmRoot"/>
      </p:par>
    </p:tnLst>
  </p:timing>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815055264"/>
      </p:ext>
    </p:extLst>
  </p:cSld>
  <p:clrMapOvr>
    <a:masterClrMapping/>
  </p:clrMapOvr>
  <p:timing>
    <p:tnLst>
      <p:par>
        <p:cTn id="1" dur="indefinite" restart="never" nodeType="tmRoot"/>
      </p:par>
    </p:tnLst>
  </p:timing>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912701876"/>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2"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685024958"/>
      </p:ext>
    </p:extLst>
  </p:cSld>
  <p:clrMapOvr>
    <a:masterClrMapping/>
  </p:clrMapOvr>
  <p:timing>
    <p:tnLst>
      <p:par>
        <p:cTn id="1" dur="indefinite" restart="never" nodeType="tmRoot"/>
      </p:par>
    </p:tnLst>
  </p:timing>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58268394"/>
      </p:ext>
    </p:extLst>
  </p:cSld>
  <p:clrMapOvr>
    <a:masterClrMapping/>
  </p:clrMapOvr>
  <p:timing>
    <p:tnLst>
      <p:par>
        <p:cTn id="1" dur="indefinite" restart="never" nodeType="tmRoot"/>
      </p:par>
    </p:tnLst>
  </p:timing>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008639729"/>
      </p:ext>
    </p:extLst>
  </p:cSld>
  <p:clrMapOvr>
    <a:masterClrMapping/>
  </p:clrMapOvr>
  <p:timing>
    <p:tnLst>
      <p:par>
        <p:cTn id="1" dur="indefinite" restart="never" nodeType="tmRoot"/>
      </p:par>
    </p:tnLst>
  </p:timing>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084056066"/>
      </p:ext>
    </p:extLst>
  </p:cSld>
  <p:clrMapOvr>
    <a:masterClrMapping/>
  </p:clrMapOvr>
  <p:timing>
    <p:tnLst>
      <p:par>
        <p:cTn id="1" dur="indefinite" restart="never" nodeType="tmRoot"/>
      </p:par>
    </p:tnLst>
  </p:timing>
</p:sldLayout>
</file>

<file path=ppt/slideLayouts/slideLayout633.xml><?xml version="1.0" encoding="utf-8"?>
<p:sldLayout xmlns:a="http://schemas.openxmlformats.org/drawingml/2006/main" xmlns:r="http://schemas.openxmlformats.org/officeDocument/2006/relationships" xmlns:p="http://schemas.openxmlformats.org/presentationml/2006/main" userDrawn="1">
  <p:cSld name="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4250505231"/>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6281100"/>
      </p:ext>
    </p:extLst>
  </p:cSld>
  <p:clrMapOvr>
    <a:masterClrMapping/>
  </p:clrMapOvr>
  <p:timing>
    <p:tnLst>
      <p:par>
        <p:cT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userDrawn="1">
  <p:cSld name="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41975380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4977050"/>
      </p:ext>
    </p:extLst>
  </p:cSld>
  <p:clrMapOvr>
    <a:masterClrMapping/>
  </p:clrMapOvr>
  <p:timing>
    <p:tnLst>
      <p:par>
        <p:cTn id="1" dur="indefinite" restart="never" nodeType="tmRoot"/>
      </p:par>
    </p:tnLst>
  </p:timing>
</p:sldLayout>
</file>

<file path=ppt/slideLayouts/slideLayout637.xml><?xml version="1.0" encoding="utf-8"?>
<p:sldLayout xmlns:a="http://schemas.openxmlformats.org/drawingml/2006/main" xmlns:r="http://schemas.openxmlformats.org/officeDocument/2006/relationships" xmlns:p="http://schemas.openxmlformats.org/presentationml/2006/main" userDrawn="1">
  <p:cSld name="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795371616"/>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2379876"/>
      </p:ext>
    </p:extLst>
  </p:cSld>
  <p:clrMapOvr>
    <a:masterClrMapping/>
  </p:clrMapOvr>
  <p:timing>
    <p:tnLst>
      <p:par>
        <p:cTn id="1" dur="indefinite" restart="never" nodeType="tmRoot"/>
      </p:par>
    </p:tnLst>
  </p:timing>
</p:sldLayout>
</file>

<file path=ppt/slideLayouts/slideLayout639.xml><?xml version="1.0" encoding="utf-8"?>
<p:sldLayout xmlns:a="http://schemas.openxmlformats.org/drawingml/2006/main" xmlns:r="http://schemas.openxmlformats.org/officeDocument/2006/relationships" xmlns:p="http://schemas.openxmlformats.org/presentationml/2006/main" userDrawn="1">
  <p:cSld name="1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71468632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379781177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690898367"/>
      </p:ext>
    </p:extLst>
  </p:cSld>
  <p:clrMapOvr>
    <a:masterClrMapping/>
  </p:clrMapOvr>
  <p:timing>
    <p:tnLst>
      <p:par>
        <p:cTn id="1" dur="indefinite" restart="never" nodeType="tmRoot"/>
      </p:par>
    </p:tnLst>
  </p:timing>
</p:sldLayout>
</file>

<file path=ppt/slideLayouts/slideLayout641.xml><?xml version="1.0" encoding="utf-8"?>
<p:sldLayout xmlns:a="http://schemas.openxmlformats.org/drawingml/2006/main" xmlns:r="http://schemas.openxmlformats.org/officeDocument/2006/relationships" xmlns:p="http://schemas.openxmlformats.org/presentationml/2006/main" userDrawn="1">
  <p:cSld name="1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425369376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8335146"/>
      </p:ext>
    </p:extLst>
  </p:cSld>
  <p:clrMapOvr>
    <a:masterClrMapping/>
  </p:clrMapOvr>
  <p:timing>
    <p:tnLst>
      <p:par>
        <p:cTn id="1" dur="indefinite" restart="never" nodeType="tmRoot"/>
      </p:par>
    </p:tnLst>
  </p:timing>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preserve="1" userDrawn="1">
  <p:cSld name="12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4245982610"/>
      </p:ext>
    </p:extLst>
  </p:cSld>
  <p:clrMapOvr>
    <a:masterClrMapping/>
  </p:clrMapOvr>
  <p:timing>
    <p:tnLst>
      <p:par>
        <p:cTn id="1" dur="indefinite" restart="never" nodeType="tmRoot"/>
      </p:par>
    </p:tnLst>
  </p:timing>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13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723367415"/>
      </p:ext>
    </p:extLst>
  </p:cSld>
  <p:clrMapOvr>
    <a:masterClrMapping/>
  </p:clrMapOvr>
  <p:timing>
    <p:tnLst>
      <p:par>
        <p:cTn id="1" dur="indefinite" restart="never" nodeType="tmRoot"/>
      </p:par>
    </p:tnLst>
  </p:timing>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339922694"/>
      </p:ext>
    </p:extLst>
  </p:cSld>
  <p:clrMapOvr>
    <a:masterClrMapping/>
  </p:clrMapOvr>
  <p:timing>
    <p:tnLst>
      <p:par>
        <p:cT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15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4272580969"/>
      </p:ext>
    </p:extLst>
  </p:cSld>
  <p:clrMapOvr>
    <a:masterClrMapping/>
  </p:clrMapOvr>
  <p:timing>
    <p:tnLst>
      <p:par>
        <p:cT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16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193065716"/>
      </p:ext>
    </p:extLst>
  </p:cSld>
  <p:clrMapOvr>
    <a:masterClrMapping/>
  </p:clrMapOvr>
  <p:timing>
    <p:tnLst>
      <p:par>
        <p:cTn id="1" dur="indefinite" restart="never" nodeType="tmRoot"/>
      </p:par>
    </p:tnLst>
  </p:timing>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17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822360033"/>
      </p:ext>
    </p:extLst>
  </p:cSld>
  <p:clrMapOvr>
    <a:masterClrMapping/>
  </p:clrMapOvr>
  <p:timing>
    <p:tnLst>
      <p:par>
        <p:cTn id="1" dur="indefinite" restart="never" nodeType="tmRoot"/>
      </p:par>
    </p:tnLst>
  </p:timing>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18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073827222"/>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5122547"/>
      </p:ext>
    </p:extLst>
  </p:cSld>
  <p:clrMapOvr>
    <a:masterClrMapping/>
  </p:clrMapOvr>
  <p:timing>
    <p:tnLst>
      <p:par>
        <p:cTn id="1" dur="indefinite" restart="never" nodeType="tmRoot"/>
      </p:par>
    </p:tnLst>
  </p:timing>
</p:sldLayout>
</file>

<file path=ppt/slideLayouts/slideLayout650.xml><?xml version="1.0" encoding="utf-8"?>
<p:sldLayout xmlns:a="http://schemas.openxmlformats.org/drawingml/2006/main" xmlns:r="http://schemas.openxmlformats.org/officeDocument/2006/relationships" xmlns:p="http://schemas.openxmlformats.org/presentationml/2006/main" userDrawn="1">
  <p:cSld name="1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170920016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0251144"/>
      </p:ext>
    </p:extLst>
  </p:cSld>
  <p:clrMapOvr>
    <a:masterClrMapping/>
  </p:clrMapOvr>
  <p:timing>
    <p:tnLst>
      <p:par>
        <p:cTn id="1" dur="indefinite" restart="never" nodeType="tmRoot"/>
      </p:par>
    </p:tn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userDrawn="1">
  <p:cSld name="2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1768613121"/>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8269205"/>
      </p:ext>
    </p:extLst>
  </p:cSld>
  <p:clrMapOvr>
    <a:masterClrMapping/>
  </p:clrMapOvr>
  <p:timing>
    <p:tnLst>
      <p:par>
        <p:cTn id="1" dur="indefinite" restart="never" nodeType="tmRoot"/>
      </p:par>
    </p:tnLst>
  </p:timing>
</p:sldLayout>
</file>

<file path=ppt/slideLayouts/slideLayout654.xml><?xml version="1.0" encoding="utf-8"?>
<p:sldLayout xmlns:a="http://schemas.openxmlformats.org/drawingml/2006/main" xmlns:r="http://schemas.openxmlformats.org/officeDocument/2006/relationships" xmlns:p="http://schemas.openxmlformats.org/presentationml/2006/main" userDrawn="1">
  <p:cSld name="2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226678500"/>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9001601"/>
      </p:ext>
    </p:extLst>
  </p:cSld>
  <p:clrMapOvr>
    <a:masterClrMapping/>
  </p:clrMapOvr>
  <p:timing>
    <p:tnLst>
      <p:par>
        <p:cTn id="1" dur="indefinite" restart="never" nodeType="tmRoot"/>
      </p:par>
    </p:tnLst>
  </p:timing>
</p:sldLayout>
</file>

<file path=ppt/slideLayouts/slideLayout656.xml><?xml version="1.0" encoding="utf-8"?>
<p:sldLayout xmlns:a="http://schemas.openxmlformats.org/drawingml/2006/main" xmlns:r="http://schemas.openxmlformats.org/officeDocument/2006/relationships" xmlns:p="http://schemas.openxmlformats.org/presentationml/2006/main" userDrawn="1">
  <p:cSld name="2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777889755"/>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5098957"/>
      </p:ext>
    </p:extLst>
  </p:cSld>
  <p:clrMapOvr>
    <a:masterClrMapping/>
  </p:clrMapOvr>
  <p:timing>
    <p:tnLst>
      <p:par>
        <p:cT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userDrawn="1">
  <p:cSld name="2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1235908994"/>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1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4198220"/>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209489714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userDrawn="1">
  <p:cSld name="24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685783">
              <a:buClrTx/>
            </a:pPr>
            <a:fld id="{32BF82D2-7A68-459D-A996-9BDDA2518FA4}" type="datetimeFigureOut">
              <a:rPr lang="zh-CN" altLang="en-US" kern="1200" smtClean="0">
                <a:solidFill>
                  <a:prstClr val="black">
                    <a:tint val="75000"/>
                  </a:prstClr>
                </a:solidFill>
                <a:latin typeface="Lato Light"/>
                <a:ea typeface="+mn-ea"/>
                <a:cs typeface="+mn-cs"/>
              </a:rPr>
              <a:pPr defTabSz="685783">
                <a:buClrTx/>
              </a:pPr>
              <a:t>2021/11/25</a:t>
            </a:fld>
            <a:endParaRPr lang="zh-CN" altLang="en-US" kern="1200">
              <a:solidFill>
                <a:prstClr val="black">
                  <a:tint val="75000"/>
                </a:prstClr>
              </a:solidFill>
              <a:latin typeface="Lato Light"/>
              <a:ea typeface="+mn-ea"/>
              <a:cs typeface="+mn-cs"/>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685783">
              <a:buClrTx/>
            </a:pPr>
            <a:endParaRPr lang="zh-CN" altLang="en-US" kern="1200">
              <a:solidFill>
                <a:prstClr val="black">
                  <a:tint val="75000"/>
                </a:prstClr>
              </a:solidFill>
              <a:latin typeface="Lato Light"/>
              <a:ea typeface="+mn-ea"/>
              <a:cs typeface="+mn-cs"/>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685783">
              <a:buClrTx/>
            </a:pPr>
            <a:fld id="{3E01EE5D-26FB-46D5-A381-ECFB35BF1D34}" type="slidenum">
              <a:rPr lang="zh-CN" altLang="en-US" kern="1200" smtClean="0">
                <a:solidFill>
                  <a:prstClr val="black">
                    <a:tint val="75000"/>
                  </a:prstClr>
                </a:solidFill>
                <a:latin typeface="Lato Light"/>
                <a:ea typeface="+mn-ea"/>
                <a:cs typeface="+mn-cs"/>
              </a:rPr>
              <a:pPr defTabSz="685783">
                <a:buClrTx/>
              </a:pPr>
              <a:t>‹#›</a:t>
            </a:fld>
            <a:endParaRPr lang="zh-CN" altLang="en-US" kern="1200">
              <a:solidFill>
                <a:prstClr val="black">
                  <a:tint val="75000"/>
                </a:prstClr>
              </a:solidFill>
              <a:latin typeface="Lato Light"/>
              <a:ea typeface="+mn-ea"/>
              <a:cs typeface="+mn-cs"/>
            </a:endParaRPr>
          </a:p>
        </p:txBody>
      </p:sp>
    </p:spTree>
    <p:extLst>
      <p:ext uri="{BB962C8B-B14F-4D97-AF65-F5344CB8AC3E}">
        <p14:creationId xmlns:p14="http://schemas.microsoft.com/office/powerpoint/2010/main" val="2584381840"/>
      </p:ext>
    </p:extLst>
  </p:cSld>
  <p:clrMapOvr>
    <a:masterClrMapping/>
  </p:clrMapOvr>
  <p:timing>
    <p:tnLst>
      <p:par>
        <p:cTn id="1" dur="indefinite" restart="never" nodeType="tmRoot"/>
      </p:par>
    </p:tnLst>
  </p:timing>
</p:sldLayout>
</file>

<file path=ppt/slideLayouts/slideLayout661.xml><?xml version="1.0" encoding="utf-8"?>
<p:sldLayout xmlns:a="http://schemas.openxmlformats.org/drawingml/2006/main" xmlns:r="http://schemas.openxmlformats.org/officeDocument/2006/relationships" xmlns:p="http://schemas.openxmlformats.org/presentationml/2006/main" userDrawn="1">
  <p:cSld name="2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0C6303A0-9065-42AF-906A-DE1E800FE257}"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2AD3D7CA-7BD8-4738-B6AB-718737AA462A}"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1999625248"/>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3161408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3352232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6066862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userDrawn="1">
  <p:cSld name="2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3ACFC516-0EBD-4852-9DFD-FFC809B16810}"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855DB59F-0B7A-4009-ADD8-CBB6E0E22669}"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2917142919"/>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userDrawn="1">
  <p:cSld name="2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829803530"/>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522499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668.xml><?xml version="1.0" encoding="utf-8"?>
<p:sldLayout xmlns:a="http://schemas.openxmlformats.org/drawingml/2006/main" xmlns:r="http://schemas.openxmlformats.org/officeDocument/2006/relationships" xmlns:p="http://schemas.openxmlformats.org/presentationml/2006/main" userDrawn="1">
  <p:cSld name="2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685783">
              <a:buClrTx/>
              <a:defRPr/>
            </a:pPr>
            <a:fld id="{233108B3-3C5F-434E-B7C6-124BB30C5988}"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0FCC38CE-CFED-41E2-93E2-A213294AFB8B}"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388444561"/>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08000" y="457200"/>
            <a:ext cx="6446838" cy="990600"/>
          </a:xfrm>
          <a:prstGeom prst="rect">
            <a:avLst/>
          </a:prstGeom>
        </p:spPr>
        <p:txBody>
          <a:bodyPr>
            <a:normAutofit/>
          </a:bodyPr>
          <a:lstStyle>
            <a:lvl1pPr>
              <a:defRPr sz="2025"/>
            </a:lvl1pPr>
          </a:lstStyle>
          <a:p>
            <a:r>
              <a:rPr lang="en-US" smtClean="0"/>
              <a:t>Click to edit Master title style</a:t>
            </a:r>
            <a:endParaRPr lang="en-US" dirty="0"/>
          </a:p>
        </p:txBody>
      </p:sp>
      <p:sp>
        <p:nvSpPr>
          <p:cNvPr id="3" name="Content Placeholder 2"/>
          <p:cNvSpPr>
            <a:spLocks noGrp="1"/>
          </p:cNvSpPr>
          <p:nvPr>
            <p:ph idx="1"/>
          </p:nvPr>
        </p:nvSpPr>
        <p:spPr>
          <a:xfrm>
            <a:off x="508000" y="1620441"/>
            <a:ext cx="6446838" cy="291107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5403851" y="4531520"/>
            <a:ext cx="684213" cy="273844"/>
          </a:xfrm>
          <a:prstGeom prst="rect">
            <a:avLst/>
          </a:prstGeom>
        </p:spPr>
        <p:txBody>
          <a:bodyPr/>
          <a:lstStyle>
            <a:lvl1pPr eaLnBrk="0" fontAlgn="base" hangingPunct="0">
              <a:spcBef>
                <a:spcPct val="50000"/>
              </a:spcBef>
              <a:spcAft>
                <a:spcPct val="0"/>
              </a:spcAft>
              <a:defRPr>
                <a:latin typeface="Times New Roman" panose="02020603050405020304" pitchFamily="18" charset="0"/>
              </a:defRPr>
            </a:lvl1pPr>
          </a:lstStyle>
          <a:p>
            <a:pPr defTabSz="685800">
              <a:buClrTx/>
              <a:defRPr/>
            </a:pPr>
            <a:endParaRPr lang="en-US" altLang="en-US" sz="1350" kern="1200">
              <a:solidFill>
                <a:srgbClr val="5F5F5F"/>
              </a:solidFill>
              <a:ea typeface="+mn-ea"/>
              <a:cs typeface="+mn-cs"/>
            </a:endParaRPr>
          </a:p>
        </p:txBody>
      </p:sp>
      <p:sp>
        <p:nvSpPr>
          <p:cNvPr id="5" name="Footer Placeholder 4"/>
          <p:cNvSpPr>
            <a:spLocks noGrp="1"/>
          </p:cNvSpPr>
          <p:nvPr>
            <p:ph type="ftr" sz="quarter" idx="11"/>
          </p:nvPr>
        </p:nvSpPr>
        <p:spPr>
          <a:xfrm>
            <a:off x="508001" y="4531520"/>
            <a:ext cx="4722813" cy="273844"/>
          </a:xfrm>
          <a:prstGeom prst="rect">
            <a:avLst/>
          </a:prstGeom>
        </p:spPr>
        <p:txBody>
          <a:bodyPr/>
          <a:lstStyle>
            <a:lvl1pPr eaLnBrk="0" fontAlgn="base" hangingPunct="0">
              <a:spcBef>
                <a:spcPct val="50000"/>
              </a:spcBef>
              <a:spcAft>
                <a:spcPct val="0"/>
              </a:spcAft>
              <a:defRPr>
                <a:latin typeface="Times New Roman" panose="02020603050405020304" pitchFamily="18" charset="0"/>
              </a:defRPr>
            </a:lvl1pPr>
          </a:lstStyle>
          <a:p>
            <a:pPr defTabSz="685800">
              <a:buClrTx/>
              <a:defRPr/>
            </a:pPr>
            <a:endParaRPr lang="en-US" altLang="en-US" sz="1350" kern="1200">
              <a:solidFill>
                <a:srgbClr val="5F5F5F"/>
              </a:solidFill>
              <a:ea typeface="+mn-ea"/>
              <a:cs typeface="+mn-cs"/>
            </a:endParaRPr>
          </a:p>
        </p:txBody>
      </p:sp>
      <p:sp>
        <p:nvSpPr>
          <p:cNvPr id="6" name="Slide Number Placeholder 5"/>
          <p:cNvSpPr>
            <a:spLocks noGrp="1"/>
          </p:cNvSpPr>
          <p:nvPr>
            <p:ph type="sldNum" sz="quarter" idx="12"/>
          </p:nvPr>
        </p:nvSpPr>
        <p:spPr>
          <a:xfrm>
            <a:off x="6443665" y="4531520"/>
            <a:ext cx="511175" cy="273844"/>
          </a:xfrm>
          <a:prstGeom prst="rect">
            <a:avLst/>
          </a:prstGeom>
        </p:spPr>
        <p:txBody>
          <a:bodyPr/>
          <a:lstStyle>
            <a:lvl1pPr eaLnBrk="0" fontAlgn="base" hangingPunct="0">
              <a:spcBef>
                <a:spcPct val="50000"/>
              </a:spcBef>
              <a:spcAft>
                <a:spcPct val="0"/>
              </a:spcAft>
              <a:defRPr>
                <a:latin typeface="Times New Roman" panose="02020603050405020304" pitchFamily="18" charset="0"/>
              </a:defRPr>
            </a:lvl1pPr>
          </a:lstStyle>
          <a:p>
            <a:pPr defTabSz="685800">
              <a:buClrTx/>
              <a:defRPr/>
            </a:pPr>
            <a:fld id="{831F250A-4CE7-44D4-85B4-49BD9AF6BFD0}" type="slidenum">
              <a:rPr lang="en-US" altLang="en-US" sz="1350" kern="1200" smtClean="0">
                <a:solidFill>
                  <a:srgbClr val="5F5F5F"/>
                </a:solidFill>
                <a:ea typeface="+mn-ea"/>
                <a:cs typeface="+mn-cs"/>
              </a:rPr>
              <a:pPr defTabSz="685800">
                <a:buClrTx/>
                <a:defRPr/>
              </a:pPr>
              <a:t>‹#›</a:t>
            </a:fld>
            <a:endParaRPr lang="en-US" altLang="en-US" sz="1350" kern="1200">
              <a:solidFill>
                <a:srgbClr val="5F5F5F"/>
              </a:solidFill>
              <a:ea typeface="+mn-ea"/>
              <a:cs typeface="+mn-cs"/>
            </a:endParaRPr>
          </a:p>
        </p:txBody>
      </p:sp>
    </p:spTree>
    <p:extLst>
      <p:ext uri="{BB962C8B-B14F-4D97-AF65-F5344CB8AC3E}">
        <p14:creationId xmlns:p14="http://schemas.microsoft.com/office/powerpoint/2010/main" val="211326581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417679"/>
      </p:ext>
    </p:extLst>
  </p:cSld>
  <p:clrMapOvr>
    <a:masterClrMapping/>
  </p:clrMapOvr>
  <p:timing>
    <p:tnLst>
      <p:par>
        <p:cTn id="1" dur="indefinite" restart="never" nodeType="tmRoot"/>
      </p:par>
    </p:tnLst>
  </p:timing>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76799678"/>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1"/>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7393652"/>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44070689"/>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2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6496786"/>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3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1"/>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5157274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2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6503289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userDrawn="1">
  <p:cSld name="2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8" y="4531519"/>
            <a:ext cx="68341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DD22C65B-FAC9-421A-9391-569306C0644A}" type="datetimeFigureOut">
              <a:rPr lang="zh-CN" altLang="en-US" sz="1350" kern="1200" smtClean="0">
                <a:ea typeface="+mn-ea"/>
                <a:cs typeface="+mn-cs"/>
              </a:rPr>
              <a:pPr defTabSz="685800">
                <a:buClrTx/>
                <a:defRPr/>
              </a:pPr>
              <a:t>2021/11/25</a:t>
            </a:fld>
            <a:endParaRPr lang="zh-CN" altLang="en-US" sz="1350" kern="1200">
              <a:ea typeface="+mn-ea"/>
              <a:cs typeface="+mn-cs"/>
            </a:endParaRPr>
          </a:p>
        </p:txBody>
      </p:sp>
      <p:sp>
        <p:nvSpPr>
          <p:cNvPr id="3" name="页脚占位符 3"/>
          <p:cNvSpPr>
            <a:spLocks noGrp="1"/>
          </p:cNvSpPr>
          <p:nvPr>
            <p:ph type="ftr" sz="quarter" idx="11"/>
          </p:nvPr>
        </p:nvSpPr>
        <p:spPr>
          <a:xfrm>
            <a:off x="508397" y="4531519"/>
            <a:ext cx="472320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endParaRPr lang="zh-CN" altLang="en-US" sz="1350" kern="1200">
              <a:ea typeface="+mn-ea"/>
              <a:cs typeface="+mn-cs"/>
            </a:endParaRPr>
          </a:p>
        </p:txBody>
      </p:sp>
      <p:sp>
        <p:nvSpPr>
          <p:cNvPr id="4" name="灯片编号占位符 4"/>
          <p:cNvSpPr>
            <a:spLocks noGrp="1"/>
          </p:cNvSpPr>
          <p:nvPr>
            <p:ph type="sldNum" sz="quarter" idx="12"/>
          </p:nvPr>
        </p:nvSpPr>
        <p:spPr>
          <a:xfrm>
            <a:off x="6442472" y="4531519"/>
            <a:ext cx="51315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BEBC0E72-BF06-4A19-B2CD-574FB1E7DA1E}" type="slidenum">
              <a:rPr lang="zh-CN" altLang="en-US" sz="1350" kern="1200" smtClean="0">
                <a:ea typeface="+mn-ea"/>
                <a:cs typeface="+mn-cs"/>
              </a:rPr>
              <a:pPr defTabSz="685800">
                <a:buClrTx/>
                <a:defRPr/>
              </a:pPr>
              <a:t>‹#›</a:t>
            </a:fld>
            <a:endParaRPr lang="zh-CN" altLang="en-US" sz="1350" kern="1200">
              <a:ea typeface="+mn-ea"/>
              <a:cs typeface="+mn-cs"/>
            </a:endParaRPr>
          </a:p>
        </p:txBody>
      </p:sp>
    </p:spTree>
    <p:extLst>
      <p:ext uri="{BB962C8B-B14F-4D97-AF65-F5344CB8AC3E}">
        <p14:creationId xmlns:p14="http://schemas.microsoft.com/office/powerpoint/2010/main" val="79472260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userDrawn="1">
  <p:cSld name="3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8" y="4531519"/>
            <a:ext cx="68341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60329089-014F-40B7-AF9F-C11F97BF94C2}" type="datetimeFigureOut">
              <a:rPr lang="zh-CN" altLang="en-US" sz="1350" kern="1200" smtClean="0">
                <a:ea typeface="+mn-ea"/>
                <a:cs typeface="+mn-cs"/>
              </a:rPr>
              <a:pPr defTabSz="685800">
                <a:buClrTx/>
                <a:defRPr/>
              </a:pPr>
              <a:t>2021/11/25</a:t>
            </a:fld>
            <a:endParaRPr lang="zh-CN" altLang="en-US" sz="1350" kern="1200">
              <a:ea typeface="+mn-ea"/>
              <a:cs typeface="+mn-cs"/>
            </a:endParaRPr>
          </a:p>
        </p:txBody>
      </p:sp>
      <p:sp>
        <p:nvSpPr>
          <p:cNvPr id="3" name="页脚占位符 3"/>
          <p:cNvSpPr>
            <a:spLocks noGrp="1"/>
          </p:cNvSpPr>
          <p:nvPr>
            <p:ph type="ftr" sz="quarter" idx="11"/>
          </p:nvPr>
        </p:nvSpPr>
        <p:spPr>
          <a:xfrm>
            <a:off x="508397" y="4531519"/>
            <a:ext cx="472320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endParaRPr lang="zh-CN" altLang="en-US" sz="1350" kern="1200">
              <a:ea typeface="+mn-ea"/>
              <a:cs typeface="+mn-cs"/>
            </a:endParaRPr>
          </a:p>
        </p:txBody>
      </p:sp>
      <p:sp>
        <p:nvSpPr>
          <p:cNvPr id="4" name="灯片编号占位符 4"/>
          <p:cNvSpPr>
            <a:spLocks noGrp="1"/>
          </p:cNvSpPr>
          <p:nvPr>
            <p:ph type="sldNum" sz="quarter" idx="12"/>
          </p:nvPr>
        </p:nvSpPr>
        <p:spPr>
          <a:xfrm>
            <a:off x="6442472" y="4531519"/>
            <a:ext cx="51315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C06FD32C-10E6-4306-A8A9-F7761EEB30E2}" type="slidenum">
              <a:rPr lang="zh-CN" altLang="en-US" sz="1350" kern="1200" smtClean="0">
                <a:ea typeface="+mn-ea"/>
                <a:cs typeface="+mn-cs"/>
              </a:rPr>
              <a:pPr defTabSz="685800">
                <a:buClrTx/>
                <a:defRPr/>
              </a:pPr>
              <a:t>‹#›</a:t>
            </a:fld>
            <a:endParaRPr lang="zh-CN" altLang="en-US" sz="1350" kern="1200">
              <a:ea typeface="+mn-ea"/>
              <a:cs typeface="+mn-cs"/>
            </a:endParaRPr>
          </a:p>
        </p:txBody>
      </p:sp>
    </p:spTree>
    <p:extLst>
      <p:ext uri="{BB962C8B-B14F-4D97-AF65-F5344CB8AC3E}">
        <p14:creationId xmlns:p14="http://schemas.microsoft.com/office/powerpoint/2010/main" val="4290954490"/>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3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0"/>
            <a:ext cx="9496425"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8325860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4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0"/>
            <a:ext cx="9525000"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1698432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3115538441"/>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3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6053" y="-341710"/>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21662309"/>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326142535"/>
      </p:ext>
    </p:extLst>
  </p:cSld>
  <p:clrMapOvr>
    <a:masterClrMapping/>
  </p:clrMapOvr>
  <p:timing>
    <p:tnLst>
      <p:par>
        <p:cTn id="1" dur="indefinite" restart="never" nodeType="tmRoot"/>
      </p:par>
    </p:tnLst>
  </p:timing>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752755"/>
      </p:ext>
    </p:extLst>
  </p:cSld>
  <p:clrMapOvr>
    <a:masterClrMapping/>
  </p:clrMapOvr>
  <p:timing>
    <p:tnLst>
      <p:par>
        <p:cTn id="1" dur="indefinite" restart="never" nodeType="tmRoot"/>
      </p:par>
    </p:tnLst>
  </p:timing>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79566374"/>
      </p:ext>
    </p:extLst>
  </p:cSld>
  <p:clrMapOvr>
    <a:masterClrMapping/>
  </p:clrMapOvr>
  <p:timing>
    <p:tnLst>
      <p:par>
        <p:cTn id="1" dur="indefinite" restart="never" nodeType="tmRoot"/>
      </p:par>
    </p:tnLst>
  </p:timing>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72674049"/>
      </p:ext>
    </p:extLst>
  </p:cSld>
  <p:clrMapOvr>
    <a:masterClrMapping/>
  </p:clrMapOvr>
  <p:timing>
    <p:tnLst>
      <p:par>
        <p:cTn id="1" dur="indefinite" restart="never" nodeType="tmRoot"/>
      </p:par>
    </p:tnLst>
  </p:timing>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7461937"/>
      </p:ext>
    </p:extLst>
  </p:cSld>
  <p:clrMapOvr>
    <a:masterClrMapping/>
  </p:clrMapOvr>
  <p:timing>
    <p:tnLst>
      <p:par>
        <p:cTn id="1" dur="indefinite" restart="never" nodeType="tmRoot"/>
      </p:par>
    </p:tnLst>
  </p:timing>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7780506"/>
      </p:ext>
    </p:extLst>
  </p:cSld>
  <p:clrMapOvr>
    <a:masterClrMapping/>
  </p:clrMapOvr>
  <p:timing>
    <p:tnLst>
      <p:par>
        <p:cTn id="1" dur="indefinite" restart="never" nodeType="tmRoot"/>
      </p:par>
    </p:tnLst>
  </p:timing>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8618460"/>
      </p:ext>
    </p:extLst>
  </p:cSld>
  <p:clrMapOvr>
    <a:masterClrMapping/>
  </p:clrMapOvr>
  <p:timing>
    <p:tnLst>
      <p:par>
        <p:cTn id="1" dur="indefinite" restart="never" nodeType="tmRoot"/>
      </p:par>
    </p:tnLst>
  </p:timing>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4651679"/>
      </p:ext>
    </p:extLst>
  </p:cSld>
  <p:clrMapOvr>
    <a:masterClrMapping/>
  </p:clrMapOvr>
  <p:timing>
    <p:tnLst>
      <p:par>
        <p:cTn id="1" dur="indefinite" restart="never" nodeType="tmRoot"/>
      </p:par>
    </p:tnLst>
  </p:timing>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1_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4046485319"/>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641353549"/>
      </p:ext>
    </p:extLst>
  </p:cSld>
  <p:clrMapOvr>
    <a:masterClrMapping/>
  </p:clrMapOvr>
  <p:timing>
    <p:tnLst>
      <p:par>
        <p:cT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8095439"/>
      </p:ext>
    </p:extLst>
  </p:cSld>
  <p:clrMapOvr>
    <a:masterClrMapping/>
  </p:clrMapOvr>
  <p:timing>
    <p:tnLst>
      <p:par>
        <p:cT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1_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880915"/>
      </p:ext>
    </p:extLst>
  </p:cSld>
  <p:clrMapOvr>
    <a:masterClrMapping/>
  </p:clrMapOvr>
  <p:timing>
    <p:tnLst>
      <p:par>
        <p:cTn id="1" dur="indefinite" restart="never" nodeType="tmRoot"/>
      </p:par>
    </p:tnLst>
  </p:timing>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1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4405397"/>
      </p:ext>
    </p:extLst>
  </p:cSld>
  <p:clrMapOvr>
    <a:masterClrMapping/>
  </p:clrMapOvr>
  <p:timing>
    <p:tnLst>
      <p:par>
        <p:cTn id="1" dur="indefinite" restart="never" nodeType="tmRoot"/>
      </p:par>
    </p:tnLst>
  </p:timing>
</p:sldLayout>
</file>

<file path=ppt/slideLayouts/slideLayout693.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86289263"/>
      </p:ext>
    </p:extLst>
  </p:cSld>
  <p:clrMapOvr>
    <a:masterClrMapping/>
  </p:clrMapOvr>
  <p:timing>
    <p:tnLst>
      <p:par>
        <p:cTn id="1" dur="indefinite" restart="never" nodeType="tmRoot"/>
      </p:par>
    </p:tnLst>
  </p:timing>
</p:sldLayout>
</file>

<file path=ppt/slideLayouts/slideLayout694.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3680585"/>
      </p:ext>
    </p:extLst>
  </p:cSld>
  <p:clrMapOvr>
    <a:masterClrMapping/>
  </p:clrMapOvr>
  <p:timing>
    <p:tnLst>
      <p:par>
        <p:cTn id="1" dur="indefinite" restart="never" nodeType="tmRoot"/>
      </p:par>
    </p:tnLst>
  </p:timing>
</p:sldLayout>
</file>

<file path=ppt/slideLayouts/slideLayout695.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040254"/>
      </p:ext>
    </p:extLst>
  </p:cSld>
  <p:clrMapOvr>
    <a:masterClrMapping/>
  </p:clrMapOvr>
  <p:timing>
    <p:tnLst>
      <p:par>
        <p:cTn id="1" dur="indefinite" restart="never" nodeType="tmRoot"/>
      </p:par>
    </p:tnLst>
  </p:timing>
</p:sldLayout>
</file>

<file path=ppt/slideLayouts/slideLayout696.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11416"/>
      </p:ext>
    </p:extLst>
  </p:cSld>
  <p:clrMapOvr>
    <a:masterClrMapping/>
  </p:clrMapOvr>
  <p:timing>
    <p:tnLst>
      <p:par>
        <p:cTn id="1" dur="indefinite" restart="never" nodeType="tmRoot"/>
      </p:par>
    </p:tnLst>
  </p:timing>
</p:sldLayout>
</file>

<file path=ppt/slideLayouts/slideLayout697.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09433259"/>
      </p:ext>
    </p:extLst>
  </p:cSld>
  <p:clrMapOvr>
    <a:masterClrMapping/>
  </p:clrMapOvr>
  <p:timing>
    <p:tnLst>
      <p:par>
        <p:cTn id="1" dur="indefinite" restart="never" nodeType="tmRoot"/>
      </p:par>
    </p:tnLst>
  </p:timing>
</p:sldLayout>
</file>

<file path=ppt/slideLayouts/slideLayout698.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7477387"/>
      </p:ext>
    </p:extLst>
  </p:cSld>
  <p:clrMapOvr>
    <a:masterClrMapping/>
  </p:clrMapOvr>
  <p:timing>
    <p:tnLst>
      <p:par>
        <p:cTn id="1" dur="indefinite" restart="never" nodeType="tmRoot"/>
      </p:par>
    </p:tnLst>
  </p:timing>
</p:sldLayout>
</file>

<file path=ppt/slideLayouts/slideLayout699.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4871772"/>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79"/>
        <p:cNvGrpSpPr/>
        <p:nvPr/>
      </p:nvGrpSpPr>
      <p:grpSpPr>
        <a:xfrm>
          <a:off x="0" y="0"/>
          <a:ext cx="0" cy="0"/>
          <a:chOff x="0" y="0"/>
          <a:chExt cx="0" cy="0"/>
        </a:xfrm>
      </p:grpSpPr>
      <p:grpSp>
        <p:nvGrpSpPr>
          <p:cNvPr id="80" name="Google Shape;80;p9"/>
          <p:cNvGrpSpPr/>
          <p:nvPr/>
        </p:nvGrpSpPr>
        <p:grpSpPr>
          <a:xfrm>
            <a:off x="-4" y="3450175"/>
            <a:ext cx="9143954" cy="1693325"/>
            <a:chOff x="-4" y="3450175"/>
            <a:chExt cx="9143954" cy="1693325"/>
          </a:xfrm>
        </p:grpSpPr>
        <p:sp>
          <p:nvSpPr>
            <p:cNvPr id="81" name="Google Shape;81;p9"/>
            <p:cNvSpPr/>
            <p:nvPr/>
          </p:nvSpPr>
          <p:spPr>
            <a:xfrm>
              <a:off x="6" y="4804200"/>
              <a:ext cx="31185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9"/>
            <p:cNvSpPr/>
            <p:nvPr/>
          </p:nvSpPr>
          <p:spPr>
            <a:xfrm rot="10800000">
              <a:off x="4" y="4658025"/>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9"/>
            <p:cNvSpPr/>
            <p:nvPr/>
          </p:nvSpPr>
          <p:spPr>
            <a:xfrm rot="10800000">
              <a:off x="-4" y="4896275"/>
              <a:ext cx="804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9"/>
            <p:cNvSpPr/>
            <p:nvPr/>
          </p:nvSpPr>
          <p:spPr>
            <a:xfrm>
              <a:off x="8591950" y="3450175"/>
              <a:ext cx="552000" cy="1693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9"/>
          <p:cNvSpPr txBox="1">
            <a:spLocks noGrp="1"/>
          </p:cNvSpPr>
          <p:nvPr>
            <p:ph type="title"/>
          </p:nvPr>
        </p:nvSpPr>
        <p:spPr>
          <a:xfrm>
            <a:off x="972325" y="1603575"/>
            <a:ext cx="4045200" cy="1161600"/>
          </a:xfrm>
          <a:prstGeom prst="rect">
            <a:avLst/>
          </a:prstGeom>
        </p:spPr>
        <p:txBody>
          <a:bodyPr spcFirstLastPara="1" wrap="square" lIns="91425" tIns="91425" rIns="91425" bIns="91425" anchor="b" anchorCtr="0">
            <a:noAutofit/>
          </a:bodyPr>
          <a:lstStyle>
            <a:lvl1pPr lvl="0" algn="l">
              <a:spcBef>
                <a:spcPts val="0"/>
              </a:spcBef>
              <a:spcAft>
                <a:spcPts val="0"/>
              </a:spcAft>
              <a:buSzPts val="4200"/>
              <a:buNone/>
              <a:defRPr sz="3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86" name="Google Shape;86;p9"/>
          <p:cNvSpPr txBox="1">
            <a:spLocks noGrp="1"/>
          </p:cNvSpPr>
          <p:nvPr>
            <p:ph type="subTitle" idx="1"/>
          </p:nvPr>
        </p:nvSpPr>
        <p:spPr>
          <a:xfrm>
            <a:off x="972325" y="2697225"/>
            <a:ext cx="3639900" cy="842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87" name="Google Shape;87;p9"/>
          <p:cNvGrpSpPr/>
          <p:nvPr/>
        </p:nvGrpSpPr>
        <p:grpSpPr>
          <a:xfrm>
            <a:off x="4" y="1170600"/>
            <a:ext cx="411301" cy="339300"/>
            <a:chOff x="8732704" y="1170600"/>
            <a:chExt cx="411301" cy="339300"/>
          </a:xfrm>
        </p:grpSpPr>
        <p:sp>
          <p:nvSpPr>
            <p:cNvPr id="88" name="Google Shape;88;p9"/>
            <p:cNvSpPr/>
            <p:nvPr/>
          </p:nvSpPr>
          <p:spPr>
            <a:xfrm>
              <a:off x="8732706" y="1170600"/>
              <a:ext cx="4113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9"/>
            <p:cNvSpPr/>
            <p:nvPr/>
          </p:nvSpPr>
          <p:spPr>
            <a:xfrm rot="10800000">
              <a:off x="8732704" y="1250200"/>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1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3366689190"/>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2421256"/>
      </p:ext>
    </p:extLst>
  </p:cSld>
  <p:clrMapOvr>
    <a:masterClrMapping/>
  </p:clrMapOvr>
  <p:timing>
    <p:tnLst>
      <p:par>
        <p:cTn id="1" dur="indefinite" restart="never" nodeType="tmRoot"/>
      </p:par>
    </p:tnLst>
  </p:timing>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preserve="1" userDrawn="1">
  <p:cSld name="31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6260256"/>
      </p:ext>
    </p:extLst>
  </p:cSld>
  <p:clrMapOvr>
    <a:masterClrMapping/>
  </p:clrMapOvr>
  <p:timing>
    <p:tnLst>
      <p:par>
        <p:cT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32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028895761"/>
      </p:ext>
    </p:extLst>
  </p:cSld>
  <p:clrMapOvr>
    <a:masterClrMapping/>
  </p:clrMapOvr>
  <p:timing>
    <p:tnLst>
      <p:par>
        <p:cTn id="1" dur="indefinite" restart="never" nodeType="tmRoot"/>
      </p:par>
    </p:tnLst>
  </p:timing>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33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839582514"/>
      </p:ext>
    </p:extLst>
  </p:cSld>
  <p:clrMapOvr>
    <a:masterClrMapping/>
  </p:clrMapOvr>
  <p:timing>
    <p:tnLst>
      <p:par>
        <p:cTn id="1" dur="indefinite" restart="never" nodeType="tmRoot"/>
      </p:par>
    </p:tnLst>
  </p:timing>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34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1233121664"/>
      </p:ext>
    </p:extLst>
  </p:cSld>
  <p:clrMapOvr>
    <a:masterClrMapping/>
  </p:clrMapOvr>
  <p:timing>
    <p:tnLst>
      <p:par>
        <p:cTn id="1" dur="indefinite" restart="never" nodeType="tmRoot"/>
      </p:par>
    </p:tnLst>
  </p:timing>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35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173888365"/>
      </p:ext>
    </p:extLst>
  </p:cSld>
  <p:clrMapOvr>
    <a:masterClrMapping/>
  </p:clrMapOvr>
  <p:timing>
    <p:tnLst>
      <p:par>
        <p:cTn id="1" dur="indefinite" restart="never" nodeType="tmRoot"/>
      </p:par>
    </p:tnLst>
  </p:timing>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36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255706976"/>
      </p:ext>
    </p:extLst>
  </p:cSld>
  <p:clrMapOvr>
    <a:masterClrMapping/>
  </p:clrMapOvr>
  <p:timing>
    <p:tnLst>
      <p:par>
        <p:cTn id="1" dur="indefinite" restart="never" nodeType="tmRoot"/>
      </p:par>
    </p:tnLst>
  </p:timing>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37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843425389"/>
      </p:ext>
    </p:extLst>
  </p:cSld>
  <p:clrMapOvr>
    <a:masterClrMapping/>
  </p:clrMapOvr>
  <p:timing>
    <p:tnLst>
      <p:par>
        <p:cTn id="1" dur="indefinite" restart="never" nodeType="tmRoot"/>
      </p:par>
    </p:tnLst>
  </p:timing>
</p:sldLayout>
</file>

<file path=ppt/slideLayouts/slideLayout708.xml><?xml version="1.0" encoding="utf-8"?>
<p:sldLayout xmlns:a="http://schemas.openxmlformats.org/drawingml/2006/main" xmlns:r="http://schemas.openxmlformats.org/officeDocument/2006/relationships" xmlns:p="http://schemas.openxmlformats.org/presentationml/2006/main" userDrawn="1">
  <p:cSld name="3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956350485"/>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1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1203917"/>
      </p:ext>
    </p:extLst>
  </p:cSld>
  <p:clrMapOvr>
    <a:masterClrMapping/>
  </p:clrMapOvr>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93773266"/>
      </p:ext>
    </p:extLst>
  </p:cSld>
  <p:clrMapOvr>
    <a:masterClrMapping/>
  </p:clrMapOvr>
  <p:timing>
    <p:tnLst>
      <p:par>
        <p:cTn id="1" dur="indefinite" restart="never" nodeType="tmRoot"/>
      </p:par>
    </p:tnLst>
  </p:timing>
</p:sldLayout>
</file>

<file path=ppt/slideLayouts/slideLayout710.xml><?xml version="1.0" encoding="utf-8"?>
<p:sldLayout xmlns:a="http://schemas.openxmlformats.org/drawingml/2006/main" xmlns:r="http://schemas.openxmlformats.org/officeDocument/2006/relationships" xmlns:p="http://schemas.openxmlformats.org/presentationml/2006/main" userDrawn="1">
  <p:cSld name="3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512809974"/>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1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368796629"/>
      </p:ext>
    </p:extLst>
  </p:cSld>
  <p:clrMapOvr>
    <a:masterClrMapping/>
  </p:clrMapOvr>
  <p:timing>
    <p:tnLst>
      <p:par>
        <p:cTn id="1" dur="indefinite" restart="never" nodeType="tmRoot"/>
      </p:par>
    </p:tnLst>
  </p:timing>
</p:sldLayout>
</file>

<file path=ppt/slideLayouts/slideLayout712.xml><?xml version="1.0" encoding="utf-8"?>
<p:sldLayout xmlns:a="http://schemas.openxmlformats.org/drawingml/2006/main" xmlns:r="http://schemas.openxmlformats.org/officeDocument/2006/relationships" xmlns:p="http://schemas.openxmlformats.org/presentationml/2006/main" userDrawn="1">
  <p:cSld name="4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1357135863"/>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1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6113059"/>
      </p:ext>
    </p:extLst>
  </p:cSld>
  <p:clrMapOvr>
    <a:masterClrMapping/>
  </p:clrMapOvr>
  <p:timing>
    <p:tnLst>
      <p:par>
        <p:cTn id="1" dur="indefinite" restart="never" nodeType="tmRoot"/>
      </p:par>
    </p:tnLst>
  </p:timing>
</p:sldLayout>
</file>

<file path=ppt/slideLayouts/slideLayout714.xml><?xml version="1.0" encoding="utf-8"?>
<p:sldLayout xmlns:a="http://schemas.openxmlformats.org/drawingml/2006/main" xmlns:r="http://schemas.openxmlformats.org/officeDocument/2006/relationships" xmlns:p="http://schemas.openxmlformats.org/presentationml/2006/main" userDrawn="1">
  <p:cSld name="4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412792347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1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8308139"/>
      </p:ext>
    </p:extLst>
  </p:cSld>
  <p:clrMapOvr>
    <a:masterClrMapping/>
  </p:clrMapOvr>
  <p:timing>
    <p:tnLst>
      <p:par>
        <p:cTn id="1" dur="indefinite" restart="never" nodeType="tmRoot"/>
      </p:par>
    </p:tnLst>
  </p:timing>
</p:sldLayout>
</file>

<file path=ppt/slideLayouts/slideLayout716.xml><?xml version="1.0" encoding="utf-8"?>
<p:sldLayout xmlns:a="http://schemas.openxmlformats.org/drawingml/2006/main" xmlns:r="http://schemas.openxmlformats.org/officeDocument/2006/relationships" xmlns:p="http://schemas.openxmlformats.org/presentationml/2006/main" userDrawn="1">
  <p:cSld name="4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13069719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1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9143983"/>
      </p:ext>
    </p:extLst>
  </p:cSld>
  <p:clrMapOvr>
    <a:masterClrMapping/>
  </p:clrMapOvr>
  <p:timing>
    <p:tnLst>
      <p:par>
        <p:cTn id="1" dur="indefinite" restart="never" nodeType="tmRoot"/>
      </p:par>
    </p:tnLst>
  </p:timing>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preserve="1" userDrawn="1">
  <p:cSld name="43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3141975"/>
      </p:ext>
    </p:extLst>
  </p:cSld>
  <p:clrMapOvr>
    <a:masterClrMapping/>
  </p:clrMapOvr>
  <p:timing>
    <p:tnLst>
      <p:par>
        <p:cTn id="1" dur="indefinite" restart="never" nodeType="tmRoot"/>
      </p:par>
    </p:tnLst>
  </p:timing>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4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786929137"/>
      </p:ext>
    </p:extLst>
  </p:cSld>
  <p:clrMapOvr>
    <a:masterClrMapping/>
  </p:clrMapOvr>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1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2618411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45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798246913"/>
      </p:ext>
    </p:extLst>
  </p:cSld>
  <p:clrMapOvr>
    <a:masterClrMapping/>
  </p:clrMapOvr>
  <p:timing>
    <p:tnLst>
      <p:par>
        <p:cTn id="1" dur="indefinite" restart="never" nodeType="tmRoot"/>
      </p:par>
    </p:tnLst>
  </p:timing>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46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695454083"/>
      </p:ext>
    </p:extLst>
  </p:cSld>
  <p:clrMapOvr>
    <a:masterClrMapping/>
  </p:clrMapOvr>
  <p:timing>
    <p:tnLst>
      <p:par>
        <p:cTn id="1" dur="indefinite" restart="never" nodeType="tmRoot"/>
      </p:par>
    </p:tnLst>
  </p:timing>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47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870417027"/>
      </p:ext>
    </p:extLst>
  </p:cSld>
  <p:clrMapOvr>
    <a:masterClrMapping/>
  </p:clrMapOvr>
  <p:timing>
    <p:tnLst>
      <p:par>
        <p:cTn id="1" dur="indefinite" restart="never" nodeType="tmRoot"/>
      </p:par>
    </p:tnLst>
  </p:timing>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48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625604094"/>
      </p:ext>
    </p:extLst>
  </p:cSld>
  <p:clrMapOvr>
    <a:masterClrMapping/>
  </p:clrMapOvr>
  <p:timing>
    <p:tnLst>
      <p:par>
        <p:cTn id="1" dur="indefinite" restart="never" nodeType="tmRoot"/>
      </p:par>
    </p:tnLst>
  </p:timing>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49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894968001"/>
      </p:ext>
    </p:extLst>
  </p:cSld>
  <p:clrMapOvr>
    <a:masterClrMapping/>
  </p:clrMapOvr>
  <p:timing>
    <p:tnLst>
      <p:par>
        <p:cTn id="1" dur="indefinite" restart="never" nodeType="tmRoot"/>
      </p:par>
    </p:tnLst>
  </p:timing>
</p:sldLayout>
</file>

<file path=ppt/slideLayouts/slideLayout725.xml><?xml version="1.0" encoding="utf-8"?>
<p:sldLayout xmlns:a="http://schemas.openxmlformats.org/drawingml/2006/main" xmlns:r="http://schemas.openxmlformats.org/officeDocument/2006/relationships" xmlns:p="http://schemas.openxmlformats.org/presentationml/2006/main" userDrawn="1">
  <p:cSld name="5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156770054"/>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1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7087590"/>
      </p:ext>
    </p:extLst>
  </p:cSld>
  <p:clrMapOvr>
    <a:masterClrMapping/>
  </p:clrMapOvr>
  <p:timing>
    <p:tnLst>
      <p:par>
        <p:cTn id="1" dur="indefinite" restart="never" nodeType="tmRoot"/>
      </p:par>
    </p:tnLst>
  </p:timing>
</p:sldLayout>
</file>

<file path=ppt/slideLayouts/slideLayout727.xml><?xml version="1.0" encoding="utf-8"?>
<p:sldLayout xmlns:a="http://schemas.openxmlformats.org/drawingml/2006/main" xmlns:r="http://schemas.openxmlformats.org/officeDocument/2006/relationships" xmlns:p="http://schemas.openxmlformats.org/presentationml/2006/main" userDrawn="1">
  <p:cSld name="5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929786700"/>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1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1269006"/>
      </p:ext>
    </p:extLst>
  </p:cSld>
  <p:clrMapOvr>
    <a:masterClrMapping/>
  </p:clrMapOvr>
  <p:timing>
    <p:tnLst>
      <p:par>
        <p:cTn id="1" dur="indefinite" restart="never" nodeType="tmRoot"/>
      </p:par>
    </p:tnLst>
  </p:timing>
</p:sldLayout>
</file>

<file path=ppt/slideLayouts/slideLayout729.xml><?xml version="1.0" encoding="utf-8"?>
<p:sldLayout xmlns:a="http://schemas.openxmlformats.org/drawingml/2006/main" xmlns:r="http://schemas.openxmlformats.org/officeDocument/2006/relationships" xmlns:p="http://schemas.openxmlformats.org/presentationml/2006/main" userDrawn="1">
  <p:cSld name="5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73429152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2052037"/>
      </p:ext>
    </p:extLst>
  </p:cSld>
  <p:clrMapOvr>
    <a:masterClrMapping/>
  </p:clrMapOvr>
  <p:timing>
    <p:tnLst>
      <p:par>
        <p:cTn id="1" dur="indefinite" restart="never" nodeType="tmRoot"/>
      </p:par>
    </p:tnLst>
  </p:timing>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1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18452173"/>
      </p:ext>
    </p:extLst>
  </p:cSld>
  <p:clrMapOvr>
    <a:masterClrMapping/>
  </p:clrMapOvr>
  <p:timing>
    <p:tnLst>
      <p:par>
        <p:cTn id="1" dur="indefinite" restart="never" nodeType="tmRoot"/>
      </p:par>
    </p:tnLst>
  </p:timing>
</p:sldLayout>
</file>

<file path=ppt/slideLayouts/slideLayout731.xml><?xml version="1.0" encoding="utf-8"?>
<p:sldLayout xmlns:a="http://schemas.openxmlformats.org/drawingml/2006/main" xmlns:r="http://schemas.openxmlformats.org/officeDocument/2006/relationships" xmlns:p="http://schemas.openxmlformats.org/presentationml/2006/main" userDrawn="1">
  <p:cSld name="5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320379811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1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10737"/>
      </p:ext>
    </p:extLst>
  </p:cSld>
  <p:clrMapOvr>
    <a:masterClrMapping/>
  </p:clrMapOvr>
  <p:timing>
    <p:tnLst>
      <p:par>
        <p:cTn id="1" dur="indefinite" restart="never" nodeType="tmRoot"/>
      </p:par>
    </p:tnLst>
  </p:timing>
</p:sldLayout>
</file>

<file path=ppt/slideLayouts/slideLayout733.xml><?xml version="1.0" encoding="utf-8"?>
<p:sldLayout xmlns:a="http://schemas.openxmlformats.org/drawingml/2006/main" xmlns:r="http://schemas.openxmlformats.org/officeDocument/2006/relationships" xmlns:p="http://schemas.openxmlformats.org/presentationml/2006/main" userDrawn="1">
  <p:cSld name="5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482036524"/>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2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0818874"/>
      </p:ext>
    </p:extLst>
  </p:cSld>
  <p:clrMapOvr>
    <a:masterClrMapping/>
  </p:clrMapOvr>
  <p:timing>
    <p:tnLst>
      <p:par>
        <p:cTn id="1" dur="indefinite" restart="never" nodeType="tmRoot"/>
      </p:par>
    </p:tnLst>
  </p:timing>
</p:sldLayout>
</file>

<file path=ppt/slideLayouts/slideLayout735.xml><?xml version="1.0" encoding="utf-8"?>
<p:sldLayout xmlns:a="http://schemas.openxmlformats.org/drawingml/2006/main" xmlns:r="http://schemas.openxmlformats.org/officeDocument/2006/relationships" xmlns:p="http://schemas.openxmlformats.org/presentationml/2006/main" userDrawn="1">
  <p:cSld name="55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685783">
              <a:buClrTx/>
            </a:pPr>
            <a:fld id="{32BF82D2-7A68-459D-A996-9BDDA2518FA4}" type="datetimeFigureOut">
              <a:rPr lang="zh-CN" altLang="en-US" kern="1200" smtClean="0">
                <a:solidFill>
                  <a:prstClr val="black">
                    <a:tint val="75000"/>
                  </a:prstClr>
                </a:solidFill>
                <a:latin typeface="Lato Light"/>
                <a:ea typeface="+mn-ea"/>
                <a:cs typeface="+mn-cs"/>
              </a:rPr>
              <a:pPr defTabSz="685783">
                <a:buClrTx/>
              </a:pPr>
              <a:t>2021/11/25</a:t>
            </a:fld>
            <a:endParaRPr lang="zh-CN" altLang="en-US" kern="1200">
              <a:solidFill>
                <a:prstClr val="black">
                  <a:tint val="75000"/>
                </a:prstClr>
              </a:solidFill>
              <a:latin typeface="Lato Light"/>
              <a:ea typeface="+mn-ea"/>
              <a:cs typeface="+mn-cs"/>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685783">
              <a:buClrTx/>
            </a:pPr>
            <a:endParaRPr lang="zh-CN" altLang="en-US" kern="1200">
              <a:solidFill>
                <a:prstClr val="black">
                  <a:tint val="75000"/>
                </a:prstClr>
              </a:solidFill>
              <a:latin typeface="Lato Light"/>
              <a:ea typeface="+mn-ea"/>
              <a:cs typeface="+mn-cs"/>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685783">
              <a:buClrTx/>
            </a:pPr>
            <a:fld id="{3E01EE5D-26FB-46D5-A381-ECFB35BF1D34}" type="slidenum">
              <a:rPr lang="zh-CN" altLang="en-US" kern="1200" smtClean="0">
                <a:solidFill>
                  <a:prstClr val="black">
                    <a:tint val="75000"/>
                  </a:prstClr>
                </a:solidFill>
                <a:latin typeface="Lato Light"/>
                <a:ea typeface="+mn-ea"/>
                <a:cs typeface="+mn-cs"/>
              </a:rPr>
              <a:pPr defTabSz="685783">
                <a:buClrTx/>
              </a:pPr>
              <a:t>‹#›</a:t>
            </a:fld>
            <a:endParaRPr lang="zh-CN" altLang="en-US" kern="1200">
              <a:solidFill>
                <a:prstClr val="black">
                  <a:tint val="75000"/>
                </a:prstClr>
              </a:solidFill>
              <a:latin typeface="Lato Light"/>
              <a:ea typeface="+mn-ea"/>
              <a:cs typeface="+mn-cs"/>
            </a:endParaRPr>
          </a:p>
        </p:txBody>
      </p:sp>
    </p:spTree>
    <p:extLst>
      <p:ext uri="{BB962C8B-B14F-4D97-AF65-F5344CB8AC3E}">
        <p14:creationId xmlns:p14="http://schemas.microsoft.com/office/powerpoint/2010/main" val="2725179937"/>
      </p:ext>
    </p:extLst>
  </p:cSld>
  <p:clrMapOvr>
    <a:masterClrMapping/>
  </p:clrMapOvr>
  <p:timing>
    <p:tnLst>
      <p:par>
        <p:cTn id="1" dur="indefinite" restart="never" nodeType="tmRoot"/>
      </p:par>
    </p:tnLst>
  </p:timing>
</p:sldLayout>
</file>

<file path=ppt/slideLayouts/slideLayout736.xml><?xml version="1.0" encoding="utf-8"?>
<p:sldLayout xmlns:a="http://schemas.openxmlformats.org/drawingml/2006/main" xmlns:r="http://schemas.openxmlformats.org/officeDocument/2006/relationships" xmlns:p="http://schemas.openxmlformats.org/presentationml/2006/main" userDrawn="1">
  <p:cSld name="5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0C6303A0-9065-42AF-906A-DE1E800FE257}"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2AD3D7CA-7BD8-4738-B6AB-718737AA462A}"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417215590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4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72510769"/>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5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05435997"/>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4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4920572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12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4242976882"/>
      </p:ext>
    </p:extLst>
  </p:cSld>
  <p:clrMapOvr>
    <a:masterClrMapping/>
  </p:clrMapOvr>
  <p:timing>
    <p:tnLst>
      <p:par>
        <p:cTn id="1" dur="indefinite" restart="never" nodeType="tmRoot"/>
      </p:par>
    </p:tnLst>
  </p:timing>
</p:sldLayout>
</file>

<file path=ppt/slideLayouts/slideLayout740.xml><?xml version="1.0" encoding="utf-8"?>
<p:sldLayout xmlns:a="http://schemas.openxmlformats.org/drawingml/2006/main" xmlns:r="http://schemas.openxmlformats.org/officeDocument/2006/relationships" xmlns:p="http://schemas.openxmlformats.org/presentationml/2006/main" userDrawn="1">
  <p:cSld name="5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3ACFC516-0EBD-4852-9DFD-FFC809B16810}"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855DB59F-0B7A-4009-ADD8-CBB6E0E22669}"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207416374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userDrawn="1">
  <p:cSld name="5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869102495"/>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userDrawn="1">
  <p:cSld name="6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500224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743.xml><?xml version="1.0" encoding="utf-8"?>
<p:sldLayout xmlns:a="http://schemas.openxmlformats.org/drawingml/2006/main" xmlns:r="http://schemas.openxmlformats.org/officeDocument/2006/relationships" xmlns:p="http://schemas.openxmlformats.org/presentationml/2006/main" userDrawn="1">
  <p:cSld name="5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685783">
              <a:buClrTx/>
              <a:defRPr/>
            </a:pPr>
            <a:fld id="{233108B3-3C5F-434E-B7C6-124BB30C5988}" type="datetimeFigureOut">
              <a:rPr lang="zh-CN" altLang="en-US" kern="1200" smtClean="0">
                <a:latin typeface="Lato Light"/>
                <a:ea typeface="+mn-ea"/>
                <a:cs typeface="+mn-cs"/>
              </a:rPr>
              <a:pPr defTabSz="685783">
                <a:buClrTx/>
                <a:defRPr/>
              </a:pPr>
              <a:t>2021/11/25</a:t>
            </a:fld>
            <a:endParaRPr lang="zh-CN" altLang="en-US" kern="1200">
              <a:latin typeface="Lato Light"/>
              <a:ea typeface="+mn-ea"/>
              <a:cs typeface="+mn-cs"/>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mn-cs"/>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0FCC38CE-CFED-41E2-93E2-A213294AFB8B}" type="slidenum">
              <a:rPr lang="zh-CN" altLang="en-US" kern="1200" smtClean="0">
                <a:latin typeface="Lato Light"/>
                <a:ea typeface="+mn-ea"/>
                <a:cs typeface="+mn-cs"/>
              </a:rPr>
              <a:pPr defTabSz="685783">
                <a:buClrTx/>
                <a:defRPr/>
              </a:pPr>
              <a:t>‹#›</a:t>
            </a:fld>
            <a:endParaRPr lang="zh-CN" altLang="en-US" kern="1200">
              <a:latin typeface="Lato Light"/>
              <a:ea typeface="+mn-ea"/>
              <a:cs typeface="+mn-cs"/>
            </a:endParaRPr>
          </a:p>
        </p:txBody>
      </p:sp>
    </p:spTree>
    <p:extLst>
      <p:ext uri="{BB962C8B-B14F-4D97-AF65-F5344CB8AC3E}">
        <p14:creationId xmlns:p14="http://schemas.microsoft.com/office/powerpoint/2010/main" val="2529495585"/>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userDrawn="1">
  <p:cSld name="6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107535160"/>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2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303946"/>
      </p:ext>
    </p:extLst>
  </p:cSld>
  <p:clrMapOvr>
    <a:masterClrMapping/>
  </p:clrMapOvr>
  <p:timing>
    <p:tnLst>
      <p:par>
        <p:cT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userDrawn="1">
  <p:cSld name="6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833158426"/>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2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1852464"/>
      </p:ext>
    </p:extLst>
  </p:cSld>
  <p:clrMapOvr>
    <a:masterClrMapping/>
  </p:clrMapOvr>
  <p:timing>
    <p:tnLst>
      <p:par>
        <p:cTn id="1" dur="indefinite" restart="never" nodeType="tmRoot"/>
      </p:par>
    </p:tnLst>
  </p:timing>
</p:sldLayout>
</file>

<file path=ppt/slideLayouts/slideLayout748.xml><?xml version="1.0" encoding="utf-8"?>
<p:sldLayout xmlns:a="http://schemas.openxmlformats.org/drawingml/2006/main" xmlns:r="http://schemas.openxmlformats.org/officeDocument/2006/relationships" xmlns:p="http://schemas.openxmlformats.org/presentationml/2006/main" userDrawn="1">
  <p:cSld name="6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241633888"/>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2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1675806"/>
      </p:ext>
    </p:extLst>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3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2"/>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939905001"/>
      </p:ext>
    </p:extLst>
  </p:cSld>
  <p:clrMapOvr>
    <a:masterClrMapping/>
  </p:clrMapOvr>
  <p:timing>
    <p:tnLst>
      <p:par>
        <p:cTn id="1" dur="indefinite" restart="never" nodeType="tmRoot"/>
      </p:par>
    </p:tnLst>
  </p:timing>
</p:sldLayout>
</file>

<file path=ppt/slideLayouts/slideLayout750.xml><?xml version="1.0" encoding="utf-8"?>
<p:sldLayout xmlns:a="http://schemas.openxmlformats.org/drawingml/2006/main" xmlns:r="http://schemas.openxmlformats.org/officeDocument/2006/relationships" xmlns:p="http://schemas.openxmlformats.org/presentationml/2006/main" userDrawn="1">
  <p:cSld name="6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560577256"/>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2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827833410"/>
      </p:ext>
    </p:extLst>
  </p:cSld>
  <p:clrMapOvr>
    <a:masterClrMapping/>
  </p:clrMapOvr>
  <p:timing>
    <p:tnLst>
      <p:par>
        <p:cTn id="1" dur="indefinite" restart="never" nodeType="tmRoot"/>
      </p:par>
    </p:tnLst>
  </p:timing>
</p:sldLayout>
</file>

<file path=ppt/slideLayouts/slideLayout752.xml><?xml version="1.0" encoding="utf-8"?>
<p:sldLayout xmlns:a="http://schemas.openxmlformats.org/drawingml/2006/main" xmlns:r="http://schemas.openxmlformats.org/officeDocument/2006/relationships" xmlns:p="http://schemas.openxmlformats.org/presentationml/2006/main" userDrawn="1">
  <p:cSld name="6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87117057"/>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2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3466951"/>
      </p:ext>
    </p:extLst>
  </p:cSld>
  <p:clrMapOvr>
    <a:masterClrMapping/>
  </p:clrMapOvr>
  <p:timing>
    <p:tnLst>
      <p:par>
        <p:cTn id="1" dur="indefinite" restart="never" nodeType="tmRoot"/>
      </p:par>
    </p:tnLst>
  </p:timing>
</p:sldLayout>
</file>

<file path=ppt/slideLayouts/slideLayout754.xml><?xml version="1.0" encoding="utf-8"?>
<p:sldLayout xmlns:a="http://schemas.openxmlformats.org/drawingml/2006/main" xmlns:r="http://schemas.openxmlformats.org/officeDocument/2006/relationships" xmlns:p="http://schemas.openxmlformats.org/presentationml/2006/main" userDrawn="1">
  <p:cSld name="7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81769263"/>
      </p:ext>
    </p:extLst>
  </p:cSld>
  <p:clrMapOvr>
    <a:masterClrMapping/>
  </p:clrMapOvr>
  <p:transition spd="slow" advTm="3000"/>
</p:sldLayout>
</file>

<file path=ppt/slideLayouts/slideLayout755.xml><?xml version="1.0" encoding="utf-8"?>
<p:sldLayout xmlns:a="http://schemas.openxmlformats.org/drawingml/2006/main" xmlns:r="http://schemas.openxmlformats.org/officeDocument/2006/relationships" xmlns:p="http://schemas.openxmlformats.org/presentationml/2006/main" userDrawn="1">
  <p:cSld name="8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45686726"/>
      </p:ext>
    </p:extLst>
  </p:cSld>
  <p:clrMapOvr>
    <a:masterClrMapping/>
  </p:clrMapOvr>
  <p:transition spd="slow" advTm="3000"/>
</p:sldLayout>
</file>

<file path=ppt/slideLayouts/slideLayout756.xml><?xml version="1.0" encoding="utf-8"?>
<p:sldLayout xmlns:a="http://schemas.openxmlformats.org/drawingml/2006/main" xmlns:r="http://schemas.openxmlformats.org/officeDocument/2006/relationships" xmlns:p="http://schemas.openxmlformats.org/presentationml/2006/main" userDrawn="1">
  <p:cSld name="9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10910265"/>
      </p:ext>
    </p:extLst>
  </p:cSld>
  <p:clrMapOvr>
    <a:masterClrMapping/>
  </p:clrMapOvr>
  <p:transition spd="slow" advTm="3000"/>
</p:sldLayout>
</file>

<file path=ppt/slideLayouts/slideLayout757.xml><?xml version="1.0" encoding="utf-8"?>
<p:sldLayout xmlns:a="http://schemas.openxmlformats.org/drawingml/2006/main" xmlns:r="http://schemas.openxmlformats.org/officeDocument/2006/relationships" xmlns:p="http://schemas.openxmlformats.org/presentationml/2006/main" userDrawn="1">
  <p:cSld name="10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93538412"/>
      </p:ext>
    </p:extLst>
  </p:cSld>
  <p:clrMapOvr>
    <a:masterClrMapping/>
  </p:clrMapOvr>
  <p:transition spd="slow" advTm="3000"/>
</p:sldLayout>
</file>

<file path=ppt/slideLayouts/slideLayout758.xml><?xml version="1.0" encoding="utf-8"?>
<p:sldLayout xmlns:a="http://schemas.openxmlformats.org/drawingml/2006/main" xmlns:r="http://schemas.openxmlformats.org/officeDocument/2006/relationships" xmlns:p="http://schemas.openxmlformats.org/presentationml/2006/main" userDrawn="1">
  <p:cSld name="6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A555B3B3-C94B-4900-8A1F-220359EE6AAD}"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F72B3403-94C5-4D26-BB59-AC8DAC884A2C}"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27249998"/>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userDrawn="1">
  <p:cSld name="11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26194015"/>
      </p:ext>
    </p:extLst>
  </p:cSld>
  <p:clrMapOvr>
    <a:masterClrMapping/>
  </p:clrMapOvr>
  <p:transition spd="slow" advTm="3000"/>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681608122"/>
      </p:ext>
    </p:extLst>
  </p:cSld>
  <p:clrMapOvr>
    <a:masterClrMapping/>
  </p:clrMapOvr>
  <p:timing>
    <p:tnLst>
      <p:par>
        <p:cTn id="1" dur="indefinite" restart="never" nodeType="tmRoot"/>
      </p:par>
    </p:tnLst>
  </p:timing>
</p:sldLayout>
</file>

<file path=ppt/slideLayouts/slideLayout760.xml><?xml version="1.0" encoding="utf-8"?>
<p:sldLayout xmlns:a="http://schemas.openxmlformats.org/drawingml/2006/main" xmlns:r="http://schemas.openxmlformats.org/officeDocument/2006/relationships" xmlns:p="http://schemas.openxmlformats.org/presentationml/2006/main" userDrawn="1">
  <p:cSld name="12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84222386"/>
      </p:ext>
    </p:extLst>
  </p:cSld>
  <p:clrMapOvr>
    <a:masterClrMapping/>
  </p:clrMapOvr>
  <p:transition spd="slow" advTm="3000"/>
</p:sldLayout>
</file>

<file path=ppt/slideLayouts/slideLayout761.xml><?xml version="1.0" encoding="utf-8"?>
<p:sldLayout xmlns:a="http://schemas.openxmlformats.org/drawingml/2006/main" xmlns:r="http://schemas.openxmlformats.org/officeDocument/2006/relationships" xmlns:p="http://schemas.openxmlformats.org/presentationml/2006/main" userDrawn="1">
  <p:cSld name="13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28712730"/>
      </p:ext>
    </p:extLst>
  </p:cSld>
  <p:clrMapOvr>
    <a:masterClrMapping/>
  </p:clrMapOvr>
  <p:transition spd="slow" advTm="3000"/>
</p:sldLayout>
</file>

<file path=ppt/slideLayouts/slideLayout762.xml><?xml version="1.0" encoding="utf-8"?>
<p:sldLayout xmlns:a="http://schemas.openxmlformats.org/drawingml/2006/main" xmlns:r="http://schemas.openxmlformats.org/officeDocument/2006/relationships" xmlns:p="http://schemas.openxmlformats.org/presentationml/2006/main" userDrawn="1">
  <p:cSld name="6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D3651C4A-636C-43D5-8F45-9B7FA68B1021}"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0CB755A3-A002-406D-A30A-EA229C631C3C}"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06431566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userDrawn="1">
  <p:cSld name="14_标题和内容">
    <p:spTree>
      <p:nvGrpSpPr>
        <p:cNvPr id="1" name=""/>
        <p:cNvGrpSpPr/>
        <p:nvPr/>
      </p:nvGrpSpPr>
      <p:grpSpPr>
        <a:xfrm>
          <a:off x="0" y="0"/>
          <a:ext cx="0" cy="0"/>
          <a:chOff x="0" y="0"/>
          <a:chExt cx="0" cy="0"/>
        </a:xfrm>
      </p:grpSpPr>
      <p:sp>
        <p:nvSpPr>
          <p:cNvPr id="2" name="日期占位符 3">
            <a:extLst/>
          </p:cNvPr>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422852A1-82BC-420A-A8F1-ADF75FD23FF1}"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4">
            <a:extLst/>
          </p:cNvPr>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5">
            <a:extLst/>
          </p:cNvPr>
          <p:cNvSpPr>
            <a:spLocks noGrp="1"/>
          </p:cNvSpPr>
          <p:nvPr>
            <p:ph type="sldNum" sz="quarter" idx="12"/>
          </p:nvPr>
        </p:nvSpPr>
        <p:spPr>
          <a:xfrm>
            <a:off x="398859" y="590550"/>
            <a:ext cx="584597" cy="273844"/>
          </a:xfrm>
          <a:prstGeom prst="rect">
            <a:avLst/>
          </a:prstGeom>
        </p:spPr>
        <p:txBody>
          <a:bodyPr/>
          <a:lstStyle>
            <a:lvl1pPr>
              <a:defRPr>
                <a:solidFill>
                  <a:srgbClr val="5FCBEF"/>
                </a:solidFill>
              </a:defRPr>
            </a:lvl1pPr>
          </a:lstStyle>
          <a:p>
            <a:pPr defTabSz="342900">
              <a:buClrTx/>
              <a:defRPr/>
            </a:pPr>
            <a:fld id="{8DEF1F46-8D2F-4052-9F6A-08F3809E54A5}"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944494210"/>
      </p:ext>
    </p:extLst>
  </p:cSld>
  <p:clrMapOvr>
    <a:masterClrMapping/>
  </p:clrMapOvr>
  <p:transition spd="slow" advTm="3000">
    <p:random/>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3267454"/>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2349003"/>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6332422"/>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userDrawn="1">
  <p:cSld name="2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7852020"/>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userDrawn="1">
  <p:cSld name="2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5472577"/>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userDrawn="1">
  <p:cSld name="2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668382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5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2"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5"/>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5"/>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305774414"/>
      </p:ext>
    </p:extLst>
  </p:cSld>
  <p:clrMapOvr>
    <a:masterClrMapping/>
  </p:clrMapOvr>
  <p:timing>
    <p:tnLst>
      <p:par>
        <p:cTn id="1" dur="indefinite" restart="never" nodeType="tmRoot"/>
      </p:par>
    </p:tnLst>
  </p:timing>
</p:sldLayout>
</file>

<file path=ppt/slideLayouts/slideLayout770.xml><?xml version="1.0" encoding="utf-8"?>
<p:sldLayout xmlns:a="http://schemas.openxmlformats.org/drawingml/2006/main" xmlns:r="http://schemas.openxmlformats.org/officeDocument/2006/relationships" xmlns:p="http://schemas.openxmlformats.org/presentationml/2006/main" userDrawn="1">
  <p:cSld name="2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27836489"/>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userDrawn="1">
  <p:cSld name="2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4144553"/>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userDrawn="1">
  <p:cSld name="6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9F37422E-C080-45AE-A171-86F1DA5412CB}"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FC6813B9-9666-40E6-9203-AE5DBA65578F}"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529973655"/>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userDrawn="1">
  <p:cSld name="15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55825053"/>
      </p:ext>
    </p:extLst>
  </p:cSld>
  <p:clrMapOvr>
    <a:masterClrMapping/>
  </p:clrMapOvr>
  <p:transition spd="slow" advTm="3000"/>
</p:sldLayout>
</file>

<file path=ppt/slideLayouts/slideLayout774.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8462946"/>
      </p:ext>
    </p:extLst>
  </p:cSld>
  <p:clrMapOvr>
    <a:masterClrMapping/>
  </p:clrMapOvr>
  <p:transition spd="slow" advTm="3000"/>
</p:sldLayout>
</file>

<file path=ppt/slideLayouts/slideLayout775.xml><?xml version="1.0" encoding="utf-8"?>
<p:sldLayout xmlns:a="http://schemas.openxmlformats.org/drawingml/2006/main" xmlns:r="http://schemas.openxmlformats.org/officeDocument/2006/relationships" xmlns:p="http://schemas.openxmlformats.org/presentationml/2006/main" userDrawn="1">
  <p:cSld name="17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25144894"/>
      </p:ext>
    </p:extLst>
  </p:cSld>
  <p:clrMapOvr>
    <a:masterClrMapping/>
  </p:clrMapOvr>
  <p:transition spd="slow" advTm="3000"/>
</p:sldLayout>
</file>

<file path=ppt/slideLayouts/slideLayout776.xml><?xml version="1.0" encoding="utf-8"?>
<p:sldLayout xmlns:a="http://schemas.openxmlformats.org/drawingml/2006/main" xmlns:r="http://schemas.openxmlformats.org/officeDocument/2006/relationships" xmlns:p="http://schemas.openxmlformats.org/presentationml/2006/main" userDrawn="1">
  <p:cSld name="18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65681731"/>
      </p:ext>
    </p:extLst>
  </p:cSld>
  <p:clrMapOvr>
    <a:masterClrMapping/>
  </p:clrMapOvr>
  <p:transition spd="slow" advTm="3000"/>
</p:sldLayout>
</file>

<file path=ppt/slideLayouts/slideLayout777.xml><?xml version="1.0" encoding="utf-8"?>
<p:sldLayout xmlns:a="http://schemas.openxmlformats.org/drawingml/2006/main" xmlns:r="http://schemas.openxmlformats.org/officeDocument/2006/relationships" xmlns:p="http://schemas.openxmlformats.org/presentationml/2006/main" userDrawn="1">
  <p:cSld name="6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A555B3B3-C94B-4900-8A1F-220359EE6AAD}"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F72B3403-94C5-4D26-BB59-AC8DAC884A2C}"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141158799"/>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userDrawn="1">
  <p:cSld name="19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12381831"/>
      </p:ext>
    </p:extLst>
  </p:cSld>
  <p:clrMapOvr>
    <a:masterClrMapping/>
  </p:clrMapOvr>
  <p:transition spd="slow" advTm="3000"/>
</p:sldLayout>
</file>

<file path=ppt/slideLayouts/slideLayout779.xml><?xml version="1.0" encoding="utf-8"?>
<p:sldLayout xmlns:a="http://schemas.openxmlformats.org/drawingml/2006/main" xmlns:r="http://schemas.openxmlformats.org/officeDocument/2006/relationships" xmlns:p="http://schemas.openxmlformats.org/presentationml/2006/main" userDrawn="1">
  <p:cSld name="20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8798315"/>
      </p:ext>
    </p:extLst>
  </p:cSld>
  <p:clrMapOvr>
    <a:masterClrMapping/>
  </p:clrMapOvr>
  <p:transition spd="slow" advTm="3000"/>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6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80" y="1412042"/>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322128931"/>
      </p:ext>
    </p:extLst>
  </p:cSld>
  <p:clrMapOvr>
    <a:masterClrMapping/>
  </p:clrMapOvr>
  <p:timing>
    <p:tnLst>
      <p:par>
        <p:cTn id="1" dur="indefinite" restart="never" nodeType="tmRoot"/>
      </p:par>
    </p:tnLst>
  </p:timing>
</p:sldLayout>
</file>

<file path=ppt/slideLayouts/slideLayout780.xml><?xml version="1.0" encoding="utf-8"?>
<p:sldLayout xmlns:a="http://schemas.openxmlformats.org/drawingml/2006/main" xmlns:r="http://schemas.openxmlformats.org/officeDocument/2006/relationships" xmlns:p="http://schemas.openxmlformats.org/presentationml/2006/main" userDrawn="1">
  <p:cSld name="21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50253122"/>
      </p:ext>
    </p:extLst>
  </p:cSld>
  <p:clrMapOvr>
    <a:masterClrMapping/>
  </p:clrMapOvr>
  <p:transition spd="slow" advTm="3000"/>
</p:sldLayout>
</file>

<file path=ppt/slideLayouts/slideLayout781.xml><?xml version="1.0" encoding="utf-8"?>
<p:sldLayout xmlns:a="http://schemas.openxmlformats.org/drawingml/2006/main" xmlns:r="http://schemas.openxmlformats.org/officeDocument/2006/relationships" xmlns:p="http://schemas.openxmlformats.org/presentationml/2006/main" userDrawn="1">
  <p:cSld name="6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D3651C4A-636C-43D5-8F45-9B7FA68B1021}"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0CB755A3-A002-406D-A30A-EA229C631C3C}"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24834409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userDrawn="1">
  <p:cSld name="22_标题和内容">
    <p:spTree>
      <p:nvGrpSpPr>
        <p:cNvPr id="1" name=""/>
        <p:cNvGrpSpPr/>
        <p:nvPr/>
      </p:nvGrpSpPr>
      <p:grpSpPr>
        <a:xfrm>
          <a:off x="0" y="0"/>
          <a:ext cx="0" cy="0"/>
          <a:chOff x="0" y="0"/>
          <a:chExt cx="0" cy="0"/>
        </a:xfrm>
      </p:grpSpPr>
      <p:sp>
        <p:nvSpPr>
          <p:cNvPr id="2" name="日期占位符 3">
            <a:extLst/>
          </p:cNvPr>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422852A1-82BC-420A-A8F1-ADF75FD23FF1}"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4">
            <a:extLst/>
          </p:cNvPr>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5">
            <a:extLst/>
          </p:cNvPr>
          <p:cNvSpPr>
            <a:spLocks noGrp="1"/>
          </p:cNvSpPr>
          <p:nvPr>
            <p:ph type="sldNum" sz="quarter" idx="12"/>
          </p:nvPr>
        </p:nvSpPr>
        <p:spPr>
          <a:xfrm>
            <a:off x="398859" y="590550"/>
            <a:ext cx="584597" cy="273844"/>
          </a:xfrm>
          <a:prstGeom prst="rect">
            <a:avLst/>
          </a:prstGeom>
        </p:spPr>
        <p:txBody>
          <a:bodyPr/>
          <a:lstStyle>
            <a:lvl1pPr>
              <a:defRPr>
                <a:solidFill>
                  <a:srgbClr val="5FCBEF"/>
                </a:solidFill>
              </a:defRPr>
            </a:lvl1pPr>
          </a:lstStyle>
          <a:p>
            <a:pPr defTabSz="342900">
              <a:buClrTx/>
              <a:defRPr/>
            </a:pPr>
            <a:fld id="{8DEF1F46-8D2F-4052-9F6A-08F3809E54A5}"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427798396"/>
      </p:ext>
    </p:extLst>
  </p:cSld>
  <p:clrMapOvr>
    <a:masterClrMapping/>
  </p:clrMapOvr>
  <p:transition spd="slow" advTm="3000">
    <p:random/>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userDrawn="1">
  <p:cSld name="3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092617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userDrawn="1">
  <p:cSld name="3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4922979"/>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userDrawn="1">
  <p:cSld name="3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0415172"/>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userDrawn="1">
  <p:cSld name="3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1400143"/>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userDrawn="1">
  <p:cSld name="3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0206700"/>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userDrawn="1">
  <p:cSld name="3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7688009"/>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userDrawn="1">
  <p:cSld name="3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963625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7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4"/>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184402395"/>
      </p:ext>
    </p:extLst>
  </p:cSld>
  <p:clrMapOvr>
    <a:masterClrMapping/>
  </p:clrMapOvr>
  <p:timing>
    <p:tnLst>
      <p:par>
        <p:cTn id="1" dur="indefinite" restart="never" nodeType="tmRoot"/>
      </p:par>
    </p:tnLst>
  </p:timing>
</p:sldLayout>
</file>

<file path=ppt/slideLayouts/slideLayout790.xml><?xml version="1.0" encoding="utf-8"?>
<p:sldLayout xmlns:a="http://schemas.openxmlformats.org/drawingml/2006/main" xmlns:r="http://schemas.openxmlformats.org/officeDocument/2006/relationships" xmlns:p="http://schemas.openxmlformats.org/presentationml/2006/main" userDrawn="1">
  <p:cSld name="3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7427505"/>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userDrawn="1">
  <p:cSld name="7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9F37422E-C080-45AE-A171-86F1DA5412CB}"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FC6813B9-9666-40E6-9203-AE5DBA65578F}"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538198885"/>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userDrawn="1">
  <p:cSld name="23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24321802"/>
      </p:ext>
    </p:extLst>
  </p:cSld>
  <p:clrMapOvr>
    <a:masterClrMapping/>
  </p:clrMapOvr>
  <p:transition spd="slow" advTm="3000"/>
</p:sldLayout>
</file>

<file path=ppt/slideLayouts/slideLayout793.xml><?xml version="1.0" encoding="utf-8"?>
<p:sldLayout xmlns:a="http://schemas.openxmlformats.org/drawingml/2006/main" xmlns:r="http://schemas.openxmlformats.org/officeDocument/2006/relationships" xmlns:p="http://schemas.openxmlformats.org/presentationml/2006/main" userDrawn="1">
  <p:cSld name="24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93873505"/>
      </p:ext>
    </p:extLst>
  </p:cSld>
  <p:clrMapOvr>
    <a:masterClrMapping/>
  </p:clrMapOvr>
  <p:transition spd="slow" advTm="3000"/>
</p:sldLayout>
</file>

<file path=ppt/slideLayouts/slideLayout794.xml><?xml version="1.0" encoding="utf-8"?>
<p:sldLayout xmlns:a="http://schemas.openxmlformats.org/drawingml/2006/main" xmlns:r="http://schemas.openxmlformats.org/officeDocument/2006/relationships" xmlns:p="http://schemas.openxmlformats.org/presentationml/2006/main" userDrawn="1">
  <p:cSld name="25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44626064"/>
      </p:ext>
    </p:extLst>
  </p:cSld>
  <p:clrMapOvr>
    <a:masterClrMapping/>
  </p:clrMapOvr>
  <p:transition spd="slow" advTm="3000"/>
</p:sldLayout>
</file>

<file path=ppt/slideLayouts/slideLayout795.xml><?xml version="1.0" encoding="utf-8"?>
<p:sldLayout xmlns:a="http://schemas.openxmlformats.org/drawingml/2006/main" xmlns:r="http://schemas.openxmlformats.org/officeDocument/2006/relationships" xmlns:p="http://schemas.openxmlformats.org/presentationml/2006/main" userDrawn="1">
  <p:cSld name="26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41745695"/>
      </p:ext>
    </p:extLst>
  </p:cSld>
  <p:clrMapOvr>
    <a:masterClrMapping/>
  </p:clrMapOvr>
  <p:transition spd="slow" advTm="3000"/>
</p:sldLayout>
</file>

<file path=ppt/slideLayouts/slideLayout796.xml><?xml version="1.0" encoding="utf-8"?>
<p:sldLayout xmlns:a="http://schemas.openxmlformats.org/drawingml/2006/main" xmlns:r="http://schemas.openxmlformats.org/officeDocument/2006/relationships" xmlns:p="http://schemas.openxmlformats.org/presentationml/2006/main" userDrawn="1">
  <p:cSld name="7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A555B3B3-C94B-4900-8A1F-220359EE6AAD}"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F72B3403-94C5-4D26-BB59-AC8DAC884A2C}"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3693658419"/>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userDrawn="1">
  <p:cSld name="27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8937512"/>
      </p:ext>
    </p:extLst>
  </p:cSld>
  <p:clrMapOvr>
    <a:masterClrMapping/>
  </p:clrMapOvr>
  <p:transition spd="slow" advTm="3000"/>
</p:sldLayout>
</file>

<file path=ppt/slideLayouts/slideLayout798.xml><?xml version="1.0" encoding="utf-8"?>
<p:sldLayout xmlns:a="http://schemas.openxmlformats.org/drawingml/2006/main" xmlns:r="http://schemas.openxmlformats.org/officeDocument/2006/relationships" xmlns:p="http://schemas.openxmlformats.org/presentationml/2006/main" userDrawn="1">
  <p:cSld name="28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59712638"/>
      </p:ext>
    </p:extLst>
  </p:cSld>
  <p:clrMapOvr>
    <a:masterClrMapping/>
  </p:clrMapOvr>
  <p:transition spd="slow" advTm="3000"/>
</p:sldLayout>
</file>

<file path=ppt/slideLayouts/slideLayout799.xml><?xml version="1.0" encoding="utf-8"?>
<p:sldLayout xmlns:a="http://schemas.openxmlformats.org/drawingml/2006/main" xmlns:r="http://schemas.openxmlformats.org/officeDocument/2006/relationships" xmlns:p="http://schemas.openxmlformats.org/presentationml/2006/main" userDrawn="1">
  <p:cSld name="29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38045623"/>
      </p:ext>
    </p:extLst>
  </p:cSld>
  <p:clrMapOvr>
    <a:masterClrMapping/>
  </p:clrMapOvr>
  <p:transition spd="slow" advTm="3000"/>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0"/>
        <p:cNvGrpSpPr/>
        <p:nvPr/>
      </p:nvGrpSpPr>
      <p:grpSpPr>
        <a:xfrm>
          <a:off x="0" y="0"/>
          <a:ext cx="0" cy="0"/>
          <a:chOff x="0" y="0"/>
          <a:chExt cx="0" cy="0"/>
        </a:xfrm>
      </p:grpSpPr>
      <p:grpSp>
        <p:nvGrpSpPr>
          <p:cNvPr id="91" name="Google Shape;91;p10"/>
          <p:cNvGrpSpPr/>
          <p:nvPr/>
        </p:nvGrpSpPr>
        <p:grpSpPr>
          <a:xfrm>
            <a:off x="-1051" y="0"/>
            <a:ext cx="9143396" cy="5143500"/>
            <a:chOff x="-1051" y="0"/>
            <a:chExt cx="9143396" cy="5143500"/>
          </a:xfrm>
        </p:grpSpPr>
        <p:sp>
          <p:nvSpPr>
            <p:cNvPr id="92" name="Google Shape;92;p10"/>
            <p:cNvSpPr/>
            <p:nvPr/>
          </p:nvSpPr>
          <p:spPr>
            <a:xfrm rot="10800000" flipH="1">
              <a:off x="-1051" y="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0"/>
            <p:cNvSpPr/>
            <p:nvPr/>
          </p:nvSpPr>
          <p:spPr>
            <a:xfrm flipH="1">
              <a:off x="7711500" y="4804200"/>
              <a:ext cx="1430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0"/>
            <p:cNvSpPr/>
            <p:nvPr/>
          </p:nvSpPr>
          <p:spPr>
            <a:xfrm rot="10800000">
              <a:off x="75" y="31087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0"/>
            <p:cNvSpPr/>
            <p:nvPr/>
          </p:nvSpPr>
          <p:spPr>
            <a:xfrm>
              <a:off x="8768845" y="4419483"/>
              <a:ext cx="373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0"/>
            <p:cNvSpPr/>
            <p:nvPr/>
          </p:nvSpPr>
          <p:spPr>
            <a:xfrm>
              <a:off x="8649754" y="4910661"/>
              <a:ext cx="408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0"/>
            <p:cNvSpPr/>
            <p:nvPr/>
          </p:nvSpPr>
          <p:spPr>
            <a:xfrm>
              <a:off x="8012083" y="4665075"/>
              <a:ext cx="969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 name="Google Shape;98;p10"/>
          <p:cNvSpPr txBox="1">
            <a:spLocks noGrp="1"/>
          </p:cNvSpPr>
          <p:nvPr>
            <p:ph type="title"/>
          </p:nvPr>
        </p:nvSpPr>
        <p:spPr>
          <a:xfrm>
            <a:off x="4885469" y="436225"/>
            <a:ext cx="3639900" cy="1069500"/>
          </a:xfrm>
          <a:prstGeom prst="rect">
            <a:avLst/>
          </a:prstGeom>
        </p:spPr>
        <p:txBody>
          <a:bodyPr spcFirstLastPara="1" wrap="square" lIns="91425" tIns="91425" rIns="91425" bIns="91425" anchor="ctr" anchorCtr="0">
            <a:noAutofit/>
          </a:bodyPr>
          <a:lstStyle>
            <a:lvl1pPr lvl="0" algn="r">
              <a:spcBef>
                <a:spcPts val="0"/>
              </a:spcBef>
              <a:spcAft>
                <a:spcPts val="0"/>
              </a:spcAft>
              <a:buClr>
                <a:schemeClr val="accent5"/>
              </a:buClr>
              <a:buSzPts val="2800"/>
              <a:buNone/>
              <a:defRPr sz="2600"/>
            </a:lvl1pPr>
            <a:lvl2pPr lvl="1">
              <a:spcBef>
                <a:spcPts val="0"/>
              </a:spcBef>
              <a:spcAft>
                <a:spcPts val="0"/>
              </a:spcAft>
              <a:buClr>
                <a:schemeClr val="accent5"/>
              </a:buClr>
              <a:buSzPts val="2800"/>
              <a:buNone/>
              <a:defRPr>
                <a:solidFill>
                  <a:schemeClr val="accent5"/>
                </a:solidFill>
                <a:latin typeface="Nunito"/>
                <a:ea typeface="Nunito"/>
                <a:cs typeface="Nunito"/>
                <a:sym typeface="Nunito"/>
              </a:defRPr>
            </a:lvl2pPr>
            <a:lvl3pPr lvl="2">
              <a:spcBef>
                <a:spcPts val="0"/>
              </a:spcBef>
              <a:spcAft>
                <a:spcPts val="0"/>
              </a:spcAft>
              <a:buClr>
                <a:schemeClr val="accent5"/>
              </a:buClr>
              <a:buSzPts val="2800"/>
              <a:buNone/>
              <a:defRPr>
                <a:solidFill>
                  <a:schemeClr val="accent5"/>
                </a:solidFill>
                <a:latin typeface="Nunito"/>
                <a:ea typeface="Nunito"/>
                <a:cs typeface="Nunito"/>
                <a:sym typeface="Nunito"/>
              </a:defRPr>
            </a:lvl3pPr>
            <a:lvl4pPr lvl="3">
              <a:spcBef>
                <a:spcPts val="0"/>
              </a:spcBef>
              <a:spcAft>
                <a:spcPts val="0"/>
              </a:spcAft>
              <a:buClr>
                <a:schemeClr val="accent5"/>
              </a:buClr>
              <a:buSzPts val="2800"/>
              <a:buNone/>
              <a:defRPr>
                <a:solidFill>
                  <a:schemeClr val="accent5"/>
                </a:solidFill>
                <a:latin typeface="Nunito"/>
                <a:ea typeface="Nunito"/>
                <a:cs typeface="Nunito"/>
                <a:sym typeface="Nunito"/>
              </a:defRPr>
            </a:lvl4pPr>
            <a:lvl5pPr lvl="4">
              <a:spcBef>
                <a:spcPts val="0"/>
              </a:spcBef>
              <a:spcAft>
                <a:spcPts val="0"/>
              </a:spcAft>
              <a:buClr>
                <a:schemeClr val="accent5"/>
              </a:buClr>
              <a:buSzPts val="2800"/>
              <a:buNone/>
              <a:defRPr>
                <a:solidFill>
                  <a:schemeClr val="accent5"/>
                </a:solidFill>
                <a:latin typeface="Nunito"/>
                <a:ea typeface="Nunito"/>
                <a:cs typeface="Nunito"/>
                <a:sym typeface="Nunito"/>
              </a:defRPr>
            </a:lvl5pPr>
            <a:lvl6pPr lvl="5">
              <a:spcBef>
                <a:spcPts val="0"/>
              </a:spcBef>
              <a:spcAft>
                <a:spcPts val="0"/>
              </a:spcAft>
              <a:buClr>
                <a:schemeClr val="accent5"/>
              </a:buClr>
              <a:buSzPts val="2800"/>
              <a:buNone/>
              <a:defRPr>
                <a:solidFill>
                  <a:schemeClr val="accent5"/>
                </a:solidFill>
                <a:latin typeface="Nunito"/>
                <a:ea typeface="Nunito"/>
                <a:cs typeface="Nunito"/>
                <a:sym typeface="Nunito"/>
              </a:defRPr>
            </a:lvl6pPr>
            <a:lvl7pPr lvl="6">
              <a:spcBef>
                <a:spcPts val="0"/>
              </a:spcBef>
              <a:spcAft>
                <a:spcPts val="0"/>
              </a:spcAft>
              <a:buClr>
                <a:schemeClr val="accent5"/>
              </a:buClr>
              <a:buSzPts val="2800"/>
              <a:buNone/>
              <a:defRPr>
                <a:solidFill>
                  <a:schemeClr val="accent5"/>
                </a:solidFill>
                <a:latin typeface="Nunito"/>
                <a:ea typeface="Nunito"/>
                <a:cs typeface="Nunito"/>
                <a:sym typeface="Nunito"/>
              </a:defRPr>
            </a:lvl7pPr>
            <a:lvl8pPr lvl="7">
              <a:spcBef>
                <a:spcPts val="0"/>
              </a:spcBef>
              <a:spcAft>
                <a:spcPts val="0"/>
              </a:spcAft>
              <a:buClr>
                <a:schemeClr val="accent5"/>
              </a:buClr>
              <a:buSzPts val="2800"/>
              <a:buNone/>
              <a:defRPr>
                <a:solidFill>
                  <a:schemeClr val="accent5"/>
                </a:solidFill>
                <a:latin typeface="Nunito"/>
                <a:ea typeface="Nunito"/>
                <a:cs typeface="Nunito"/>
                <a:sym typeface="Nunito"/>
              </a:defRPr>
            </a:lvl8pPr>
            <a:lvl9pPr lvl="8">
              <a:spcBef>
                <a:spcPts val="0"/>
              </a:spcBef>
              <a:spcAft>
                <a:spcPts val="0"/>
              </a:spcAft>
              <a:buClr>
                <a:schemeClr val="accent5"/>
              </a:buClr>
              <a:buSzPts val="2800"/>
              <a:buNone/>
              <a:defRPr>
                <a:solidFill>
                  <a:schemeClr val="accent5"/>
                </a:solidFill>
                <a:latin typeface="Nunito"/>
                <a:ea typeface="Nunito"/>
                <a:cs typeface="Nunito"/>
                <a:sym typeface="Nunito"/>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8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2"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048113812"/>
      </p:ext>
    </p:extLst>
  </p:cSld>
  <p:clrMapOvr>
    <a:masterClrMapping/>
  </p:clrMapOvr>
  <p:timing>
    <p:tnLst>
      <p:par>
        <p:cT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userDrawn="1">
  <p:cSld name="7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D3651C4A-636C-43D5-8F45-9B7FA68B1021}"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0CB755A3-A002-406D-A30A-EA229C631C3C}"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4105500526"/>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userDrawn="1">
  <p:cSld name="30_标题和内容">
    <p:spTree>
      <p:nvGrpSpPr>
        <p:cNvPr id="1" name=""/>
        <p:cNvGrpSpPr/>
        <p:nvPr/>
      </p:nvGrpSpPr>
      <p:grpSpPr>
        <a:xfrm>
          <a:off x="0" y="0"/>
          <a:ext cx="0" cy="0"/>
          <a:chOff x="0" y="0"/>
          <a:chExt cx="0" cy="0"/>
        </a:xfrm>
      </p:grpSpPr>
      <p:sp>
        <p:nvSpPr>
          <p:cNvPr id="2" name="日期占位符 3">
            <a:extLst/>
          </p:cNvPr>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422852A1-82BC-420A-A8F1-ADF75FD23FF1}"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4">
            <a:extLst/>
          </p:cNvPr>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5">
            <a:extLst/>
          </p:cNvPr>
          <p:cNvSpPr>
            <a:spLocks noGrp="1"/>
          </p:cNvSpPr>
          <p:nvPr>
            <p:ph type="sldNum" sz="quarter" idx="12"/>
          </p:nvPr>
        </p:nvSpPr>
        <p:spPr>
          <a:xfrm>
            <a:off x="398859" y="590550"/>
            <a:ext cx="584597" cy="273844"/>
          </a:xfrm>
          <a:prstGeom prst="rect">
            <a:avLst/>
          </a:prstGeom>
        </p:spPr>
        <p:txBody>
          <a:bodyPr/>
          <a:lstStyle>
            <a:lvl1pPr>
              <a:defRPr>
                <a:solidFill>
                  <a:srgbClr val="5FCBEF"/>
                </a:solidFill>
              </a:defRPr>
            </a:lvl1pPr>
          </a:lstStyle>
          <a:p>
            <a:pPr defTabSz="342900">
              <a:buClrTx/>
              <a:defRPr/>
            </a:pPr>
            <a:fld id="{8DEF1F46-8D2F-4052-9F6A-08F3809E54A5}"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4054394718"/>
      </p:ext>
    </p:extLst>
  </p:cSld>
  <p:clrMapOvr>
    <a:masterClrMapping/>
  </p:clrMapOvr>
  <p:transition spd="slow" advTm="3000">
    <p:random/>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userDrawn="1">
  <p:cSld name="3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8627127"/>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userDrawn="1">
  <p:cSld name="3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1603635"/>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userDrawn="1">
  <p:cSld name="4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0463826"/>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userDrawn="1">
  <p:cSld name="4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39090517"/>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userDrawn="1">
  <p:cSld name="4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23137736"/>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userDrawn="1">
  <p:cSld name="4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1384019"/>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userDrawn="1">
  <p:cSld name="4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7515962"/>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userDrawn="1">
  <p:cSld name="4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683945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1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4228392602"/>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userDrawn="1">
  <p:cSld name="7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771210" y="4598194"/>
            <a:ext cx="859631" cy="277416"/>
          </a:xfrm>
          <a:prstGeom prst="rect">
            <a:avLst/>
          </a:prstGeom>
        </p:spPr>
        <p:txBody>
          <a:bodyPr/>
          <a:lstStyle>
            <a:lvl1pPr>
              <a:defRPr>
                <a:solidFill>
                  <a:prstClr val="black">
                    <a:tint val="75000"/>
                  </a:prstClr>
                </a:solidFill>
              </a:defRPr>
            </a:lvl1pPr>
          </a:lstStyle>
          <a:p>
            <a:pPr defTabSz="342900">
              <a:buClrTx/>
              <a:defRPr/>
            </a:pPr>
            <a:fld id="{9F37422E-C080-45AE-A171-86F1DA5412CB}"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1941910" y="4601766"/>
            <a:ext cx="5715000"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398859" y="590550"/>
            <a:ext cx="584597" cy="273844"/>
          </a:xfrm>
          <a:prstGeom prst="rect">
            <a:avLst/>
          </a:prstGeom>
        </p:spPr>
        <p:txBody>
          <a:bodyPr/>
          <a:lstStyle>
            <a:lvl1pPr>
              <a:defRPr>
                <a:solidFill>
                  <a:prstClr val="black">
                    <a:tint val="75000"/>
                  </a:prstClr>
                </a:solidFill>
              </a:defRPr>
            </a:lvl1pPr>
          </a:lstStyle>
          <a:p>
            <a:pPr defTabSz="342900">
              <a:buClrTx/>
              <a:defRPr/>
            </a:pPr>
            <a:fld id="{FC6813B9-9666-40E6-9203-AE5DBA65578F}"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149872584"/>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woObj">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200151"/>
            <a:ext cx="4038600" cy="3394472"/>
          </a:xfrm>
          <a:prstGeom prst="rect">
            <a:avLst/>
          </a:prstGeo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00151"/>
            <a:ext cx="4038600" cy="3394472"/>
          </a:xfrm>
          <a:prstGeom prst="rect">
            <a:avLst/>
          </a:prstGeo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noChangeArrowheads="1"/>
          </p:cNvSpPr>
          <p:nvPr>
            <p:ph type="dt" sz="half" idx="10"/>
          </p:nvPr>
        </p:nvSpPr>
        <p:spPr>
          <a:xfrm>
            <a:off x="457200" y="4683919"/>
            <a:ext cx="2133600" cy="357188"/>
          </a:xfrm>
          <a:prstGeom prst="rect">
            <a:avLst/>
          </a:prstGeom>
          <a:ln/>
        </p:spPr>
        <p:txBody>
          <a:bodyPr/>
          <a:lstStyle>
            <a:lvl1pPr>
              <a:defRPr/>
            </a:lvl1pPr>
          </a:lstStyle>
          <a:p>
            <a:pPr defTabSz="342900">
              <a:buClrTx/>
              <a:defRPr/>
            </a:pPr>
            <a:endParaRPr lang="en-US" sz="1350" kern="1200">
              <a:latin typeface="Lato Light"/>
              <a:ea typeface="+mn-ea"/>
              <a:cs typeface="+mn-cs"/>
            </a:endParaRPr>
          </a:p>
        </p:txBody>
      </p:sp>
      <p:sp>
        <p:nvSpPr>
          <p:cNvPr id="6" name="Footer Placeholder 5"/>
          <p:cNvSpPr>
            <a:spLocks noGrp="1" noChangeArrowheads="1"/>
          </p:cNvSpPr>
          <p:nvPr>
            <p:ph type="ftr" sz="quarter" idx="11"/>
          </p:nvPr>
        </p:nvSpPr>
        <p:spPr>
          <a:xfrm>
            <a:off x="3124200" y="4683919"/>
            <a:ext cx="2895600" cy="357188"/>
          </a:xfrm>
          <a:prstGeom prst="rect">
            <a:avLst/>
          </a:prstGeom>
          <a:ln/>
        </p:spPr>
        <p:txBody>
          <a:bodyPr/>
          <a:lstStyle>
            <a:lvl1pPr>
              <a:defRPr/>
            </a:lvl1pPr>
          </a:lstStyle>
          <a:p>
            <a:pPr defTabSz="342900">
              <a:buClrTx/>
              <a:defRPr/>
            </a:pPr>
            <a:endParaRPr lang="en-US" sz="1350" kern="1200">
              <a:latin typeface="Lato Light"/>
              <a:ea typeface="+mn-ea"/>
              <a:cs typeface="+mn-cs"/>
            </a:endParaRPr>
          </a:p>
        </p:txBody>
      </p:sp>
      <p:sp>
        <p:nvSpPr>
          <p:cNvPr id="7" name="Slide Number Placeholder 6"/>
          <p:cNvSpPr>
            <a:spLocks noGrp="1" noChangeArrowheads="1"/>
          </p:cNvSpPr>
          <p:nvPr>
            <p:ph type="sldNum" sz="quarter" idx="12"/>
          </p:nvPr>
        </p:nvSpPr>
        <p:spPr>
          <a:xfrm>
            <a:off x="6553200" y="4683919"/>
            <a:ext cx="2133600" cy="357188"/>
          </a:xfrm>
          <a:prstGeom prst="rect">
            <a:avLst/>
          </a:prstGeom>
          <a:ln/>
        </p:spPr>
        <p:txBody>
          <a:bodyPr/>
          <a:lstStyle>
            <a:lvl1pPr>
              <a:defRPr/>
            </a:lvl1pPr>
          </a:lstStyle>
          <a:p>
            <a:pPr defTabSz="342900">
              <a:buClrTx/>
            </a:pPr>
            <a:fld id="{5DF0C99E-C4F9-4DAB-AB94-365632577A06}" type="slidenum">
              <a:rPr lang="en-US" altLang="en-US" sz="1350" kern="1200" smtClean="0">
                <a:latin typeface="Lato Light"/>
                <a:ea typeface="+mn-ea"/>
                <a:cs typeface="+mn-cs"/>
              </a:rPr>
              <a:pPr defTabSz="342900">
                <a:buClrTx/>
              </a:pPr>
              <a:t>‹#›</a:t>
            </a:fld>
            <a:endParaRPr lang="en-US" altLang="en-US" sz="1350" kern="1200">
              <a:latin typeface="Lato Light"/>
              <a:ea typeface="+mn-ea"/>
              <a:cs typeface="+mn-cs"/>
            </a:endParaRPr>
          </a:p>
        </p:txBody>
      </p:sp>
    </p:spTree>
    <p:extLst>
      <p:ext uri="{BB962C8B-B14F-4D97-AF65-F5344CB8AC3E}">
        <p14:creationId xmlns:p14="http://schemas.microsoft.com/office/powerpoint/2010/main" val="68596358"/>
      </p:ext>
    </p:extLst>
  </p:cSld>
  <p:clrMapOvr>
    <a:masterClrMapping/>
  </p:clrMapOvr>
  <p:transition>
    <p:randomBar dir="vert"/>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userDrawn="1">
  <p:cSld name="31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5403850" y="4531022"/>
            <a:ext cx="683954" cy="273844"/>
          </a:xfrm>
          <a:prstGeom prst="rect">
            <a:avLst/>
          </a:prstGeom>
        </p:spPr>
        <p:txBody>
          <a:bodyPr/>
          <a:lstStyle>
            <a:lvl1pPr>
              <a:defRPr/>
            </a:lvl1pPr>
          </a:lstStyle>
          <a:p>
            <a:pPr defTabSz="342900">
              <a:buClrTx/>
              <a:defRPr/>
            </a:pPr>
            <a:fld id="{2BCC7A12-A6F8-4B29-B1F6-EFE54D85C9A3}" type="datetimeFigureOut">
              <a:rPr lang="zh-CN" altLang="en-US" sz="1350" kern="1200" smtClean="0">
                <a:solidFill>
                  <a:prstClr val="black">
                    <a:tint val="75000"/>
                  </a:prstClr>
                </a:solidFill>
                <a:latin typeface="Lato Light"/>
                <a:ea typeface="+mn-ea"/>
                <a:cs typeface="+mn-cs"/>
              </a:rPr>
              <a:pPr defTabSz="342900">
                <a:buClrTx/>
                <a:defRPr/>
              </a:pPr>
              <a:t>2021/11/25</a:t>
            </a:fld>
            <a:endParaRPr lang="zh-CN" altLang="en-US" sz="1350" kern="1200">
              <a:solidFill>
                <a:prstClr val="black">
                  <a:tint val="75000"/>
                </a:prstClr>
              </a:solidFill>
              <a:latin typeface="Lato Light"/>
              <a:ea typeface="+mn-ea"/>
              <a:cs typeface="+mn-cs"/>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508001" y="4531022"/>
            <a:ext cx="4723209" cy="273844"/>
          </a:xfrm>
          <a:prstGeom prst="rect">
            <a:avLst/>
          </a:prstGeom>
        </p:spPr>
        <p:txBody>
          <a:bodyPr/>
          <a:lstStyle>
            <a:lvl1pPr>
              <a:defRPr/>
            </a:lvl1pPr>
          </a:lstStyle>
          <a:p>
            <a:pPr defTabSz="342900">
              <a:buClrTx/>
              <a:defRPr/>
            </a:pPr>
            <a:endParaRPr lang="zh-CN" altLang="en-US" sz="1350" kern="1200">
              <a:solidFill>
                <a:prstClr val="black">
                  <a:tint val="75000"/>
                </a:prstClr>
              </a:solidFill>
              <a:latin typeface="Lato Light"/>
              <a:ea typeface="+mn-ea"/>
              <a:cs typeface="+mn-cs"/>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6442998" y="4531022"/>
            <a:ext cx="512504" cy="273844"/>
          </a:xfrm>
          <a:prstGeom prst="rect">
            <a:avLst/>
          </a:prstGeom>
        </p:spPr>
        <p:txBody>
          <a:bodyPr/>
          <a:lstStyle>
            <a:lvl1pPr>
              <a:defRPr/>
            </a:lvl1pPr>
          </a:lstStyle>
          <a:p>
            <a:pPr defTabSz="342900">
              <a:buClrTx/>
              <a:defRPr/>
            </a:pPr>
            <a:fld id="{18CB745E-AF92-4B82-9391-130056807CE7}" type="slidenum">
              <a:rPr lang="zh-CN" altLang="en-US" sz="1350" kern="1200" smtClean="0">
                <a:solidFill>
                  <a:srgbClr val="5FCBEF"/>
                </a:solidFill>
                <a:latin typeface="Lato Light"/>
                <a:ea typeface="+mn-ea"/>
                <a:cs typeface="+mn-cs"/>
              </a:rPr>
              <a:pPr defTabSz="342900">
                <a:buClrTx/>
                <a:defRPr/>
              </a:pPr>
              <a:t>‹#›</a:t>
            </a:fld>
            <a:endParaRPr lang="zh-CN" altLang="en-US" sz="1350" kern="1200">
              <a:solidFill>
                <a:srgbClr val="5FCBEF"/>
              </a:solidFill>
              <a:latin typeface="Lato Light"/>
              <a:ea typeface="+mn-ea"/>
              <a:cs typeface="+mn-cs"/>
            </a:endParaRPr>
          </a:p>
        </p:txBody>
      </p:sp>
    </p:spTree>
    <p:extLst>
      <p:ext uri="{BB962C8B-B14F-4D97-AF65-F5344CB8AC3E}">
        <p14:creationId xmlns:p14="http://schemas.microsoft.com/office/powerpoint/2010/main" val="1140947800"/>
      </p:ext>
    </p:extLst>
  </p:cSld>
  <p:clrMapOvr>
    <a:masterClrMapping/>
  </p:clrMapOvr>
  <p:transition spd="slow" advTm="3000">
    <p:random/>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userDrawn="1">
  <p:cSld name="4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3777665"/>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userDrawn="1">
  <p:cSld name="4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3681041"/>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userDrawn="1">
  <p:cSld name="4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7453405"/>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userDrawn="1">
  <p:cSld name="4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2781941"/>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userDrawn="1">
  <p:cSld name="5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4971774"/>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userDrawn="1">
  <p:cSld name="5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33348458"/>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userDrawn="1">
  <p:cSld name="5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256163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416744"/>
      </p:ext>
    </p:extLst>
  </p:cSld>
  <p:clrMapOvr>
    <a:masterClrMapping/>
  </p:clrMapOvr>
  <p:timing>
    <p:tnLst>
      <p:par>
        <p:cT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userDrawn="1">
  <p:cSld name="5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2043425"/>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userDrawn="1">
  <p:cSld name="7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mn-cs"/>
              </a:rPr>
              <a:pPr defTabSz="342900">
                <a:buClrTx/>
                <a:defRPr/>
              </a:pPr>
              <a:t>2021/11/25</a:t>
            </a:fld>
            <a:endParaRPr lang="zh-CN" altLang="en-US" sz="1350" kern="1200">
              <a:latin typeface="Lato Light"/>
              <a:ea typeface="+mn-ea"/>
              <a:cs typeface="+mn-cs"/>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mn-cs"/>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mn-cs"/>
              </a:rPr>
              <a:pPr defTabSz="342900">
                <a:buClrTx/>
                <a:defRPr/>
              </a:pPr>
              <a:t>‹#›</a:t>
            </a:fld>
            <a:endParaRPr lang="zh-CN" altLang="en-US" sz="1350" kern="1200">
              <a:latin typeface="Lato Light"/>
              <a:ea typeface="+mn-ea"/>
              <a:cs typeface="+mn-cs"/>
            </a:endParaRPr>
          </a:p>
        </p:txBody>
      </p:sp>
    </p:spTree>
    <p:extLst>
      <p:ext uri="{BB962C8B-B14F-4D97-AF65-F5344CB8AC3E}">
        <p14:creationId xmlns:p14="http://schemas.microsoft.com/office/powerpoint/2010/main" val="2480819934"/>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7388227"/>
      </p:ext>
    </p:extLst>
  </p:cSld>
  <p:clrMapOvr>
    <a:masterClrMapping/>
  </p:clrMapOvr>
  <p:timing>
    <p:tnLst>
      <p:par>
        <p:cT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711184"/>
      </p:ext>
    </p:extLst>
  </p:cSld>
  <p:clrMapOvr>
    <a:masterClrMapping/>
  </p:clrMapOvr>
  <p:timing>
    <p:tnLst>
      <p:par>
        <p:cT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2_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446465733"/>
      </p:ext>
    </p:extLst>
  </p:cSld>
  <p:clrMapOvr>
    <a:masterClrMapping/>
  </p:clrMapOvr>
  <p:timing>
    <p:tnLst>
      <p:par>
        <p:cTn id="1" dur="indefinite" restart="never" nodeType="tmRoot"/>
      </p:par>
    </p:tnLst>
  </p:timing>
</p:sldLayout>
</file>

<file path=ppt/slideLayouts/slideLayout825.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90546752"/>
      </p:ext>
    </p:extLst>
  </p:cSld>
  <p:clrMapOvr>
    <a:masterClrMapping/>
  </p:clrMapOvr>
  <p:timing>
    <p:tnLst>
      <p:par>
        <p:cTn id="1" dur="indefinite" restart="never" nodeType="tmRoot"/>
      </p:par>
    </p:tnLst>
  </p:timing>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userDrawn="1">
  <p:cSld name="2_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1931965"/>
      </p:ext>
    </p:extLst>
  </p:cSld>
  <p:clrMapOvr>
    <a:masterClrMapping/>
  </p:clrMapOvr>
  <p:timing>
    <p:tnLst>
      <p:par>
        <p:cTn id="1" dur="indefinite" restart="never" nodeType="tmRoot"/>
      </p:par>
    </p:tnLst>
  </p:timing>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5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6453697"/>
      </p:ext>
    </p:extLst>
  </p:cSld>
  <p:clrMapOvr>
    <a:masterClrMapping/>
  </p:clrMapOvr>
  <p:timing>
    <p:tnLst>
      <p:par>
        <p:cTn id="1" dur="indefinite" restart="never" nodeType="tmRoot"/>
      </p:par>
    </p:tnLst>
  </p:timing>
</p:sldLayout>
</file>

<file path=ppt/slideLayouts/slideLayout828.xml><?xml version="1.0" encoding="utf-8"?>
<p:sldLayout xmlns:a="http://schemas.openxmlformats.org/drawingml/2006/main" xmlns:r="http://schemas.openxmlformats.org/officeDocument/2006/relationships" xmlns:p="http://schemas.openxmlformats.org/presentationml/2006/main" preserve="1" userDrawn="1">
  <p:cSld name="5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0962134"/>
      </p:ext>
    </p:extLst>
  </p:cSld>
  <p:clrMapOvr>
    <a:masterClrMapping/>
  </p:clrMapOvr>
  <p:timing>
    <p:tnLst>
      <p:par>
        <p:cTn id="1" dur="indefinite" restart="never" nodeType="tmRoot"/>
      </p:par>
    </p:tnLst>
  </p:timing>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userDrawn="1">
  <p:cSld name="5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53291858"/>
      </p:ext>
    </p:extLst>
  </p:cSld>
  <p:clrMapOvr>
    <a:masterClrMapping/>
  </p:clrMapOvr>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2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3377338635"/>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preserve="1" userDrawn="1">
  <p:cSld name="2_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6061704"/>
      </p:ext>
    </p:extLst>
  </p:cSld>
  <p:clrMapOvr>
    <a:masterClrMapping/>
  </p:clrMapOvr>
  <p:timing>
    <p:tnLst>
      <p:par>
        <p:cTn id="1" dur="indefinite" restart="never" nodeType="tmRoot"/>
      </p:par>
    </p:tnLst>
  </p:timing>
</p:sldLayout>
</file>

<file path=ppt/slideLayouts/slideLayout831.xml><?xml version="1.0" encoding="utf-8"?>
<p:sldLayout xmlns:a="http://schemas.openxmlformats.org/drawingml/2006/main" xmlns:r="http://schemas.openxmlformats.org/officeDocument/2006/relationships" xmlns:p="http://schemas.openxmlformats.org/presentationml/2006/main" preserve="1" userDrawn="1">
  <p:cSld name="2_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404256293"/>
      </p:ext>
    </p:extLst>
  </p:cSld>
  <p:clrMapOvr>
    <a:masterClrMapping/>
  </p:clrMapOvr>
  <p:timing>
    <p:tnLst>
      <p:par>
        <p:cTn id="1" dur="indefinite" restart="never" nodeType="tmRoot"/>
      </p:par>
    </p:tnLst>
  </p:timing>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userDrawn="1">
  <p:cSld name="2_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1950518"/>
      </p:ext>
    </p:extLst>
  </p:cSld>
  <p:clrMapOvr>
    <a:masterClrMapping/>
  </p:clrMapOvr>
  <p:timing>
    <p:tnLst>
      <p:par>
        <p:cTn id="1" dur="indefinite" restart="never" nodeType="tmRoot"/>
      </p:par>
    </p:tnLst>
  </p:timing>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userDrawn="1">
  <p:cSld name="2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2034935"/>
      </p:ext>
    </p:extLst>
  </p:cSld>
  <p:clrMapOvr>
    <a:masterClrMapping/>
  </p:clrMapOvr>
  <p:timing>
    <p:tnLst>
      <p:par>
        <p:cT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userDrawn="1">
  <p:cSld name="5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814177"/>
      </p:ext>
    </p:extLst>
  </p:cSld>
  <p:clrMapOvr>
    <a:masterClrMapping/>
  </p:clrMapOvr>
  <p:timing>
    <p:tnLst>
      <p:par>
        <p:cT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userDrawn="1">
  <p:cSld name="5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98723002"/>
      </p:ext>
    </p:extLst>
  </p:cSld>
  <p:clrMapOvr>
    <a:masterClrMapping/>
  </p:clrMapOvr>
  <p:timing>
    <p:tnLst>
      <p:par>
        <p:cTn id="1" dur="indefinite" restart="never" nodeType="tmRoot"/>
      </p:par>
    </p:tnLst>
  </p:timing>
</p:sldLayout>
</file>

<file path=ppt/slideLayouts/slideLayout836.xml><?xml version="1.0" encoding="utf-8"?>
<p:sldLayout xmlns:a="http://schemas.openxmlformats.org/drawingml/2006/main" xmlns:r="http://schemas.openxmlformats.org/officeDocument/2006/relationships" xmlns:p="http://schemas.openxmlformats.org/presentationml/2006/main" userDrawn="1">
  <p:cSld name="5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81475203"/>
      </p:ext>
    </p:extLst>
  </p:cSld>
  <p:clrMapOvr>
    <a:masterClrMapping/>
  </p:clrMapOvr>
  <p:timing>
    <p:tnLst>
      <p:par>
        <p:cTn id="1" dur="indefinite" restart="never" nodeType="tmRoot"/>
      </p:par>
    </p:tnLst>
  </p:timing>
</p:sldLayout>
</file>

<file path=ppt/slideLayouts/slideLayout837.xml><?xml version="1.0" encoding="utf-8"?>
<p:sldLayout xmlns:a="http://schemas.openxmlformats.org/drawingml/2006/main" xmlns:r="http://schemas.openxmlformats.org/officeDocument/2006/relationships" xmlns:p="http://schemas.openxmlformats.org/presentationml/2006/main" userDrawn="1">
  <p:cSld name="6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6963511"/>
      </p:ext>
    </p:extLst>
  </p:cSld>
  <p:clrMapOvr>
    <a:masterClrMapping/>
  </p:clrMapOvr>
  <p:timing>
    <p:tnLst>
      <p:par>
        <p:cTn id="1" dur="indefinite" restart="never" nodeType="tmRoot"/>
      </p:par>
    </p:tnLst>
  </p:timing>
</p:sldLayout>
</file>

<file path=ppt/slideLayouts/slideLayout838.xml><?xml version="1.0" encoding="utf-8"?>
<p:sldLayout xmlns:a="http://schemas.openxmlformats.org/drawingml/2006/main" xmlns:r="http://schemas.openxmlformats.org/officeDocument/2006/relationships" xmlns:p="http://schemas.openxmlformats.org/presentationml/2006/main" userDrawn="1">
  <p:cSld name="6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631475"/>
      </p:ext>
    </p:extLst>
  </p:cSld>
  <p:clrMapOvr>
    <a:masterClrMapping/>
  </p:clrMapOvr>
  <p:timing>
    <p:tnLst>
      <p:par>
        <p:cTn id="1" dur="indefinite" restart="never" nodeType="tmRoot"/>
      </p:par>
    </p:tnLst>
  </p:timing>
</p:sldLayout>
</file>

<file path=ppt/slideLayouts/slideLayout839.xml><?xml version="1.0" encoding="utf-8"?>
<p:sldLayout xmlns:a="http://schemas.openxmlformats.org/drawingml/2006/main" xmlns:r="http://schemas.openxmlformats.org/officeDocument/2006/relationships" xmlns:p="http://schemas.openxmlformats.org/presentationml/2006/main" userDrawn="1">
  <p:cSld name="6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4284760"/>
      </p:ext>
    </p:extLst>
  </p:cSld>
  <p:clrMapOvr>
    <a:masterClrMapping/>
  </p:clrMapOvr>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0787274"/>
      </p:ext>
    </p:extLst>
  </p:cSld>
  <p:clrMapOvr>
    <a:masterClrMapping/>
  </p:clrMapOvr>
  <p:timing>
    <p:tnLst>
      <p:par>
        <p:cTn id="1" dur="indefinite" restart="never" nodeType="tmRoot"/>
      </p:par>
    </p:tn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userDrawn="1">
  <p:cSld name="6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8722014"/>
      </p:ext>
    </p:extLst>
  </p:cSld>
  <p:clrMapOvr>
    <a:masterClrMapping/>
  </p:clrMapOvr>
  <p:timing>
    <p:tnLst>
      <p:par>
        <p:cTn id="1" dur="indefinite" restart="never" nodeType="tmRoot"/>
      </p:par>
    </p:tnLst>
  </p:timing>
</p:sldLayout>
</file>

<file path=ppt/slideLayouts/slideLayout841.xml><?xml version="1.0" encoding="utf-8"?>
<p:sldLayout xmlns:a="http://schemas.openxmlformats.org/drawingml/2006/main" xmlns:r="http://schemas.openxmlformats.org/officeDocument/2006/relationships" xmlns:p="http://schemas.openxmlformats.org/presentationml/2006/main" userDrawn="1">
  <p:cSld name="6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3976404"/>
      </p:ext>
    </p:extLst>
  </p:cSld>
  <p:clrMapOvr>
    <a:masterClrMapping/>
  </p:clrMapOvr>
  <p:timing>
    <p:tnLst>
      <p:par>
        <p:cTn id="1" dur="indefinite" restart="never" nodeType="tmRoot"/>
      </p:par>
    </p:tnLst>
  </p:timing>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preserve="1" userDrawn="1">
  <p:cSld name="75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592247382"/>
      </p:ext>
    </p:extLst>
  </p:cSld>
  <p:clrMapOvr>
    <a:masterClrMapping/>
  </p:clrMapOvr>
  <p:timing>
    <p:tnLst>
      <p:par>
        <p:cTn id="1" dur="indefinite" restart="never" nodeType="tmRoot"/>
      </p:par>
    </p:tnLst>
  </p:timing>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76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527167680"/>
      </p:ext>
    </p:extLst>
  </p:cSld>
  <p:clrMapOvr>
    <a:masterClrMapping/>
  </p:clrMapOvr>
  <p:timing>
    <p:tnLst>
      <p:par>
        <p:cTn id="1" dur="indefinite" restart="never" nodeType="tmRoot"/>
      </p:par>
    </p:tnLst>
  </p:timing>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77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833101413"/>
      </p:ext>
    </p:extLst>
  </p:cSld>
  <p:clrMapOvr>
    <a:masterClrMapping/>
  </p:clrMapOvr>
  <p:timing>
    <p:tnLst>
      <p:par>
        <p:cT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userDrawn="1">
  <p:cSld name="78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1263253342"/>
      </p:ext>
    </p:extLst>
  </p:cSld>
  <p:clrMapOvr>
    <a:masterClrMapping/>
  </p:clrMapOvr>
  <p:timing>
    <p:tnLst>
      <p:par>
        <p:cT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79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733691612"/>
      </p:ext>
    </p:extLst>
  </p:cSld>
  <p:clrMapOvr>
    <a:masterClrMapping/>
  </p:clrMapOvr>
  <p:timing>
    <p:tnLst>
      <p:par>
        <p:cTn id="1" dur="indefinite" restart="never" nodeType="tmRoot"/>
      </p:par>
    </p:tnLst>
  </p:timing>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userDrawn="1">
  <p:cSld name="80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472939695"/>
      </p:ext>
    </p:extLst>
  </p:cSld>
  <p:clrMapOvr>
    <a:masterClrMapping/>
  </p:clrMapOvr>
  <p:timing>
    <p:tnLst>
      <p:par>
        <p:cTn id="1" dur="indefinite" restart="never" nodeType="tmRoot"/>
      </p:par>
    </p:tnLst>
  </p:timing>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81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046611911"/>
      </p:ext>
    </p:extLst>
  </p:cSld>
  <p:clrMapOvr>
    <a:masterClrMapping/>
  </p:clrMapOvr>
  <p:timing>
    <p:tnLst>
      <p:par>
        <p:cTn id="1" dur="indefinite" restart="never" nodeType="tmRoot"/>
      </p:par>
    </p:tnLst>
  </p:timing>
</p:sldLayout>
</file>

<file path=ppt/slideLayouts/slideLayout849.xml><?xml version="1.0" encoding="utf-8"?>
<p:sldLayout xmlns:a="http://schemas.openxmlformats.org/drawingml/2006/main" xmlns:r="http://schemas.openxmlformats.org/officeDocument/2006/relationships" xmlns:p="http://schemas.openxmlformats.org/presentationml/2006/main" userDrawn="1">
  <p:cSld name="8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145913371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2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3652765812"/>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2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963947024"/>
      </p:ext>
    </p:extLst>
  </p:cSld>
  <p:clrMapOvr>
    <a:masterClrMapping/>
  </p:clrMapOvr>
  <p:timing>
    <p:tnLst>
      <p:par>
        <p:cTn id="1" dur="indefinite" restart="never" nodeType="tmRoot"/>
      </p:par>
    </p:tnLst>
  </p:timing>
</p:sldLayout>
</file>

<file path=ppt/slideLayouts/slideLayout851.xml><?xml version="1.0" encoding="utf-8"?>
<p:sldLayout xmlns:a="http://schemas.openxmlformats.org/drawingml/2006/main" xmlns:r="http://schemas.openxmlformats.org/officeDocument/2006/relationships" xmlns:p="http://schemas.openxmlformats.org/presentationml/2006/main" userDrawn="1">
  <p:cSld name="8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1237168045"/>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2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285404"/>
      </p:ext>
    </p:extLst>
  </p:cSld>
  <p:clrMapOvr>
    <a:masterClrMapping/>
  </p:clrMapOvr>
  <p:timing>
    <p:tnLst>
      <p:par>
        <p:cTn id="1" dur="indefinite" restart="never" nodeType="tmRoot"/>
      </p:par>
    </p:tnLst>
  </p:timing>
</p:sldLayout>
</file>

<file path=ppt/slideLayouts/slideLayout853.xml><?xml version="1.0" encoding="utf-8"?>
<p:sldLayout xmlns:a="http://schemas.openxmlformats.org/drawingml/2006/main" xmlns:r="http://schemas.openxmlformats.org/officeDocument/2006/relationships" xmlns:p="http://schemas.openxmlformats.org/presentationml/2006/main" userDrawn="1">
  <p:cSld name="8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3745809271"/>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2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5249026"/>
      </p:ext>
    </p:extLst>
  </p:cSld>
  <p:clrMapOvr>
    <a:masterClrMapping/>
  </p:clrMapOvr>
  <p:timing>
    <p:tnLst>
      <p:par>
        <p:cTn id="1" dur="indefinite" restart="never" nodeType="tmRoot"/>
      </p:par>
    </p:tnLst>
  </p:timing>
</p:sldLayout>
</file>

<file path=ppt/slideLayouts/slideLayout855.xml><?xml version="1.0" encoding="utf-8"?>
<p:sldLayout xmlns:a="http://schemas.openxmlformats.org/drawingml/2006/main" xmlns:r="http://schemas.openxmlformats.org/officeDocument/2006/relationships" xmlns:p="http://schemas.openxmlformats.org/presentationml/2006/main" userDrawn="1">
  <p:cSld name="8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431968907"/>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2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2640585"/>
      </p:ext>
    </p:extLst>
  </p:cSld>
  <p:clrMapOvr>
    <a:masterClrMapping/>
  </p:clrMapOvr>
  <p:timing>
    <p:tnLst>
      <p:par>
        <p:cT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userDrawn="1">
  <p:cSld name="8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3752445194"/>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3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627650011"/>
      </p:ext>
    </p:extLst>
  </p:cSld>
  <p:clrMapOvr>
    <a:masterClrMapping/>
  </p:clrMapOvr>
  <p:timing>
    <p:tnLst>
      <p:par>
        <p:cTn id="1" dur="indefinite" restart="never" nodeType="tmRoot"/>
      </p:par>
    </p:tnLst>
  </p:timing>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preserve="1" userDrawn="1">
  <p:cSld name="87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647546378"/>
      </p:ext>
    </p:extLst>
  </p:cSld>
  <p:clrMapOvr>
    <a:masterClrMapping/>
  </p:clrMapOvr>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6531088"/>
      </p:ext>
    </p:extLst>
  </p:cSld>
  <p:clrMapOvr>
    <a:masterClrMapping/>
  </p:clrMapOvr>
  <p:timing>
    <p:tnLst>
      <p:par>
        <p:cTn id="1" dur="indefinite" restart="never" nodeType="tmRoot"/>
      </p:par>
    </p:tnLst>
  </p:timing>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88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544962635"/>
      </p:ext>
    </p:extLst>
  </p:cSld>
  <p:clrMapOvr>
    <a:masterClrMapping/>
  </p:clrMapOvr>
  <p:timing>
    <p:tnLst>
      <p:par>
        <p:cTn id="1" dur="indefinite" restart="never" nodeType="tmRoot"/>
      </p:par>
    </p:tnLst>
  </p:timing>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89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653143378"/>
      </p:ext>
    </p:extLst>
  </p:cSld>
  <p:clrMapOvr>
    <a:masterClrMapping/>
  </p:clrMapOvr>
  <p:timing>
    <p:tnLst>
      <p:par>
        <p:cTn id="1" dur="indefinite" restart="never" nodeType="tmRoot"/>
      </p:par>
    </p:tnLst>
  </p:timing>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90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4172304745"/>
      </p:ext>
    </p:extLst>
  </p:cSld>
  <p:clrMapOvr>
    <a:masterClrMapping/>
  </p:clrMapOvr>
  <p:timing>
    <p:tnLst>
      <p:par>
        <p:cTn id="1" dur="indefinite" restart="never" nodeType="tmRoot"/>
      </p:par>
    </p:tnLst>
  </p:timing>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91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178212087"/>
      </p:ext>
    </p:extLst>
  </p:cSld>
  <p:clrMapOvr>
    <a:masterClrMapping/>
  </p:clrMapOvr>
  <p:timing>
    <p:tnLst>
      <p:par>
        <p:cTn id="1" dur="indefinite" restart="never" nodeType="tmRoot"/>
      </p:par>
    </p:tnLst>
  </p:timing>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92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48197143"/>
      </p:ext>
    </p:extLst>
  </p:cSld>
  <p:clrMapOvr>
    <a:masterClrMapping/>
  </p:clrMapOvr>
  <p:timing>
    <p:tnLst>
      <p:par>
        <p:cTn id="1" dur="indefinite" restart="never" nodeType="tmRoot"/>
      </p:par>
    </p:tnLst>
  </p:timing>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93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796139315"/>
      </p:ext>
    </p:extLst>
  </p:cSld>
  <p:clrMapOvr>
    <a:masterClrMapping/>
  </p:clrMapOvr>
  <p:timing>
    <p:tnLst>
      <p:par>
        <p:cTn id="1" dur="indefinite" restart="never" nodeType="tmRoot"/>
      </p:par>
    </p:tnLst>
  </p:timing>
</p:sldLayout>
</file>

<file path=ppt/slideLayouts/slideLayout866.xml><?xml version="1.0" encoding="utf-8"?>
<p:sldLayout xmlns:a="http://schemas.openxmlformats.org/drawingml/2006/main" xmlns:r="http://schemas.openxmlformats.org/officeDocument/2006/relationships" xmlns:p="http://schemas.openxmlformats.org/presentationml/2006/main" userDrawn="1">
  <p:cSld name="9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3614725903"/>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3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238149"/>
      </p:ext>
    </p:extLst>
  </p:cSld>
  <p:clrMapOvr>
    <a:masterClrMapping/>
  </p:clrMapOvr>
  <p:timing>
    <p:tnLst>
      <p:par>
        <p:cT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userDrawn="1">
  <p:cSld name="9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2222203379"/>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userDrawn="1">
  <p:cSld name="3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6171656"/>
      </p:ext>
    </p:extLst>
  </p:cSld>
  <p:clrMapOvr>
    <a:masterClrMapping/>
  </p:clrMapOvr>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2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123785137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userDrawn="1">
  <p:cSld name="9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2778981276"/>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3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306830503"/>
      </p:ext>
    </p:extLst>
  </p:cSld>
  <p:clrMapOvr>
    <a:masterClrMapping/>
  </p:clrMapOvr>
  <p:timing>
    <p:tnLst>
      <p:par>
        <p:cTn id="1" dur="indefinite" restart="never" nodeType="tmRoot"/>
      </p:par>
    </p:tnLst>
  </p:timing>
</p:sldLayout>
</file>

<file path=ppt/slideLayouts/slideLayout872.xml><?xml version="1.0" encoding="utf-8"?>
<p:sldLayout xmlns:a="http://schemas.openxmlformats.org/drawingml/2006/main" xmlns:r="http://schemas.openxmlformats.org/officeDocument/2006/relationships" xmlns:p="http://schemas.openxmlformats.org/presentationml/2006/main" userDrawn="1">
  <p:cSld name="9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107731058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3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840128785"/>
      </p:ext>
    </p:extLst>
  </p:cSld>
  <p:clrMapOvr>
    <a:masterClrMapping/>
  </p:clrMapOvr>
  <p:timing>
    <p:tnLst>
      <p:par>
        <p:cTn id="1" dur="indefinite" restart="never" nodeType="tmRoot"/>
      </p:par>
    </p:tnLst>
  </p:timing>
</p:sldLayout>
</file>

<file path=ppt/slideLayouts/slideLayout874.xml><?xml version="1.0" encoding="utf-8"?>
<p:sldLayout xmlns:a="http://schemas.openxmlformats.org/drawingml/2006/main" xmlns:r="http://schemas.openxmlformats.org/officeDocument/2006/relationships" xmlns:p="http://schemas.openxmlformats.org/presentationml/2006/main" userDrawn="1">
  <p:cSld name="9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2655242016"/>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userDrawn="1">
  <p:cSld name="3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7129052"/>
      </p:ext>
    </p:extLst>
  </p:cSld>
  <p:clrMapOvr>
    <a:masterClrMapping/>
  </p:clrMapOvr>
  <p:timing>
    <p:tnLst>
      <p:par>
        <p:cTn id="1" dur="indefinite" restart="never" nodeType="tmRoot"/>
      </p:par>
    </p:tnLst>
  </p:timing>
</p:sldLayout>
</file>

<file path=ppt/slideLayouts/slideLayout876.xml><?xml version="1.0" encoding="utf-8"?>
<p:sldLayout xmlns:a="http://schemas.openxmlformats.org/drawingml/2006/main" xmlns:r="http://schemas.openxmlformats.org/officeDocument/2006/relationships" xmlns:p="http://schemas.openxmlformats.org/presentationml/2006/main" userDrawn="1">
  <p:cSld name="99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685783">
              <a:buClrTx/>
            </a:pPr>
            <a:fld id="{32BF82D2-7A68-459D-A996-9BDDA2518FA4}" type="datetimeFigureOut">
              <a:rPr lang="zh-CN" altLang="en-US" kern="1200" smtClean="0">
                <a:solidFill>
                  <a:prstClr val="black">
                    <a:tint val="75000"/>
                  </a:prstClr>
                </a:solidFill>
                <a:latin typeface="Lato Light"/>
                <a:ea typeface="+mn-ea"/>
                <a:cs typeface="Arial" panose="020B0604020202020204" pitchFamily="34" charset="0"/>
              </a:rPr>
              <a:pPr defTabSz="685783">
                <a:buClrTx/>
              </a:pPr>
              <a:t>2021/11/25</a:t>
            </a:fld>
            <a:endParaRPr lang="zh-CN" altLang="en-US" kern="1200">
              <a:solidFill>
                <a:prstClr val="black">
                  <a:tint val="75000"/>
                </a:prstClr>
              </a:solidFill>
              <a:latin typeface="Lato Light"/>
              <a:ea typeface="+mn-ea"/>
              <a:cs typeface="Arial" panose="020B0604020202020204" pitchFamily="34" charset="0"/>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685783">
              <a:buClrTx/>
            </a:pPr>
            <a:endParaRPr lang="zh-CN" altLang="en-US" kern="1200">
              <a:solidFill>
                <a:prstClr val="black">
                  <a:tint val="75000"/>
                </a:prstClr>
              </a:solidFill>
              <a:latin typeface="Lato Light"/>
              <a:ea typeface="+mn-ea"/>
              <a:cs typeface="Arial" panose="020B0604020202020204" pitchFamily="34" charset="0"/>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685783">
              <a:buClrTx/>
            </a:pPr>
            <a:fld id="{3E01EE5D-26FB-46D5-A381-ECFB35BF1D34}" type="slidenum">
              <a:rPr lang="zh-CN" altLang="en-US" kern="1200" smtClean="0">
                <a:solidFill>
                  <a:prstClr val="black">
                    <a:tint val="75000"/>
                  </a:prstClr>
                </a:solidFill>
                <a:latin typeface="Lato Light"/>
                <a:ea typeface="+mn-ea"/>
                <a:cs typeface="Arial" panose="020B0604020202020204" pitchFamily="34" charset="0"/>
              </a:rPr>
              <a:pPr defTabSz="685783">
                <a:buClrTx/>
              </a:pPr>
              <a:t>‹#›</a:t>
            </a:fld>
            <a:endParaRPr lang="zh-CN" altLang="en-US" kern="1200">
              <a:solidFill>
                <a:prstClr val="black">
                  <a:tint val="75000"/>
                </a:prstClr>
              </a:solidFill>
              <a:latin typeface="Lato Light"/>
              <a:ea typeface="+mn-ea"/>
              <a:cs typeface="Arial" panose="020B0604020202020204" pitchFamily="34" charset="0"/>
            </a:endParaRPr>
          </a:p>
        </p:txBody>
      </p:sp>
    </p:spTree>
    <p:extLst>
      <p:ext uri="{BB962C8B-B14F-4D97-AF65-F5344CB8AC3E}">
        <p14:creationId xmlns:p14="http://schemas.microsoft.com/office/powerpoint/2010/main" val="1837725743"/>
      </p:ext>
    </p:extLst>
  </p:cSld>
  <p:clrMapOvr>
    <a:masterClrMapping/>
  </p:clrMapOvr>
  <p:timing>
    <p:tnLst>
      <p:par>
        <p:cTn id="1" dur="indefinite" restart="never" nodeType="tmRoot"/>
      </p:par>
    </p:tnLst>
  </p:timing>
</p:sldLayout>
</file>

<file path=ppt/slideLayouts/slideLayout877.xml><?xml version="1.0" encoding="utf-8"?>
<p:sldLayout xmlns:a="http://schemas.openxmlformats.org/drawingml/2006/main" xmlns:r="http://schemas.openxmlformats.org/officeDocument/2006/relationships" xmlns:p="http://schemas.openxmlformats.org/presentationml/2006/main" userDrawn="1">
  <p:cSld name="10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0C6303A0-9065-42AF-906A-DE1E800FE257}"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2AD3D7CA-7BD8-4738-B6AB-718737AA462A}"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2620299338"/>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preserve="1" userDrawn="1">
  <p:cSld name="5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52270501"/>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preserve="1" userDrawn="1">
  <p:cSld name="32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1968495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6186954"/>
      </p:ext>
    </p:extLst>
  </p:cSld>
  <p:clrMapOvr>
    <a:masterClrMapping/>
  </p:clrMapOvr>
  <p:timing>
    <p:tnLst>
      <p:par>
        <p:cT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preserve="1" userDrawn="1">
  <p:cSld name="5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98673571"/>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userDrawn="1">
  <p:cSld name="10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3ACFC516-0EBD-4852-9DFD-FFC809B16810}"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855DB59F-0B7A-4009-ADD8-CBB6E0E22669}"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4144406941"/>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userDrawn="1">
  <p:cSld name="10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3004026774"/>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userDrawn="1">
  <p:cSld name="3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509725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884.xml><?xml version="1.0" encoding="utf-8"?>
<p:sldLayout xmlns:a="http://schemas.openxmlformats.org/drawingml/2006/main" xmlns:r="http://schemas.openxmlformats.org/officeDocument/2006/relationships" xmlns:p="http://schemas.openxmlformats.org/presentationml/2006/main" userDrawn="1">
  <p:cSld name="10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685783">
              <a:buClrTx/>
              <a:defRPr/>
            </a:pPr>
            <a:fld id="{233108B3-3C5F-434E-B7C6-124BB30C5988}"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0FCC38CE-CFED-41E2-93E2-A213294AFB8B}"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2012094697"/>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userDrawn="1">
  <p:cSld name="6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72331260"/>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userDrawn="1">
  <p:cSld name="34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1"/>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12599270"/>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6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1716663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7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79721100"/>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35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1"/>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9464015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2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122771012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7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80562844"/>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userDrawn="1">
  <p:cSld name="10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8" y="4531519"/>
            <a:ext cx="68341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DD22C65B-FAC9-421A-9391-569306C0644A}" type="datetimeFigureOut">
              <a:rPr lang="zh-CN" altLang="en-US" sz="1350" kern="1200" smtClean="0">
                <a:ea typeface="+mn-ea"/>
                <a:cs typeface="Arial" panose="020B0604020202020204" pitchFamily="34" charset="0"/>
              </a:rPr>
              <a:pPr defTabSz="685800">
                <a:buClrTx/>
                <a:defRPr/>
              </a:pPr>
              <a:t>2021/11/25</a:t>
            </a:fld>
            <a:endParaRPr lang="zh-CN" altLang="en-US" sz="1350" kern="1200">
              <a:ea typeface="+mn-ea"/>
              <a:cs typeface="Arial" panose="020B0604020202020204" pitchFamily="34" charset="0"/>
            </a:endParaRPr>
          </a:p>
        </p:txBody>
      </p:sp>
      <p:sp>
        <p:nvSpPr>
          <p:cNvPr id="3" name="页脚占位符 3"/>
          <p:cNvSpPr>
            <a:spLocks noGrp="1"/>
          </p:cNvSpPr>
          <p:nvPr>
            <p:ph type="ftr" sz="quarter" idx="11"/>
          </p:nvPr>
        </p:nvSpPr>
        <p:spPr>
          <a:xfrm>
            <a:off x="508397" y="4531519"/>
            <a:ext cx="472320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endParaRPr lang="zh-CN" altLang="en-US" sz="1350" kern="1200">
              <a:ea typeface="+mn-ea"/>
              <a:cs typeface="Arial" panose="020B0604020202020204" pitchFamily="34" charset="0"/>
            </a:endParaRPr>
          </a:p>
        </p:txBody>
      </p:sp>
      <p:sp>
        <p:nvSpPr>
          <p:cNvPr id="4" name="灯片编号占位符 4"/>
          <p:cNvSpPr>
            <a:spLocks noGrp="1"/>
          </p:cNvSpPr>
          <p:nvPr>
            <p:ph type="sldNum" sz="quarter" idx="12"/>
          </p:nvPr>
        </p:nvSpPr>
        <p:spPr>
          <a:xfrm>
            <a:off x="6442472" y="4531519"/>
            <a:ext cx="51315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BEBC0E72-BF06-4A19-B2CD-574FB1E7DA1E}" type="slidenum">
              <a:rPr lang="zh-CN" altLang="en-US" sz="1350" kern="1200" smtClean="0">
                <a:ea typeface="+mn-ea"/>
                <a:cs typeface="Arial" panose="020B0604020202020204" pitchFamily="34" charset="0"/>
              </a:rPr>
              <a:pPr defTabSz="685800">
                <a:buClrTx/>
                <a:defRPr/>
              </a:pPr>
              <a:t>‹#›</a:t>
            </a:fld>
            <a:endParaRPr lang="zh-CN" altLang="en-US" sz="1350" kern="1200">
              <a:ea typeface="+mn-ea"/>
              <a:cs typeface="Arial" panose="020B0604020202020204" pitchFamily="34" charset="0"/>
            </a:endParaRPr>
          </a:p>
        </p:txBody>
      </p:sp>
    </p:spTree>
    <p:extLst>
      <p:ext uri="{BB962C8B-B14F-4D97-AF65-F5344CB8AC3E}">
        <p14:creationId xmlns:p14="http://schemas.microsoft.com/office/powerpoint/2010/main" val="1109016254"/>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userDrawn="1">
  <p:cSld name="10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4248" y="4531519"/>
            <a:ext cx="68341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60329089-014F-40B7-AF9F-C11F97BF94C2}" type="datetimeFigureOut">
              <a:rPr lang="zh-CN" altLang="en-US" sz="1350" kern="1200" smtClean="0">
                <a:ea typeface="+mn-ea"/>
                <a:cs typeface="Arial" panose="020B0604020202020204" pitchFamily="34" charset="0"/>
              </a:rPr>
              <a:pPr defTabSz="685800">
                <a:buClrTx/>
                <a:defRPr/>
              </a:pPr>
              <a:t>2021/11/25</a:t>
            </a:fld>
            <a:endParaRPr lang="zh-CN" altLang="en-US" sz="1350" kern="1200">
              <a:ea typeface="+mn-ea"/>
              <a:cs typeface="Arial" panose="020B0604020202020204" pitchFamily="34" charset="0"/>
            </a:endParaRPr>
          </a:p>
        </p:txBody>
      </p:sp>
      <p:sp>
        <p:nvSpPr>
          <p:cNvPr id="3" name="页脚占位符 3"/>
          <p:cNvSpPr>
            <a:spLocks noGrp="1"/>
          </p:cNvSpPr>
          <p:nvPr>
            <p:ph type="ftr" sz="quarter" idx="11"/>
          </p:nvPr>
        </p:nvSpPr>
        <p:spPr>
          <a:xfrm>
            <a:off x="508397" y="4531519"/>
            <a:ext cx="472320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endParaRPr lang="zh-CN" altLang="en-US" sz="1350" kern="1200">
              <a:ea typeface="+mn-ea"/>
              <a:cs typeface="Arial" panose="020B0604020202020204" pitchFamily="34" charset="0"/>
            </a:endParaRPr>
          </a:p>
        </p:txBody>
      </p:sp>
      <p:sp>
        <p:nvSpPr>
          <p:cNvPr id="4" name="灯片编号占位符 4"/>
          <p:cNvSpPr>
            <a:spLocks noGrp="1"/>
          </p:cNvSpPr>
          <p:nvPr>
            <p:ph type="sldNum" sz="quarter" idx="12"/>
          </p:nvPr>
        </p:nvSpPr>
        <p:spPr>
          <a:xfrm>
            <a:off x="6442472" y="4531519"/>
            <a:ext cx="513159" cy="273844"/>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defTabSz="685800">
              <a:buClrTx/>
              <a:defRPr/>
            </a:pPr>
            <a:fld id="{C06FD32C-10E6-4306-A8A9-F7761EEB30E2}" type="slidenum">
              <a:rPr lang="zh-CN" altLang="en-US" sz="1350" kern="1200" smtClean="0">
                <a:ea typeface="+mn-ea"/>
                <a:cs typeface="Arial" panose="020B0604020202020204" pitchFamily="34" charset="0"/>
              </a:rPr>
              <a:pPr defTabSz="685800">
                <a:buClrTx/>
                <a:defRPr/>
              </a:pPr>
              <a:t>‹#›</a:t>
            </a:fld>
            <a:endParaRPr lang="zh-CN" altLang="en-US" sz="1350" kern="1200">
              <a:ea typeface="+mn-ea"/>
              <a:cs typeface="Arial" panose="020B0604020202020204" pitchFamily="34" charset="0"/>
            </a:endParaRPr>
          </a:p>
        </p:txBody>
      </p:sp>
    </p:spTree>
    <p:extLst>
      <p:ext uri="{BB962C8B-B14F-4D97-AF65-F5344CB8AC3E}">
        <p14:creationId xmlns:p14="http://schemas.microsoft.com/office/powerpoint/2010/main" val="3729376673"/>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8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0"/>
            <a:ext cx="9496425"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69871387"/>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36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76213" y="0"/>
            <a:ext cx="9525000"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7685234"/>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userDrawn="1">
  <p:cSld name="8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6053" y="-341710"/>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78406396"/>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5482883"/>
      </p:ext>
    </p:extLst>
  </p:cSld>
  <p:clrMapOvr>
    <a:masterClrMapping/>
  </p:clrMapOvr>
  <p:timing>
    <p:tnLst>
      <p:par>
        <p:cTn id="1" dur="indefinite" restart="never" nodeType="tmRoot"/>
      </p:par>
    </p:tnLst>
  </p:timing>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2698429"/>
      </p:ext>
    </p:extLst>
  </p:cSld>
  <p:clrMapOvr>
    <a:masterClrMapping/>
  </p:clrMapOvr>
  <p:timing>
    <p:tnLst>
      <p:par>
        <p:cTn id="1" dur="indefinite" restart="never" nodeType="tmRoot"/>
      </p:par>
    </p:tnLst>
  </p:timing>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3_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6353709"/>
      </p:ext>
    </p:extLst>
  </p:cSld>
  <p:clrMapOvr>
    <a:masterClrMapping/>
  </p:clrMapOvr>
  <p:timing>
    <p:tnLst>
      <p:par>
        <p:cTn id="1" dur="indefinite" restart="never" nodeType="tmRoot"/>
      </p:par>
    </p:tnLst>
  </p:timing>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1350019"/>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9"/>
        <p:cNvGrpSpPr/>
        <p:nvPr/>
      </p:nvGrpSpPr>
      <p:grpSpPr>
        <a:xfrm>
          <a:off x="0" y="0"/>
          <a:ext cx="0" cy="0"/>
          <a:chOff x="0" y="0"/>
          <a:chExt cx="0" cy="0"/>
        </a:xfrm>
      </p:grpSpPr>
      <p:grpSp>
        <p:nvGrpSpPr>
          <p:cNvPr id="100" name="Google Shape;100;p11"/>
          <p:cNvGrpSpPr/>
          <p:nvPr/>
        </p:nvGrpSpPr>
        <p:grpSpPr>
          <a:xfrm>
            <a:off x="8" y="50"/>
            <a:ext cx="9145917" cy="5143450"/>
            <a:chOff x="8" y="50"/>
            <a:chExt cx="9145917" cy="5143450"/>
          </a:xfrm>
        </p:grpSpPr>
        <p:sp>
          <p:nvSpPr>
            <p:cNvPr id="101" name="Google Shape;101;p11"/>
            <p:cNvSpPr/>
            <p:nvPr/>
          </p:nvSpPr>
          <p:spPr>
            <a:xfrm rot="10800000">
              <a:off x="150" y="50"/>
              <a:ext cx="3101400" cy="1155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1"/>
            <p:cNvSpPr/>
            <p:nvPr/>
          </p:nvSpPr>
          <p:spPr>
            <a:xfrm>
              <a:off x="6166025" y="4090075"/>
              <a:ext cx="2979900" cy="1053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1"/>
            <p:cNvSpPr/>
            <p:nvPr/>
          </p:nvSpPr>
          <p:spPr>
            <a:xfrm rot="10800000" flipH="1">
              <a:off x="77"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1"/>
            <p:cNvSpPr/>
            <p:nvPr/>
          </p:nvSpPr>
          <p:spPr>
            <a:xfrm rot="10800000">
              <a:off x="5646927" y="4910650"/>
              <a:ext cx="15717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1"/>
            <p:cNvSpPr/>
            <p:nvPr/>
          </p:nvSpPr>
          <p:spPr>
            <a:xfrm rot="10800000">
              <a:off x="4541894" y="4419483"/>
              <a:ext cx="26745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1"/>
            <p:cNvSpPr/>
            <p:nvPr/>
          </p:nvSpPr>
          <p:spPr>
            <a:xfrm rot="10800000">
              <a:off x="6431591" y="4665050"/>
              <a:ext cx="12006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1"/>
            <p:cNvSpPr/>
            <p:nvPr/>
          </p:nvSpPr>
          <p:spPr>
            <a:xfrm rot="10800000" flipH="1">
              <a:off x="77"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1"/>
            <p:cNvSpPr/>
            <p:nvPr/>
          </p:nvSpPr>
          <p:spPr>
            <a:xfrm>
              <a:off x="2017" y="4804200"/>
              <a:ext cx="1715700" cy="33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1"/>
            <p:cNvSpPr/>
            <p:nvPr/>
          </p:nvSpPr>
          <p:spPr>
            <a:xfrm flipH="1">
              <a:off x="34" y="4910650"/>
              <a:ext cx="1278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1"/>
            <p:cNvSpPr/>
            <p:nvPr/>
          </p:nvSpPr>
          <p:spPr>
            <a:xfrm flipH="1">
              <a:off x="8" y="4665075"/>
              <a:ext cx="713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 name="Google Shape;111;p11"/>
            <p:cNvGrpSpPr/>
            <p:nvPr/>
          </p:nvGrpSpPr>
          <p:grpSpPr>
            <a:xfrm flipH="1">
              <a:off x="2021" y="178472"/>
              <a:ext cx="897900" cy="302453"/>
              <a:chOff x="8246106" y="178472"/>
              <a:chExt cx="897900" cy="302453"/>
            </a:xfrm>
          </p:grpSpPr>
          <p:sp>
            <p:nvSpPr>
              <p:cNvPr id="112" name="Google Shape;112;p11"/>
              <p:cNvSpPr/>
              <p:nvPr/>
            </p:nvSpPr>
            <p:spPr>
              <a:xfrm rot="10800000" flipH="1">
                <a:off x="8246106" y="178472"/>
                <a:ext cx="897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1"/>
              <p:cNvSpPr/>
              <p:nvPr/>
            </p:nvSpPr>
            <p:spPr>
              <a:xfrm rot="10800000" flipH="1">
                <a:off x="8679606" y="416725"/>
                <a:ext cx="4644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4" name="Google Shape;114;p11"/>
          <p:cNvSpPr txBox="1">
            <a:spLocks noGrp="1"/>
          </p:cNvSpPr>
          <p:nvPr>
            <p:ph type="title" hasCustomPrompt="1"/>
          </p:nvPr>
        </p:nvSpPr>
        <p:spPr>
          <a:xfrm>
            <a:off x="1030100" y="1390938"/>
            <a:ext cx="7083900" cy="1774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5"/>
              </a:buClr>
              <a:buSzPts val="12000"/>
              <a:buNone/>
              <a:defRPr sz="9000"/>
            </a:lvl1pPr>
            <a:lvl2pPr lvl="1" algn="ctr">
              <a:spcBef>
                <a:spcPts val="0"/>
              </a:spcBef>
              <a:spcAft>
                <a:spcPts val="0"/>
              </a:spcAft>
              <a:buClr>
                <a:schemeClr val="accent5"/>
              </a:buClr>
              <a:buSzPts val="12000"/>
              <a:buNone/>
              <a:defRPr sz="12000">
                <a:solidFill>
                  <a:schemeClr val="accent5"/>
                </a:solidFill>
              </a:defRPr>
            </a:lvl2pPr>
            <a:lvl3pPr lvl="2" algn="ctr">
              <a:spcBef>
                <a:spcPts val="0"/>
              </a:spcBef>
              <a:spcAft>
                <a:spcPts val="0"/>
              </a:spcAft>
              <a:buClr>
                <a:schemeClr val="accent5"/>
              </a:buClr>
              <a:buSzPts val="12000"/>
              <a:buNone/>
              <a:defRPr sz="12000">
                <a:solidFill>
                  <a:schemeClr val="accent5"/>
                </a:solidFill>
              </a:defRPr>
            </a:lvl3pPr>
            <a:lvl4pPr lvl="3" algn="ctr">
              <a:spcBef>
                <a:spcPts val="0"/>
              </a:spcBef>
              <a:spcAft>
                <a:spcPts val="0"/>
              </a:spcAft>
              <a:buClr>
                <a:schemeClr val="accent5"/>
              </a:buClr>
              <a:buSzPts val="12000"/>
              <a:buNone/>
              <a:defRPr sz="12000">
                <a:solidFill>
                  <a:schemeClr val="accent5"/>
                </a:solidFill>
              </a:defRPr>
            </a:lvl4pPr>
            <a:lvl5pPr lvl="4" algn="ctr">
              <a:spcBef>
                <a:spcPts val="0"/>
              </a:spcBef>
              <a:spcAft>
                <a:spcPts val="0"/>
              </a:spcAft>
              <a:buClr>
                <a:schemeClr val="accent5"/>
              </a:buClr>
              <a:buSzPts val="12000"/>
              <a:buNone/>
              <a:defRPr sz="12000">
                <a:solidFill>
                  <a:schemeClr val="accent5"/>
                </a:solidFill>
              </a:defRPr>
            </a:lvl5pPr>
            <a:lvl6pPr lvl="5" algn="ctr">
              <a:spcBef>
                <a:spcPts val="0"/>
              </a:spcBef>
              <a:spcAft>
                <a:spcPts val="0"/>
              </a:spcAft>
              <a:buClr>
                <a:schemeClr val="accent5"/>
              </a:buClr>
              <a:buSzPts val="12000"/>
              <a:buNone/>
              <a:defRPr sz="12000">
                <a:solidFill>
                  <a:schemeClr val="accent5"/>
                </a:solidFill>
              </a:defRPr>
            </a:lvl6pPr>
            <a:lvl7pPr lvl="6" algn="ctr">
              <a:spcBef>
                <a:spcPts val="0"/>
              </a:spcBef>
              <a:spcAft>
                <a:spcPts val="0"/>
              </a:spcAft>
              <a:buClr>
                <a:schemeClr val="accent5"/>
              </a:buClr>
              <a:buSzPts val="12000"/>
              <a:buNone/>
              <a:defRPr sz="12000">
                <a:solidFill>
                  <a:schemeClr val="accent5"/>
                </a:solidFill>
              </a:defRPr>
            </a:lvl7pPr>
            <a:lvl8pPr lvl="7" algn="ctr">
              <a:spcBef>
                <a:spcPts val="0"/>
              </a:spcBef>
              <a:spcAft>
                <a:spcPts val="0"/>
              </a:spcAft>
              <a:buClr>
                <a:schemeClr val="accent5"/>
              </a:buClr>
              <a:buSzPts val="12000"/>
              <a:buNone/>
              <a:defRPr sz="12000">
                <a:solidFill>
                  <a:schemeClr val="accent5"/>
                </a:solidFill>
              </a:defRPr>
            </a:lvl8pPr>
            <a:lvl9pPr lvl="8" algn="ctr">
              <a:spcBef>
                <a:spcPts val="0"/>
              </a:spcBef>
              <a:spcAft>
                <a:spcPts val="0"/>
              </a:spcAft>
              <a:buClr>
                <a:schemeClr val="accent5"/>
              </a:buClr>
              <a:buSzPts val="12000"/>
              <a:buNone/>
              <a:defRPr sz="12000">
                <a:solidFill>
                  <a:schemeClr val="accent5"/>
                </a:solidFill>
              </a:defRPr>
            </a:lvl9pPr>
          </a:lstStyle>
          <a:p>
            <a:r>
              <a:t>xx%</a:t>
            </a:r>
          </a:p>
        </p:txBody>
      </p:sp>
      <p:sp>
        <p:nvSpPr>
          <p:cNvPr id="115" name="Google Shape;115;p11"/>
          <p:cNvSpPr txBox="1">
            <a:spLocks noGrp="1"/>
          </p:cNvSpPr>
          <p:nvPr>
            <p:ph type="body" idx="1"/>
          </p:nvPr>
        </p:nvSpPr>
        <p:spPr>
          <a:xfrm>
            <a:off x="2432200" y="3081988"/>
            <a:ext cx="4279500" cy="7725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600"/>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3221034"/>
      </p:ext>
    </p:extLst>
  </p:cSld>
  <p:clrMapOvr>
    <a:masterClrMapping/>
  </p:clrMapOvr>
  <p:timing>
    <p:tnLst>
      <p:par>
        <p:cTn id="1" dur="indefinite" restart="never" nodeType="tmRoot"/>
      </p:par>
    </p:tnLst>
  </p:timing>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3_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490109"/>
      </p:ext>
    </p:extLst>
  </p:cSld>
  <p:clrMapOvr>
    <a:masterClrMapping/>
  </p:clrMapOvr>
  <p:timing>
    <p:tnLst>
      <p:par>
        <p:cT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6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46137775"/>
      </p:ext>
    </p:extLst>
  </p:cSld>
  <p:clrMapOvr>
    <a:masterClrMapping/>
  </p:clrMapOvr>
  <p:timing>
    <p:tnLst>
      <p:par>
        <p:cTn id="1" dur="indefinite" restart="never" nodeType="tmRoot"/>
      </p:par>
    </p:tnLst>
  </p:timing>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userDrawn="1">
  <p:cSld name="6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3868926"/>
      </p:ext>
    </p:extLst>
  </p:cSld>
  <p:clrMapOvr>
    <a:masterClrMapping/>
  </p:clrMapOvr>
  <p:timing>
    <p:tnLst>
      <p:par>
        <p:cTn id="1" dur="indefinite" restart="never" nodeType="tmRoot"/>
      </p:par>
    </p:tnLst>
  </p:timing>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67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06117321"/>
      </p:ext>
    </p:extLst>
  </p:cSld>
  <p:clrMapOvr>
    <a:masterClrMapping/>
  </p:clrMapOvr>
  <p:timing>
    <p:tnLst>
      <p:par>
        <p:cTn id="1" dur="indefinite" restart="never" nodeType="tmRoot"/>
      </p:par>
    </p:tnLst>
  </p:timing>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3_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333840"/>
      </p:ext>
    </p:extLst>
  </p:cSld>
  <p:clrMapOvr>
    <a:masterClrMapping/>
  </p:clrMapOvr>
  <p:timing>
    <p:tnLst>
      <p:par>
        <p:cTn id="1" dur="indefinite" restart="never" nodeType="tmRoot"/>
      </p:par>
    </p:tnLst>
  </p:timing>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3186754"/>
      </p:ext>
    </p:extLst>
  </p:cSld>
  <p:clrMapOvr>
    <a:masterClrMapping/>
  </p:clrMapOvr>
  <p:timing>
    <p:tnLst>
      <p:par>
        <p:cTn id="1" dur="indefinite" restart="never" nodeType="tmRoot"/>
      </p:par>
    </p:tnLst>
  </p:timing>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3_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643693769"/>
      </p:ext>
    </p:extLst>
  </p:cSld>
  <p:clrMapOvr>
    <a:masterClrMapping/>
  </p:clrMapOvr>
  <p:timing>
    <p:tnLst>
      <p:par>
        <p:cTn id="1" dur="indefinite" restart="never" nodeType="tmRoot"/>
      </p:par>
    </p:tnLst>
  </p:timing>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3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44396162"/>
      </p:ext>
    </p:extLst>
  </p:cSld>
  <p:clrMapOvr>
    <a:masterClrMapping/>
  </p:clrMapOvr>
  <p:timing>
    <p:tnLst>
      <p:par>
        <p:cTn id="1" dur="indefinite" restart="never" nodeType="tmRoot"/>
      </p:par>
    </p:tnLst>
  </p:timing>
</p:sldLayout>
</file>

<file path=ppt/slideLayouts/slideLayout908.xml><?xml version="1.0" encoding="utf-8"?>
<p:sldLayout xmlns:a="http://schemas.openxmlformats.org/drawingml/2006/main" xmlns:r="http://schemas.openxmlformats.org/officeDocument/2006/relationships" xmlns:p="http://schemas.openxmlformats.org/presentationml/2006/main" userDrawn="1">
  <p:cSld name="6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6820079"/>
      </p:ext>
    </p:extLst>
  </p:cSld>
  <p:clrMapOvr>
    <a:masterClrMapping/>
  </p:clrMapOvr>
  <p:timing>
    <p:tnLst>
      <p:par>
        <p:cTn id="1" dur="indefinite" restart="never" nodeType="tmRoot"/>
      </p:par>
    </p:tnLst>
  </p:timing>
</p:sldLayout>
</file>

<file path=ppt/slideLayouts/slideLayout909.xml><?xml version="1.0" encoding="utf-8"?>
<p:sldLayout xmlns:a="http://schemas.openxmlformats.org/drawingml/2006/main" xmlns:r="http://schemas.openxmlformats.org/officeDocument/2006/relationships" xmlns:p="http://schemas.openxmlformats.org/presentationml/2006/main" userDrawn="1">
  <p:cSld name="69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11092883"/>
      </p:ext>
    </p:extLst>
  </p:cSld>
  <p:clrMapOvr>
    <a:masterClrMapping/>
  </p:clrMapOvr>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24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685149">
              <a:buClrTx/>
            </a:pPr>
            <a:fld id="{32BF82D2-7A68-459D-A996-9BDDA2518FA4}" type="datetimeFigureOut">
              <a:rPr lang="zh-CN" altLang="en-US" sz="1399" kern="1200" smtClean="0">
                <a:solidFill>
                  <a:prstClr val="black">
                    <a:tint val="75000"/>
                  </a:prstClr>
                </a:solidFill>
                <a:latin typeface="Lato Light"/>
                <a:ea typeface="+mn-ea"/>
                <a:cs typeface="Arial" panose="020B0604020202020204" pitchFamily="34" charset="0"/>
              </a:rPr>
              <a:pPr defTabSz="685149">
                <a:buClrTx/>
              </a:pPr>
              <a:t>2021/11/25</a:t>
            </a:fld>
            <a:endParaRPr lang="zh-CN" altLang="en-US" sz="1399" kern="1200">
              <a:solidFill>
                <a:prstClr val="black">
                  <a:tint val="75000"/>
                </a:prstClr>
              </a:solidFill>
              <a:latin typeface="Lato Light"/>
              <a:ea typeface="+mn-ea"/>
              <a:cs typeface="Arial" panose="020B0604020202020204" pitchFamily="34" charset="0"/>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685149">
              <a:buClrTx/>
            </a:pPr>
            <a:endParaRPr lang="zh-CN" altLang="en-US" sz="1399" kern="1200">
              <a:solidFill>
                <a:prstClr val="black">
                  <a:tint val="75000"/>
                </a:prstClr>
              </a:solidFill>
              <a:latin typeface="Lato Light"/>
              <a:ea typeface="+mn-ea"/>
              <a:cs typeface="Arial" panose="020B0604020202020204" pitchFamily="34" charset="0"/>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685149">
              <a:buClrTx/>
            </a:pPr>
            <a:fld id="{3E01EE5D-26FB-46D5-A381-ECFB35BF1D34}" type="slidenum">
              <a:rPr lang="zh-CN" altLang="en-US" sz="1399" kern="1200" smtClean="0">
                <a:solidFill>
                  <a:prstClr val="black">
                    <a:tint val="75000"/>
                  </a:prstClr>
                </a:solidFill>
                <a:latin typeface="Lato Light"/>
                <a:ea typeface="+mn-ea"/>
                <a:cs typeface="Arial" panose="020B0604020202020204" pitchFamily="34" charset="0"/>
              </a:rPr>
              <a:pPr defTabSz="685149">
                <a:buClrTx/>
              </a:pPr>
              <a:t>‹#›</a:t>
            </a:fld>
            <a:endParaRPr lang="zh-CN" altLang="en-US" sz="1399" kern="1200">
              <a:solidFill>
                <a:prstClr val="black">
                  <a:tint val="75000"/>
                </a:prstClr>
              </a:solidFill>
              <a:latin typeface="Lato Light"/>
              <a:ea typeface="+mn-ea"/>
              <a:cs typeface="Arial" panose="020B0604020202020204" pitchFamily="34" charset="0"/>
            </a:endParaRPr>
          </a:p>
        </p:txBody>
      </p:sp>
    </p:spTree>
    <p:extLst>
      <p:ext uri="{BB962C8B-B14F-4D97-AF65-F5344CB8AC3E}">
        <p14:creationId xmlns:p14="http://schemas.microsoft.com/office/powerpoint/2010/main" val="1257689687"/>
      </p:ext>
    </p:extLst>
  </p:cSld>
  <p:clrMapOvr>
    <a:masterClrMapping/>
  </p:clrMapOvr>
  <p:timing>
    <p:tnLst>
      <p:par>
        <p:cTn id="1" dur="indefinite" restart="never" nodeType="tmRoot"/>
      </p:par>
    </p:tnLst>
  </p:timing>
</p:sldLayout>
</file>

<file path=ppt/slideLayouts/slideLayout910.xml><?xml version="1.0" encoding="utf-8"?>
<p:sldLayout xmlns:a="http://schemas.openxmlformats.org/drawingml/2006/main" xmlns:r="http://schemas.openxmlformats.org/officeDocument/2006/relationships" xmlns:p="http://schemas.openxmlformats.org/presentationml/2006/main" userDrawn="1">
  <p:cSld name="7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27209285"/>
      </p:ext>
    </p:extLst>
  </p:cSld>
  <p:clrMapOvr>
    <a:masterClrMapping/>
  </p:clrMapOvr>
  <p:timing>
    <p:tnLst>
      <p:par>
        <p:cT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userDrawn="1">
  <p:cSld name="7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33298171"/>
      </p:ext>
    </p:extLst>
  </p:cSld>
  <p:clrMapOvr>
    <a:masterClrMapping/>
  </p:clrMapOvr>
  <p:timing>
    <p:tnLst>
      <p:par>
        <p:cT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userDrawn="1">
  <p:cSld name="7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8551898"/>
      </p:ext>
    </p:extLst>
  </p:cSld>
  <p:clrMapOvr>
    <a:masterClrMapping/>
  </p:clrMapOvr>
  <p:timing>
    <p:tnLst>
      <p:par>
        <p:cTn id="1" dur="indefinite" restart="never" nodeType="tmRoot"/>
      </p:par>
    </p:tnLst>
  </p:timing>
</p:sldLayout>
</file>

<file path=ppt/slideLayouts/slideLayout913.xml><?xml version="1.0" encoding="utf-8"?>
<p:sldLayout xmlns:a="http://schemas.openxmlformats.org/drawingml/2006/main" xmlns:r="http://schemas.openxmlformats.org/officeDocument/2006/relationships" xmlns:p="http://schemas.openxmlformats.org/presentationml/2006/main" userDrawn="1">
  <p:cSld name="7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17610232"/>
      </p:ext>
    </p:extLst>
  </p:cSld>
  <p:clrMapOvr>
    <a:masterClrMapping/>
  </p:clrMapOvr>
  <p:timing>
    <p:tnLst>
      <p:par>
        <p:cTn id="1" dur="indefinite" restart="never" nodeType="tmRoot"/>
      </p:par>
    </p:tnLst>
  </p:timing>
</p:sldLayout>
</file>

<file path=ppt/slideLayouts/slideLayout914.xml><?xml version="1.0" encoding="utf-8"?>
<p:sldLayout xmlns:a="http://schemas.openxmlformats.org/drawingml/2006/main" xmlns:r="http://schemas.openxmlformats.org/officeDocument/2006/relationships" xmlns:p="http://schemas.openxmlformats.org/presentationml/2006/main" userDrawn="1">
  <p:cSld name="7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2442529"/>
      </p:ext>
    </p:extLst>
  </p:cSld>
  <p:clrMapOvr>
    <a:masterClrMapping/>
  </p:clrMapOvr>
  <p:timing>
    <p:tnLst>
      <p:par>
        <p:cTn id="1" dur="indefinite" restart="never" nodeType="tmRoot"/>
      </p:par>
    </p:tnLst>
  </p:timing>
</p:sldLayout>
</file>

<file path=ppt/slideLayouts/slideLayout915.xml><?xml version="1.0" encoding="utf-8"?>
<p:sldLayout xmlns:a="http://schemas.openxmlformats.org/drawingml/2006/main" xmlns:r="http://schemas.openxmlformats.org/officeDocument/2006/relationships" xmlns:p="http://schemas.openxmlformats.org/presentationml/2006/main" userDrawn="1">
  <p:cSld name="75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64119950"/>
      </p:ext>
    </p:extLst>
  </p:cSld>
  <p:clrMapOvr>
    <a:masterClrMapping/>
  </p:clrMapOvr>
  <p:timing>
    <p:tnLst>
      <p:par>
        <p:cTn id="1" dur="indefinite" restart="never" nodeType="tmRoot"/>
      </p:par>
    </p:tnLst>
  </p:timing>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preserve="1" userDrawn="1">
  <p:cSld name="106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0115370"/>
      </p:ext>
    </p:extLst>
  </p:cSld>
  <p:clrMapOvr>
    <a:masterClrMapping/>
  </p:clrMapOvr>
  <p:timing>
    <p:tnLst>
      <p:par>
        <p:cTn id="1" dur="indefinite" restart="never" nodeType="tmRoot"/>
      </p:par>
    </p:tnLst>
  </p:timing>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107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597013539"/>
      </p:ext>
    </p:extLst>
  </p:cSld>
  <p:clrMapOvr>
    <a:masterClrMapping/>
  </p:clrMapOvr>
  <p:timing>
    <p:tnLst>
      <p:par>
        <p:cTn id="1" dur="indefinite" restart="never" nodeType="tmRoot"/>
      </p:par>
    </p:tnLst>
  </p:timing>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108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404713322"/>
      </p:ext>
    </p:extLst>
  </p:cSld>
  <p:clrMapOvr>
    <a:masterClrMapping/>
  </p:clrMapOvr>
  <p:timing>
    <p:tnLst>
      <p:par>
        <p:cTn id="1" dur="indefinite" restart="never" nodeType="tmRoot"/>
      </p:par>
    </p:tnLst>
  </p:timing>
</p:sldLayout>
</file>

<file path=ppt/slideLayouts/slideLayout919.xml><?xml version="1.0" encoding="utf-8"?>
<p:sldLayout xmlns:a="http://schemas.openxmlformats.org/drawingml/2006/main" xmlns:r="http://schemas.openxmlformats.org/officeDocument/2006/relationships" xmlns:p="http://schemas.openxmlformats.org/presentationml/2006/main" preserve="1" userDrawn="1">
  <p:cSld name="109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439158562"/>
      </p:ext>
    </p:extLst>
  </p:cSld>
  <p:clrMapOvr>
    <a:masterClrMapping/>
  </p:clrMapOvr>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2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685149">
              <a:buClrTx/>
              <a:defRPr/>
            </a:pPr>
            <a:fld id="{0C6303A0-9065-42AF-906A-DE1E800FE257}" type="datetimeFigureOut">
              <a:rPr lang="zh-CN" altLang="en-US" sz="1399" kern="1200" smtClean="0">
                <a:latin typeface="Lato Light"/>
                <a:ea typeface="+mn-ea"/>
              </a:rPr>
              <a:pPr defTabSz="685149">
                <a:buClrTx/>
                <a:defRPr/>
              </a:pPr>
              <a:t>2021/11/25</a:t>
            </a:fld>
            <a:endParaRPr lang="zh-CN" altLang="en-US" sz="1399"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685149">
              <a:buClrTx/>
              <a:defRPr/>
            </a:pPr>
            <a:endParaRPr lang="zh-CN" altLang="en-US" sz="1399"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685149">
              <a:buClrTx/>
              <a:defRPr/>
            </a:pPr>
            <a:fld id="{2AD3D7CA-7BD8-4738-B6AB-718737AA462A}" type="slidenum">
              <a:rPr lang="zh-CN" altLang="en-US" sz="1399" kern="1200" smtClean="0">
                <a:latin typeface="Lato Light"/>
                <a:ea typeface="+mn-ea"/>
              </a:rPr>
              <a:pPr defTabSz="685149">
                <a:buClrTx/>
                <a:defRPr/>
              </a:pPr>
              <a:t>‹#›</a:t>
            </a:fld>
            <a:endParaRPr lang="zh-CN" altLang="en-US" sz="1399" kern="1200">
              <a:latin typeface="Lato Light"/>
              <a:ea typeface="+mn-ea"/>
            </a:endParaRPr>
          </a:p>
        </p:txBody>
      </p:sp>
    </p:spTree>
    <p:extLst>
      <p:ext uri="{BB962C8B-B14F-4D97-AF65-F5344CB8AC3E}">
        <p14:creationId xmlns:p14="http://schemas.microsoft.com/office/powerpoint/2010/main" val="17972362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110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559174270"/>
      </p:ext>
    </p:extLst>
  </p:cSld>
  <p:clrMapOvr>
    <a:masterClrMapping/>
  </p:clrMapOvr>
  <p:timing>
    <p:tnLst>
      <p:par>
        <p:cTn id="1" dur="indefinite" restart="never" nodeType="tmRoot"/>
      </p:par>
    </p:tnLst>
  </p:timing>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userDrawn="1">
  <p:cSld name="111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674167241"/>
      </p:ext>
    </p:extLst>
  </p:cSld>
  <p:clrMapOvr>
    <a:masterClrMapping/>
  </p:clrMapOvr>
  <p:timing>
    <p:tnLst>
      <p:par>
        <p:cT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preserve="1" userDrawn="1">
  <p:cSld name="112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238053494"/>
      </p:ext>
    </p:extLst>
  </p:cSld>
  <p:clrMapOvr>
    <a:masterClrMapping/>
  </p:clrMapOvr>
  <p:timing>
    <p:tnLst>
      <p:par>
        <p:cT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userDrawn="1">
  <p:cSld name="11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1946885021"/>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3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1382231"/>
      </p:ext>
    </p:extLst>
  </p:cSld>
  <p:clrMapOvr>
    <a:masterClrMapping/>
  </p:clrMapOvr>
  <p:timing>
    <p:tnLst>
      <p:par>
        <p:cTn id="1" dur="indefinite" restart="never" nodeType="tmRoot"/>
      </p:par>
    </p:tnLst>
  </p:timing>
</p:sldLayout>
</file>

<file path=ppt/slideLayouts/slideLayout925.xml><?xml version="1.0" encoding="utf-8"?>
<p:sldLayout xmlns:a="http://schemas.openxmlformats.org/drawingml/2006/main" xmlns:r="http://schemas.openxmlformats.org/officeDocument/2006/relationships" xmlns:p="http://schemas.openxmlformats.org/presentationml/2006/main" userDrawn="1">
  <p:cSld name="11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3341272922"/>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3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7023598"/>
      </p:ext>
    </p:extLst>
  </p:cSld>
  <p:clrMapOvr>
    <a:masterClrMapping/>
  </p:clrMapOvr>
  <p:timing>
    <p:tnLst>
      <p:par>
        <p:cTn id="1" dur="indefinite" restart="never" nodeType="tmRoot"/>
      </p:par>
    </p:tnLst>
  </p:timing>
</p:sldLayout>
</file>

<file path=ppt/slideLayouts/slideLayout927.xml><?xml version="1.0" encoding="utf-8"?>
<p:sldLayout xmlns:a="http://schemas.openxmlformats.org/drawingml/2006/main" xmlns:r="http://schemas.openxmlformats.org/officeDocument/2006/relationships" xmlns:p="http://schemas.openxmlformats.org/presentationml/2006/main" userDrawn="1">
  <p:cSld name="11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2783265623"/>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3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8080735"/>
      </p:ext>
    </p:extLst>
  </p:cSld>
  <p:clrMapOvr>
    <a:masterClrMapping/>
  </p:clrMapOvr>
  <p:timing>
    <p:tnLst>
      <p:par>
        <p:cTn id="1" dur="indefinite" restart="never" nodeType="tmRoot"/>
      </p:par>
    </p:tnLst>
  </p:timing>
</p:sldLayout>
</file>

<file path=ppt/slideLayouts/slideLayout929.xml><?xml version="1.0" encoding="utf-8"?>
<p:sldLayout xmlns:a="http://schemas.openxmlformats.org/drawingml/2006/main" xmlns:r="http://schemas.openxmlformats.org/officeDocument/2006/relationships" xmlns:p="http://schemas.openxmlformats.org/presentationml/2006/main" userDrawn="1">
  <p:cSld name="11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329600352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1"/>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08470603"/>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3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078288"/>
      </p:ext>
    </p:extLst>
  </p:cSld>
  <p:clrMapOvr>
    <a:masterClrMapping/>
  </p:clrMapOvr>
  <p:timing>
    <p:tnLst>
      <p:par>
        <p:cTn id="1" dur="indefinite" restart="never" nodeType="tmRoot"/>
      </p:par>
    </p:tnLst>
  </p:timing>
</p:sldLayout>
</file>

<file path=ppt/slideLayouts/slideLayout931.xml><?xml version="1.0" encoding="utf-8"?>
<p:sldLayout xmlns:a="http://schemas.openxmlformats.org/drawingml/2006/main" xmlns:r="http://schemas.openxmlformats.org/officeDocument/2006/relationships" xmlns:p="http://schemas.openxmlformats.org/presentationml/2006/main" userDrawn="1">
  <p:cSld name="11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1979633539"/>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4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203763"/>
      </p:ext>
    </p:extLst>
  </p:cSld>
  <p:clrMapOvr>
    <a:masterClrMapping/>
  </p:clrMapOvr>
  <p:timing>
    <p:tnLst>
      <p:par>
        <p:cT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preserve="1" userDrawn="1">
  <p:cSld name="118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0996271"/>
      </p:ext>
    </p:extLst>
  </p:cSld>
  <p:clrMapOvr>
    <a:masterClrMapping/>
  </p:clrMapOvr>
  <p:timing>
    <p:tnLst>
      <p:par>
        <p:cT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preserve="1" userDrawn="1">
  <p:cSld name="119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1"/>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50"/>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522054425"/>
      </p:ext>
    </p:extLst>
  </p:cSld>
  <p:clrMapOvr>
    <a:masterClrMapping/>
  </p:clrMapOvr>
  <p:timing>
    <p:tnLst>
      <p:par>
        <p:cTn id="1" dur="indefinite" restart="never" nodeType="tmRoot"/>
      </p:par>
    </p:tnLst>
  </p:timing>
</p:sldLayout>
</file>

<file path=ppt/slideLayouts/slideLayout935.xml><?xml version="1.0" encoding="utf-8"?>
<p:sldLayout xmlns:a="http://schemas.openxmlformats.org/drawingml/2006/main" xmlns:r="http://schemas.openxmlformats.org/officeDocument/2006/relationships" xmlns:p="http://schemas.openxmlformats.org/presentationml/2006/main" preserve="1" userDrawn="1">
  <p:cSld name="120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2" y="2171701"/>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064461538"/>
      </p:ext>
    </p:extLst>
  </p:cSld>
  <p:clrMapOvr>
    <a:masterClrMapping/>
  </p:clrMapOvr>
  <p:timing>
    <p:tnLst>
      <p:par>
        <p:cTn id="1" dur="indefinite" restart="never" nodeType="tmRoot"/>
      </p:par>
    </p:tnLst>
  </p:timing>
</p:sldLayout>
</file>

<file path=ppt/slideLayouts/slideLayout936.xml><?xml version="1.0" encoding="utf-8"?>
<p:sldLayout xmlns:a="http://schemas.openxmlformats.org/drawingml/2006/main" xmlns:r="http://schemas.openxmlformats.org/officeDocument/2006/relationships" xmlns:p="http://schemas.openxmlformats.org/presentationml/2006/main" preserve="1" userDrawn="1">
  <p:cSld name="121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145641719"/>
      </p:ext>
    </p:extLst>
  </p:cSld>
  <p:clrMapOvr>
    <a:masterClrMapping/>
  </p:clrMapOvr>
  <p:timing>
    <p:tnLst>
      <p:par>
        <p:cTn id="1" dur="indefinite" restart="never" nodeType="tmRoot"/>
      </p:par>
    </p:tnLst>
  </p:timing>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userDrawn="1">
  <p:cSld name="122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9"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77861602"/>
      </p:ext>
    </p:extLst>
  </p:cSld>
  <p:clrMapOvr>
    <a:masterClrMapping/>
  </p:clrMapOvr>
  <p:timing>
    <p:tnLst>
      <p:par>
        <p:cTn id="1" dur="indefinite" restart="never" nodeType="tmRoot"/>
      </p:par>
    </p:tnLst>
  </p:timing>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123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1"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6" y="1380391"/>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92310261"/>
      </p:ext>
    </p:extLst>
  </p:cSld>
  <p:clrMapOvr>
    <a:masterClrMapping/>
  </p:clrMapOvr>
  <p:timing>
    <p:tnLst>
      <p:par>
        <p:cTn id="1" dur="indefinite" restart="never" nodeType="tmRoot"/>
      </p:par>
    </p:tnLst>
  </p:timing>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124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1" y="1415059"/>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115984159"/>
      </p:ext>
    </p:extLst>
  </p:cSld>
  <p:clrMapOvr>
    <a:masterClrMapping/>
  </p:clrMapOvr>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61660863"/>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userDrawn="1">
  <p:cSld name="12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2424271931"/>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4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9875399"/>
      </p:ext>
    </p:extLst>
  </p:cSld>
  <p:clrMapOvr>
    <a:masterClrMapping/>
  </p:clrMapOvr>
  <p:timing>
    <p:tnLst>
      <p:par>
        <p:cTn id="1" dur="indefinite" restart="never" nodeType="tmRoot"/>
      </p:par>
    </p:tnLst>
  </p:timing>
</p:sldLayout>
</file>

<file path=ppt/slideLayouts/slideLayout942.xml><?xml version="1.0" encoding="utf-8"?>
<p:sldLayout xmlns:a="http://schemas.openxmlformats.org/drawingml/2006/main" xmlns:r="http://schemas.openxmlformats.org/officeDocument/2006/relationships" xmlns:p="http://schemas.openxmlformats.org/presentationml/2006/main" userDrawn="1">
  <p:cSld name="12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903212694"/>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userDrawn="1">
  <p:cSld name="4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2200525"/>
      </p:ext>
    </p:extLst>
  </p:cSld>
  <p:clrMapOvr>
    <a:masterClrMapping/>
  </p:clrMapOvr>
  <p:timing>
    <p:tnLst>
      <p:par>
        <p:cT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userDrawn="1">
  <p:cSld name="12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3851271924"/>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userDrawn="1">
  <p:cSld name="4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8715278"/>
      </p:ext>
    </p:extLst>
  </p:cSld>
  <p:clrMapOvr>
    <a:masterClrMapping/>
  </p:clrMapOvr>
  <p:timing>
    <p:tnLst>
      <p:par>
        <p:cTn id="1" dur="indefinite" restart="never" nodeType="tmRoot"/>
      </p:par>
    </p:tnLst>
  </p:timing>
</p:sldLayout>
</file>

<file path=ppt/slideLayouts/slideLayout946.xml><?xml version="1.0" encoding="utf-8"?>
<p:sldLayout xmlns:a="http://schemas.openxmlformats.org/drawingml/2006/main" xmlns:r="http://schemas.openxmlformats.org/officeDocument/2006/relationships" xmlns:p="http://schemas.openxmlformats.org/presentationml/2006/main" userDrawn="1">
  <p:cSld name="12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4019533344"/>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4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754517316"/>
      </p:ext>
    </p:extLst>
  </p:cSld>
  <p:clrMapOvr>
    <a:masterClrMapping/>
  </p:clrMapOvr>
  <p:timing>
    <p:tnLst>
      <p:par>
        <p:cTn id="1" dur="indefinite" restart="never" nodeType="tmRoot"/>
      </p:par>
    </p:tnLst>
  </p:timing>
</p:sldLayout>
</file>

<file path=ppt/slideLayouts/slideLayout948.xml><?xml version="1.0" encoding="utf-8"?>
<p:sldLayout xmlns:a="http://schemas.openxmlformats.org/drawingml/2006/main" xmlns:r="http://schemas.openxmlformats.org/officeDocument/2006/relationships" xmlns:p="http://schemas.openxmlformats.org/presentationml/2006/main" userDrawn="1">
  <p:cSld name="12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66234632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4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6423273"/>
      </p:ext>
    </p:extLst>
  </p:cSld>
  <p:clrMapOvr>
    <a:masterClrMapping/>
  </p:clrMapOvr>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56665997"/>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userDrawn="1">
  <p:cSld name="130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a:prstGeom prst="rect">
            <a:avLst/>
          </a:prstGeom>
        </p:spPr>
        <p:txBody>
          <a:bodyPr/>
          <a:lstStyle/>
          <a:p>
            <a:pPr defTabSz="685783">
              <a:buClrTx/>
            </a:pPr>
            <a:fld id="{32BF82D2-7A68-459D-A996-9BDDA2518FA4}" type="datetimeFigureOut">
              <a:rPr lang="zh-CN" altLang="en-US" kern="1200" smtClean="0">
                <a:solidFill>
                  <a:prstClr val="black">
                    <a:tint val="75000"/>
                  </a:prstClr>
                </a:solidFill>
                <a:latin typeface="Lato Light"/>
                <a:ea typeface="+mn-ea"/>
                <a:cs typeface="Arial" panose="020B0604020202020204" pitchFamily="34" charset="0"/>
              </a:rPr>
              <a:pPr defTabSz="685783">
                <a:buClrTx/>
              </a:pPr>
              <a:t>2021/11/25</a:t>
            </a:fld>
            <a:endParaRPr lang="zh-CN" altLang="en-US" kern="1200">
              <a:solidFill>
                <a:prstClr val="black">
                  <a:tint val="75000"/>
                </a:prstClr>
              </a:solidFill>
              <a:latin typeface="Lato Light"/>
              <a:ea typeface="+mn-ea"/>
              <a:cs typeface="Arial" panose="020B0604020202020204" pitchFamily="34" charset="0"/>
            </a:endParaRPr>
          </a:p>
        </p:txBody>
      </p:sp>
      <p:sp>
        <p:nvSpPr>
          <p:cNvPr id="4" name="页脚占位符 3"/>
          <p:cNvSpPr>
            <a:spLocks noGrp="1"/>
          </p:cNvSpPr>
          <p:nvPr>
            <p:ph type="ftr" sz="quarter" idx="11"/>
          </p:nvPr>
        </p:nvSpPr>
        <p:spPr>
          <a:xfrm>
            <a:off x="3028950" y="4767264"/>
            <a:ext cx="3086100" cy="273844"/>
          </a:xfrm>
          <a:prstGeom prst="rect">
            <a:avLst/>
          </a:prstGeom>
        </p:spPr>
        <p:txBody>
          <a:bodyPr/>
          <a:lstStyle/>
          <a:p>
            <a:pPr defTabSz="685783">
              <a:buClrTx/>
            </a:pPr>
            <a:endParaRPr lang="zh-CN" altLang="en-US" kern="1200">
              <a:solidFill>
                <a:prstClr val="black">
                  <a:tint val="75000"/>
                </a:prstClr>
              </a:solidFill>
              <a:latin typeface="Lato Light"/>
              <a:ea typeface="+mn-ea"/>
              <a:cs typeface="Arial" panose="020B0604020202020204" pitchFamily="34" charset="0"/>
            </a:endParaRPr>
          </a:p>
        </p:txBody>
      </p:sp>
      <p:sp>
        <p:nvSpPr>
          <p:cNvPr id="5" name="灯片编号占位符 4"/>
          <p:cNvSpPr>
            <a:spLocks noGrp="1"/>
          </p:cNvSpPr>
          <p:nvPr>
            <p:ph type="sldNum" sz="quarter" idx="12"/>
          </p:nvPr>
        </p:nvSpPr>
        <p:spPr>
          <a:xfrm>
            <a:off x="6457950" y="4767264"/>
            <a:ext cx="2057400" cy="273844"/>
          </a:xfrm>
          <a:prstGeom prst="rect">
            <a:avLst/>
          </a:prstGeom>
        </p:spPr>
        <p:txBody>
          <a:bodyPr/>
          <a:lstStyle/>
          <a:p>
            <a:pPr defTabSz="685783">
              <a:buClrTx/>
            </a:pPr>
            <a:fld id="{3E01EE5D-26FB-46D5-A381-ECFB35BF1D34}" type="slidenum">
              <a:rPr lang="zh-CN" altLang="en-US" kern="1200" smtClean="0">
                <a:solidFill>
                  <a:prstClr val="black">
                    <a:tint val="75000"/>
                  </a:prstClr>
                </a:solidFill>
                <a:latin typeface="Lato Light"/>
                <a:ea typeface="+mn-ea"/>
                <a:cs typeface="Arial" panose="020B0604020202020204" pitchFamily="34" charset="0"/>
              </a:rPr>
              <a:pPr defTabSz="685783">
                <a:buClrTx/>
              </a:pPr>
              <a:t>‹#›</a:t>
            </a:fld>
            <a:endParaRPr lang="zh-CN" altLang="en-US" kern="1200">
              <a:solidFill>
                <a:prstClr val="black">
                  <a:tint val="75000"/>
                </a:prstClr>
              </a:solidFill>
              <a:latin typeface="Lato Light"/>
              <a:ea typeface="+mn-ea"/>
              <a:cs typeface="Arial" panose="020B0604020202020204" pitchFamily="34" charset="0"/>
            </a:endParaRPr>
          </a:p>
        </p:txBody>
      </p:sp>
    </p:spTree>
    <p:extLst>
      <p:ext uri="{BB962C8B-B14F-4D97-AF65-F5344CB8AC3E}">
        <p14:creationId xmlns:p14="http://schemas.microsoft.com/office/powerpoint/2010/main" val="3930928719"/>
      </p:ext>
    </p:extLst>
  </p:cSld>
  <p:clrMapOvr>
    <a:masterClrMapping/>
  </p:clrMapOvr>
  <p:timing>
    <p:tnLst>
      <p:par>
        <p:cTn id="1" dur="indefinite" restart="never" nodeType="tmRoot"/>
      </p:par>
    </p:tnLst>
  </p:timing>
</p:sldLayout>
</file>

<file path=ppt/slideLayouts/slideLayout951.xml><?xml version="1.0" encoding="utf-8"?>
<p:sldLayout xmlns:a="http://schemas.openxmlformats.org/drawingml/2006/main" xmlns:r="http://schemas.openxmlformats.org/officeDocument/2006/relationships" xmlns:p="http://schemas.openxmlformats.org/presentationml/2006/main" userDrawn="1">
  <p:cSld name="13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0C6303A0-9065-42AF-906A-DE1E800FE257}"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mn-cs"/>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mn-cs"/>
              </a:defRPr>
            </a:lvl1pPr>
          </a:lstStyle>
          <a:p>
            <a:pPr defTabSz="685783">
              <a:buClrTx/>
              <a:defRPr/>
            </a:pPr>
            <a:fld id="{2AD3D7CA-7BD8-4738-B6AB-718737AA462A}"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2277938317"/>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preserve="1" userDrawn="1">
  <p:cSld name="9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3" y="0"/>
            <a:ext cx="949642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4060655"/>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preserve="1" userDrawn="1">
  <p:cSld name="37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76212" y="2"/>
            <a:ext cx="9525001" cy="5158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84346546"/>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preserve="1" userDrawn="1">
  <p:cSld name="9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6450" y="-341709"/>
            <a:ext cx="10720388" cy="5806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47142711"/>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userDrawn="1">
  <p:cSld name="13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3ACFC516-0EBD-4852-9DFD-FFC809B16810}" type="datetimeFigureOut">
              <a:rPr lang="zh-CN" altLang="en-US" kern="1200" smtClean="0">
                <a:latin typeface="Lato Light"/>
                <a:ea typeface="+mn-ea"/>
              </a:rPr>
              <a:pPr defTabSz="685783">
                <a:buClrTx/>
                <a:defRPr/>
              </a:pPr>
              <a:t>2021/11/25</a:t>
            </a:fld>
            <a:endParaRPr lang="zh-CN" altLang="en-US"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endParaRPr lang="zh-CN" altLang="en-US"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783">
              <a:buClrTx/>
              <a:defRPr/>
            </a:pPr>
            <a:fld id="{855DB59F-0B7A-4009-ADD8-CBB6E0E22669}" type="slidenum">
              <a:rPr lang="zh-CN" altLang="en-US" kern="1200" smtClean="0">
                <a:latin typeface="Lato Light"/>
                <a:ea typeface="+mn-ea"/>
              </a:rPr>
              <a:pPr defTabSz="685783">
                <a:buClrTx/>
                <a:defRPr/>
              </a:pPr>
              <a:t>‹#›</a:t>
            </a:fld>
            <a:endParaRPr lang="zh-CN" altLang="en-US" kern="1200">
              <a:latin typeface="Lato Light"/>
              <a:ea typeface="+mn-ea"/>
            </a:endParaRPr>
          </a:p>
        </p:txBody>
      </p:sp>
    </p:spTree>
    <p:extLst>
      <p:ext uri="{BB962C8B-B14F-4D97-AF65-F5344CB8AC3E}">
        <p14:creationId xmlns:p14="http://schemas.microsoft.com/office/powerpoint/2010/main" val="1040224578"/>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userDrawn="1">
  <p:cSld name="13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783">
              <a:buClrTx/>
              <a:defRPr/>
            </a:pPr>
            <a:fld id="{39ADED8E-4E0B-498D-B715-B157A890E4DE}"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18634F15-13D2-4C0D-99FD-67E8D2F909DD}"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3268737243"/>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userDrawn="1">
  <p:cSld name="38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51871519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958.xml><?xml version="1.0" encoding="utf-8"?>
<p:sldLayout xmlns:a="http://schemas.openxmlformats.org/drawingml/2006/main" xmlns:r="http://schemas.openxmlformats.org/officeDocument/2006/relationships" xmlns:p="http://schemas.openxmlformats.org/presentationml/2006/main" userDrawn="1">
  <p:cSld name="13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685783">
              <a:buClrTx/>
              <a:defRPr/>
            </a:pPr>
            <a:fld id="{233108B3-3C5F-434E-B7C6-124BB30C5988}" type="datetimeFigureOut">
              <a:rPr lang="zh-CN" altLang="en-US" kern="1200" smtClean="0">
                <a:latin typeface="Lato Light"/>
                <a:ea typeface="+mn-ea"/>
                <a:cs typeface="Arial" panose="020B0604020202020204" pitchFamily="34" charset="0"/>
              </a:rPr>
              <a:pPr defTabSz="685783">
                <a:buClrTx/>
                <a:defRPr/>
              </a:pPr>
              <a:t>2021/11/25</a:t>
            </a:fld>
            <a:endParaRPr lang="zh-CN" altLang="en-US"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783">
              <a:buClrTx/>
              <a:defRPr/>
            </a:pPr>
            <a:endParaRPr lang="zh-CN" altLang="en-US"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783">
              <a:buClrTx/>
              <a:defRPr/>
            </a:pPr>
            <a:fld id="{0FCC38CE-CFED-41E2-93E2-A213294AFB8B}" type="slidenum">
              <a:rPr lang="zh-CN" altLang="en-US" kern="1200" smtClean="0">
                <a:latin typeface="Lato Light"/>
                <a:ea typeface="+mn-ea"/>
                <a:cs typeface="Arial" panose="020B0604020202020204" pitchFamily="34" charset="0"/>
              </a:rPr>
              <a:pPr defTabSz="685783">
                <a:buClrTx/>
                <a:defRPr/>
              </a:pPr>
              <a:t>‹#›</a:t>
            </a:fld>
            <a:endParaRPr lang="zh-CN" altLang="en-US" kern="1200">
              <a:latin typeface="Lato Light"/>
              <a:ea typeface="+mn-ea"/>
              <a:cs typeface="Arial" panose="020B0604020202020204" pitchFamily="34" charset="0"/>
            </a:endParaRPr>
          </a:p>
        </p:txBody>
      </p:sp>
    </p:spTree>
    <p:extLst>
      <p:ext uri="{BB962C8B-B14F-4D97-AF65-F5344CB8AC3E}">
        <p14:creationId xmlns:p14="http://schemas.microsoft.com/office/powerpoint/2010/main" val="889404519"/>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userDrawn="1">
  <p:cSld name="13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Arial" panose="020B0604020202020204" pitchFamily="34" charset="0"/>
              </a:rPr>
              <a:pPr defTabSz="3429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Arial" panose="020B0604020202020204" pitchFamily="34" charset="0"/>
              </a:rPr>
              <a:pPr defTabSz="3429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306598513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2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fld id="{3ACFC516-0EBD-4852-9DFD-FFC809B16810}" type="datetimeFigureOut">
              <a:rPr lang="zh-CN" altLang="en-US" sz="1399" kern="1200" smtClean="0">
                <a:latin typeface="Lato Light"/>
                <a:ea typeface="+mn-ea"/>
              </a:rPr>
              <a:pPr defTabSz="685149">
                <a:buClrTx/>
                <a:defRPr/>
              </a:pPr>
              <a:t>2021/11/25</a:t>
            </a:fld>
            <a:endParaRPr lang="zh-CN" altLang="en-US" sz="1399" kern="1200">
              <a:latin typeface="Lato Light"/>
              <a:ea typeface="+mn-ea"/>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endParaRPr lang="zh-CN" altLang="en-US" sz="1399" kern="1200">
              <a:latin typeface="Lato Light"/>
              <a:ea typeface="+mn-ea"/>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cs typeface="Arial" panose="020B0604020202020204" pitchFamily="34" charset="0"/>
              </a:defRPr>
            </a:lvl1pPr>
          </a:lstStyle>
          <a:p>
            <a:pPr defTabSz="685149">
              <a:buClrTx/>
              <a:defRPr/>
            </a:pPr>
            <a:fld id="{855DB59F-0B7A-4009-ADD8-CBB6E0E22669}" type="slidenum">
              <a:rPr lang="zh-CN" altLang="en-US" sz="1399" kern="1200" smtClean="0">
                <a:latin typeface="Lato Light"/>
                <a:ea typeface="+mn-ea"/>
              </a:rPr>
              <a:pPr defTabSz="685149">
                <a:buClrTx/>
                <a:defRPr/>
              </a:pPr>
              <a:t>‹#›</a:t>
            </a:fld>
            <a:endParaRPr lang="zh-CN" altLang="en-US" sz="1399" kern="1200">
              <a:latin typeface="Lato Light"/>
              <a:ea typeface="+mn-ea"/>
            </a:endParaRPr>
          </a:p>
        </p:txBody>
      </p:sp>
    </p:spTree>
    <p:extLst>
      <p:ext uri="{BB962C8B-B14F-4D97-AF65-F5344CB8AC3E}">
        <p14:creationId xmlns:p14="http://schemas.microsoft.com/office/powerpoint/2010/main" val="2336283566"/>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4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18563492"/>
      </p:ext>
    </p:extLst>
  </p:cSld>
  <p:clrMapOvr>
    <a:masterClrMapping/>
  </p:clrMapOvr>
  <p:timing>
    <p:tnLst>
      <p:par>
        <p:cTn id="1" dur="indefinite" restart="never" nodeType="tmRoot"/>
      </p:par>
    </p:tnLst>
  </p:timing>
</p:sldLayout>
</file>

<file path=ppt/slideLayouts/slideLayout961.xml><?xml version="1.0" encoding="utf-8"?>
<p:sldLayout xmlns:a="http://schemas.openxmlformats.org/drawingml/2006/main" xmlns:r="http://schemas.openxmlformats.org/officeDocument/2006/relationships" xmlns:p="http://schemas.openxmlformats.org/presentationml/2006/main" userDrawn="1">
  <p:cSld name="13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Arial" panose="020B0604020202020204" pitchFamily="34" charset="0"/>
              </a:rPr>
              <a:pPr defTabSz="3429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Arial" panose="020B0604020202020204" pitchFamily="34" charset="0"/>
              </a:rPr>
              <a:pPr defTabSz="3429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1467683125"/>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4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8785233"/>
      </p:ext>
    </p:extLst>
  </p:cSld>
  <p:clrMapOvr>
    <a:masterClrMapping/>
  </p:clrMapOvr>
  <p:timing>
    <p:tnLst>
      <p:par>
        <p:cTn id="1" dur="indefinite" restart="never" nodeType="tmRoot"/>
      </p:par>
    </p:tnLst>
  </p:timing>
</p:sldLayout>
</file>

<file path=ppt/slideLayouts/slideLayout963.xml><?xml version="1.0" encoding="utf-8"?>
<p:sldLayout xmlns:a="http://schemas.openxmlformats.org/drawingml/2006/main" xmlns:r="http://schemas.openxmlformats.org/officeDocument/2006/relationships" xmlns:p="http://schemas.openxmlformats.org/presentationml/2006/main" userDrawn="1">
  <p:cSld name="13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Arial" panose="020B0604020202020204" pitchFamily="34" charset="0"/>
              </a:rPr>
              <a:pPr defTabSz="3429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Arial" panose="020B0604020202020204" pitchFamily="34" charset="0"/>
              </a:rPr>
              <a:pPr defTabSz="3429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2113361762"/>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4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329175501"/>
      </p:ext>
    </p:extLst>
  </p:cSld>
  <p:clrMapOvr>
    <a:masterClrMapping/>
  </p:clrMapOvr>
  <p:timing>
    <p:tnLst>
      <p:par>
        <p:cTn id="1" dur="indefinite" restart="never" nodeType="tmRoot"/>
      </p:par>
    </p:tnLst>
  </p:timing>
</p:sldLayout>
</file>

<file path=ppt/slideLayouts/slideLayout965.xml><?xml version="1.0" encoding="utf-8"?>
<p:sldLayout xmlns:a="http://schemas.openxmlformats.org/drawingml/2006/main" xmlns:r="http://schemas.openxmlformats.org/officeDocument/2006/relationships" xmlns:p="http://schemas.openxmlformats.org/presentationml/2006/main" userDrawn="1">
  <p:cSld name="13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Arial" panose="020B0604020202020204" pitchFamily="34" charset="0"/>
              </a:rPr>
              <a:pPr defTabSz="3429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Arial" panose="020B0604020202020204" pitchFamily="34" charset="0"/>
              </a:rPr>
              <a:pPr defTabSz="3429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4254391154"/>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preserve="1" userDrawn="1">
  <p:cSld name="49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4168551"/>
      </p:ext>
    </p:extLst>
  </p:cSld>
  <p:clrMapOvr>
    <a:masterClrMapping/>
  </p:clrMapOvr>
  <p:timing>
    <p:tnLst>
      <p:par>
        <p:cT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userDrawn="1">
  <p:cSld name="13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5403850" y="4531022"/>
            <a:ext cx="683954" cy="273844"/>
          </a:xfrm>
          <a:prstGeom prst="rect">
            <a:avLst/>
          </a:prstGeom>
        </p:spPr>
        <p:txBody>
          <a:bodyPr/>
          <a:lstStyle>
            <a:lvl1pPr>
              <a:defRPr smtClean="0">
                <a:solidFill>
                  <a:prstClr val="black">
                    <a:tint val="75000"/>
                  </a:prstClr>
                </a:solidFill>
              </a:defRPr>
            </a:lvl1pPr>
          </a:lstStyle>
          <a:p>
            <a:pPr defTabSz="342900">
              <a:buClrTx/>
              <a:defRPr/>
            </a:pPr>
            <a:fld id="{39ADED8E-4E0B-498D-B715-B157A890E4DE}" type="datetimeFigureOut">
              <a:rPr lang="zh-CN" altLang="en-US" sz="1350" kern="1200" smtClean="0">
                <a:latin typeface="Lato Light"/>
                <a:ea typeface="+mn-ea"/>
                <a:cs typeface="Arial" panose="020B0604020202020204" pitchFamily="34" charset="0"/>
              </a:rPr>
              <a:pPr defTabSz="3429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508001" y="4531022"/>
            <a:ext cx="4723209" cy="273844"/>
          </a:xfrm>
          <a:prstGeom prst="rect">
            <a:avLst/>
          </a:prstGeom>
        </p:spPr>
        <p:txBody>
          <a:bodyPr/>
          <a:lstStyle>
            <a:lvl1pPr>
              <a:defRPr>
                <a:solidFill>
                  <a:prstClr val="black">
                    <a:tint val="75000"/>
                  </a:prstClr>
                </a:solidFill>
              </a:defRPr>
            </a:lvl1pPr>
          </a:lstStyle>
          <a:p>
            <a:pPr defTabSz="3429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42998" y="4531022"/>
            <a:ext cx="512504" cy="273844"/>
          </a:xfrm>
          <a:prstGeom prst="rect">
            <a:avLst/>
          </a:prstGeom>
        </p:spPr>
        <p:txBody>
          <a:bodyPr/>
          <a:lstStyle>
            <a:lvl1pPr>
              <a:defRPr>
                <a:solidFill>
                  <a:prstClr val="black">
                    <a:tint val="75000"/>
                  </a:prstClr>
                </a:solidFill>
              </a:defRPr>
            </a:lvl1pPr>
          </a:lstStyle>
          <a:p>
            <a:pPr defTabSz="342900">
              <a:buClrTx/>
              <a:defRPr/>
            </a:pPr>
            <a:fld id="{18634F15-13D2-4C0D-99FD-67E8D2F909DD}" type="slidenum">
              <a:rPr lang="zh-CN" altLang="en-US" sz="1350" kern="1200" smtClean="0">
                <a:latin typeface="Lato Light"/>
                <a:ea typeface="+mn-ea"/>
                <a:cs typeface="Arial" panose="020B0604020202020204" pitchFamily="34" charset="0"/>
              </a:rPr>
              <a:pPr defTabSz="3429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33080701"/>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preserve="1" userDrawn="1">
  <p:cSld name="50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5251023"/>
      </p:ext>
    </p:extLst>
  </p:cSld>
  <p:clrMapOvr>
    <a:masterClrMapping/>
  </p:clrMapOvr>
  <p:timing>
    <p:tnLst>
      <p:par>
        <p:cTn id="1" dur="indefinite" restart="never" nodeType="tmRoot"/>
      </p:par>
    </p:tnLst>
  </p:timing>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preserve="1" userDrawn="1">
  <p:cSld name="140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6202877"/>
      </p:ext>
    </p:extLst>
  </p:cSld>
  <p:clrMapOvr>
    <a:masterClrMapping/>
  </p:clrMapOvr>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2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smtClean="0">
                <a:solidFill>
                  <a:prstClr val="black">
                    <a:tint val="75000"/>
                  </a:prstClr>
                </a:solidFill>
              </a:defRPr>
            </a:lvl1pPr>
          </a:lstStyle>
          <a:p>
            <a:pPr defTabSz="685149">
              <a:buClrTx/>
              <a:defRPr/>
            </a:pPr>
            <a:fld id="{39ADED8E-4E0B-498D-B715-B157A890E4DE}"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18634F15-13D2-4C0D-99FD-67E8D2F909DD}"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13086325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userDrawn="1">
  <p:cSld name="141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0"/>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112709455"/>
      </p:ext>
    </p:extLst>
  </p:cSld>
  <p:clrMapOvr>
    <a:masterClrMapping/>
  </p:clrMapOvr>
  <p:timing>
    <p:tnLst>
      <p:par>
        <p:cTn id="1" dur="indefinite" restart="never" nodeType="tmRoot"/>
      </p:par>
    </p:tnLst>
  </p:timing>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142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1"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532736190"/>
      </p:ext>
    </p:extLst>
  </p:cSld>
  <p:clrMapOvr>
    <a:masterClrMapping/>
  </p:clrMapOvr>
  <p:timing>
    <p:tnLst>
      <p:par>
        <p:cTn id="1" dur="indefinite" restart="never" nodeType="tmRoot"/>
      </p:par>
    </p:tnLst>
  </p:timing>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143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0"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186238412"/>
      </p:ext>
    </p:extLst>
  </p:cSld>
  <p:clrMapOvr>
    <a:masterClrMapping/>
  </p:clrMapOvr>
  <p:timing>
    <p:tnLst>
      <p:par>
        <p:cTn id="1" dur="indefinite" restart="never" nodeType="tmRoot"/>
      </p:par>
    </p:tnLst>
  </p:timing>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144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8"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193502968"/>
      </p:ext>
    </p:extLst>
  </p:cSld>
  <p:clrMapOvr>
    <a:masterClrMapping/>
  </p:clrMapOvr>
  <p:timing>
    <p:tnLst>
      <p:par>
        <p:cTn id="1" dur="indefinite" restart="never" nodeType="tmRoot"/>
      </p:par>
    </p:tnLst>
  </p:timing>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145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0"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5"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420947992"/>
      </p:ext>
    </p:extLst>
  </p:cSld>
  <p:clrMapOvr>
    <a:masterClrMapping/>
  </p:clrMapOvr>
  <p:timing>
    <p:tnLst>
      <p:par>
        <p:cTn id="1" dur="indefinite" restart="never" nodeType="tmRoot"/>
      </p:par>
    </p:tnLst>
  </p:timing>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146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0" y="1415058"/>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739786840"/>
      </p:ext>
    </p:extLst>
  </p:cSld>
  <p:clrMapOvr>
    <a:masterClrMapping/>
  </p:clrMapOvr>
  <p:timing>
    <p:tnLst>
      <p:par>
        <p:cTn id="1" dur="indefinite" restart="never" nodeType="tmRoot"/>
      </p:par>
    </p:tnLst>
  </p:timing>
</p:sldLayout>
</file>

<file path=ppt/slideLayouts/slideLayout976.xml><?xml version="1.0" encoding="utf-8"?>
<p:sldLayout xmlns:a="http://schemas.openxmlformats.org/drawingml/2006/main" xmlns:r="http://schemas.openxmlformats.org/officeDocument/2006/relationships" xmlns:p="http://schemas.openxmlformats.org/presentationml/2006/main" userDrawn="1">
  <p:cSld name="14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207469494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userDrawn="1">
  <p:cSld name="5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814330"/>
      </p:ext>
    </p:extLst>
  </p:cSld>
  <p:clrMapOvr>
    <a:masterClrMapping/>
  </p:clrMapOvr>
  <p:timing>
    <p:tnLst>
      <p:par>
        <p:cT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userDrawn="1">
  <p:cSld name="14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1704667618"/>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preserve="1" userDrawn="1">
  <p:cSld name="5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3449936"/>
      </p:ext>
    </p:extLst>
  </p:cSld>
  <p:clrMapOvr>
    <a:masterClrMapping/>
  </p:clrMapOvr>
  <p:timing>
    <p:tnLst>
      <p:par>
        <p:cTn id="1" dur="indefinite" restart="never" nodeType="tmRoot"/>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6586510"/>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980.xml><?xml version="1.0" encoding="utf-8"?>
<p:sldLayout xmlns:a="http://schemas.openxmlformats.org/drawingml/2006/main" xmlns:r="http://schemas.openxmlformats.org/officeDocument/2006/relationships" xmlns:p="http://schemas.openxmlformats.org/presentationml/2006/main" userDrawn="1">
  <p:cSld name="14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3298879132"/>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53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513751201"/>
      </p:ext>
    </p:extLst>
  </p:cSld>
  <p:clrMapOvr>
    <a:masterClrMapping/>
  </p:clrMapOvr>
  <p:timing>
    <p:tnLst>
      <p:par>
        <p:cTn id="1" dur="indefinite" restart="never" nodeType="tmRoot"/>
      </p:par>
    </p:tnLst>
  </p:timing>
</p:sldLayout>
</file>

<file path=ppt/slideLayouts/slideLayout982.xml><?xml version="1.0" encoding="utf-8"?>
<p:sldLayout xmlns:a="http://schemas.openxmlformats.org/drawingml/2006/main" xmlns:r="http://schemas.openxmlformats.org/officeDocument/2006/relationships" xmlns:p="http://schemas.openxmlformats.org/presentationml/2006/main" userDrawn="1">
  <p:cSld name="15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1939053557"/>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preserve="1" userDrawn="1">
  <p:cSld name="54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533019860"/>
      </p:ext>
    </p:extLst>
  </p:cSld>
  <p:clrMapOvr>
    <a:masterClrMapping/>
  </p:clrMapOvr>
  <p:timing>
    <p:tnLst>
      <p:par>
        <p:cTn id="1" dur="indefinite" restart="never" nodeType="tmRoot"/>
      </p:par>
    </p:tnLst>
  </p:timing>
</p:sldLayout>
</file>

<file path=ppt/slideLayouts/slideLayout984.xml><?xml version="1.0" encoding="utf-8"?>
<p:sldLayout xmlns:a="http://schemas.openxmlformats.org/drawingml/2006/main" xmlns:r="http://schemas.openxmlformats.org/officeDocument/2006/relationships" xmlns:p="http://schemas.openxmlformats.org/presentationml/2006/main" userDrawn="1">
  <p:cSld name="15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1155910272"/>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55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1465466"/>
      </p:ext>
    </p:extLst>
  </p:cSld>
  <p:clrMapOvr>
    <a:masterClrMapping/>
  </p:clrMapOvr>
  <p:timing>
    <p:tnLst>
      <p:par>
        <p:cTn id="1" dur="indefinite" restart="never" nodeType="tmRoot"/>
      </p:par>
    </p:tnLst>
  </p:timing>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preserve="1" userDrawn="1">
  <p:cSld name="152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2606073"/>
      </p:ext>
    </p:extLst>
  </p:cSld>
  <p:clrMapOvr>
    <a:masterClrMapping/>
  </p:clrMapOvr>
  <p:timing>
    <p:tnLst>
      <p:par>
        <p:cTn id="1" dur="indefinite" restart="never" nodeType="tmRoot"/>
      </p:par>
    </p:tnLst>
  </p:timing>
</p:sldLayout>
</file>

<file path=ppt/slideLayouts/slideLayout987.xml><?xml version="1.0" encoding="utf-8"?>
<p:sldLayout xmlns:a="http://schemas.openxmlformats.org/drawingml/2006/main" xmlns:r="http://schemas.openxmlformats.org/officeDocument/2006/relationships" xmlns:p="http://schemas.openxmlformats.org/presentationml/2006/main" preserve="1" userDrawn="1">
  <p:cSld name="153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152526" y="1541860"/>
            <a:ext cx="2518172" cy="1300163"/>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152526" y="3003949"/>
            <a:ext cx="2518172" cy="1232297"/>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377536655"/>
      </p:ext>
    </p:extLst>
  </p:cSld>
  <p:clrMapOvr>
    <a:masterClrMapping/>
  </p:clrMapOvr>
  <p:timing>
    <p:tnLst>
      <p:par>
        <p:cT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154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1600111" y="2171700"/>
            <a:ext cx="5943777" cy="2322909"/>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075569420"/>
      </p:ext>
    </p:extLst>
  </p:cSld>
  <p:clrMapOvr>
    <a:masterClrMapping/>
  </p:clrMapOvr>
  <p:timing>
    <p:tnLst>
      <p:par>
        <p:cT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155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201920"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3554400" y="1762126"/>
            <a:ext cx="2035204" cy="1403748"/>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5905331" y="1762126"/>
            <a:ext cx="2036751" cy="1403748"/>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614877686"/>
      </p:ext>
    </p:extLst>
  </p:cSld>
  <p:clrMapOvr>
    <a:masterClrMapping/>
  </p:clrMapOvr>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2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4"/>
            <a:ext cx="2057400" cy="273844"/>
          </a:xfrm>
          <a:prstGeom prst="rect">
            <a:avLst/>
          </a:prstGeom>
        </p:spPr>
        <p:txBody>
          <a:bodyPr/>
          <a:lstStyle>
            <a:lvl1pPr>
              <a:defRPr>
                <a:solidFill>
                  <a:prstClr val="black">
                    <a:tint val="75000"/>
                  </a:prstClr>
                </a:solidFill>
              </a:defRPr>
            </a:lvl1pPr>
          </a:lstStyle>
          <a:p>
            <a:pPr defTabSz="685149">
              <a:buClrTx/>
              <a:defRPr/>
            </a:pPr>
            <a:fld id="{233108B3-3C5F-434E-B7C6-124BB30C5988}" type="datetimeFigureOut">
              <a:rPr lang="zh-CN" altLang="en-US" sz="1399" kern="1200" smtClean="0">
                <a:latin typeface="Lato Light"/>
                <a:ea typeface="+mn-ea"/>
                <a:cs typeface="Arial" panose="020B0604020202020204" pitchFamily="34" charset="0"/>
              </a:rPr>
              <a:pPr defTabSz="685149">
                <a:buClrTx/>
                <a:defRPr/>
              </a:pPr>
              <a:t>2021/11/25</a:t>
            </a:fld>
            <a:endParaRPr lang="zh-CN" altLang="en-US" sz="1399"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4"/>
            <a:ext cx="3086100" cy="273844"/>
          </a:xfrm>
          <a:prstGeom prst="rect">
            <a:avLst/>
          </a:prstGeom>
        </p:spPr>
        <p:txBody>
          <a:bodyPr/>
          <a:lstStyle>
            <a:lvl1pPr>
              <a:defRPr>
                <a:solidFill>
                  <a:prstClr val="black">
                    <a:tint val="75000"/>
                  </a:prstClr>
                </a:solidFill>
              </a:defRPr>
            </a:lvl1pPr>
          </a:lstStyle>
          <a:p>
            <a:pPr defTabSz="685149">
              <a:buClrTx/>
              <a:defRPr/>
            </a:pPr>
            <a:endParaRPr lang="zh-CN" altLang="en-US" sz="1399"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4"/>
            <a:ext cx="2057400" cy="273844"/>
          </a:xfrm>
          <a:prstGeom prst="rect">
            <a:avLst/>
          </a:prstGeom>
        </p:spPr>
        <p:txBody>
          <a:bodyPr/>
          <a:lstStyle>
            <a:lvl1pPr>
              <a:defRPr>
                <a:solidFill>
                  <a:prstClr val="black">
                    <a:tint val="75000"/>
                  </a:prstClr>
                </a:solidFill>
              </a:defRPr>
            </a:lvl1pPr>
          </a:lstStyle>
          <a:p>
            <a:pPr defTabSz="685149">
              <a:buClrTx/>
              <a:defRPr/>
            </a:pPr>
            <a:fld id="{0FCC38CE-CFED-41E2-93E2-A213294AFB8B}" type="slidenum">
              <a:rPr lang="zh-CN" altLang="en-US" sz="1399" kern="1200" smtClean="0">
                <a:latin typeface="Lato Light"/>
                <a:ea typeface="+mn-ea"/>
                <a:cs typeface="Arial" panose="020B0604020202020204" pitchFamily="34" charset="0"/>
              </a:rPr>
              <a:pPr defTabSz="685149">
                <a:buClrTx/>
                <a:defRPr/>
              </a:pPr>
              <a:t>‹#›</a:t>
            </a:fld>
            <a:endParaRPr lang="zh-CN" altLang="en-US" sz="1399" kern="1200">
              <a:latin typeface="Lato Light"/>
              <a:ea typeface="+mn-ea"/>
              <a:cs typeface="Arial" panose="020B0604020202020204" pitchFamily="34" charset="0"/>
            </a:endParaRPr>
          </a:p>
        </p:txBody>
      </p:sp>
    </p:spTree>
    <p:extLst>
      <p:ext uri="{BB962C8B-B14F-4D97-AF65-F5344CB8AC3E}">
        <p14:creationId xmlns:p14="http://schemas.microsoft.com/office/powerpoint/2010/main" val="402223421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preserve="1" userDrawn="1">
  <p:cSld name="156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955678" y="1412041"/>
            <a:ext cx="3691105" cy="3116222"/>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758117122"/>
      </p:ext>
    </p:extLst>
  </p:cSld>
  <p:clrMapOvr>
    <a:masterClrMapping/>
  </p:clrMapOvr>
  <p:timing>
    <p:tnLst>
      <p:par>
        <p:cTn id="1" dur="indefinite" restart="never" nodeType="tmRoot"/>
      </p:par>
    </p:tnLst>
  </p:timing>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userDrawn="1">
  <p:cSld name="157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233590"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4957865" y="1380390"/>
            <a:ext cx="1680166" cy="1748143"/>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061626001"/>
      </p:ext>
    </p:extLst>
  </p:cSld>
  <p:clrMapOvr>
    <a:masterClrMapping/>
  </p:clrMapOvr>
  <p:timing>
    <p:tnLst>
      <p:par>
        <p:cTn id="1" dur="indefinite" restart="never" nodeType="tmRoot"/>
      </p:par>
    </p:tnLst>
  </p:timing>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158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4325540" y="1415058"/>
            <a:ext cx="3651824" cy="2594967"/>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849156746"/>
      </p:ext>
    </p:extLst>
  </p:cSld>
  <p:clrMapOvr>
    <a:masterClrMapping/>
  </p:clrMapOvr>
  <p:timing>
    <p:tnLst>
      <p:par>
        <p:cTn id="1" dur="indefinite" restart="never" nodeType="tmRoot"/>
      </p:par>
    </p:tnLst>
  </p:timing>
</p:sldLayout>
</file>

<file path=ppt/slideLayouts/slideLayout993.xml><?xml version="1.0" encoding="utf-8"?>
<p:sldLayout xmlns:a="http://schemas.openxmlformats.org/drawingml/2006/main" xmlns:r="http://schemas.openxmlformats.org/officeDocument/2006/relationships" xmlns:p="http://schemas.openxmlformats.org/presentationml/2006/main" userDrawn="1">
  <p:cSld name="15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3849976817"/>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56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7629113"/>
      </p:ext>
    </p:extLst>
  </p:cSld>
  <p:clrMapOvr>
    <a:masterClrMapping/>
  </p:clrMapOvr>
  <p:timing>
    <p:tnLst>
      <p:par>
        <p:cTn id="1" dur="indefinite" restart="never" nodeType="tmRoot"/>
      </p:par>
    </p:tnLst>
  </p:timing>
</p:sldLayout>
</file>

<file path=ppt/slideLayouts/slideLayout995.xml><?xml version="1.0" encoding="utf-8"?>
<p:sldLayout xmlns:a="http://schemas.openxmlformats.org/drawingml/2006/main" xmlns:r="http://schemas.openxmlformats.org/officeDocument/2006/relationships" xmlns:p="http://schemas.openxmlformats.org/presentationml/2006/main" userDrawn="1">
  <p:cSld name="16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1658517405"/>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57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0285563"/>
      </p:ext>
    </p:extLst>
  </p:cSld>
  <p:clrMapOvr>
    <a:masterClrMapping/>
  </p:clrMapOvr>
  <p:timing>
    <p:tnLst>
      <p:par>
        <p:cTn id="1" dur="indefinite" restart="never" nodeType="tmRoot"/>
      </p:par>
    </p:tnLst>
  </p:timing>
</p:sldLayout>
</file>

<file path=ppt/slideLayouts/slideLayout997.xml><?xml version="1.0" encoding="utf-8"?>
<p:sldLayout xmlns:a="http://schemas.openxmlformats.org/drawingml/2006/main" xmlns:r="http://schemas.openxmlformats.org/officeDocument/2006/relationships" xmlns:p="http://schemas.openxmlformats.org/presentationml/2006/main" userDrawn="1">
  <p:cSld name="16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2902514940"/>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preserve="1" userDrawn="1">
  <p:cSld name="58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53987430"/>
      </p:ext>
    </p:extLst>
  </p:cSld>
  <p:clrMapOvr>
    <a:masterClrMapping/>
  </p:clrMapOvr>
  <p:timing>
    <p:tnLst>
      <p:par>
        <p:cT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userDrawn="1">
  <p:cSld name="16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28650" y="4767263"/>
            <a:ext cx="2057400" cy="273844"/>
          </a:xfrm>
          <a:prstGeom prst="rect">
            <a:avLst/>
          </a:prstGeom>
        </p:spPr>
        <p:txBody>
          <a:bodyPr/>
          <a:lstStyle>
            <a:lvl1pPr>
              <a:defRPr smtClean="0">
                <a:solidFill>
                  <a:prstClr val="black">
                    <a:tint val="75000"/>
                  </a:prstClr>
                </a:solidFill>
              </a:defRPr>
            </a:lvl1pPr>
          </a:lstStyle>
          <a:p>
            <a:pPr defTabSz="685800">
              <a:buClrTx/>
              <a:defRPr/>
            </a:pPr>
            <a:fld id="{39ADED8E-4E0B-498D-B715-B157A890E4DE}" type="datetimeFigureOut">
              <a:rPr lang="zh-CN" altLang="en-US" sz="1350" kern="1200" smtClean="0">
                <a:latin typeface="Lato Light"/>
                <a:ea typeface="+mn-ea"/>
                <a:cs typeface="Arial" panose="020B0604020202020204" pitchFamily="34" charset="0"/>
              </a:rPr>
              <a:pPr defTabSz="685800">
                <a:buClrTx/>
                <a:defRPr/>
              </a:pPr>
              <a:t>2021/11/25</a:t>
            </a:fld>
            <a:endParaRPr lang="zh-CN" altLang="en-US" sz="1350" kern="1200">
              <a:latin typeface="Lato Light"/>
              <a:ea typeface="+mn-ea"/>
              <a:cs typeface="Arial" panose="020B0604020202020204" pitchFamily="34" charset="0"/>
            </a:endParaRPr>
          </a:p>
        </p:txBody>
      </p:sp>
      <p:sp>
        <p:nvSpPr>
          <p:cNvPr id="3" name="页脚占位符 3"/>
          <p:cNvSpPr>
            <a:spLocks noGrp="1"/>
          </p:cNvSpPr>
          <p:nvPr>
            <p:ph type="ftr" sz="quarter" idx="11"/>
          </p:nvPr>
        </p:nvSpPr>
        <p:spPr>
          <a:xfrm>
            <a:off x="3028950" y="4767263"/>
            <a:ext cx="3086100" cy="273844"/>
          </a:xfrm>
          <a:prstGeom prst="rect">
            <a:avLst/>
          </a:prstGeom>
        </p:spPr>
        <p:txBody>
          <a:bodyPr/>
          <a:lstStyle>
            <a:lvl1pPr>
              <a:defRPr>
                <a:solidFill>
                  <a:prstClr val="black">
                    <a:tint val="75000"/>
                  </a:prstClr>
                </a:solidFill>
              </a:defRPr>
            </a:lvl1pPr>
          </a:lstStyle>
          <a:p>
            <a:pPr defTabSz="685800">
              <a:buClrTx/>
              <a:defRPr/>
            </a:pPr>
            <a:endParaRPr lang="zh-CN" altLang="en-US" sz="1350" kern="1200">
              <a:latin typeface="Lato Light"/>
              <a:ea typeface="+mn-ea"/>
              <a:cs typeface="Arial" panose="020B0604020202020204" pitchFamily="34" charset="0"/>
            </a:endParaRPr>
          </a:p>
        </p:txBody>
      </p:sp>
      <p:sp>
        <p:nvSpPr>
          <p:cNvPr id="4" name="灯片编号占位符 4"/>
          <p:cNvSpPr>
            <a:spLocks noGrp="1"/>
          </p:cNvSpPr>
          <p:nvPr>
            <p:ph type="sldNum" sz="quarter" idx="12"/>
          </p:nvPr>
        </p:nvSpPr>
        <p:spPr>
          <a:xfrm>
            <a:off x="6457950" y="4767263"/>
            <a:ext cx="2057400" cy="273844"/>
          </a:xfrm>
          <a:prstGeom prst="rect">
            <a:avLst/>
          </a:prstGeom>
        </p:spPr>
        <p:txBody>
          <a:bodyPr/>
          <a:lstStyle>
            <a:lvl1pPr>
              <a:defRPr>
                <a:solidFill>
                  <a:prstClr val="black">
                    <a:tint val="75000"/>
                  </a:prstClr>
                </a:solidFill>
              </a:defRPr>
            </a:lvl1pPr>
          </a:lstStyle>
          <a:p>
            <a:pPr defTabSz="685800">
              <a:buClrTx/>
              <a:defRPr/>
            </a:pPr>
            <a:fld id="{18634F15-13D2-4C0D-99FD-67E8D2F909DD}" type="slidenum">
              <a:rPr lang="zh-CN" altLang="en-US" sz="1350" kern="1200" smtClean="0">
                <a:latin typeface="Lato Light"/>
                <a:ea typeface="+mn-ea"/>
                <a:cs typeface="Arial" panose="020B0604020202020204" pitchFamily="34" charset="0"/>
              </a:rPr>
              <a:pPr defTabSz="685800">
                <a:buClrTx/>
                <a:defRPr/>
              </a:pPr>
              <a:t>‹#›</a:t>
            </a:fld>
            <a:endParaRPr lang="zh-CN" altLang="en-US" sz="1350" kern="1200">
              <a:latin typeface="Lato Light"/>
              <a:ea typeface="+mn-ea"/>
              <a:cs typeface="Arial" panose="020B0604020202020204" pitchFamily="34" charset="0"/>
            </a:endParaRPr>
          </a:p>
        </p:txBody>
      </p:sp>
    </p:spTree>
    <p:extLst>
      <p:ext uri="{BB962C8B-B14F-4D97-AF65-F5344CB8AC3E}">
        <p14:creationId xmlns:p14="http://schemas.microsoft.com/office/powerpoint/2010/main" val="343793038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4.xml"/><Relationship Id="rId1"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151.xml"/><Relationship Id="rId21" Type="http://schemas.openxmlformats.org/officeDocument/2006/relationships/slideLayout" Target="../slideLayouts/slideLayout55.xml"/><Relationship Id="rId324" Type="http://schemas.openxmlformats.org/officeDocument/2006/relationships/slideLayout" Target="../slideLayouts/slideLayout358.xml"/><Relationship Id="rId531" Type="http://schemas.openxmlformats.org/officeDocument/2006/relationships/slideLayout" Target="../slideLayouts/slideLayout565.xml"/><Relationship Id="rId170" Type="http://schemas.openxmlformats.org/officeDocument/2006/relationships/slideLayout" Target="../slideLayouts/slideLayout204.xml"/><Relationship Id="rId268" Type="http://schemas.openxmlformats.org/officeDocument/2006/relationships/slideLayout" Target="../slideLayouts/slideLayout302.xml"/><Relationship Id="rId475" Type="http://schemas.openxmlformats.org/officeDocument/2006/relationships/slideLayout" Target="../slideLayouts/slideLayout509.xml"/><Relationship Id="rId32" Type="http://schemas.openxmlformats.org/officeDocument/2006/relationships/slideLayout" Target="../slideLayouts/slideLayout66.xml"/><Relationship Id="rId128" Type="http://schemas.openxmlformats.org/officeDocument/2006/relationships/slideLayout" Target="../slideLayouts/slideLayout162.xml"/><Relationship Id="rId335" Type="http://schemas.openxmlformats.org/officeDocument/2006/relationships/slideLayout" Target="../slideLayouts/slideLayout369.xml"/><Relationship Id="rId542" Type="http://schemas.openxmlformats.org/officeDocument/2006/relationships/slideLayout" Target="../slideLayouts/slideLayout576.xml"/><Relationship Id="rId181" Type="http://schemas.openxmlformats.org/officeDocument/2006/relationships/slideLayout" Target="../slideLayouts/slideLayout215.xml"/><Relationship Id="rId402" Type="http://schemas.openxmlformats.org/officeDocument/2006/relationships/slideLayout" Target="../slideLayouts/slideLayout436.xml"/><Relationship Id="rId279" Type="http://schemas.openxmlformats.org/officeDocument/2006/relationships/slideLayout" Target="../slideLayouts/slideLayout313.xml"/><Relationship Id="rId486" Type="http://schemas.openxmlformats.org/officeDocument/2006/relationships/slideLayout" Target="../slideLayouts/slideLayout520.xml"/><Relationship Id="rId43" Type="http://schemas.openxmlformats.org/officeDocument/2006/relationships/slideLayout" Target="../slideLayouts/slideLayout77.xml"/><Relationship Id="rId139" Type="http://schemas.openxmlformats.org/officeDocument/2006/relationships/slideLayout" Target="../slideLayouts/slideLayout173.xml"/><Relationship Id="rId346" Type="http://schemas.openxmlformats.org/officeDocument/2006/relationships/slideLayout" Target="../slideLayouts/slideLayout380.xml"/><Relationship Id="rId553" Type="http://schemas.openxmlformats.org/officeDocument/2006/relationships/slideLayout" Target="../slideLayouts/slideLayout587.xml"/><Relationship Id="rId192" Type="http://schemas.openxmlformats.org/officeDocument/2006/relationships/slideLayout" Target="../slideLayouts/slideLayout226.xml"/><Relationship Id="rId206" Type="http://schemas.openxmlformats.org/officeDocument/2006/relationships/slideLayout" Target="../slideLayouts/slideLayout240.xml"/><Relationship Id="rId413" Type="http://schemas.openxmlformats.org/officeDocument/2006/relationships/slideLayout" Target="../slideLayouts/slideLayout447.xml"/><Relationship Id="rId497" Type="http://schemas.openxmlformats.org/officeDocument/2006/relationships/slideLayout" Target="../slideLayouts/slideLayout531.xml"/><Relationship Id="rId357" Type="http://schemas.openxmlformats.org/officeDocument/2006/relationships/slideLayout" Target="../slideLayouts/slideLayout391.xml"/><Relationship Id="rId54" Type="http://schemas.openxmlformats.org/officeDocument/2006/relationships/slideLayout" Target="../slideLayouts/slideLayout88.xml"/><Relationship Id="rId217" Type="http://schemas.openxmlformats.org/officeDocument/2006/relationships/slideLayout" Target="../slideLayouts/slideLayout251.xml"/><Relationship Id="rId564" Type="http://schemas.openxmlformats.org/officeDocument/2006/relationships/slideLayout" Target="../slideLayouts/slideLayout598.xml"/><Relationship Id="rId424" Type="http://schemas.openxmlformats.org/officeDocument/2006/relationships/slideLayout" Target="../slideLayouts/slideLayout458.xml"/><Relationship Id="rId270" Type="http://schemas.openxmlformats.org/officeDocument/2006/relationships/slideLayout" Target="../slideLayouts/slideLayout304.xml"/><Relationship Id="rId65" Type="http://schemas.openxmlformats.org/officeDocument/2006/relationships/slideLayout" Target="../slideLayouts/slideLayout99.xml"/><Relationship Id="rId130" Type="http://schemas.openxmlformats.org/officeDocument/2006/relationships/slideLayout" Target="../slideLayouts/slideLayout164.xml"/><Relationship Id="rId368" Type="http://schemas.openxmlformats.org/officeDocument/2006/relationships/slideLayout" Target="../slideLayouts/slideLayout402.xml"/><Relationship Id="rId575" Type="http://schemas.openxmlformats.org/officeDocument/2006/relationships/image" Target="../media/image3.png"/><Relationship Id="rId228" Type="http://schemas.openxmlformats.org/officeDocument/2006/relationships/slideLayout" Target="../slideLayouts/slideLayout262.xml"/><Relationship Id="rId435" Type="http://schemas.openxmlformats.org/officeDocument/2006/relationships/slideLayout" Target="../slideLayouts/slideLayout469.xml"/><Relationship Id="rId281" Type="http://schemas.openxmlformats.org/officeDocument/2006/relationships/slideLayout" Target="../slideLayouts/slideLayout315.xml"/><Relationship Id="rId502" Type="http://schemas.openxmlformats.org/officeDocument/2006/relationships/slideLayout" Target="../slideLayouts/slideLayout536.xml"/><Relationship Id="rId34" Type="http://schemas.openxmlformats.org/officeDocument/2006/relationships/slideLayout" Target="../slideLayouts/slideLayout68.xml"/><Relationship Id="rId76" Type="http://schemas.openxmlformats.org/officeDocument/2006/relationships/slideLayout" Target="../slideLayouts/slideLayout110.xml"/><Relationship Id="rId141" Type="http://schemas.openxmlformats.org/officeDocument/2006/relationships/slideLayout" Target="../slideLayouts/slideLayout175.xml"/><Relationship Id="rId379" Type="http://schemas.openxmlformats.org/officeDocument/2006/relationships/slideLayout" Target="../slideLayouts/slideLayout413.xml"/><Relationship Id="rId544" Type="http://schemas.openxmlformats.org/officeDocument/2006/relationships/slideLayout" Target="../slideLayouts/slideLayout578.xml"/><Relationship Id="rId7" Type="http://schemas.openxmlformats.org/officeDocument/2006/relationships/slideLayout" Target="../slideLayouts/slideLayout41.xml"/><Relationship Id="rId183" Type="http://schemas.openxmlformats.org/officeDocument/2006/relationships/slideLayout" Target="../slideLayouts/slideLayout217.xml"/><Relationship Id="rId239" Type="http://schemas.openxmlformats.org/officeDocument/2006/relationships/slideLayout" Target="../slideLayouts/slideLayout273.xml"/><Relationship Id="rId390" Type="http://schemas.openxmlformats.org/officeDocument/2006/relationships/slideLayout" Target="../slideLayouts/slideLayout424.xml"/><Relationship Id="rId404" Type="http://schemas.openxmlformats.org/officeDocument/2006/relationships/slideLayout" Target="../slideLayouts/slideLayout438.xml"/><Relationship Id="rId446" Type="http://schemas.openxmlformats.org/officeDocument/2006/relationships/slideLayout" Target="../slideLayouts/slideLayout480.xml"/><Relationship Id="rId250" Type="http://schemas.openxmlformats.org/officeDocument/2006/relationships/slideLayout" Target="../slideLayouts/slideLayout284.xml"/><Relationship Id="rId292" Type="http://schemas.openxmlformats.org/officeDocument/2006/relationships/slideLayout" Target="../slideLayouts/slideLayout326.xml"/><Relationship Id="rId306" Type="http://schemas.openxmlformats.org/officeDocument/2006/relationships/slideLayout" Target="../slideLayouts/slideLayout340.xml"/><Relationship Id="rId488" Type="http://schemas.openxmlformats.org/officeDocument/2006/relationships/slideLayout" Target="../slideLayouts/slideLayout522.xml"/><Relationship Id="rId45" Type="http://schemas.openxmlformats.org/officeDocument/2006/relationships/slideLayout" Target="../slideLayouts/slideLayout79.xml"/><Relationship Id="rId87" Type="http://schemas.openxmlformats.org/officeDocument/2006/relationships/slideLayout" Target="../slideLayouts/slideLayout121.xml"/><Relationship Id="rId110" Type="http://schemas.openxmlformats.org/officeDocument/2006/relationships/slideLayout" Target="../slideLayouts/slideLayout144.xml"/><Relationship Id="rId348" Type="http://schemas.openxmlformats.org/officeDocument/2006/relationships/slideLayout" Target="../slideLayouts/slideLayout382.xml"/><Relationship Id="rId513" Type="http://schemas.openxmlformats.org/officeDocument/2006/relationships/slideLayout" Target="../slideLayouts/slideLayout547.xml"/><Relationship Id="rId555" Type="http://schemas.openxmlformats.org/officeDocument/2006/relationships/slideLayout" Target="../slideLayouts/slideLayout589.xml"/><Relationship Id="rId152" Type="http://schemas.openxmlformats.org/officeDocument/2006/relationships/slideLayout" Target="../slideLayouts/slideLayout186.xml"/><Relationship Id="rId194" Type="http://schemas.openxmlformats.org/officeDocument/2006/relationships/slideLayout" Target="../slideLayouts/slideLayout228.xml"/><Relationship Id="rId208" Type="http://schemas.openxmlformats.org/officeDocument/2006/relationships/slideLayout" Target="../slideLayouts/slideLayout242.xml"/><Relationship Id="rId415" Type="http://schemas.openxmlformats.org/officeDocument/2006/relationships/slideLayout" Target="../slideLayouts/slideLayout449.xml"/><Relationship Id="rId457" Type="http://schemas.openxmlformats.org/officeDocument/2006/relationships/slideLayout" Target="../slideLayouts/slideLayout491.xml"/><Relationship Id="rId261" Type="http://schemas.openxmlformats.org/officeDocument/2006/relationships/slideLayout" Target="../slideLayouts/slideLayout295.xml"/><Relationship Id="rId499" Type="http://schemas.openxmlformats.org/officeDocument/2006/relationships/slideLayout" Target="../slideLayouts/slideLayout533.xml"/><Relationship Id="rId14" Type="http://schemas.openxmlformats.org/officeDocument/2006/relationships/slideLayout" Target="../slideLayouts/slideLayout48.xml"/><Relationship Id="rId56" Type="http://schemas.openxmlformats.org/officeDocument/2006/relationships/slideLayout" Target="../slideLayouts/slideLayout90.xml"/><Relationship Id="rId317" Type="http://schemas.openxmlformats.org/officeDocument/2006/relationships/slideLayout" Target="../slideLayouts/slideLayout351.xml"/><Relationship Id="rId359" Type="http://schemas.openxmlformats.org/officeDocument/2006/relationships/slideLayout" Target="../slideLayouts/slideLayout393.xml"/><Relationship Id="rId524" Type="http://schemas.openxmlformats.org/officeDocument/2006/relationships/slideLayout" Target="../slideLayouts/slideLayout558.xml"/><Relationship Id="rId566" Type="http://schemas.openxmlformats.org/officeDocument/2006/relationships/slideLayout" Target="../slideLayouts/slideLayout600.xml"/><Relationship Id="rId98" Type="http://schemas.openxmlformats.org/officeDocument/2006/relationships/slideLayout" Target="../slideLayouts/slideLayout132.xml"/><Relationship Id="rId121" Type="http://schemas.openxmlformats.org/officeDocument/2006/relationships/slideLayout" Target="../slideLayouts/slideLayout155.xml"/><Relationship Id="rId163" Type="http://schemas.openxmlformats.org/officeDocument/2006/relationships/slideLayout" Target="../slideLayouts/slideLayout197.xml"/><Relationship Id="rId219" Type="http://schemas.openxmlformats.org/officeDocument/2006/relationships/slideLayout" Target="../slideLayouts/slideLayout253.xml"/><Relationship Id="rId370" Type="http://schemas.openxmlformats.org/officeDocument/2006/relationships/slideLayout" Target="../slideLayouts/slideLayout404.xml"/><Relationship Id="rId426" Type="http://schemas.openxmlformats.org/officeDocument/2006/relationships/slideLayout" Target="../slideLayouts/slideLayout460.xml"/><Relationship Id="rId230" Type="http://schemas.openxmlformats.org/officeDocument/2006/relationships/slideLayout" Target="../slideLayouts/slideLayout264.xml"/><Relationship Id="rId468" Type="http://schemas.openxmlformats.org/officeDocument/2006/relationships/slideLayout" Target="../slideLayouts/slideLayout502.xml"/><Relationship Id="rId25" Type="http://schemas.openxmlformats.org/officeDocument/2006/relationships/slideLayout" Target="../slideLayouts/slideLayout59.xml"/><Relationship Id="rId67" Type="http://schemas.openxmlformats.org/officeDocument/2006/relationships/slideLayout" Target="../slideLayouts/slideLayout101.xml"/><Relationship Id="rId272" Type="http://schemas.openxmlformats.org/officeDocument/2006/relationships/slideLayout" Target="../slideLayouts/slideLayout306.xml"/><Relationship Id="rId328" Type="http://schemas.openxmlformats.org/officeDocument/2006/relationships/slideLayout" Target="../slideLayouts/slideLayout362.xml"/><Relationship Id="rId535" Type="http://schemas.openxmlformats.org/officeDocument/2006/relationships/slideLayout" Target="../slideLayouts/slideLayout569.xml"/><Relationship Id="rId577" Type="http://schemas.openxmlformats.org/officeDocument/2006/relationships/image" Target="../media/image5.emf"/><Relationship Id="rId132" Type="http://schemas.openxmlformats.org/officeDocument/2006/relationships/slideLayout" Target="../slideLayouts/slideLayout166.xml"/><Relationship Id="rId174" Type="http://schemas.openxmlformats.org/officeDocument/2006/relationships/slideLayout" Target="../slideLayouts/slideLayout208.xml"/><Relationship Id="rId381" Type="http://schemas.openxmlformats.org/officeDocument/2006/relationships/slideLayout" Target="../slideLayouts/slideLayout415.xml"/><Relationship Id="rId241" Type="http://schemas.openxmlformats.org/officeDocument/2006/relationships/slideLayout" Target="../slideLayouts/slideLayout275.xml"/><Relationship Id="rId437" Type="http://schemas.openxmlformats.org/officeDocument/2006/relationships/slideLayout" Target="../slideLayouts/slideLayout471.xml"/><Relationship Id="rId479" Type="http://schemas.openxmlformats.org/officeDocument/2006/relationships/slideLayout" Target="../slideLayouts/slideLayout513.xml"/><Relationship Id="rId36" Type="http://schemas.openxmlformats.org/officeDocument/2006/relationships/slideLayout" Target="../slideLayouts/slideLayout70.xml"/><Relationship Id="rId283" Type="http://schemas.openxmlformats.org/officeDocument/2006/relationships/slideLayout" Target="../slideLayouts/slideLayout317.xml"/><Relationship Id="rId339" Type="http://schemas.openxmlformats.org/officeDocument/2006/relationships/slideLayout" Target="../slideLayouts/slideLayout373.xml"/><Relationship Id="rId490" Type="http://schemas.openxmlformats.org/officeDocument/2006/relationships/slideLayout" Target="../slideLayouts/slideLayout524.xml"/><Relationship Id="rId504" Type="http://schemas.openxmlformats.org/officeDocument/2006/relationships/slideLayout" Target="../slideLayouts/slideLayout538.xml"/><Relationship Id="rId546" Type="http://schemas.openxmlformats.org/officeDocument/2006/relationships/slideLayout" Target="../slideLayouts/slideLayout580.xml"/><Relationship Id="rId78" Type="http://schemas.openxmlformats.org/officeDocument/2006/relationships/slideLayout" Target="../slideLayouts/slideLayout112.xml"/><Relationship Id="rId101" Type="http://schemas.openxmlformats.org/officeDocument/2006/relationships/slideLayout" Target="../slideLayouts/slideLayout135.xml"/><Relationship Id="rId143" Type="http://schemas.openxmlformats.org/officeDocument/2006/relationships/slideLayout" Target="../slideLayouts/slideLayout177.xml"/><Relationship Id="rId185" Type="http://schemas.openxmlformats.org/officeDocument/2006/relationships/slideLayout" Target="../slideLayouts/slideLayout219.xml"/><Relationship Id="rId350" Type="http://schemas.openxmlformats.org/officeDocument/2006/relationships/slideLayout" Target="../slideLayouts/slideLayout384.xml"/><Relationship Id="rId406" Type="http://schemas.openxmlformats.org/officeDocument/2006/relationships/slideLayout" Target="../slideLayouts/slideLayout440.xml"/><Relationship Id="rId9" Type="http://schemas.openxmlformats.org/officeDocument/2006/relationships/slideLayout" Target="../slideLayouts/slideLayout43.xml"/><Relationship Id="rId210" Type="http://schemas.openxmlformats.org/officeDocument/2006/relationships/slideLayout" Target="../slideLayouts/slideLayout244.xml"/><Relationship Id="rId392" Type="http://schemas.openxmlformats.org/officeDocument/2006/relationships/slideLayout" Target="../slideLayouts/slideLayout426.xml"/><Relationship Id="rId448" Type="http://schemas.openxmlformats.org/officeDocument/2006/relationships/slideLayout" Target="../slideLayouts/slideLayout482.xml"/><Relationship Id="rId252" Type="http://schemas.openxmlformats.org/officeDocument/2006/relationships/slideLayout" Target="../slideLayouts/slideLayout286.xml"/><Relationship Id="rId294" Type="http://schemas.openxmlformats.org/officeDocument/2006/relationships/slideLayout" Target="../slideLayouts/slideLayout328.xml"/><Relationship Id="rId308" Type="http://schemas.openxmlformats.org/officeDocument/2006/relationships/slideLayout" Target="../slideLayouts/slideLayout342.xml"/><Relationship Id="rId515" Type="http://schemas.openxmlformats.org/officeDocument/2006/relationships/slideLayout" Target="../slideLayouts/slideLayout549.xml"/><Relationship Id="rId47" Type="http://schemas.openxmlformats.org/officeDocument/2006/relationships/slideLayout" Target="../slideLayouts/slideLayout81.xml"/><Relationship Id="rId89" Type="http://schemas.openxmlformats.org/officeDocument/2006/relationships/slideLayout" Target="../slideLayouts/slideLayout123.xml"/><Relationship Id="rId112" Type="http://schemas.openxmlformats.org/officeDocument/2006/relationships/slideLayout" Target="../slideLayouts/slideLayout146.xml"/><Relationship Id="rId154" Type="http://schemas.openxmlformats.org/officeDocument/2006/relationships/slideLayout" Target="../slideLayouts/slideLayout188.xml"/><Relationship Id="rId361" Type="http://schemas.openxmlformats.org/officeDocument/2006/relationships/slideLayout" Target="../slideLayouts/slideLayout395.xml"/><Relationship Id="rId557" Type="http://schemas.openxmlformats.org/officeDocument/2006/relationships/slideLayout" Target="../slideLayouts/slideLayout591.xml"/><Relationship Id="rId196" Type="http://schemas.openxmlformats.org/officeDocument/2006/relationships/slideLayout" Target="../slideLayouts/slideLayout230.xml"/><Relationship Id="rId417" Type="http://schemas.openxmlformats.org/officeDocument/2006/relationships/slideLayout" Target="../slideLayouts/slideLayout451.xml"/><Relationship Id="rId459" Type="http://schemas.openxmlformats.org/officeDocument/2006/relationships/slideLayout" Target="../slideLayouts/slideLayout493.xml"/><Relationship Id="rId16" Type="http://schemas.openxmlformats.org/officeDocument/2006/relationships/slideLayout" Target="../slideLayouts/slideLayout50.xml"/><Relationship Id="rId221" Type="http://schemas.openxmlformats.org/officeDocument/2006/relationships/slideLayout" Target="../slideLayouts/slideLayout255.xml"/><Relationship Id="rId263" Type="http://schemas.openxmlformats.org/officeDocument/2006/relationships/slideLayout" Target="../slideLayouts/slideLayout297.xml"/><Relationship Id="rId319" Type="http://schemas.openxmlformats.org/officeDocument/2006/relationships/slideLayout" Target="../slideLayouts/slideLayout353.xml"/><Relationship Id="rId470" Type="http://schemas.openxmlformats.org/officeDocument/2006/relationships/slideLayout" Target="../slideLayouts/slideLayout504.xml"/><Relationship Id="rId526" Type="http://schemas.openxmlformats.org/officeDocument/2006/relationships/slideLayout" Target="../slideLayouts/slideLayout560.xml"/><Relationship Id="rId58" Type="http://schemas.openxmlformats.org/officeDocument/2006/relationships/slideLayout" Target="../slideLayouts/slideLayout92.xml"/><Relationship Id="rId123" Type="http://schemas.openxmlformats.org/officeDocument/2006/relationships/slideLayout" Target="../slideLayouts/slideLayout157.xml"/><Relationship Id="rId330" Type="http://schemas.openxmlformats.org/officeDocument/2006/relationships/slideLayout" Target="../slideLayouts/slideLayout364.xml"/><Relationship Id="rId568" Type="http://schemas.openxmlformats.org/officeDocument/2006/relationships/slideLayout" Target="../slideLayouts/slideLayout602.xml"/><Relationship Id="rId165" Type="http://schemas.openxmlformats.org/officeDocument/2006/relationships/slideLayout" Target="../slideLayouts/slideLayout199.xml"/><Relationship Id="rId372" Type="http://schemas.openxmlformats.org/officeDocument/2006/relationships/slideLayout" Target="../slideLayouts/slideLayout406.xml"/><Relationship Id="rId428" Type="http://schemas.openxmlformats.org/officeDocument/2006/relationships/slideLayout" Target="../slideLayouts/slideLayout462.xml"/><Relationship Id="rId232" Type="http://schemas.openxmlformats.org/officeDocument/2006/relationships/slideLayout" Target="../slideLayouts/slideLayout266.xml"/><Relationship Id="rId274" Type="http://schemas.openxmlformats.org/officeDocument/2006/relationships/slideLayout" Target="../slideLayouts/slideLayout308.xml"/><Relationship Id="rId481" Type="http://schemas.openxmlformats.org/officeDocument/2006/relationships/slideLayout" Target="../slideLayouts/slideLayout515.xml"/><Relationship Id="rId27" Type="http://schemas.openxmlformats.org/officeDocument/2006/relationships/slideLayout" Target="../slideLayouts/slideLayout61.xml"/><Relationship Id="rId69" Type="http://schemas.openxmlformats.org/officeDocument/2006/relationships/slideLayout" Target="../slideLayouts/slideLayout103.xml"/><Relationship Id="rId134" Type="http://schemas.openxmlformats.org/officeDocument/2006/relationships/slideLayout" Target="../slideLayouts/slideLayout168.xml"/><Relationship Id="rId537" Type="http://schemas.openxmlformats.org/officeDocument/2006/relationships/slideLayout" Target="../slideLayouts/slideLayout571.xml"/><Relationship Id="rId579" Type="http://schemas.openxmlformats.org/officeDocument/2006/relationships/image" Target="../media/image7.emf"/><Relationship Id="rId80" Type="http://schemas.openxmlformats.org/officeDocument/2006/relationships/slideLayout" Target="../slideLayouts/slideLayout114.xml"/><Relationship Id="rId176" Type="http://schemas.openxmlformats.org/officeDocument/2006/relationships/slideLayout" Target="../slideLayouts/slideLayout210.xml"/><Relationship Id="rId341" Type="http://schemas.openxmlformats.org/officeDocument/2006/relationships/slideLayout" Target="../slideLayouts/slideLayout375.xml"/><Relationship Id="rId383" Type="http://schemas.openxmlformats.org/officeDocument/2006/relationships/slideLayout" Target="../slideLayouts/slideLayout417.xml"/><Relationship Id="rId439" Type="http://schemas.openxmlformats.org/officeDocument/2006/relationships/slideLayout" Target="../slideLayouts/slideLayout473.xml"/><Relationship Id="rId201" Type="http://schemas.openxmlformats.org/officeDocument/2006/relationships/slideLayout" Target="../slideLayouts/slideLayout235.xml"/><Relationship Id="rId243" Type="http://schemas.openxmlformats.org/officeDocument/2006/relationships/slideLayout" Target="../slideLayouts/slideLayout277.xml"/><Relationship Id="rId285" Type="http://schemas.openxmlformats.org/officeDocument/2006/relationships/slideLayout" Target="../slideLayouts/slideLayout319.xml"/><Relationship Id="rId450" Type="http://schemas.openxmlformats.org/officeDocument/2006/relationships/slideLayout" Target="../slideLayouts/slideLayout484.xml"/><Relationship Id="rId506" Type="http://schemas.openxmlformats.org/officeDocument/2006/relationships/slideLayout" Target="../slideLayouts/slideLayout540.xml"/><Relationship Id="rId38" Type="http://schemas.openxmlformats.org/officeDocument/2006/relationships/slideLayout" Target="../slideLayouts/slideLayout72.xml"/><Relationship Id="rId103" Type="http://schemas.openxmlformats.org/officeDocument/2006/relationships/slideLayout" Target="../slideLayouts/slideLayout137.xml"/><Relationship Id="rId310" Type="http://schemas.openxmlformats.org/officeDocument/2006/relationships/slideLayout" Target="../slideLayouts/slideLayout344.xml"/><Relationship Id="rId492" Type="http://schemas.openxmlformats.org/officeDocument/2006/relationships/slideLayout" Target="../slideLayouts/slideLayout526.xml"/><Relationship Id="rId548" Type="http://schemas.openxmlformats.org/officeDocument/2006/relationships/slideLayout" Target="../slideLayouts/slideLayout582.xml"/><Relationship Id="rId91" Type="http://schemas.openxmlformats.org/officeDocument/2006/relationships/slideLayout" Target="../slideLayouts/slideLayout125.xml"/><Relationship Id="rId145" Type="http://schemas.openxmlformats.org/officeDocument/2006/relationships/slideLayout" Target="../slideLayouts/slideLayout179.xml"/><Relationship Id="rId187" Type="http://schemas.openxmlformats.org/officeDocument/2006/relationships/slideLayout" Target="../slideLayouts/slideLayout221.xml"/><Relationship Id="rId352" Type="http://schemas.openxmlformats.org/officeDocument/2006/relationships/slideLayout" Target="../slideLayouts/slideLayout386.xml"/><Relationship Id="rId394" Type="http://schemas.openxmlformats.org/officeDocument/2006/relationships/slideLayout" Target="../slideLayouts/slideLayout428.xml"/><Relationship Id="rId408" Type="http://schemas.openxmlformats.org/officeDocument/2006/relationships/slideLayout" Target="../slideLayouts/slideLayout442.xml"/><Relationship Id="rId212" Type="http://schemas.openxmlformats.org/officeDocument/2006/relationships/slideLayout" Target="../slideLayouts/slideLayout246.xml"/><Relationship Id="rId254" Type="http://schemas.openxmlformats.org/officeDocument/2006/relationships/slideLayout" Target="../slideLayouts/slideLayout288.xml"/><Relationship Id="rId49" Type="http://schemas.openxmlformats.org/officeDocument/2006/relationships/slideLayout" Target="../slideLayouts/slideLayout83.xml"/><Relationship Id="rId114" Type="http://schemas.openxmlformats.org/officeDocument/2006/relationships/slideLayout" Target="../slideLayouts/slideLayout148.xml"/><Relationship Id="rId296" Type="http://schemas.openxmlformats.org/officeDocument/2006/relationships/slideLayout" Target="../slideLayouts/slideLayout330.xml"/><Relationship Id="rId461" Type="http://schemas.openxmlformats.org/officeDocument/2006/relationships/slideLayout" Target="../slideLayouts/slideLayout495.xml"/><Relationship Id="rId517" Type="http://schemas.openxmlformats.org/officeDocument/2006/relationships/slideLayout" Target="../slideLayouts/slideLayout551.xml"/><Relationship Id="rId559" Type="http://schemas.openxmlformats.org/officeDocument/2006/relationships/slideLayout" Target="../slideLayouts/slideLayout593.xml"/><Relationship Id="rId60" Type="http://schemas.openxmlformats.org/officeDocument/2006/relationships/slideLayout" Target="../slideLayouts/slideLayout94.xml"/><Relationship Id="rId156" Type="http://schemas.openxmlformats.org/officeDocument/2006/relationships/slideLayout" Target="../slideLayouts/slideLayout190.xml"/><Relationship Id="rId198" Type="http://schemas.openxmlformats.org/officeDocument/2006/relationships/slideLayout" Target="../slideLayouts/slideLayout232.xml"/><Relationship Id="rId321" Type="http://schemas.openxmlformats.org/officeDocument/2006/relationships/slideLayout" Target="../slideLayouts/slideLayout355.xml"/><Relationship Id="rId363" Type="http://schemas.openxmlformats.org/officeDocument/2006/relationships/slideLayout" Target="../slideLayouts/slideLayout397.xml"/><Relationship Id="rId419" Type="http://schemas.openxmlformats.org/officeDocument/2006/relationships/slideLayout" Target="../slideLayouts/slideLayout453.xml"/><Relationship Id="rId570" Type="http://schemas.openxmlformats.org/officeDocument/2006/relationships/theme" Target="../theme/theme3.xml"/><Relationship Id="rId223" Type="http://schemas.openxmlformats.org/officeDocument/2006/relationships/slideLayout" Target="../slideLayouts/slideLayout257.xml"/><Relationship Id="rId430" Type="http://schemas.openxmlformats.org/officeDocument/2006/relationships/slideLayout" Target="../slideLayouts/slideLayout464.xml"/><Relationship Id="rId18" Type="http://schemas.openxmlformats.org/officeDocument/2006/relationships/slideLayout" Target="../slideLayouts/slideLayout52.xml"/><Relationship Id="rId265" Type="http://schemas.openxmlformats.org/officeDocument/2006/relationships/slideLayout" Target="../slideLayouts/slideLayout299.xml"/><Relationship Id="rId472" Type="http://schemas.openxmlformats.org/officeDocument/2006/relationships/slideLayout" Target="../slideLayouts/slideLayout506.xml"/><Relationship Id="rId528" Type="http://schemas.openxmlformats.org/officeDocument/2006/relationships/slideLayout" Target="../slideLayouts/slideLayout562.xml"/><Relationship Id="rId125" Type="http://schemas.openxmlformats.org/officeDocument/2006/relationships/slideLayout" Target="../slideLayouts/slideLayout159.xml"/><Relationship Id="rId167" Type="http://schemas.openxmlformats.org/officeDocument/2006/relationships/slideLayout" Target="../slideLayouts/slideLayout201.xml"/><Relationship Id="rId332" Type="http://schemas.openxmlformats.org/officeDocument/2006/relationships/slideLayout" Target="../slideLayouts/slideLayout366.xml"/><Relationship Id="rId374" Type="http://schemas.openxmlformats.org/officeDocument/2006/relationships/slideLayout" Target="../slideLayouts/slideLayout408.xml"/><Relationship Id="rId71" Type="http://schemas.openxmlformats.org/officeDocument/2006/relationships/slideLayout" Target="../slideLayouts/slideLayout105.xml"/><Relationship Id="rId234" Type="http://schemas.openxmlformats.org/officeDocument/2006/relationships/slideLayout" Target="../slideLayouts/slideLayout268.xml"/><Relationship Id="rId2" Type="http://schemas.openxmlformats.org/officeDocument/2006/relationships/slideLayout" Target="../slideLayouts/slideLayout36.xml"/><Relationship Id="rId29" Type="http://schemas.openxmlformats.org/officeDocument/2006/relationships/slideLayout" Target="../slideLayouts/slideLayout63.xml"/><Relationship Id="rId276" Type="http://schemas.openxmlformats.org/officeDocument/2006/relationships/slideLayout" Target="../slideLayouts/slideLayout310.xml"/><Relationship Id="rId441" Type="http://schemas.openxmlformats.org/officeDocument/2006/relationships/slideLayout" Target="../slideLayouts/slideLayout475.xml"/><Relationship Id="rId483" Type="http://schemas.openxmlformats.org/officeDocument/2006/relationships/slideLayout" Target="../slideLayouts/slideLayout517.xml"/><Relationship Id="rId539" Type="http://schemas.openxmlformats.org/officeDocument/2006/relationships/slideLayout" Target="../slideLayouts/slideLayout573.xml"/><Relationship Id="rId40" Type="http://schemas.openxmlformats.org/officeDocument/2006/relationships/slideLayout" Target="../slideLayouts/slideLayout74.xml"/><Relationship Id="rId136" Type="http://schemas.openxmlformats.org/officeDocument/2006/relationships/slideLayout" Target="../slideLayouts/slideLayout170.xml"/><Relationship Id="rId178" Type="http://schemas.openxmlformats.org/officeDocument/2006/relationships/slideLayout" Target="../slideLayouts/slideLayout212.xml"/><Relationship Id="rId301" Type="http://schemas.openxmlformats.org/officeDocument/2006/relationships/slideLayout" Target="../slideLayouts/slideLayout335.xml"/><Relationship Id="rId343" Type="http://schemas.openxmlformats.org/officeDocument/2006/relationships/slideLayout" Target="../slideLayouts/slideLayout377.xml"/><Relationship Id="rId550" Type="http://schemas.openxmlformats.org/officeDocument/2006/relationships/slideLayout" Target="../slideLayouts/slideLayout584.xml"/><Relationship Id="rId82" Type="http://schemas.openxmlformats.org/officeDocument/2006/relationships/slideLayout" Target="../slideLayouts/slideLayout116.xml"/><Relationship Id="rId203" Type="http://schemas.openxmlformats.org/officeDocument/2006/relationships/slideLayout" Target="../slideLayouts/slideLayout237.xml"/><Relationship Id="rId385" Type="http://schemas.openxmlformats.org/officeDocument/2006/relationships/slideLayout" Target="../slideLayouts/slideLayout419.xml"/><Relationship Id="rId245" Type="http://schemas.openxmlformats.org/officeDocument/2006/relationships/slideLayout" Target="../slideLayouts/slideLayout279.xml"/><Relationship Id="rId287" Type="http://schemas.openxmlformats.org/officeDocument/2006/relationships/slideLayout" Target="../slideLayouts/slideLayout321.xml"/><Relationship Id="rId410" Type="http://schemas.openxmlformats.org/officeDocument/2006/relationships/slideLayout" Target="../slideLayouts/slideLayout444.xml"/><Relationship Id="rId452" Type="http://schemas.openxmlformats.org/officeDocument/2006/relationships/slideLayout" Target="../slideLayouts/slideLayout486.xml"/><Relationship Id="rId494" Type="http://schemas.openxmlformats.org/officeDocument/2006/relationships/slideLayout" Target="../slideLayouts/slideLayout528.xml"/><Relationship Id="rId508" Type="http://schemas.openxmlformats.org/officeDocument/2006/relationships/slideLayout" Target="../slideLayouts/slideLayout542.xml"/><Relationship Id="rId105" Type="http://schemas.openxmlformats.org/officeDocument/2006/relationships/slideLayout" Target="../slideLayouts/slideLayout139.xml"/><Relationship Id="rId147" Type="http://schemas.openxmlformats.org/officeDocument/2006/relationships/slideLayout" Target="../slideLayouts/slideLayout181.xml"/><Relationship Id="rId312" Type="http://schemas.openxmlformats.org/officeDocument/2006/relationships/slideLayout" Target="../slideLayouts/slideLayout346.xml"/><Relationship Id="rId354" Type="http://schemas.openxmlformats.org/officeDocument/2006/relationships/slideLayout" Target="../slideLayouts/slideLayout388.xml"/><Relationship Id="rId51" Type="http://schemas.openxmlformats.org/officeDocument/2006/relationships/slideLayout" Target="../slideLayouts/slideLayout85.xml"/><Relationship Id="rId93" Type="http://schemas.openxmlformats.org/officeDocument/2006/relationships/slideLayout" Target="../slideLayouts/slideLayout127.xml"/><Relationship Id="rId189" Type="http://schemas.openxmlformats.org/officeDocument/2006/relationships/slideLayout" Target="../slideLayouts/slideLayout223.xml"/><Relationship Id="rId396" Type="http://schemas.openxmlformats.org/officeDocument/2006/relationships/slideLayout" Target="../slideLayouts/slideLayout430.xml"/><Relationship Id="rId561" Type="http://schemas.openxmlformats.org/officeDocument/2006/relationships/slideLayout" Target="../slideLayouts/slideLayout595.xml"/><Relationship Id="rId214" Type="http://schemas.openxmlformats.org/officeDocument/2006/relationships/slideLayout" Target="../slideLayouts/slideLayout248.xml"/><Relationship Id="rId256" Type="http://schemas.openxmlformats.org/officeDocument/2006/relationships/slideLayout" Target="../slideLayouts/slideLayout290.xml"/><Relationship Id="rId298" Type="http://schemas.openxmlformats.org/officeDocument/2006/relationships/slideLayout" Target="../slideLayouts/slideLayout332.xml"/><Relationship Id="rId421" Type="http://schemas.openxmlformats.org/officeDocument/2006/relationships/slideLayout" Target="../slideLayouts/slideLayout455.xml"/><Relationship Id="rId463" Type="http://schemas.openxmlformats.org/officeDocument/2006/relationships/slideLayout" Target="../slideLayouts/slideLayout497.xml"/><Relationship Id="rId519" Type="http://schemas.openxmlformats.org/officeDocument/2006/relationships/slideLayout" Target="../slideLayouts/slideLayout553.xml"/><Relationship Id="rId116" Type="http://schemas.openxmlformats.org/officeDocument/2006/relationships/slideLayout" Target="../slideLayouts/slideLayout150.xml"/><Relationship Id="rId158" Type="http://schemas.openxmlformats.org/officeDocument/2006/relationships/slideLayout" Target="../slideLayouts/slideLayout192.xml"/><Relationship Id="rId323" Type="http://schemas.openxmlformats.org/officeDocument/2006/relationships/slideLayout" Target="../slideLayouts/slideLayout357.xml"/><Relationship Id="rId530" Type="http://schemas.openxmlformats.org/officeDocument/2006/relationships/slideLayout" Target="../slideLayouts/slideLayout564.xml"/><Relationship Id="rId20" Type="http://schemas.openxmlformats.org/officeDocument/2006/relationships/slideLayout" Target="../slideLayouts/slideLayout54.xml"/><Relationship Id="rId62" Type="http://schemas.openxmlformats.org/officeDocument/2006/relationships/slideLayout" Target="../slideLayouts/slideLayout96.xml"/><Relationship Id="rId365" Type="http://schemas.openxmlformats.org/officeDocument/2006/relationships/slideLayout" Target="../slideLayouts/slideLayout399.xml"/><Relationship Id="rId572" Type="http://schemas.openxmlformats.org/officeDocument/2006/relationships/audio" Target="../media/media1.mp3"/><Relationship Id="rId225" Type="http://schemas.openxmlformats.org/officeDocument/2006/relationships/slideLayout" Target="../slideLayouts/slideLayout259.xml"/><Relationship Id="rId267" Type="http://schemas.openxmlformats.org/officeDocument/2006/relationships/slideLayout" Target="../slideLayouts/slideLayout301.xml"/><Relationship Id="rId432" Type="http://schemas.openxmlformats.org/officeDocument/2006/relationships/slideLayout" Target="../slideLayouts/slideLayout466.xml"/><Relationship Id="rId474" Type="http://schemas.openxmlformats.org/officeDocument/2006/relationships/slideLayout" Target="../slideLayouts/slideLayout508.xml"/><Relationship Id="rId127" Type="http://schemas.openxmlformats.org/officeDocument/2006/relationships/slideLayout" Target="../slideLayouts/slideLayout161.xml"/><Relationship Id="rId31" Type="http://schemas.openxmlformats.org/officeDocument/2006/relationships/slideLayout" Target="../slideLayouts/slideLayout65.xml"/><Relationship Id="rId73" Type="http://schemas.openxmlformats.org/officeDocument/2006/relationships/slideLayout" Target="../slideLayouts/slideLayout107.xml"/><Relationship Id="rId169" Type="http://schemas.openxmlformats.org/officeDocument/2006/relationships/slideLayout" Target="../slideLayouts/slideLayout203.xml"/><Relationship Id="rId334" Type="http://schemas.openxmlformats.org/officeDocument/2006/relationships/slideLayout" Target="../slideLayouts/slideLayout368.xml"/><Relationship Id="rId376" Type="http://schemas.openxmlformats.org/officeDocument/2006/relationships/slideLayout" Target="../slideLayouts/slideLayout410.xml"/><Relationship Id="rId541" Type="http://schemas.openxmlformats.org/officeDocument/2006/relationships/slideLayout" Target="../slideLayouts/slideLayout575.xml"/><Relationship Id="rId4" Type="http://schemas.openxmlformats.org/officeDocument/2006/relationships/slideLayout" Target="../slideLayouts/slideLayout38.xml"/><Relationship Id="rId180" Type="http://schemas.openxmlformats.org/officeDocument/2006/relationships/slideLayout" Target="../slideLayouts/slideLayout214.xml"/><Relationship Id="rId236" Type="http://schemas.openxmlformats.org/officeDocument/2006/relationships/slideLayout" Target="../slideLayouts/slideLayout270.xml"/><Relationship Id="rId278" Type="http://schemas.openxmlformats.org/officeDocument/2006/relationships/slideLayout" Target="../slideLayouts/slideLayout312.xml"/><Relationship Id="rId401" Type="http://schemas.openxmlformats.org/officeDocument/2006/relationships/slideLayout" Target="../slideLayouts/slideLayout435.xml"/><Relationship Id="rId443" Type="http://schemas.openxmlformats.org/officeDocument/2006/relationships/slideLayout" Target="../slideLayouts/slideLayout477.xml"/><Relationship Id="rId303" Type="http://schemas.openxmlformats.org/officeDocument/2006/relationships/slideLayout" Target="../slideLayouts/slideLayout337.xml"/><Relationship Id="rId485" Type="http://schemas.openxmlformats.org/officeDocument/2006/relationships/slideLayout" Target="../slideLayouts/slideLayout519.xml"/><Relationship Id="rId42" Type="http://schemas.openxmlformats.org/officeDocument/2006/relationships/slideLayout" Target="../slideLayouts/slideLayout76.xml"/><Relationship Id="rId84" Type="http://schemas.openxmlformats.org/officeDocument/2006/relationships/slideLayout" Target="../slideLayouts/slideLayout118.xml"/><Relationship Id="rId138" Type="http://schemas.openxmlformats.org/officeDocument/2006/relationships/slideLayout" Target="../slideLayouts/slideLayout172.xml"/><Relationship Id="rId345" Type="http://schemas.openxmlformats.org/officeDocument/2006/relationships/slideLayout" Target="../slideLayouts/slideLayout379.xml"/><Relationship Id="rId387" Type="http://schemas.openxmlformats.org/officeDocument/2006/relationships/slideLayout" Target="../slideLayouts/slideLayout421.xml"/><Relationship Id="rId510" Type="http://schemas.openxmlformats.org/officeDocument/2006/relationships/slideLayout" Target="../slideLayouts/slideLayout544.xml"/><Relationship Id="rId552" Type="http://schemas.openxmlformats.org/officeDocument/2006/relationships/slideLayout" Target="../slideLayouts/slideLayout586.xml"/><Relationship Id="rId191" Type="http://schemas.openxmlformats.org/officeDocument/2006/relationships/slideLayout" Target="../slideLayouts/slideLayout225.xml"/><Relationship Id="rId205" Type="http://schemas.openxmlformats.org/officeDocument/2006/relationships/slideLayout" Target="../slideLayouts/slideLayout239.xml"/><Relationship Id="rId247" Type="http://schemas.openxmlformats.org/officeDocument/2006/relationships/slideLayout" Target="../slideLayouts/slideLayout281.xml"/><Relationship Id="rId412" Type="http://schemas.openxmlformats.org/officeDocument/2006/relationships/slideLayout" Target="../slideLayouts/slideLayout446.xml"/><Relationship Id="rId107" Type="http://schemas.openxmlformats.org/officeDocument/2006/relationships/slideLayout" Target="../slideLayouts/slideLayout141.xml"/><Relationship Id="rId289" Type="http://schemas.openxmlformats.org/officeDocument/2006/relationships/slideLayout" Target="../slideLayouts/slideLayout323.xml"/><Relationship Id="rId454" Type="http://schemas.openxmlformats.org/officeDocument/2006/relationships/slideLayout" Target="../slideLayouts/slideLayout488.xml"/><Relationship Id="rId496" Type="http://schemas.openxmlformats.org/officeDocument/2006/relationships/slideLayout" Target="../slideLayouts/slideLayout530.xml"/><Relationship Id="rId11" Type="http://schemas.openxmlformats.org/officeDocument/2006/relationships/slideLayout" Target="../slideLayouts/slideLayout45.xml"/><Relationship Id="rId53" Type="http://schemas.openxmlformats.org/officeDocument/2006/relationships/slideLayout" Target="../slideLayouts/slideLayout87.xml"/><Relationship Id="rId149" Type="http://schemas.openxmlformats.org/officeDocument/2006/relationships/slideLayout" Target="../slideLayouts/slideLayout183.xml"/><Relationship Id="rId314" Type="http://schemas.openxmlformats.org/officeDocument/2006/relationships/slideLayout" Target="../slideLayouts/slideLayout348.xml"/><Relationship Id="rId356" Type="http://schemas.openxmlformats.org/officeDocument/2006/relationships/slideLayout" Target="../slideLayouts/slideLayout390.xml"/><Relationship Id="rId398" Type="http://schemas.openxmlformats.org/officeDocument/2006/relationships/slideLayout" Target="../slideLayouts/slideLayout432.xml"/><Relationship Id="rId521" Type="http://schemas.openxmlformats.org/officeDocument/2006/relationships/slideLayout" Target="../slideLayouts/slideLayout555.xml"/><Relationship Id="rId563" Type="http://schemas.openxmlformats.org/officeDocument/2006/relationships/slideLayout" Target="../slideLayouts/slideLayout597.xml"/><Relationship Id="rId95" Type="http://schemas.openxmlformats.org/officeDocument/2006/relationships/slideLayout" Target="../slideLayouts/slideLayout129.xml"/><Relationship Id="rId160" Type="http://schemas.openxmlformats.org/officeDocument/2006/relationships/slideLayout" Target="../slideLayouts/slideLayout194.xml"/><Relationship Id="rId216" Type="http://schemas.openxmlformats.org/officeDocument/2006/relationships/slideLayout" Target="../slideLayouts/slideLayout250.xml"/><Relationship Id="rId423" Type="http://schemas.openxmlformats.org/officeDocument/2006/relationships/slideLayout" Target="../slideLayouts/slideLayout457.xml"/><Relationship Id="rId258" Type="http://schemas.openxmlformats.org/officeDocument/2006/relationships/slideLayout" Target="../slideLayouts/slideLayout292.xml"/><Relationship Id="rId465" Type="http://schemas.openxmlformats.org/officeDocument/2006/relationships/slideLayout" Target="../slideLayouts/slideLayout499.xml"/><Relationship Id="rId22" Type="http://schemas.openxmlformats.org/officeDocument/2006/relationships/slideLayout" Target="../slideLayouts/slideLayout56.xml"/><Relationship Id="rId64" Type="http://schemas.openxmlformats.org/officeDocument/2006/relationships/slideLayout" Target="../slideLayouts/slideLayout98.xml"/><Relationship Id="rId118" Type="http://schemas.openxmlformats.org/officeDocument/2006/relationships/slideLayout" Target="../slideLayouts/slideLayout152.xml"/><Relationship Id="rId325" Type="http://schemas.openxmlformats.org/officeDocument/2006/relationships/slideLayout" Target="../slideLayouts/slideLayout359.xml"/><Relationship Id="rId367" Type="http://schemas.openxmlformats.org/officeDocument/2006/relationships/slideLayout" Target="../slideLayouts/slideLayout401.xml"/><Relationship Id="rId532" Type="http://schemas.openxmlformats.org/officeDocument/2006/relationships/slideLayout" Target="../slideLayouts/slideLayout566.xml"/><Relationship Id="rId574" Type="http://schemas.openxmlformats.org/officeDocument/2006/relationships/image" Target="../media/image2.emf"/><Relationship Id="rId171" Type="http://schemas.openxmlformats.org/officeDocument/2006/relationships/slideLayout" Target="../slideLayouts/slideLayout205.xml"/><Relationship Id="rId227" Type="http://schemas.openxmlformats.org/officeDocument/2006/relationships/slideLayout" Target="../slideLayouts/slideLayout261.xml"/><Relationship Id="rId269" Type="http://schemas.openxmlformats.org/officeDocument/2006/relationships/slideLayout" Target="../slideLayouts/slideLayout303.xml"/><Relationship Id="rId434" Type="http://schemas.openxmlformats.org/officeDocument/2006/relationships/slideLayout" Target="../slideLayouts/slideLayout468.xml"/><Relationship Id="rId476" Type="http://schemas.openxmlformats.org/officeDocument/2006/relationships/slideLayout" Target="../slideLayouts/slideLayout510.xml"/><Relationship Id="rId33" Type="http://schemas.openxmlformats.org/officeDocument/2006/relationships/slideLayout" Target="../slideLayouts/slideLayout67.xml"/><Relationship Id="rId129" Type="http://schemas.openxmlformats.org/officeDocument/2006/relationships/slideLayout" Target="../slideLayouts/slideLayout163.xml"/><Relationship Id="rId280" Type="http://schemas.openxmlformats.org/officeDocument/2006/relationships/slideLayout" Target="../slideLayouts/slideLayout314.xml"/><Relationship Id="rId336" Type="http://schemas.openxmlformats.org/officeDocument/2006/relationships/slideLayout" Target="../slideLayouts/slideLayout370.xml"/><Relationship Id="rId501" Type="http://schemas.openxmlformats.org/officeDocument/2006/relationships/slideLayout" Target="../slideLayouts/slideLayout535.xml"/><Relationship Id="rId543" Type="http://schemas.openxmlformats.org/officeDocument/2006/relationships/slideLayout" Target="../slideLayouts/slideLayout577.xml"/><Relationship Id="rId75" Type="http://schemas.openxmlformats.org/officeDocument/2006/relationships/slideLayout" Target="../slideLayouts/slideLayout109.xml"/><Relationship Id="rId140" Type="http://schemas.openxmlformats.org/officeDocument/2006/relationships/slideLayout" Target="../slideLayouts/slideLayout174.xml"/><Relationship Id="rId182" Type="http://schemas.openxmlformats.org/officeDocument/2006/relationships/slideLayout" Target="../slideLayouts/slideLayout216.xml"/><Relationship Id="rId378" Type="http://schemas.openxmlformats.org/officeDocument/2006/relationships/slideLayout" Target="../slideLayouts/slideLayout412.xml"/><Relationship Id="rId403" Type="http://schemas.openxmlformats.org/officeDocument/2006/relationships/slideLayout" Target="../slideLayouts/slideLayout437.xml"/><Relationship Id="rId6" Type="http://schemas.openxmlformats.org/officeDocument/2006/relationships/slideLayout" Target="../slideLayouts/slideLayout40.xml"/><Relationship Id="rId238" Type="http://schemas.openxmlformats.org/officeDocument/2006/relationships/slideLayout" Target="../slideLayouts/slideLayout272.xml"/><Relationship Id="rId445" Type="http://schemas.openxmlformats.org/officeDocument/2006/relationships/slideLayout" Target="../slideLayouts/slideLayout479.xml"/><Relationship Id="rId487" Type="http://schemas.openxmlformats.org/officeDocument/2006/relationships/slideLayout" Target="../slideLayouts/slideLayout521.xml"/><Relationship Id="rId291" Type="http://schemas.openxmlformats.org/officeDocument/2006/relationships/slideLayout" Target="../slideLayouts/slideLayout325.xml"/><Relationship Id="rId305" Type="http://schemas.openxmlformats.org/officeDocument/2006/relationships/slideLayout" Target="../slideLayouts/slideLayout339.xml"/><Relationship Id="rId347" Type="http://schemas.openxmlformats.org/officeDocument/2006/relationships/slideLayout" Target="../slideLayouts/slideLayout381.xml"/><Relationship Id="rId512" Type="http://schemas.openxmlformats.org/officeDocument/2006/relationships/slideLayout" Target="../slideLayouts/slideLayout546.xml"/><Relationship Id="rId44" Type="http://schemas.openxmlformats.org/officeDocument/2006/relationships/slideLayout" Target="../slideLayouts/slideLayout78.xml"/><Relationship Id="rId86" Type="http://schemas.openxmlformats.org/officeDocument/2006/relationships/slideLayout" Target="../slideLayouts/slideLayout120.xml"/><Relationship Id="rId151" Type="http://schemas.openxmlformats.org/officeDocument/2006/relationships/slideLayout" Target="../slideLayouts/slideLayout185.xml"/><Relationship Id="rId389" Type="http://schemas.openxmlformats.org/officeDocument/2006/relationships/slideLayout" Target="../slideLayouts/slideLayout423.xml"/><Relationship Id="rId554" Type="http://schemas.openxmlformats.org/officeDocument/2006/relationships/slideLayout" Target="../slideLayouts/slideLayout588.xml"/><Relationship Id="rId193" Type="http://schemas.openxmlformats.org/officeDocument/2006/relationships/slideLayout" Target="../slideLayouts/slideLayout227.xml"/><Relationship Id="rId207" Type="http://schemas.openxmlformats.org/officeDocument/2006/relationships/slideLayout" Target="../slideLayouts/slideLayout241.xml"/><Relationship Id="rId249" Type="http://schemas.openxmlformats.org/officeDocument/2006/relationships/slideLayout" Target="../slideLayouts/slideLayout283.xml"/><Relationship Id="rId414" Type="http://schemas.openxmlformats.org/officeDocument/2006/relationships/slideLayout" Target="../slideLayouts/slideLayout448.xml"/><Relationship Id="rId456" Type="http://schemas.openxmlformats.org/officeDocument/2006/relationships/slideLayout" Target="../slideLayouts/slideLayout490.xml"/><Relationship Id="rId498" Type="http://schemas.openxmlformats.org/officeDocument/2006/relationships/slideLayout" Target="../slideLayouts/slideLayout532.xml"/><Relationship Id="rId13" Type="http://schemas.openxmlformats.org/officeDocument/2006/relationships/slideLayout" Target="../slideLayouts/slideLayout47.xml"/><Relationship Id="rId109" Type="http://schemas.openxmlformats.org/officeDocument/2006/relationships/slideLayout" Target="../slideLayouts/slideLayout143.xml"/><Relationship Id="rId260" Type="http://schemas.openxmlformats.org/officeDocument/2006/relationships/slideLayout" Target="../slideLayouts/slideLayout294.xml"/><Relationship Id="rId316" Type="http://schemas.openxmlformats.org/officeDocument/2006/relationships/slideLayout" Target="../slideLayouts/slideLayout350.xml"/><Relationship Id="rId523" Type="http://schemas.openxmlformats.org/officeDocument/2006/relationships/slideLayout" Target="../slideLayouts/slideLayout557.xml"/><Relationship Id="rId55" Type="http://schemas.openxmlformats.org/officeDocument/2006/relationships/slideLayout" Target="../slideLayouts/slideLayout89.xml"/><Relationship Id="rId97" Type="http://schemas.openxmlformats.org/officeDocument/2006/relationships/slideLayout" Target="../slideLayouts/slideLayout131.xml"/><Relationship Id="rId120" Type="http://schemas.openxmlformats.org/officeDocument/2006/relationships/slideLayout" Target="../slideLayouts/slideLayout154.xml"/><Relationship Id="rId358" Type="http://schemas.openxmlformats.org/officeDocument/2006/relationships/slideLayout" Target="../slideLayouts/slideLayout392.xml"/><Relationship Id="rId565" Type="http://schemas.openxmlformats.org/officeDocument/2006/relationships/slideLayout" Target="../slideLayouts/slideLayout599.xml"/><Relationship Id="rId162" Type="http://schemas.openxmlformats.org/officeDocument/2006/relationships/slideLayout" Target="../slideLayouts/slideLayout196.xml"/><Relationship Id="rId218" Type="http://schemas.openxmlformats.org/officeDocument/2006/relationships/slideLayout" Target="../slideLayouts/slideLayout252.xml"/><Relationship Id="rId425" Type="http://schemas.openxmlformats.org/officeDocument/2006/relationships/slideLayout" Target="../slideLayouts/slideLayout459.xml"/><Relationship Id="rId467" Type="http://schemas.openxmlformats.org/officeDocument/2006/relationships/slideLayout" Target="../slideLayouts/slideLayout501.xml"/><Relationship Id="rId271" Type="http://schemas.openxmlformats.org/officeDocument/2006/relationships/slideLayout" Target="../slideLayouts/slideLayout305.xml"/><Relationship Id="rId24" Type="http://schemas.openxmlformats.org/officeDocument/2006/relationships/slideLayout" Target="../slideLayouts/slideLayout58.xml"/><Relationship Id="rId66" Type="http://schemas.openxmlformats.org/officeDocument/2006/relationships/slideLayout" Target="../slideLayouts/slideLayout100.xml"/><Relationship Id="rId131" Type="http://schemas.openxmlformats.org/officeDocument/2006/relationships/slideLayout" Target="../slideLayouts/slideLayout165.xml"/><Relationship Id="rId327" Type="http://schemas.openxmlformats.org/officeDocument/2006/relationships/slideLayout" Target="../slideLayouts/slideLayout361.xml"/><Relationship Id="rId369" Type="http://schemas.openxmlformats.org/officeDocument/2006/relationships/slideLayout" Target="../slideLayouts/slideLayout403.xml"/><Relationship Id="rId534" Type="http://schemas.openxmlformats.org/officeDocument/2006/relationships/slideLayout" Target="../slideLayouts/slideLayout568.xml"/><Relationship Id="rId576" Type="http://schemas.openxmlformats.org/officeDocument/2006/relationships/image" Target="../media/image4.emf"/><Relationship Id="rId173" Type="http://schemas.openxmlformats.org/officeDocument/2006/relationships/slideLayout" Target="../slideLayouts/slideLayout207.xml"/><Relationship Id="rId229" Type="http://schemas.openxmlformats.org/officeDocument/2006/relationships/slideLayout" Target="../slideLayouts/slideLayout263.xml"/><Relationship Id="rId380" Type="http://schemas.openxmlformats.org/officeDocument/2006/relationships/slideLayout" Target="../slideLayouts/slideLayout414.xml"/><Relationship Id="rId436" Type="http://schemas.openxmlformats.org/officeDocument/2006/relationships/slideLayout" Target="../slideLayouts/slideLayout470.xml"/><Relationship Id="rId240" Type="http://schemas.openxmlformats.org/officeDocument/2006/relationships/slideLayout" Target="../slideLayouts/slideLayout274.xml"/><Relationship Id="rId478" Type="http://schemas.openxmlformats.org/officeDocument/2006/relationships/slideLayout" Target="../slideLayouts/slideLayout512.xml"/><Relationship Id="rId35" Type="http://schemas.openxmlformats.org/officeDocument/2006/relationships/slideLayout" Target="../slideLayouts/slideLayout69.xml"/><Relationship Id="rId77" Type="http://schemas.openxmlformats.org/officeDocument/2006/relationships/slideLayout" Target="../slideLayouts/slideLayout111.xml"/><Relationship Id="rId100" Type="http://schemas.openxmlformats.org/officeDocument/2006/relationships/slideLayout" Target="../slideLayouts/slideLayout134.xml"/><Relationship Id="rId282" Type="http://schemas.openxmlformats.org/officeDocument/2006/relationships/slideLayout" Target="../slideLayouts/slideLayout316.xml"/><Relationship Id="rId338" Type="http://schemas.openxmlformats.org/officeDocument/2006/relationships/slideLayout" Target="../slideLayouts/slideLayout372.xml"/><Relationship Id="rId503" Type="http://schemas.openxmlformats.org/officeDocument/2006/relationships/slideLayout" Target="../slideLayouts/slideLayout537.xml"/><Relationship Id="rId545" Type="http://schemas.openxmlformats.org/officeDocument/2006/relationships/slideLayout" Target="../slideLayouts/slideLayout579.xml"/><Relationship Id="rId8" Type="http://schemas.openxmlformats.org/officeDocument/2006/relationships/slideLayout" Target="../slideLayouts/slideLayout42.xml"/><Relationship Id="rId142" Type="http://schemas.openxmlformats.org/officeDocument/2006/relationships/slideLayout" Target="../slideLayouts/slideLayout176.xml"/><Relationship Id="rId184" Type="http://schemas.openxmlformats.org/officeDocument/2006/relationships/slideLayout" Target="../slideLayouts/slideLayout218.xml"/><Relationship Id="rId391" Type="http://schemas.openxmlformats.org/officeDocument/2006/relationships/slideLayout" Target="../slideLayouts/slideLayout425.xml"/><Relationship Id="rId405" Type="http://schemas.openxmlformats.org/officeDocument/2006/relationships/slideLayout" Target="../slideLayouts/slideLayout439.xml"/><Relationship Id="rId447" Type="http://schemas.openxmlformats.org/officeDocument/2006/relationships/slideLayout" Target="../slideLayouts/slideLayout481.xml"/><Relationship Id="rId251" Type="http://schemas.openxmlformats.org/officeDocument/2006/relationships/slideLayout" Target="../slideLayouts/slideLayout285.xml"/><Relationship Id="rId489" Type="http://schemas.openxmlformats.org/officeDocument/2006/relationships/slideLayout" Target="../slideLayouts/slideLayout523.xml"/><Relationship Id="rId46" Type="http://schemas.openxmlformats.org/officeDocument/2006/relationships/slideLayout" Target="../slideLayouts/slideLayout80.xml"/><Relationship Id="rId293" Type="http://schemas.openxmlformats.org/officeDocument/2006/relationships/slideLayout" Target="../slideLayouts/slideLayout327.xml"/><Relationship Id="rId307" Type="http://schemas.openxmlformats.org/officeDocument/2006/relationships/slideLayout" Target="../slideLayouts/slideLayout341.xml"/><Relationship Id="rId349" Type="http://schemas.openxmlformats.org/officeDocument/2006/relationships/slideLayout" Target="../slideLayouts/slideLayout383.xml"/><Relationship Id="rId514" Type="http://schemas.openxmlformats.org/officeDocument/2006/relationships/slideLayout" Target="../slideLayouts/slideLayout548.xml"/><Relationship Id="rId556" Type="http://schemas.openxmlformats.org/officeDocument/2006/relationships/slideLayout" Target="../slideLayouts/slideLayout590.xml"/><Relationship Id="rId88" Type="http://schemas.openxmlformats.org/officeDocument/2006/relationships/slideLayout" Target="../slideLayouts/slideLayout122.xml"/><Relationship Id="rId111" Type="http://schemas.openxmlformats.org/officeDocument/2006/relationships/slideLayout" Target="../slideLayouts/slideLayout145.xml"/><Relationship Id="rId153" Type="http://schemas.openxmlformats.org/officeDocument/2006/relationships/slideLayout" Target="../slideLayouts/slideLayout187.xml"/><Relationship Id="rId195" Type="http://schemas.openxmlformats.org/officeDocument/2006/relationships/slideLayout" Target="../slideLayouts/slideLayout229.xml"/><Relationship Id="rId209" Type="http://schemas.openxmlformats.org/officeDocument/2006/relationships/slideLayout" Target="../slideLayouts/slideLayout243.xml"/><Relationship Id="rId360" Type="http://schemas.openxmlformats.org/officeDocument/2006/relationships/slideLayout" Target="../slideLayouts/slideLayout394.xml"/><Relationship Id="rId416" Type="http://schemas.openxmlformats.org/officeDocument/2006/relationships/slideLayout" Target="../slideLayouts/slideLayout450.xml"/><Relationship Id="rId220" Type="http://schemas.openxmlformats.org/officeDocument/2006/relationships/slideLayout" Target="../slideLayouts/slideLayout254.xml"/><Relationship Id="rId458" Type="http://schemas.openxmlformats.org/officeDocument/2006/relationships/slideLayout" Target="../slideLayouts/slideLayout492.xml"/><Relationship Id="rId15" Type="http://schemas.openxmlformats.org/officeDocument/2006/relationships/slideLayout" Target="../slideLayouts/slideLayout49.xml"/><Relationship Id="rId57" Type="http://schemas.openxmlformats.org/officeDocument/2006/relationships/slideLayout" Target="../slideLayouts/slideLayout91.xml"/><Relationship Id="rId262" Type="http://schemas.openxmlformats.org/officeDocument/2006/relationships/slideLayout" Target="../slideLayouts/slideLayout296.xml"/><Relationship Id="rId318" Type="http://schemas.openxmlformats.org/officeDocument/2006/relationships/slideLayout" Target="../slideLayouts/slideLayout352.xml"/><Relationship Id="rId525" Type="http://schemas.openxmlformats.org/officeDocument/2006/relationships/slideLayout" Target="../slideLayouts/slideLayout559.xml"/><Relationship Id="rId567" Type="http://schemas.openxmlformats.org/officeDocument/2006/relationships/slideLayout" Target="../slideLayouts/slideLayout601.xml"/><Relationship Id="rId99" Type="http://schemas.openxmlformats.org/officeDocument/2006/relationships/slideLayout" Target="../slideLayouts/slideLayout133.xml"/><Relationship Id="rId122" Type="http://schemas.openxmlformats.org/officeDocument/2006/relationships/slideLayout" Target="../slideLayouts/slideLayout156.xml"/><Relationship Id="rId164" Type="http://schemas.openxmlformats.org/officeDocument/2006/relationships/slideLayout" Target="../slideLayouts/slideLayout198.xml"/><Relationship Id="rId371" Type="http://schemas.openxmlformats.org/officeDocument/2006/relationships/slideLayout" Target="../slideLayouts/slideLayout405.xml"/><Relationship Id="rId427" Type="http://schemas.openxmlformats.org/officeDocument/2006/relationships/slideLayout" Target="../slideLayouts/slideLayout461.xml"/><Relationship Id="rId469" Type="http://schemas.openxmlformats.org/officeDocument/2006/relationships/slideLayout" Target="../slideLayouts/slideLayout503.xml"/><Relationship Id="rId26" Type="http://schemas.openxmlformats.org/officeDocument/2006/relationships/slideLayout" Target="../slideLayouts/slideLayout60.xml"/><Relationship Id="rId231" Type="http://schemas.openxmlformats.org/officeDocument/2006/relationships/slideLayout" Target="../slideLayouts/slideLayout265.xml"/><Relationship Id="rId273" Type="http://schemas.openxmlformats.org/officeDocument/2006/relationships/slideLayout" Target="../slideLayouts/slideLayout307.xml"/><Relationship Id="rId329" Type="http://schemas.openxmlformats.org/officeDocument/2006/relationships/slideLayout" Target="../slideLayouts/slideLayout363.xml"/><Relationship Id="rId480" Type="http://schemas.openxmlformats.org/officeDocument/2006/relationships/slideLayout" Target="../slideLayouts/slideLayout514.xml"/><Relationship Id="rId536" Type="http://schemas.openxmlformats.org/officeDocument/2006/relationships/slideLayout" Target="../slideLayouts/slideLayout570.xml"/><Relationship Id="rId68" Type="http://schemas.openxmlformats.org/officeDocument/2006/relationships/slideLayout" Target="../slideLayouts/slideLayout102.xml"/><Relationship Id="rId133" Type="http://schemas.openxmlformats.org/officeDocument/2006/relationships/slideLayout" Target="../slideLayouts/slideLayout167.xml"/><Relationship Id="rId175" Type="http://schemas.openxmlformats.org/officeDocument/2006/relationships/slideLayout" Target="../slideLayouts/slideLayout209.xml"/><Relationship Id="rId340" Type="http://schemas.openxmlformats.org/officeDocument/2006/relationships/slideLayout" Target="../slideLayouts/slideLayout374.xml"/><Relationship Id="rId578" Type="http://schemas.openxmlformats.org/officeDocument/2006/relationships/image" Target="../media/image6.emf"/><Relationship Id="rId200" Type="http://schemas.openxmlformats.org/officeDocument/2006/relationships/slideLayout" Target="../slideLayouts/slideLayout234.xml"/><Relationship Id="rId382" Type="http://schemas.openxmlformats.org/officeDocument/2006/relationships/slideLayout" Target="../slideLayouts/slideLayout416.xml"/><Relationship Id="rId438" Type="http://schemas.openxmlformats.org/officeDocument/2006/relationships/slideLayout" Target="../slideLayouts/slideLayout472.xml"/><Relationship Id="rId242" Type="http://schemas.openxmlformats.org/officeDocument/2006/relationships/slideLayout" Target="../slideLayouts/slideLayout276.xml"/><Relationship Id="rId284" Type="http://schemas.openxmlformats.org/officeDocument/2006/relationships/slideLayout" Target="../slideLayouts/slideLayout318.xml"/><Relationship Id="rId491" Type="http://schemas.openxmlformats.org/officeDocument/2006/relationships/slideLayout" Target="../slideLayouts/slideLayout525.xml"/><Relationship Id="rId505" Type="http://schemas.openxmlformats.org/officeDocument/2006/relationships/slideLayout" Target="../slideLayouts/slideLayout539.xml"/><Relationship Id="rId37" Type="http://schemas.openxmlformats.org/officeDocument/2006/relationships/slideLayout" Target="../slideLayouts/slideLayout71.xml"/><Relationship Id="rId79" Type="http://schemas.openxmlformats.org/officeDocument/2006/relationships/slideLayout" Target="../slideLayouts/slideLayout113.xml"/><Relationship Id="rId102" Type="http://schemas.openxmlformats.org/officeDocument/2006/relationships/slideLayout" Target="../slideLayouts/slideLayout136.xml"/><Relationship Id="rId144" Type="http://schemas.openxmlformats.org/officeDocument/2006/relationships/slideLayout" Target="../slideLayouts/slideLayout178.xml"/><Relationship Id="rId547" Type="http://schemas.openxmlformats.org/officeDocument/2006/relationships/slideLayout" Target="../slideLayouts/slideLayout581.xml"/><Relationship Id="rId90" Type="http://schemas.openxmlformats.org/officeDocument/2006/relationships/slideLayout" Target="../slideLayouts/slideLayout124.xml"/><Relationship Id="rId186" Type="http://schemas.openxmlformats.org/officeDocument/2006/relationships/slideLayout" Target="../slideLayouts/slideLayout220.xml"/><Relationship Id="rId351" Type="http://schemas.openxmlformats.org/officeDocument/2006/relationships/slideLayout" Target="../slideLayouts/slideLayout385.xml"/><Relationship Id="rId393" Type="http://schemas.openxmlformats.org/officeDocument/2006/relationships/slideLayout" Target="../slideLayouts/slideLayout427.xml"/><Relationship Id="rId407" Type="http://schemas.openxmlformats.org/officeDocument/2006/relationships/slideLayout" Target="../slideLayouts/slideLayout441.xml"/><Relationship Id="rId449" Type="http://schemas.openxmlformats.org/officeDocument/2006/relationships/slideLayout" Target="../slideLayouts/slideLayout483.xml"/><Relationship Id="rId211" Type="http://schemas.openxmlformats.org/officeDocument/2006/relationships/slideLayout" Target="../slideLayouts/slideLayout245.xml"/><Relationship Id="rId253" Type="http://schemas.openxmlformats.org/officeDocument/2006/relationships/slideLayout" Target="../slideLayouts/slideLayout287.xml"/><Relationship Id="rId295" Type="http://schemas.openxmlformats.org/officeDocument/2006/relationships/slideLayout" Target="../slideLayouts/slideLayout329.xml"/><Relationship Id="rId309" Type="http://schemas.openxmlformats.org/officeDocument/2006/relationships/slideLayout" Target="../slideLayouts/slideLayout343.xml"/><Relationship Id="rId460" Type="http://schemas.openxmlformats.org/officeDocument/2006/relationships/slideLayout" Target="../slideLayouts/slideLayout494.xml"/><Relationship Id="rId516" Type="http://schemas.openxmlformats.org/officeDocument/2006/relationships/slideLayout" Target="../slideLayouts/slideLayout550.xml"/><Relationship Id="rId48" Type="http://schemas.openxmlformats.org/officeDocument/2006/relationships/slideLayout" Target="../slideLayouts/slideLayout82.xml"/><Relationship Id="rId113" Type="http://schemas.openxmlformats.org/officeDocument/2006/relationships/slideLayout" Target="../slideLayouts/slideLayout147.xml"/><Relationship Id="rId320" Type="http://schemas.openxmlformats.org/officeDocument/2006/relationships/slideLayout" Target="../slideLayouts/slideLayout354.xml"/><Relationship Id="rId558" Type="http://schemas.openxmlformats.org/officeDocument/2006/relationships/slideLayout" Target="../slideLayouts/slideLayout592.xml"/><Relationship Id="rId155" Type="http://schemas.openxmlformats.org/officeDocument/2006/relationships/slideLayout" Target="../slideLayouts/slideLayout189.xml"/><Relationship Id="rId197" Type="http://schemas.openxmlformats.org/officeDocument/2006/relationships/slideLayout" Target="../slideLayouts/slideLayout231.xml"/><Relationship Id="rId362" Type="http://schemas.openxmlformats.org/officeDocument/2006/relationships/slideLayout" Target="../slideLayouts/slideLayout396.xml"/><Relationship Id="rId418" Type="http://schemas.openxmlformats.org/officeDocument/2006/relationships/slideLayout" Target="../slideLayouts/slideLayout452.xml"/><Relationship Id="rId222" Type="http://schemas.openxmlformats.org/officeDocument/2006/relationships/slideLayout" Target="../slideLayouts/slideLayout256.xml"/><Relationship Id="rId264" Type="http://schemas.openxmlformats.org/officeDocument/2006/relationships/slideLayout" Target="../slideLayouts/slideLayout298.xml"/><Relationship Id="rId471" Type="http://schemas.openxmlformats.org/officeDocument/2006/relationships/slideLayout" Target="../slideLayouts/slideLayout505.xml"/><Relationship Id="rId17" Type="http://schemas.openxmlformats.org/officeDocument/2006/relationships/slideLayout" Target="../slideLayouts/slideLayout51.xml"/><Relationship Id="rId59" Type="http://schemas.openxmlformats.org/officeDocument/2006/relationships/slideLayout" Target="../slideLayouts/slideLayout93.xml"/><Relationship Id="rId124" Type="http://schemas.openxmlformats.org/officeDocument/2006/relationships/slideLayout" Target="../slideLayouts/slideLayout158.xml"/><Relationship Id="rId527" Type="http://schemas.openxmlformats.org/officeDocument/2006/relationships/slideLayout" Target="../slideLayouts/slideLayout561.xml"/><Relationship Id="rId569" Type="http://schemas.openxmlformats.org/officeDocument/2006/relationships/slideLayout" Target="../slideLayouts/slideLayout603.xml"/><Relationship Id="rId70" Type="http://schemas.openxmlformats.org/officeDocument/2006/relationships/slideLayout" Target="../slideLayouts/slideLayout104.xml"/><Relationship Id="rId166" Type="http://schemas.openxmlformats.org/officeDocument/2006/relationships/slideLayout" Target="../slideLayouts/slideLayout200.xml"/><Relationship Id="rId331" Type="http://schemas.openxmlformats.org/officeDocument/2006/relationships/slideLayout" Target="../slideLayouts/slideLayout365.xml"/><Relationship Id="rId373" Type="http://schemas.openxmlformats.org/officeDocument/2006/relationships/slideLayout" Target="../slideLayouts/slideLayout407.xml"/><Relationship Id="rId429" Type="http://schemas.openxmlformats.org/officeDocument/2006/relationships/slideLayout" Target="../slideLayouts/slideLayout463.xml"/><Relationship Id="rId1" Type="http://schemas.openxmlformats.org/officeDocument/2006/relationships/slideLayout" Target="../slideLayouts/slideLayout35.xml"/><Relationship Id="rId233" Type="http://schemas.openxmlformats.org/officeDocument/2006/relationships/slideLayout" Target="../slideLayouts/slideLayout267.xml"/><Relationship Id="rId440" Type="http://schemas.openxmlformats.org/officeDocument/2006/relationships/slideLayout" Target="../slideLayouts/slideLayout474.xml"/><Relationship Id="rId28" Type="http://schemas.openxmlformats.org/officeDocument/2006/relationships/slideLayout" Target="../slideLayouts/slideLayout62.xml"/><Relationship Id="rId275" Type="http://schemas.openxmlformats.org/officeDocument/2006/relationships/slideLayout" Target="../slideLayouts/slideLayout309.xml"/><Relationship Id="rId300" Type="http://schemas.openxmlformats.org/officeDocument/2006/relationships/slideLayout" Target="../slideLayouts/slideLayout334.xml"/><Relationship Id="rId482" Type="http://schemas.openxmlformats.org/officeDocument/2006/relationships/slideLayout" Target="../slideLayouts/slideLayout516.xml"/><Relationship Id="rId538" Type="http://schemas.openxmlformats.org/officeDocument/2006/relationships/slideLayout" Target="../slideLayouts/slideLayout572.xml"/><Relationship Id="rId81" Type="http://schemas.openxmlformats.org/officeDocument/2006/relationships/slideLayout" Target="../slideLayouts/slideLayout115.xml"/><Relationship Id="rId135" Type="http://schemas.openxmlformats.org/officeDocument/2006/relationships/slideLayout" Target="../slideLayouts/slideLayout169.xml"/><Relationship Id="rId177" Type="http://schemas.openxmlformats.org/officeDocument/2006/relationships/slideLayout" Target="../slideLayouts/slideLayout211.xml"/><Relationship Id="rId342" Type="http://schemas.openxmlformats.org/officeDocument/2006/relationships/slideLayout" Target="../slideLayouts/slideLayout376.xml"/><Relationship Id="rId384" Type="http://schemas.openxmlformats.org/officeDocument/2006/relationships/slideLayout" Target="../slideLayouts/slideLayout418.xml"/><Relationship Id="rId202" Type="http://schemas.openxmlformats.org/officeDocument/2006/relationships/slideLayout" Target="../slideLayouts/slideLayout236.xml"/><Relationship Id="rId244" Type="http://schemas.openxmlformats.org/officeDocument/2006/relationships/slideLayout" Target="../slideLayouts/slideLayout278.xml"/><Relationship Id="rId39" Type="http://schemas.openxmlformats.org/officeDocument/2006/relationships/slideLayout" Target="../slideLayouts/slideLayout73.xml"/><Relationship Id="rId286" Type="http://schemas.openxmlformats.org/officeDocument/2006/relationships/slideLayout" Target="../slideLayouts/slideLayout320.xml"/><Relationship Id="rId451" Type="http://schemas.openxmlformats.org/officeDocument/2006/relationships/slideLayout" Target="../slideLayouts/slideLayout485.xml"/><Relationship Id="rId493" Type="http://schemas.openxmlformats.org/officeDocument/2006/relationships/slideLayout" Target="../slideLayouts/slideLayout527.xml"/><Relationship Id="rId507" Type="http://schemas.openxmlformats.org/officeDocument/2006/relationships/slideLayout" Target="../slideLayouts/slideLayout541.xml"/><Relationship Id="rId549" Type="http://schemas.openxmlformats.org/officeDocument/2006/relationships/slideLayout" Target="../slideLayouts/slideLayout583.xml"/><Relationship Id="rId50" Type="http://schemas.openxmlformats.org/officeDocument/2006/relationships/slideLayout" Target="../slideLayouts/slideLayout84.xml"/><Relationship Id="rId104" Type="http://schemas.openxmlformats.org/officeDocument/2006/relationships/slideLayout" Target="../slideLayouts/slideLayout138.xml"/><Relationship Id="rId146" Type="http://schemas.openxmlformats.org/officeDocument/2006/relationships/slideLayout" Target="../slideLayouts/slideLayout180.xml"/><Relationship Id="rId188" Type="http://schemas.openxmlformats.org/officeDocument/2006/relationships/slideLayout" Target="../slideLayouts/slideLayout222.xml"/><Relationship Id="rId311" Type="http://schemas.openxmlformats.org/officeDocument/2006/relationships/slideLayout" Target="../slideLayouts/slideLayout345.xml"/><Relationship Id="rId353" Type="http://schemas.openxmlformats.org/officeDocument/2006/relationships/slideLayout" Target="../slideLayouts/slideLayout387.xml"/><Relationship Id="rId395" Type="http://schemas.openxmlformats.org/officeDocument/2006/relationships/slideLayout" Target="../slideLayouts/slideLayout429.xml"/><Relationship Id="rId409" Type="http://schemas.openxmlformats.org/officeDocument/2006/relationships/slideLayout" Target="../slideLayouts/slideLayout443.xml"/><Relationship Id="rId560" Type="http://schemas.openxmlformats.org/officeDocument/2006/relationships/slideLayout" Target="../slideLayouts/slideLayout594.xml"/><Relationship Id="rId92" Type="http://schemas.openxmlformats.org/officeDocument/2006/relationships/slideLayout" Target="../slideLayouts/slideLayout126.xml"/><Relationship Id="rId213" Type="http://schemas.openxmlformats.org/officeDocument/2006/relationships/slideLayout" Target="../slideLayouts/slideLayout247.xml"/><Relationship Id="rId420" Type="http://schemas.openxmlformats.org/officeDocument/2006/relationships/slideLayout" Target="../slideLayouts/slideLayout454.xml"/><Relationship Id="rId255" Type="http://schemas.openxmlformats.org/officeDocument/2006/relationships/slideLayout" Target="../slideLayouts/slideLayout289.xml"/><Relationship Id="rId297" Type="http://schemas.openxmlformats.org/officeDocument/2006/relationships/slideLayout" Target="../slideLayouts/slideLayout331.xml"/><Relationship Id="rId462" Type="http://schemas.openxmlformats.org/officeDocument/2006/relationships/slideLayout" Target="../slideLayouts/slideLayout496.xml"/><Relationship Id="rId518" Type="http://schemas.openxmlformats.org/officeDocument/2006/relationships/slideLayout" Target="../slideLayouts/slideLayout552.xml"/><Relationship Id="rId115" Type="http://schemas.openxmlformats.org/officeDocument/2006/relationships/slideLayout" Target="../slideLayouts/slideLayout149.xml"/><Relationship Id="rId157" Type="http://schemas.openxmlformats.org/officeDocument/2006/relationships/slideLayout" Target="../slideLayouts/slideLayout191.xml"/><Relationship Id="rId322" Type="http://schemas.openxmlformats.org/officeDocument/2006/relationships/slideLayout" Target="../slideLayouts/slideLayout356.xml"/><Relationship Id="rId364" Type="http://schemas.openxmlformats.org/officeDocument/2006/relationships/slideLayout" Target="../slideLayouts/slideLayout398.xml"/><Relationship Id="rId61" Type="http://schemas.openxmlformats.org/officeDocument/2006/relationships/slideLayout" Target="../slideLayouts/slideLayout95.xml"/><Relationship Id="rId199" Type="http://schemas.openxmlformats.org/officeDocument/2006/relationships/slideLayout" Target="../slideLayouts/slideLayout233.xml"/><Relationship Id="rId571" Type="http://schemas.microsoft.com/office/2007/relationships/media" Target="../media/media1.mp3"/><Relationship Id="rId19" Type="http://schemas.openxmlformats.org/officeDocument/2006/relationships/slideLayout" Target="../slideLayouts/slideLayout53.xml"/><Relationship Id="rId224" Type="http://schemas.openxmlformats.org/officeDocument/2006/relationships/slideLayout" Target="../slideLayouts/slideLayout258.xml"/><Relationship Id="rId266" Type="http://schemas.openxmlformats.org/officeDocument/2006/relationships/slideLayout" Target="../slideLayouts/slideLayout300.xml"/><Relationship Id="rId431" Type="http://schemas.openxmlformats.org/officeDocument/2006/relationships/slideLayout" Target="../slideLayouts/slideLayout465.xml"/><Relationship Id="rId473" Type="http://schemas.openxmlformats.org/officeDocument/2006/relationships/slideLayout" Target="../slideLayouts/slideLayout507.xml"/><Relationship Id="rId529" Type="http://schemas.openxmlformats.org/officeDocument/2006/relationships/slideLayout" Target="../slideLayouts/slideLayout563.xml"/><Relationship Id="rId30" Type="http://schemas.openxmlformats.org/officeDocument/2006/relationships/slideLayout" Target="../slideLayouts/slideLayout64.xml"/><Relationship Id="rId126" Type="http://schemas.openxmlformats.org/officeDocument/2006/relationships/slideLayout" Target="../slideLayouts/slideLayout160.xml"/><Relationship Id="rId168" Type="http://schemas.openxmlformats.org/officeDocument/2006/relationships/slideLayout" Target="../slideLayouts/slideLayout202.xml"/><Relationship Id="rId333" Type="http://schemas.openxmlformats.org/officeDocument/2006/relationships/slideLayout" Target="../slideLayouts/slideLayout367.xml"/><Relationship Id="rId540" Type="http://schemas.openxmlformats.org/officeDocument/2006/relationships/slideLayout" Target="../slideLayouts/slideLayout574.xml"/><Relationship Id="rId72" Type="http://schemas.openxmlformats.org/officeDocument/2006/relationships/slideLayout" Target="../slideLayouts/slideLayout106.xml"/><Relationship Id="rId375" Type="http://schemas.openxmlformats.org/officeDocument/2006/relationships/slideLayout" Target="../slideLayouts/slideLayout409.xml"/><Relationship Id="rId3" Type="http://schemas.openxmlformats.org/officeDocument/2006/relationships/slideLayout" Target="../slideLayouts/slideLayout37.xml"/><Relationship Id="rId235" Type="http://schemas.openxmlformats.org/officeDocument/2006/relationships/slideLayout" Target="../slideLayouts/slideLayout269.xml"/><Relationship Id="rId277" Type="http://schemas.openxmlformats.org/officeDocument/2006/relationships/slideLayout" Target="../slideLayouts/slideLayout311.xml"/><Relationship Id="rId400" Type="http://schemas.openxmlformats.org/officeDocument/2006/relationships/slideLayout" Target="../slideLayouts/slideLayout434.xml"/><Relationship Id="rId442" Type="http://schemas.openxmlformats.org/officeDocument/2006/relationships/slideLayout" Target="../slideLayouts/slideLayout476.xml"/><Relationship Id="rId484" Type="http://schemas.openxmlformats.org/officeDocument/2006/relationships/slideLayout" Target="../slideLayouts/slideLayout518.xml"/><Relationship Id="rId137" Type="http://schemas.openxmlformats.org/officeDocument/2006/relationships/slideLayout" Target="../slideLayouts/slideLayout171.xml"/><Relationship Id="rId302" Type="http://schemas.openxmlformats.org/officeDocument/2006/relationships/slideLayout" Target="../slideLayouts/slideLayout336.xml"/><Relationship Id="rId344" Type="http://schemas.openxmlformats.org/officeDocument/2006/relationships/slideLayout" Target="../slideLayouts/slideLayout378.xml"/><Relationship Id="rId41" Type="http://schemas.openxmlformats.org/officeDocument/2006/relationships/slideLayout" Target="../slideLayouts/slideLayout75.xml"/><Relationship Id="rId83" Type="http://schemas.openxmlformats.org/officeDocument/2006/relationships/slideLayout" Target="../slideLayouts/slideLayout117.xml"/><Relationship Id="rId179" Type="http://schemas.openxmlformats.org/officeDocument/2006/relationships/slideLayout" Target="../slideLayouts/slideLayout213.xml"/><Relationship Id="rId386" Type="http://schemas.openxmlformats.org/officeDocument/2006/relationships/slideLayout" Target="../slideLayouts/slideLayout420.xml"/><Relationship Id="rId551" Type="http://schemas.openxmlformats.org/officeDocument/2006/relationships/slideLayout" Target="../slideLayouts/slideLayout585.xml"/><Relationship Id="rId190" Type="http://schemas.openxmlformats.org/officeDocument/2006/relationships/slideLayout" Target="../slideLayouts/slideLayout224.xml"/><Relationship Id="rId204" Type="http://schemas.openxmlformats.org/officeDocument/2006/relationships/slideLayout" Target="../slideLayouts/slideLayout238.xml"/><Relationship Id="rId246" Type="http://schemas.openxmlformats.org/officeDocument/2006/relationships/slideLayout" Target="../slideLayouts/slideLayout280.xml"/><Relationship Id="rId288" Type="http://schemas.openxmlformats.org/officeDocument/2006/relationships/slideLayout" Target="../slideLayouts/slideLayout322.xml"/><Relationship Id="rId411" Type="http://schemas.openxmlformats.org/officeDocument/2006/relationships/slideLayout" Target="../slideLayouts/slideLayout445.xml"/><Relationship Id="rId453" Type="http://schemas.openxmlformats.org/officeDocument/2006/relationships/slideLayout" Target="../slideLayouts/slideLayout487.xml"/><Relationship Id="rId509" Type="http://schemas.openxmlformats.org/officeDocument/2006/relationships/slideLayout" Target="../slideLayouts/slideLayout543.xml"/><Relationship Id="rId106" Type="http://schemas.openxmlformats.org/officeDocument/2006/relationships/slideLayout" Target="../slideLayouts/slideLayout140.xml"/><Relationship Id="rId313" Type="http://schemas.openxmlformats.org/officeDocument/2006/relationships/slideLayout" Target="../slideLayouts/slideLayout347.xml"/><Relationship Id="rId495" Type="http://schemas.openxmlformats.org/officeDocument/2006/relationships/slideLayout" Target="../slideLayouts/slideLayout529.xml"/><Relationship Id="rId10" Type="http://schemas.openxmlformats.org/officeDocument/2006/relationships/slideLayout" Target="../slideLayouts/slideLayout44.xml"/><Relationship Id="rId52" Type="http://schemas.openxmlformats.org/officeDocument/2006/relationships/slideLayout" Target="../slideLayouts/slideLayout86.xml"/><Relationship Id="rId94" Type="http://schemas.openxmlformats.org/officeDocument/2006/relationships/slideLayout" Target="../slideLayouts/slideLayout128.xml"/><Relationship Id="rId148" Type="http://schemas.openxmlformats.org/officeDocument/2006/relationships/slideLayout" Target="../slideLayouts/slideLayout182.xml"/><Relationship Id="rId355" Type="http://schemas.openxmlformats.org/officeDocument/2006/relationships/slideLayout" Target="../slideLayouts/slideLayout389.xml"/><Relationship Id="rId397" Type="http://schemas.openxmlformats.org/officeDocument/2006/relationships/slideLayout" Target="../slideLayouts/slideLayout431.xml"/><Relationship Id="rId520" Type="http://schemas.openxmlformats.org/officeDocument/2006/relationships/slideLayout" Target="../slideLayouts/slideLayout554.xml"/><Relationship Id="rId562" Type="http://schemas.openxmlformats.org/officeDocument/2006/relationships/slideLayout" Target="../slideLayouts/slideLayout596.xml"/><Relationship Id="rId215" Type="http://schemas.openxmlformats.org/officeDocument/2006/relationships/slideLayout" Target="../slideLayouts/slideLayout249.xml"/><Relationship Id="rId257" Type="http://schemas.openxmlformats.org/officeDocument/2006/relationships/slideLayout" Target="../slideLayouts/slideLayout291.xml"/><Relationship Id="rId422" Type="http://schemas.openxmlformats.org/officeDocument/2006/relationships/slideLayout" Target="../slideLayouts/slideLayout456.xml"/><Relationship Id="rId464" Type="http://schemas.openxmlformats.org/officeDocument/2006/relationships/slideLayout" Target="../slideLayouts/slideLayout498.xml"/><Relationship Id="rId299" Type="http://schemas.openxmlformats.org/officeDocument/2006/relationships/slideLayout" Target="../slideLayouts/slideLayout333.xml"/><Relationship Id="rId63" Type="http://schemas.openxmlformats.org/officeDocument/2006/relationships/slideLayout" Target="../slideLayouts/slideLayout97.xml"/><Relationship Id="rId159" Type="http://schemas.openxmlformats.org/officeDocument/2006/relationships/slideLayout" Target="../slideLayouts/slideLayout193.xml"/><Relationship Id="rId366" Type="http://schemas.openxmlformats.org/officeDocument/2006/relationships/slideLayout" Target="../slideLayouts/slideLayout400.xml"/><Relationship Id="rId573" Type="http://schemas.openxmlformats.org/officeDocument/2006/relationships/image" Target="../media/image1.emf"/><Relationship Id="rId226" Type="http://schemas.openxmlformats.org/officeDocument/2006/relationships/slideLayout" Target="../slideLayouts/slideLayout260.xml"/><Relationship Id="rId433" Type="http://schemas.openxmlformats.org/officeDocument/2006/relationships/slideLayout" Target="../slideLayouts/slideLayout467.xml"/><Relationship Id="rId74" Type="http://schemas.openxmlformats.org/officeDocument/2006/relationships/slideLayout" Target="../slideLayouts/slideLayout108.xml"/><Relationship Id="rId377" Type="http://schemas.openxmlformats.org/officeDocument/2006/relationships/slideLayout" Target="../slideLayouts/slideLayout411.xml"/><Relationship Id="rId500" Type="http://schemas.openxmlformats.org/officeDocument/2006/relationships/slideLayout" Target="../slideLayouts/slideLayout534.xml"/><Relationship Id="rId5" Type="http://schemas.openxmlformats.org/officeDocument/2006/relationships/slideLayout" Target="../slideLayouts/slideLayout39.xml"/><Relationship Id="rId237" Type="http://schemas.openxmlformats.org/officeDocument/2006/relationships/slideLayout" Target="../slideLayouts/slideLayout271.xml"/><Relationship Id="rId444" Type="http://schemas.openxmlformats.org/officeDocument/2006/relationships/slideLayout" Target="../slideLayouts/slideLayout478.xml"/><Relationship Id="rId290" Type="http://schemas.openxmlformats.org/officeDocument/2006/relationships/slideLayout" Target="../slideLayouts/slideLayout324.xml"/><Relationship Id="rId304" Type="http://schemas.openxmlformats.org/officeDocument/2006/relationships/slideLayout" Target="../slideLayouts/slideLayout338.xml"/><Relationship Id="rId388" Type="http://schemas.openxmlformats.org/officeDocument/2006/relationships/slideLayout" Target="../slideLayouts/slideLayout422.xml"/><Relationship Id="rId511" Type="http://schemas.openxmlformats.org/officeDocument/2006/relationships/slideLayout" Target="../slideLayouts/slideLayout545.xml"/><Relationship Id="rId85" Type="http://schemas.openxmlformats.org/officeDocument/2006/relationships/slideLayout" Target="../slideLayouts/slideLayout119.xml"/><Relationship Id="rId150" Type="http://schemas.openxmlformats.org/officeDocument/2006/relationships/slideLayout" Target="../slideLayouts/slideLayout184.xml"/><Relationship Id="rId248" Type="http://schemas.openxmlformats.org/officeDocument/2006/relationships/slideLayout" Target="../slideLayouts/slideLayout282.xml"/><Relationship Id="rId455" Type="http://schemas.openxmlformats.org/officeDocument/2006/relationships/slideLayout" Target="../slideLayouts/slideLayout489.xml"/><Relationship Id="rId12" Type="http://schemas.openxmlformats.org/officeDocument/2006/relationships/slideLayout" Target="../slideLayouts/slideLayout46.xml"/><Relationship Id="rId108" Type="http://schemas.openxmlformats.org/officeDocument/2006/relationships/slideLayout" Target="../slideLayouts/slideLayout142.xml"/><Relationship Id="rId315" Type="http://schemas.openxmlformats.org/officeDocument/2006/relationships/slideLayout" Target="../slideLayouts/slideLayout349.xml"/><Relationship Id="rId522" Type="http://schemas.openxmlformats.org/officeDocument/2006/relationships/slideLayout" Target="../slideLayouts/slideLayout556.xml"/><Relationship Id="rId96" Type="http://schemas.openxmlformats.org/officeDocument/2006/relationships/slideLayout" Target="../slideLayouts/slideLayout130.xml"/><Relationship Id="rId161" Type="http://schemas.openxmlformats.org/officeDocument/2006/relationships/slideLayout" Target="../slideLayouts/slideLayout195.xml"/><Relationship Id="rId399" Type="http://schemas.openxmlformats.org/officeDocument/2006/relationships/slideLayout" Target="../slideLayouts/slideLayout433.xml"/><Relationship Id="rId259" Type="http://schemas.openxmlformats.org/officeDocument/2006/relationships/slideLayout" Target="../slideLayouts/slideLayout293.xml"/><Relationship Id="rId466" Type="http://schemas.openxmlformats.org/officeDocument/2006/relationships/slideLayout" Target="../slideLayouts/slideLayout500.xml"/><Relationship Id="rId23" Type="http://schemas.openxmlformats.org/officeDocument/2006/relationships/slideLayout" Target="../slideLayouts/slideLayout57.xml"/><Relationship Id="rId119" Type="http://schemas.openxmlformats.org/officeDocument/2006/relationships/slideLayout" Target="../slideLayouts/slideLayout153.xml"/><Relationship Id="rId326" Type="http://schemas.openxmlformats.org/officeDocument/2006/relationships/slideLayout" Target="../slideLayouts/slideLayout360.xml"/><Relationship Id="rId533" Type="http://schemas.openxmlformats.org/officeDocument/2006/relationships/slideLayout" Target="../slideLayouts/slideLayout567.xml"/><Relationship Id="rId172" Type="http://schemas.openxmlformats.org/officeDocument/2006/relationships/slideLayout" Target="../slideLayouts/slideLayout206.xml"/><Relationship Id="rId477" Type="http://schemas.openxmlformats.org/officeDocument/2006/relationships/slideLayout" Target="../slideLayouts/slideLayout511.xml"/><Relationship Id="rId337" Type="http://schemas.openxmlformats.org/officeDocument/2006/relationships/slideLayout" Target="../slideLayouts/slideLayout371.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720.xml"/><Relationship Id="rId671" Type="http://schemas.openxmlformats.org/officeDocument/2006/relationships/slideLayout" Target="../slideLayouts/slideLayout1274.xml"/><Relationship Id="rId769" Type="http://schemas.openxmlformats.org/officeDocument/2006/relationships/slideLayout" Target="../slideLayouts/slideLayout1372.xml"/><Relationship Id="rId21" Type="http://schemas.openxmlformats.org/officeDocument/2006/relationships/slideLayout" Target="../slideLayouts/slideLayout624.xml"/><Relationship Id="rId324" Type="http://schemas.openxmlformats.org/officeDocument/2006/relationships/slideLayout" Target="../slideLayouts/slideLayout927.xml"/><Relationship Id="rId531" Type="http://schemas.openxmlformats.org/officeDocument/2006/relationships/slideLayout" Target="../slideLayouts/slideLayout1134.xml"/><Relationship Id="rId629" Type="http://schemas.openxmlformats.org/officeDocument/2006/relationships/slideLayout" Target="../slideLayouts/slideLayout1232.xml"/><Relationship Id="rId170" Type="http://schemas.openxmlformats.org/officeDocument/2006/relationships/slideLayout" Target="../slideLayouts/slideLayout773.xml"/><Relationship Id="rId268" Type="http://schemas.openxmlformats.org/officeDocument/2006/relationships/slideLayout" Target="../slideLayouts/slideLayout871.xml"/><Relationship Id="rId475" Type="http://schemas.openxmlformats.org/officeDocument/2006/relationships/slideLayout" Target="../slideLayouts/slideLayout1078.xml"/><Relationship Id="rId682" Type="http://schemas.openxmlformats.org/officeDocument/2006/relationships/slideLayout" Target="../slideLayouts/slideLayout1285.xml"/><Relationship Id="rId32" Type="http://schemas.openxmlformats.org/officeDocument/2006/relationships/slideLayout" Target="../slideLayouts/slideLayout635.xml"/><Relationship Id="rId128" Type="http://schemas.openxmlformats.org/officeDocument/2006/relationships/slideLayout" Target="../slideLayouts/slideLayout731.xml"/><Relationship Id="rId335" Type="http://schemas.openxmlformats.org/officeDocument/2006/relationships/slideLayout" Target="../slideLayouts/slideLayout938.xml"/><Relationship Id="rId542" Type="http://schemas.openxmlformats.org/officeDocument/2006/relationships/slideLayout" Target="../slideLayouts/slideLayout1145.xml"/><Relationship Id="rId181" Type="http://schemas.openxmlformats.org/officeDocument/2006/relationships/slideLayout" Target="../slideLayouts/slideLayout784.xml"/><Relationship Id="rId402" Type="http://schemas.openxmlformats.org/officeDocument/2006/relationships/slideLayout" Target="../slideLayouts/slideLayout1005.xml"/><Relationship Id="rId279" Type="http://schemas.openxmlformats.org/officeDocument/2006/relationships/slideLayout" Target="../slideLayouts/slideLayout882.xml"/><Relationship Id="rId486" Type="http://schemas.openxmlformats.org/officeDocument/2006/relationships/slideLayout" Target="../slideLayouts/slideLayout1089.xml"/><Relationship Id="rId693" Type="http://schemas.openxmlformats.org/officeDocument/2006/relationships/slideLayout" Target="../slideLayouts/slideLayout1296.xml"/><Relationship Id="rId707" Type="http://schemas.openxmlformats.org/officeDocument/2006/relationships/slideLayout" Target="../slideLayouts/slideLayout1310.xml"/><Relationship Id="rId43" Type="http://schemas.openxmlformats.org/officeDocument/2006/relationships/slideLayout" Target="../slideLayouts/slideLayout646.xml"/><Relationship Id="rId139" Type="http://schemas.openxmlformats.org/officeDocument/2006/relationships/slideLayout" Target="../slideLayouts/slideLayout742.xml"/><Relationship Id="rId346" Type="http://schemas.openxmlformats.org/officeDocument/2006/relationships/slideLayout" Target="../slideLayouts/slideLayout949.xml"/><Relationship Id="rId553" Type="http://schemas.openxmlformats.org/officeDocument/2006/relationships/slideLayout" Target="../slideLayouts/slideLayout1156.xml"/><Relationship Id="rId760" Type="http://schemas.openxmlformats.org/officeDocument/2006/relationships/slideLayout" Target="../slideLayouts/slideLayout1363.xml"/><Relationship Id="rId192" Type="http://schemas.openxmlformats.org/officeDocument/2006/relationships/slideLayout" Target="../slideLayouts/slideLayout795.xml"/><Relationship Id="rId206" Type="http://schemas.openxmlformats.org/officeDocument/2006/relationships/slideLayout" Target="../slideLayouts/slideLayout809.xml"/><Relationship Id="rId413" Type="http://schemas.openxmlformats.org/officeDocument/2006/relationships/slideLayout" Target="../slideLayouts/slideLayout1016.xml"/><Relationship Id="rId497" Type="http://schemas.openxmlformats.org/officeDocument/2006/relationships/slideLayout" Target="../slideLayouts/slideLayout1100.xml"/><Relationship Id="rId620" Type="http://schemas.openxmlformats.org/officeDocument/2006/relationships/slideLayout" Target="../slideLayouts/slideLayout1223.xml"/><Relationship Id="rId718" Type="http://schemas.openxmlformats.org/officeDocument/2006/relationships/slideLayout" Target="../slideLayouts/slideLayout1321.xml"/><Relationship Id="rId357" Type="http://schemas.openxmlformats.org/officeDocument/2006/relationships/slideLayout" Target="../slideLayouts/slideLayout960.xml"/><Relationship Id="rId54" Type="http://schemas.openxmlformats.org/officeDocument/2006/relationships/slideLayout" Target="../slideLayouts/slideLayout657.xml"/><Relationship Id="rId217" Type="http://schemas.openxmlformats.org/officeDocument/2006/relationships/slideLayout" Target="../slideLayouts/slideLayout820.xml"/><Relationship Id="rId564" Type="http://schemas.openxmlformats.org/officeDocument/2006/relationships/slideLayout" Target="../slideLayouts/slideLayout1167.xml"/><Relationship Id="rId771" Type="http://schemas.openxmlformats.org/officeDocument/2006/relationships/slideLayout" Target="../slideLayouts/slideLayout1374.xml"/><Relationship Id="rId424" Type="http://schemas.openxmlformats.org/officeDocument/2006/relationships/slideLayout" Target="../slideLayouts/slideLayout1027.xml"/><Relationship Id="rId631" Type="http://schemas.openxmlformats.org/officeDocument/2006/relationships/slideLayout" Target="../slideLayouts/slideLayout1234.xml"/><Relationship Id="rId729" Type="http://schemas.openxmlformats.org/officeDocument/2006/relationships/slideLayout" Target="../slideLayouts/slideLayout1332.xml"/><Relationship Id="rId270" Type="http://schemas.openxmlformats.org/officeDocument/2006/relationships/slideLayout" Target="../slideLayouts/slideLayout873.xml"/><Relationship Id="rId65" Type="http://schemas.openxmlformats.org/officeDocument/2006/relationships/slideLayout" Target="../slideLayouts/slideLayout668.xml"/><Relationship Id="rId130" Type="http://schemas.openxmlformats.org/officeDocument/2006/relationships/slideLayout" Target="../slideLayouts/slideLayout733.xml"/><Relationship Id="rId368" Type="http://schemas.openxmlformats.org/officeDocument/2006/relationships/slideLayout" Target="../slideLayouts/slideLayout971.xml"/><Relationship Id="rId575" Type="http://schemas.openxmlformats.org/officeDocument/2006/relationships/slideLayout" Target="../slideLayouts/slideLayout1178.xml"/><Relationship Id="rId782" Type="http://schemas.openxmlformats.org/officeDocument/2006/relationships/image" Target="../media/image2.emf"/><Relationship Id="rId228" Type="http://schemas.openxmlformats.org/officeDocument/2006/relationships/slideLayout" Target="../slideLayouts/slideLayout831.xml"/><Relationship Id="rId435" Type="http://schemas.openxmlformats.org/officeDocument/2006/relationships/slideLayout" Target="../slideLayouts/slideLayout1038.xml"/><Relationship Id="rId642" Type="http://schemas.openxmlformats.org/officeDocument/2006/relationships/slideLayout" Target="../slideLayouts/slideLayout1245.xml"/><Relationship Id="rId281" Type="http://schemas.openxmlformats.org/officeDocument/2006/relationships/slideLayout" Target="../slideLayouts/slideLayout884.xml"/><Relationship Id="rId502" Type="http://schemas.openxmlformats.org/officeDocument/2006/relationships/slideLayout" Target="../slideLayouts/slideLayout1105.xml"/><Relationship Id="rId76" Type="http://schemas.openxmlformats.org/officeDocument/2006/relationships/slideLayout" Target="../slideLayouts/slideLayout679.xml"/><Relationship Id="rId141" Type="http://schemas.openxmlformats.org/officeDocument/2006/relationships/slideLayout" Target="../slideLayouts/slideLayout744.xml"/><Relationship Id="rId379" Type="http://schemas.openxmlformats.org/officeDocument/2006/relationships/slideLayout" Target="../slideLayouts/slideLayout982.xml"/><Relationship Id="rId586" Type="http://schemas.openxmlformats.org/officeDocument/2006/relationships/slideLayout" Target="../slideLayouts/slideLayout1189.xml"/><Relationship Id="rId7" Type="http://schemas.openxmlformats.org/officeDocument/2006/relationships/slideLayout" Target="../slideLayouts/slideLayout610.xml"/><Relationship Id="rId239" Type="http://schemas.openxmlformats.org/officeDocument/2006/relationships/slideLayout" Target="../slideLayouts/slideLayout842.xml"/><Relationship Id="rId446" Type="http://schemas.openxmlformats.org/officeDocument/2006/relationships/slideLayout" Target="../slideLayouts/slideLayout1049.xml"/><Relationship Id="rId653" Type="http://schemas.openxmlformats.org/officeDocument/2006/relationships/slideLayout" Target="../slideLayouts/slideLayout1256.xml"/><Relationship Id="rId292" Type="http://schemas.openxmlformats.org/officeDocument/2006/relationships/slideLayout" Target="../slideLayouts/slideLayout895.xml"/><Relationship Id="rId306" Type="http://schemas.openxmlformats.org/officeDocument/2006/relationships/slideLayout" Target="../slideLayouts/slideLayout909.xml"/><Relationship Id="rId87" Type="http://schemas.openxmlformats.org/officeDocument/2006/relationships/slideLayout" Target="../slideLayouts/slideLayout690.xml"/><Relationship Id="rId513" Type="http://schemas.openxmlformats.org/officeDocument/2006/relationships/slideLayout" Target="../slideLayouts/slideLayout1116.xml"/><Relationship Id="rId597" Type="http://schemas.openxmlformats.org/officeDocument/2006/relationships/slideLayout" Target="../slideLayouts/slideLayout1200.xml"/><Relationship Id="rId720" Type="http://schemas.openxmlformats.org/officeDocument/2006/relationships/slideLayout" Target="../slideLayouts/slideLayout1323.xml"/><Relationship Id="rId152" Type="http://schemas.openxmlformats.org/officeDocument/2006/relationships/slideLayout" Target="../slideLayouts/slideLayout755.xml"/><Relationship Id="rId457" Type="http://schemas.openxmlformats.org/officeDocument/2006/relationships/slideLayout" Target="../slideLayouts/slideLayout1060.xml"/><Relationship Id="rId664" Type="http://schemas.openxmlformats.org/officeDocument/2006/relationships/slideLayout" Target="../slideLayouts/slideLayout1267.xml"/><Relationship Id="rId14" Type="http://schemas.openxmlformats.org/officeDocument/2006/relationships/slideLayout" Target="../slideLayouts/slideLayout617.xml"/><Relationship Id="rId317" Type="http://schemas.openxmlformats.org/officeDocument/2006/relationships/slideLayout" Target="../slideLayouts/slideLayout920.xml"/><Relationship Id="rId524" Type="http://schemas.openxmlformats.org/officeDocument/2006/relationships/slideLayout" Target="../slideLayouts/slideLayout1127.xml"/><Relationship Id="rId731" Type="http://schemas.openxmlformats.org/officeDocument/2006/relationships/slideLayout" Target="../slideLayouts/slideLayout1334.xml"/><Relationship Id="rId98" Type="http://schemas.openxmlformats.org/officeDocument/2006/relationships/slideLayout" Target="../slideLayouts/slideLayout701.xml"/><Relationship Id="rId163" Type="http://schemas.openxmlformats.org/officeDocument/2006/relationships/slideLayout" Target="../slideLayouts/slideLayout766.xml"/><Relationship Id="rId370" Type="http://schemas.openxmlformats.org/officeDocument/2006/relationships/slideLayout" Target="../slideLayouts/slideLayout973.xml"/><Relationship Id="rId230" Type="http://schemas.openxmlformats.org/officeDocument/2006/relationships/slideLayout" Target="../slideLayouts/slideLayout833.xml"/><Relationship Id="rId468" Type="http://schemas.openxmlformats.org/officeDocument/2006/relationships/slideLayout" Target="../slideLayouts/slideLayout1071.xml"/><Relationship Id="rId675" Type="http://schemas.openxmlformats.org/officeDocument/2006/relationships/slideLayout" Target="../slideLayouts/slideLayout1278.xml"/><Relationship Id="rId25" Type="http://schemas.openxmlformats.org/officeDocument/2006/relationships/slideLayout" Target="../slideLayouts/slideLayout628.xml"/><Relationship Id="rId328" Type="http://schemas.openxmlformats.org/officeDocument/2006/relationships/slideLayout" Target="../slideLayouts/slideLayout931.xml"/><Relationship Id="rId535" Type="http://schemas.openxmlformats.org/officeDocument/2006/relationships/slideLayout" Target="../slideLayouts/slideLayout1138.xml"/><Relationship Id="rId742" Type="http://schemas.openxmlformats.org/officeDocument/2006/relationships/slideLayout" Target="../slideLayouts/slideLayout1345.xml"/><Relationship Id="rId174" Type="http://schemas.openxmlformats.org/officeDocument/2006/relationships/slideLayout" Target="../slideLayouts/slideLayout777.xml"/><Relationship Id="rId381" Type="http://schemas.openxmlformats.org/officeDocument/2006/relationships/slideLayout" Target="../slideLayouts/slideLayout984.xml"/><Relationship Id="rId602" Type="http://schemas.openxmlformats.org/officeDocument/2006/relationships/slideLayout" Target="../slideLayouts/slideLayout1205.xml"/><Relationship Id="rId241" Type="http://schemas.openxmlformats.org/officeDocument/2006/relationships/slideLayout" Target="../slideLayouts/slideLayout844.xml"/><Relationship Id="rId479" Type="http://schemas.openxmlformats.org/officeDocument/2006/relationships/slideLayout" Target="../slideLayouts/slideLayout1082.xml"/><Relationship Id="rId686" Type="http://schemas.openxmlformats.org/officeDocument/2006/relationships/slideLayout" Target="../slideLayouts/slideLayout1289.xml"/><Relationship Id="rId36" Type="http://schemas.openxmlformats.org/officeDocument/2006/relationships/slideLayout" Target="../slideLayouts/slideLayout639.xml"/><Relationship Id="rId339" Type="http://schemas.openxmlformats.org/officeDocument/2006/relationships/slideLayout" Target="../slideLayouts/slideLayout942.xml"/><Relationship Id="rId546" Type="http://schemas.openxmlformats.org/officeDocument/2006/relationships/slideLayout" Target="../slideLayouts/slideLayout1149.xml"/><Relationship Id="rId753" Type="http://schemas.openxmlformats.org/officeDocument/2006/relationships/slideLayout" Target="../slideLayouts/slideLayout1356.xml"/><Relationship Id="rId101" Type="http://schemas.openxmlformats.org/officeDocument/2006/relationships/slideLayout" Target="../slideLayouts/slideLayout704.xml"/><Relationship Id="rId185" Type="http://schemas.openxmlformats.org/officeDocument/2006/relationships/slideLayout" Target="../slideLayouts/slideLayout788.xml"/><Relationship Id="rId406" Type="http://schemas.openxmlformats.org/officeDocument/2006/relationships/slideLayout" Target="../slideLayouts/slideLayout1009.xml"/><Relationship Id="rId392" Type="http://schemas.openxmlformats.org/officeDocument/2006/relationships/slideLayout" Target="../slideLayouts/slideLayout995.xml"/><Relationship Id="rId613" Type="http://schemas.openxmlformats.org/officeDocument/2006/relationships/slideLayout" Target="../slideLayouts/slideLayout1216.xml"/><Relationship Id="rId697" Type="http://schemas.openxmlformats.org/officeDocument/2006/relationships/slideLayout" Target="../slideLayouts/slideLayout1300.xml"/><Relationship Id="rId252" Type="http://schemas.openxmlformats.org/officeDocument/2006/relationships/slideLayout" Target="../slideLayouts/slideLayout855.xml"/><Relationship Id="rId47" Type="http://schemas.openxmlformats.org/officeDocument/2006/relationships/slideLayout" Target="../slideLayouts/slideLayout650.xml"/><Relationship Id="rId112" Type="http://schemas.openxmlformats.org/officeDocument/2006/relationships/slideLayout" Target="../slideLayouts/slideLayout715.xml"/><Relationship Id="rId557" Type="http://schemas.openxmlformats.org/officeDocument/2006/relationships/slideLayout" Target="../slideLayouts/slideLayout1160.xml"/><Relationship Id="rId764" Type="http://schemas.openxmlformats.org/officeDocument/2006/relationships/slideLayout" Target="../slideLayouts/slideLayout1367.xml"/><Relationship Id="rId196" Type="http://schemas.openxmlformats.org/officeDocument/2006/relationships/slideLayout" Target="../slideLayouts/slideLayout799.xml"/><Relationship Id="rId417" Type="http://schemas.openxmlformats.org/officeDocument/2006/relationships/slideLayout" Target="../slideLayouts/slideLayout1020.xml"/><Relationship Id="rId624" Type="http://schemas.openxmlformats.org/officeDocument/2006/relationships/slideLayout" Target="../slideLayouts/slideLayout1227.xml"/><Relationship Id="rId263" Type="http://schemas.openxmlformats.org/officeDocument/2006/relationships/slideLayout" Target="../slideLayouts/slideLayout866.xml"/><Relationship Id="rId470" Type="http://schemas.openxmlformats.org/officeDocument/2006/relationships/slideLayout" Target="../slideLayouts/slideLayout1073.xml"/><Relationship Id="rId58" Type="http://schemas.openxmlformats.org/officeDocument/2006/relationships/slideLayout" Target="../slideLayouts/slideLayout661.xml"/><Relationship Id="rId123" Type="http://schemas.openxmlformats.org/officeDocument/2006/relationships/slideLayout" Target="../slideLayouts/slideLayout726.xml"/><Relationship Id="rId330" Type="http://schemas.openxmlformats.org/officeDocument/2006/relationships/slideLayout" Target="../slideLayouts/slideLayout933.xml"/><Relationship Id="rId568" Type="http://schemas.openxmlformats.org/officeDocument/2006/relationships/slideLayout" Target="../slideLayouts/slideLayout1171.xml"/><Relationship Id="rId775" Type="http://schemas.openxmlformats.org/officeDocument/2006/relationships/slideLayout" Target="../slideLayouts/slideLayout1378.xml"/><Relationship Id="rId428" Type="http://schemas.openxmlformats.org/officeDocument/2006/relationships/slideLayout" Target="../slideLayouts/slideLayout1031.xml"/><Relationship Id="rId635" Type="http://schemas.openxmlformats.org/officeDocument/2006/relationships/slideLayout" Target="../slideLayouts/slideLayout1238.xml"/><Relationship Id="rId274" Type="http://schemas.openxmlformats.org/officeDocument/2006/relationships/slideLayout" Target="../slideLayouts/slideLayout877.xml"/><Relationship Id="rId481" Type="http://schemas.openxmlformats.org/officeDocument/2006/relationships/slideLayout" Target="../slideLayouts/slideLayout1084.xml"/><Relationship Id="rId702" Type="http://schemas.openxmlformats.org/officeDocument/2006/relationships/slideLayout" Target="../slideLayouts/slideLayout1305.xml"/><Relationship Id="rId69" Type="http://schemas.openxmlformats.org/officeDocument/2006/relationships/slideLayout" Target="../slideLayouts/slideLayout672.xml"/><Relationship Id="rId134" Type="http://schemas.openxmlformats.org/officeDocument/2006/relationships/slideLayout" Target="../slideLayouts/slideLayout737.xml"/><Relationship Id="rId579" Type="http://schemas.openxmlformats.org/officeDocument/2006/relationships/slideLayout" Target="../slideLayouts/slideLayout1182.xml"/><Relationship Id="rId786" Type="http://schemas.openxmlformats.org/officeDocument/2006/relationships/image" Target="../media/image6.emf"/><Relationship Id="rId341" Type="http://schemas.openxmlformats.org/officeDocument/2006/relationships/slideLayout" Target="../slideLayouts/slideLayout944.xml"/><Relationship Id="rId439" Type="http://schemas.openxmlformats.org/officeDocument/2006/relationships/slideLayout" Target="../slideLayouts/slideLayout1042.xml"/><Relationship Id="rId646" Type="http://schemas.openxmlformats.org/officeDocument/2006/relationships/slideLayout" Target="../slideLayouts/slideLayout1249.xml"/><Relationship Id="rId201" Type="http://schemas.openxmlformats.org/officeDocument/2006/relationships/slideLayout" Target="../slideLayouts/slideLayout804.xml"/><Relationship Id="rId285" Type="http://schemas.openxmlformats.org/officeDocument/2006/relationships/slideLayout" Target="../slideLayouts/slideLayout888.xml"/><Relationship Id="rId506" Type="http://schemas.openxmlformats.org/officeDocument/2006/relationships/slideLayout" Target="../slideLayouts/slideLayout1109.xml"/><Relationship Id="rId492" Type="http://schemas.openxmlformats.org/officeDocument/2006/relationships/slideLayout" Target="../slideLayouts/slideLayout1095.xml"/><Relationship Id="rId713" Type="http://schemas.openxmlformats.org/officeDocument/2006/relationships/slideLayout" Target="../slideLayouts/slideLayout1316.xml"/><Relationship Id="rId145" Type="http://schemas.openxmlformats.org/officeDocument/2006/relationships/slideLayout" Target="../slideLayouts/slideLayout748.xml"/><Relationship Id="rId352" Type="http://schemas.openxmlformats.org/officeDocument/2006/relationships/slideLayout" Target="../slideLayouts/slideLayout955.xml"/><Relationship Id="rId212" Type="http://schemas.openxmlformats.org/officeDocument/2006/relationships/slideLayout" Target="../slideLayouts/slideLayout815.xml"/><Relationship Id="rId657" Type="http://schemas.openxmlformats.org/officeDocument/2006/relationships/slideLayout" Target="../slideLayouts/slideLayout1260.xml"/><Relationship Id="rId296" Type="http://schemas.openxmlformats.org/officeDocument/2006/relationships/slideLayout" Target="../slideLayouts/slideLayout899.xml"/><Relationship Id="rId517" Type="http://schemas.openxmlformats.org/officeDocument/2006/relationships/slideLayout" Target="../slideLayouts/slideLayout1120.xml"/><Relationship Id="rId724" Type="http://schemas.openxmlformats.org/officeDocument/2006/relationships/slideLayout" Target="../slideLayouts/slideLayout1327.xml"/><Relationship Id="rId60" Type="http://schemas.openxmlformats.org/officeDocument/2006/relationships/slideLayout" Target="../slideLayouts/slideLayout663.xml"/><Relationship Id="rId156" Type="http://schemas.openxmlformats.org/officeDocument/2006/relationships/slideLayout" Target="../slideLayouts/slideLayout759.xml"/><Relationship Id="rId363" Type="http://schemas.openxmlformats.org/officeDocument/2006/relationships/slideLayout" Target="../slideLayouts/slideLayout966.xml"/><Relationship Id="rId570" Type="http://schemas.openxmlformats.org/officeDocument/2006/relationships/slideLayout" Target="../slideLayouts/slideLayout1173.xml"/><Relationship Id="rId223" Type="http://schemas.openxmlformats.org/officeDocument/2006/relationships/slideLayout" Target="../slideLayouts/slideLayout826.xml"/><Relationship Id="rId430" Type="http://schemas.openxmlformats.org/officeDocument/2006/relationships/slideLayout" Target="../slideLayouts/slideLayout1033.xml"/><Relationship Id="rId668" Type="http://schemas.openxmlformats.org/officeDocument/2006/relationships/slideLayout" Target="../slideLayouts/slideLayout1271.xml"/><Relationship Id="rId18" Type="http://schemas.openxmlformats.org/officeDocument/2006/relationships/slideLayout" Target="../slideLayouts/slideLayout621.xml"/><Relationship Id="rId528" Type="http://schemas.openxmlformats.org/officeDocument/2006/relationships/slideLayout" Target="../slideLayouts/slideLayout1131.xml"/><Relationship Id="rId735" Type="http://schemas.openxmlformats.org/officeDocument/2006/relationships/slideLayout" Target="../slideLayouts/slideLayout1338.xml"/><Relationship Id="rId167" Type="http://schemas.openxmlformats.org/officeDocument/2006/relationships/slideLayout" Target="../slideLayouts/slideLayout770.xml"/><Relationship Id="rId374" Type="http://schemas.openxmlformats.org/officeDocument/2006/relationships/slideLayout" Target="../slideLayouts/slideLayout977.xml"/><Relationship Id="rId581" Type="http://schemas.openxmlformats.org/officeDocument/2006/relationships/slideLayout" Target="../slideLayouts/slideLayout1184.xml"/><Relationship Id="rId71" Type="http://schemas.openxmlformats.org/officeDocument/2006/relationships/slideLayout" Target="../slideLayouts/slideLayout674.xml"/><Relationship Id="rId234" Type="http://schemas.openxmlformats.org/officeDocument/2006/relationships/slideLayout" Target="../slideLayouts/slideLayout837.xml"/><Relationship Id="rId679" Type="http://schemas.openxmlformats.org/officeDocument/2006/relationships/slideLayout" Target="../slideLayouts/slideLayout1282.xml"/><Relationship Id="rId2" Type="http://schemas.openxmlformats.org/officeDocument/2006/relationships/slideLayout" Target="../slideLayouts/slideLayout605.xml"/><Relationship Id="rId29" Type="http://schemas.openxmlformats.org/officeDocument/2006/relationships/slideLayout" Target="../slideLayouts/slideLayout632.xml"/><Relationship Id="rId441" Type="http://schemas.openxmlformats.org/officeDocument/2006/relationships/slideLayout" Target="../slideLayouts/slideLayout1044.xml"/><Relationship Id="rId539" Type="http://schemas.openxmlformats.org/officeDocument/2006/relationships/slideLayout" Target="../slideLayouts/slideLayout1142.xml"/><Relationship Id="rId746" Type="http://schemas.openxmlformats.org/officeDocument/2006/relationships/slideLayout" Target="../slideLayouts/slideLayout1349.xml"/><Relationship Id="rId178" Type="http://schemas.openxmlformats.org/officeDocument/2006/relationships/slideLayout" Target="../slideLayouts/slideLayout781.xml"/><Relationship Id="rId301" Type="http://schemas.openxmlformats.org/officeDocument/2006/relationships/slideLayout" Target="../slideLayouts/slideLayout904.xml"/><Relationship Id="rId82" Type="http://schemas.openxmlformats.org/officeDocument/2006/relationships/slideLayout" Target="../slideLayouts/slideLayout685.xml"/><Relationship Id="rId385" Type="http://schemas.openxmlformats.org/officeDocument/2006/relationships/slideLayout" Target="../slideLayouts/slideLayout988.xml"/><Relationship Id="rId592" Type="http://schemas.openxmlformats.org/officeDocument/2006/relationships/slideLayout" Target="../slideLayouts/slideLayout1195.xml"/><Relationship Id="rId606" Type="http://schemas.openxmlformats.org/officeDocument/2006/relationships/slideLayout" Target="../slideLayouts/slideLayout1209.xml"/><Relationship Id="rId245" Type="http://schemas.openxmlformats.org/officeDocument/2006/relationships/slideLayout" Target="../slideLayouts/slideLayout848.xml"/><Relationship Id="rId452" Type="http://schemas.openxmlformats.org/officeDocument/2006/relationships/slideLayout" Target="../slideLayouts/slideLayout1055.xml"/><Relationship Id="rId105" Type="http://schemas.openxmlformats.org/officeDocument/2006/relationships/slideLayout" Target="../slideLayouts/slideLayout708.xml"/><Relationship Id="rId312" Type="http://schemas.openxmlformats.org/officeDocument/2006/relationships/slideLayout" Target="../slideLayouts/slideLayout915.xml"/><Relationship Id="rId757" Type="http://schemas.openxmlformats.org/officeDocument/2006/relationships/slideLayout" Target="../slideLayouts/slideLayout1360.xml"/><Relationship Id="rId93" Type="http://schemas.openxmlformats.org/officeDocument/2006/relationships/slideLayout" Target="../slideLayouts/slideLayout696.xml"/><Relationship Id="rId189" Type="http://schemas.openxmlformats.org/officeDocument/2006/relationships/slideLayout" Target="../slideLayouts/slideLayout792.xml"/><Relationship Id="rId396" Type="http://schemas.openxmlformats.org/officeDocument/2006/relationships/slideLayout" Target="../slideLayouts/slideLayout999.xml"/><Relationship Id="rId617" Type="http://schemas.openxmlformats.org/officeDocument/2006/relationships/slideLayout" Target="../slideLayouts/slideLayout1220.xml"/><Relationship Id="rId256" Type="http://schemas.openxmlformats.org/officeDocument/2006/relationships/slideLayout" Target="../slideLayouts/slideLayout859.xml"/><Relationship Id="rId463" Type="http://schemas.openxmlformats.org/officeDocument/2006/relationships/slideLayout" Target="../slideLayouts/slideLayout1066.xml"/><Relationship Id="rId670" Type="http://schemas.openxmlformats.org/officeDocument/2006/relationships/slideLayout" Target="../slideLayouts/slideLayout1273.xml"/><Relationship Id="rId116" Type="http://schemas.openxmlformats.org/officeDocument/2006/relationships/slideLayout" Target="../slideLayouts/slideLayout719.xml"/><Relationship Id="rId323" Type="http://schemas.openxmlformats.org/officeDocument/2006/relationships/slideLayout" Target="../slideLayouts/slideLayout926.xml"/><Relationship Id="rId530" Type="http://schemas.openxmlformats.org/officeDocument/2006/relationships/slideLayout" Target="../slideLayouts/slideLayout1133.xml"/><Relationship Id="rId768" Type="http://schemas.openxmlformats.org/officeDocument/2006/relationships/slideLayout" Target="../slideLayouts/slideLayout1371.xml"/><Relationship Id="rId20" Type="http://schemas.openxmlformats.org/officeDocument/2006/relationships/slideLayout" Target="../slideLayouts/slideLayout623.xml"/><Relationship Id="rId628" Type="http://schemas.openxmlformats.org/officeDocument/2006/relationships/slideLayout" Target="../slideLayouts/slideLayout1231.xml"/><Relationship Id="rId267" Type="http://schemas.openxmlformats.org/officeDocument/2006/relationships/slideLayout" Target="../slideLayouts/slideLayout870.xml"/><Relationship Id="rId474" Type="http://schemas.openxmlformats.org/officeDocument/2006/relationships/slideLayout" Target="../slideLayouts/slideLayout1077.xml"/><Relationship Id="rId127" Type="http://schemas.openxmlformats.org/officeDocument/2006/relationships/slideLayout" Target="../slideLayouts/slideLayout730.xml"/><Relationship Id="rId681" Type="http://schemas.openxmlformats.org/officeDocument/2006/relationships/slideLayout" Target="../slideLayouts/slideLayout1284.xml"/><Relationship Id="rId779" Type="http://schemas.microsoft.com/office/2007/relationships/media" Target="../media/media1.mp3"/><Relationship Id="rId31" Type="http://schemas.openxmlformats.org/officeDocument/2006/relationships/slideLayout" Target="../slideLayouts/slideLayout634.xml"/><Relationship Id="rId334" Type="http://schemas.openxmlformats.org/officeDocument/2006/relationships/slideLayout" Target="../slideLayouts/slideLayout937.xml"/><Relationship Id="rId541" Type="http://schemas.openxmlformats.org/officeDocument/2006/relationships/slideLayout" Target="../slideLayouts/slideLayout1144.xml"/><Relationship Id="rId639" Type="http://schemas.openxmlformats.org/officeDocument/2006/relationships/slideLayout" Target="../slideLayouts/slideLayout1242.xml"/><Relationship Id="rId180" Type="http://schemas.openxmlformats.org/officeDocument/2006/relationships/slideLayout" Target="../slideLayouts/slideLayout783.xml"/><Relationship Id="rId278" Type="http://schemas.openxmlformats.org/officeDocument/2006/relationships/slideLayout" Target="../slideLayouts/slideLayout881.xml"/><Relationship Id="rId401" Type="http://schemas.openxmlformats.org/officeDocument/2006/relationships/slideLayout" Target="../slideLayouts/slideLayout1004.xml"/><Relationship Id="rId485" Type="http://schemas.openxmlformats.org/officeDocument/2006/relationships/slideLayout" Target="../slideLayouts/slideLayout1088.xml"/><Relationship Id="rId692" Type="http://schemas.openxmlformats.org/officeDocument/2006/relationships/slideLayout" Target="../slideLayouts/slideLayout1295.xml"/><Relationship Id="rId706" Type="http://schemas.openxmlformats.org/officeDocument/2006/relationships/slideLayout" Target="../slideLayouts/slideLayout1309.xml"/><Relationship Id="rId42" Type="http://schemas.openxmlformats.org/officeDocument/2006/relationships/slideLayout" Target="../slideLayouts/slideLayout645.xml"/><Relationship Id="rId138" Type="http://schemas.openxmlformats.org/officeDocument/2006/relationships/slideLayout" Target="../slideLayouts/slideLayout741.xml"/><Relationship Id="rId345" Type="http://schemas.openxmlformats.org/officeDocument/2006/relationships/slideLayout" Target="../slideLayouts/slideLayout948.xml"/><Relationship Id="rId552" Type="http://schemas.openxmlformats.org/officeDocument/2006/relationships/slideLayout" Target="../slideLayouts/slideLayout1155.xml"/><Relationship Id="rId191" Type="http://schemas.openxmlformats.org/officeDocument/2006/relationships/slideLayout" Target="../slideLayouts/slideLayout794.xml"/><Relationship Id="rId205" Type="http://schemas.openxmlformats.org/officeDocument/2006/relationships/slideLayout" Target="../slideLayouts/slideLayout808.xml"/><Relationship Id="rId412" Type="http://schemas.openxmlformats.org/officeDocument/2006/relationships/slideLayout" Target="../slideLayouts/slideLayout1015.xml"/><Relationship Id="rId289" Type="http://schemas.openxmlformats.org/officeDocument/2006/relationships/slideLayout" Target="../slideLayouts/slideLayout892.xml"/><Relationship Id="rId496" Type="http://schemas.openxmlformats.org/officeDocument/2006/relationships/slideLayout" Target="../slideLayouts/slideLayout1099.xml"/><Relationship Id="rId717" Type="http://schemas.openxmlformats.org/officeDocument/2006/relationships/slideLayout" Target="../slideLayouts/slideLayout1320.xml"/><Relationship Id="rId53" Type="http://schemas.openxmlformats.org/officeDocument/2006/relationships/slideLayout" Target="../slideLayouts/slideLayout656.xml"/><Relationship Id="rId149" Type="http://schemas.openxmlformats.org/officeDocument/2006/relationships/slideLayout" Target="../slideLayouts/slideLayout752.xml"/><Relationship Id="rId356" Type="http://schemas.openxmlformats.org/officeDocument/2006/relationships/slideLayout" Target="../slideLayouts/slideLayout959.xml"/><Relationship Id="rId563" Type="http://schemas.openxmlformats.org/officeDocument/2006/relationships/slideLayout" Target="../slideLayouts/slideLayout1166.xml"/><Relationship Id="rId770" Type="http://schemas.openxmlformats.org/officeDocument/2006/relationships/slideLayout" Target="../slideLayouts/slideLayout1373.xml"/><Relationship Id="rId95" Type="http://schemas.openxmlformats.org/officeDocument/2006/relationships/slideLayout" Target="../slideLayouts/slideLayout698.xml"/><Relationship Id="rId160" Type="http://schemas.openxmlformats.org/officeDocument/2006/relationships/slideLayout" Target="../slideLayouts/slideLayout763.xml"/><Relationship Id="rId216" Type="http://schemas.openxmlformats.org/officeDocument/2006/relationships/slideLayout" Target="../slideLayouts/slideLayout819.xml"/><Relationship Id="rId423" Type="http://schemas.openxmlformats.org/officeDocument/2006/relationships/slideLayout" Target="../slideLayouts/slideLayout1026.xml"/><Relationship Id="rId258" Type="http://schemas.openxmlformats.org/officeDocument/2006/relationships/slideLayout" Target="../slideLayouts/slideLayout861.xml"/><Relationship Id="rId465" Type="http://schemas.openxmlformats.org/officeDocument/2006/relationships/slideLayout" Target="../slideLayouts/slideLayout1068.xml"/><Relationship Id="rId630" Type="http://schemas.openxmlformats.org/officeDocument/2006/relationships/slideLayout" Target="../slideLayouts/slideLayout1233.xml"/><Relationship Id="rId672" Type="http://schemas.openxmlformats.org/officeDocument/2006/relationships/slideLayout" Target="../slideLayouts/slideLayout1275.xml"/><Relationship Id="rId728" Type="http://schemas.openxmlformats.org/officeDocument/2006/relationships/slideLayout" Target="../slideLayouts/slideLayout1331.xml"/><Relationship Id="rId22" Type="http://schemas.openxmlformats.org/officeDocument/2006/relationships/slideLayout" Target="../slideLayouts/slideLayout625.xml"/><Relationship Id="rId64" Type="http://schemas.openxmlformats.org/officeDocument/2006/relationships/slideLayout" Target="../slideLayouts/slideLayout667.xml"/><Relationship Id="rId118" Type="http://schemas.openxmlformats.org/officeDocument/2006/relationships/slideLayout" Target="../slideLayouts/slideLayout721.xml"/><Relationship Id="rId325" Type="http://schemas.openxmlformats.org/officeDocument/2006/relationships/slideLayout" Target="../slideLayouts/slideLayout928.xml"/><Relationship Id="rId367" Type="http://schemas.openxmlformats.org/officeDocument/2006/relationships/slideLayout" Target="../slideLayouts/slideLayout970.xml"/><Relationship Id="rId532" Type="http://schemas.openxmlformats.org/officeDocument/2006/relationships/slideLayout" Target="../slideLayouts/slideLayout1135.xml"/><Relationship Id="rId574" Type="http://schemas.openxmlformats.org/officeDocument/2006/relationships/slideLayout" Target="../slideLayouts/slideLayout1177.xml"/><Relationship Id="rId171" Type="http://schemas.openxmlformats.org/officeDocument/2006/relationships/slideLayout" Target="../slideLayouts/slideLayout774.xml"/><Relationship Id="rId227" Type="http://schemas.openxmlformats.org/officeDocument/2006/relationships/slideLayout" Target="../slideLayouts/slideLayout830.xml"/><Relationship Id="rId781" Type="http://schemas.openxmlformats.org/officeDocument/2006/relationships/image" Target="../media/image1.emf"/><Relationship Id="rId269" Type="http://schemas.openxmlformats.org/officeDocument/2006/relationships/slideLayout" Target="../slideLayouts/slideLayout872.xml"/><Relationship Id="rId434" Type="http://schemas.openxmlformats.org/officeDocument/2006/relationships/slideLayout" Target="../slideLayouts/slideLayout1037.xml"/><Relationship Id="rId476" Type="http://schemas.openxmlformats.org/officeDocument/2006/relationships/slideLayout" Target="../slideLayouts/slideLayout1079.xml"/><Relationship Id="rId641" Type="http://schemas.openxmlformats.org/officeDocument/2006/relationships/slideLayout" Target="../slideLayouts/slideLayout1244.xml"/><Relationship Id="rId683" Type="http://schemas.openxmlformats.org/officeDocument/2006/relationships/slideLayout" Target="../slideLayouts/slideLayout1286.xml"/><Relationship Id="rId739" Type="http://schemas.openxmlformats.org/officeDocument/2006/relationships/slideLayout" Target="../slideLayouts/slideLayout1342.xml"/><Relationship Id="rId33" Type="http://schemas.openxmlformats.org/officeDocument/2006/relationships/slideLayout" Target="../slideLayouts/slideLayout636.xml"/><Relationship Id="rId129" Type="http://schemas.openxmlformats.org/officeDocument/2006/relationships/slideLayout" Target="../slideLayouts/slideLayout732.xml"/><Relationship Id="rId280" Type="http://schemas.openxmlformats.org/officeDocument/2006/relationships/slideLayout" Target="../slideLayouts/slideLayout883.xml"/><Relationship Id="rId336" Type="http://schemas.openxmlformats.org/officeDocument/2006/relationships/slideLayout" Target="../slideLayouts/slideLayout939.xml"/><Relationship Id="rId501" Type="http://schemas.openxmlformats.org/officeDocument/2006/relationships/slideLayout" Target="../slideLayouts/slideLayout1104.xml"/><Relationship Id="rId543" Type="http://schemas.openxmlformats.org/officeDocument/2006/relationships/slideLayout" Target="../slideLayouts/slideLayout1146.xml"/><Relationship Id="rId75" Type="http://schemas.openxmlformats.org/officeDocument/2006/relationships/slideLayout" Target="../slideLayouts/slideLayout678.xml"/><Relationship Id="rId140" Type="http://schemas.openxmlformats.org/officeDocument/2006/relationships/slideLayout" Target="../slideLayouts/slideLayout743.xml"/><Relationship Id="rId182" Type="http://schemas.openxmlformats.org/officeDocument/2006/relationships/slideLayout" Target="../slideLayouts/slideLayout785.xml"/><Relationship Id="rId378" Type="http://schemas.openxmlformats.org/officeDocument/2006/relationships/slideLayout" Target="../slideLayouts/slideLayout981.xml"/><Relationship Id="rId403" Type="http://schemas.openxmlformats.org/officeDocument/2006/relationships/slideLayout" Target="../slideLayouts/slideLayout1006.xml"/><Relationship Id="rId585" Type="http://schemas.openxmlformats.org/officeDocument/2006/relationships/slideLayout" Target="../slideLayouts/slideLayout1188.xml"/><Relationship Id="rId750" Type="http://schemas.openxmlformats.org/officeDocument/2006/relationships/slideLayout" Target="../slideLayouts/slideLayout1353.xml"/><Relationship Id="rId6" Type="http://schemas.openxmlformats.org/officeDocument/2006/relationships/slideLayout" Target="../slideLayouts/slideLayout609.xml"/><Relationship Id="rId238" Type="http://schemas.openxmlformats.org/officeDocument/2006/relationships/slideLayout" Target="../slideLayouts/slideLayout841.xml"/><Relationship Id="rId445" Type="http://schemas.openxmlformats.org/officeDocument/2006/relationships/slideLayout" Target="../slideLayouts/slideLayout1048.xml"/><Relationship Id="rId487" Type="http://schemas.openxmlformats.org/officeDocument/2006/relationships/slideLayout" Target="../slideLayouts/slideLayout1090.xml"/><Relationship Id="rId610" Type="http://schemas.openxmlformats.org/officeDocument/2006/relationships/slideLayout" Target="../slideLayouts/slideLayout1213.xml"/><Relationship Id="rId652" Type="http://schemas.openxmlformats.org/officeDocument/2006/relationships/slideLayout" Target="../slideLayouts/slideLayout1255.xml"/><Relationship Id="rId694" Type="http://schemas.openxmlformats.org/officeDocument/2006/relationships/slideLayout" Target="../slideLayouts/slideLayout1297.xml"/><Relationship Id="rId708" Type="http://schemas.openxmlformats.org/officeDocument/2006/relationships/slideLayout" Target="../slideLayouts/slideLayout1311.xml"/><Relationship Id="rId291" Type="http://schemas.openxmlformats.org/officeDocument/2006/relationships/slideLayout" Target="../slideLayouts/slideLayout894.xml"/><Relationship Id="rId305" Type="http://schemas.openxmlformats.org/officeDocument/2006/relationships/slideLayout" Target="../slideLayouts/slideLayout908.xml"/><Relationship Id="rId347" Type="http://schemas.openxmlformats.org/officeDocument/2006/relationships/slideLayout" Target="../slideLayouts/slideLayout950.xml"/><Relationship Id="rId512" Type="http://schemas.openxmlformats.org/officeDocument/2006/relationships/slideLayout" Target="../slideLayouts/slideLayout1115.xml"/><Relationship Id="rId44" Type="http://schemas.openxmlformats.org/officeDocument/2006/relationships/slideLayout" Target="../slideLayouts/slideLayout647.xml"/><Relationship Id="rId86" Type="http://schemas.openxmlformats.org/officeDocument/2006/relationships/slideLayout" Target="../slideLayouts/slideLayout689.xml"/><Relationship Id="rId151" Type="http://schemas.openxmlformats.org/officeDocument/2006/relationships/slideLayout" Target="../slideLayouts/slideLayout754.xml"/><Relationship Id="rId389" Type="http://schemas.openxmlformats.org/officeDocument/2006/relationships/slideLayout" Target="../slideLayouts/slideLayout992.xml"/><Relationship Id="rId554" Type="http://schemas.openxmlformats.org/officeDocument/2006/relationships/slideLayout" Target="../slideLayouts/slideLayout1157.xml"/><Relationship Id="rId596" Type="http://schemas.openxmlformats.org/officeDocument/2006/relationships/slideLayout" Target="../slideLayouts/slideLayout1199.xml"/><Relationship Id="rId761" Type="http://schemas.openxmlformats.org/officeDocument/2006/relationships/slideLayout" Target="../slideLayouts/slideLayout1364.xml"/><Relationship Id="rId193" Type="http://schemas.openxmlformats.org/officeDocument/2006/relationships/slideLayout" Target="../slideLayouts/slideLayout796.xml"/><Relationship Id="rId207" Type="http://schemas.openxmlformats.org/officeDocument/2006/relationships/slideLayout" Target="../slideLayouts/slideLayout810.xml"/><Relationship Id="rId249" Type="http://schemas.openxmlformats.org/officeDocument/2006/relationships/slideLayout" Target="../slideLayouts/slideLayout852.xml"/><Relationship Id="rId414" Type="http://schemas.openxmlformats.org/officeDocument/2006/relationships/slideLayout" Target="../slideLayouts/slideLayout1017.xml"/><Relationship Id="rId456" Type="http://schemas.openxmlformats.org/officeDocument/2006/relationships/slideLayout" Target="../slideLayouts/slideLayout1059.xml"/><Relationship Id="rId498" Type="http://schemas.openxmlformats.org/officeDocument/2006/relationships/slideLayout" Target="../slideLayouts/slideLayout1101.xml"/><Relationship Id="rId621" Type="http://schemas.openxmlformats.org/officeDocument/2006/relationships/slideLayout" Target="../slideLayouts/slideLayout1224.xml"/><Relationship Id="rId663" Type="http://schemas.openxmlformats.org/officeDocument/2006/relationships/slideLayout" Target="../slideLayouts/slideLayout1266.xml"/><Relationship Id="rId13" Type="http://schemas.openxmlformats.org/officeDocument/2006/relationships/slideLayout" Target="../slideLayouts/slideLayout616.xml"/><Relationship Id="rId109" Type="http://schemas.openxmlformats.org/officeDocument/2006/relationships/slideLayout" Target="../slideLayouts/slideLayout712.xml"/><Relationship Id="rId260" Type="http://schemas.openxmlformats.org/officeDocument/2006/relationships/slideLayout" Target="../slideLayouts/slideLayout863.xml"/><Relationship Id="rId316" Type="http://schemas.openxmlformats.org/officeDocument/2006/relationships/slideLayout" Target="../slideLayouts/slideLayout919.xml"/><Relationship Id="rId523" Type="http://schemas.openxmlformats.org/officeDocument/2006/relationships/slideLayout" Target="../slideLayouts/slideLayout1126.xml"/><Relationship Id="rId719" Type="http://schemas.openxmlformats.org/officeDocument/2006/relationships/slideLayout" Target="../slideLayouts/slideLayout1322.xml"/><Relationship Id="rId55" Type="http://schemas.openxmlformats.org/officeDocument/2006/relationships/slideLayout" Target="../slideLayouts/slideLayout658.xml"/><Relationship Id="rId97" Type="http://schemas.openxmlformats.org/officeDocument/2006/relationships/slideLayout" Target="../slideLayouts/slideLayout700.xml"/><Relationship Id="rId120" Type="http://schemas.openxmlformats.org/officeDocument/2006/relationships/slideLayout" Target="../slideLayouts/slideLayout723.xml"/><Relationship Id="rId358" Type="http://schemas.openxmlformats.org/officeDocument/2006/relationships/slideLayout" Target="../slideLayouts/slideLayout961.xml"/><Relationship Id="rId565" Type="http://schemas.openxmlformats.org/officeDocument/2006/relationships/slideLayout" Target="../slideLayouts/slideLayout1168.xml"/><Relationship Id="rId730" Type="http://schemas.openxmlformats.org/officeDocument/2006/relationships/slideLayout" Target="../slideLayouts/slideLayout1333.xml"/><Relationship Id="rId772" Type="http://schemas.openxmlformats.org/officeDocument/2006/relationships/slideLayout" Target="../slideLayouts/slideLayout1375.xml"/><Relationship Id="rId162" Type="http://schemas.openxmlformats.org/officeDocument/2006/relationships/slideLayout" Target="../slideLayouts/slideLayout765.xml"/><Relationship Id="rId218" Type="http://schemas.openxmlformats.org/officeDocument/2006/relationships/slideLayout" Target="../slideLayouts/slideLayout821.xml"/><Relationship Id="rId425" Type="http://schemas.openxmlformats.org/officeDocument/2006/relationships/slideLayout" Target="../slideLayouts/slideLayout1028.xml"/><Relationship Id="rId467" Type="http://schemas.openxmlformats.org/officeDocument/2006/relationships/slideLayout" Target="../slideLayouts/slideLayout1070.xml"/><Relationship Id="rId632" Type="http://schemas.openxmlformats.org/officeDocument/2006/relationships/slideLayout" Target="../slideLayouts/slideLayout1235.xml"/><Relationship Id="rId271" Type="http://schemas.openxmlformats.org/officeDocument/2006/relationships/slideLayout" Target="../slideLayouts/slideLayout874.xml"/><Relationship Id="rId674" Type="http://schemas.openxmlformats.org/officeDocument/2006/relationships/slideLayout" Target="../slideLayouts/slideLayout1277.xml"/><Relationship Id="rId24" Type="http://schemas.openxmlformats.org/officeDocument/2006/relationships/slideLayout" Target="../slideLayouts/slideLayout627.xml"/><Relationship Id="rId66" Type="http://schemas.openxmlformats.org/officeDocument/2006/relationships/slideLayout" Target="../slideLayouts/slideLayout669.xml"/><Relationship Id="rId131" Type="http://schemas.openxmlformats.org/officeDocument/2006/relationships/slideLayout" Target="../slideLayouts/slideLayout734.xml"/><Relationship Id="rId327" Type="http://schemas.openxmlformats.org/officeDocument/2006/relationships/slideLayout" Target="../slideLayouts/slideLayout930.xml"/><Relationship Id="rId369" Type="http://schemas.openxmlformats.org/officeDocument/2006/relationships/slideLayout" Target="../slideLayouts/slideLayout972.xml"/><Relationship Id="rId534" Type="http://schemas.openxmlformats.org/officeDocument/2006/relationships/slideLayout" Target="../slideLayouts/slideLayout1137.xml"/><Relationship Id="rId576" Type="http://schemas.openxmlformats.org/officeDocument/2006/relationships/slideLayout" Target="../slideLayouts/slideLayout1179.xml"/><Relationship Id="rId741" Type="http://schemas.openxmlformats.org/officeDocument/2006/relationships/slideLayout" Target="../slideLayouts/slideLayout1344.xml"/><Relationship Id="rId783" Type="http://schemas.openxmlformats.org/officeDocument/2006/relationships/image" Target="../media/image3.png"/><Relationship Id="rId173" Type="http://schemas.openxmlformats.org/officeDocument/2006/relationships/slideLayout" Target="../slideLayouts/slideLayout776.xml"/><Relationship Id="rId229" Type="http://schemas.openxmlformats.org/officeDocument/2006/relationships/slideLayout" Target="../slideLayouts/slideLayout832.xml"/><Relationship Id="rId380" Type="http://schemas.openxmlformats.org/officeDocument/2006/relationships/slideLayout" Target="../slideLayouts/slideLayout983.xml"/><Relationship Id="rId436" Type="http://schemas.openxmlformats.org/officeDocument/2006/relationships/slideLayout" Target="../slideLayouts/slideLayout1039.xml"/><Relationship Id="rId601" Type="http://schemas.openxmlformats.org/officeDocument/2006/relationships/slideLayout" Target="../slideLayouts/slideLayout1204.xml"/><Relationship Id="rId643" Type="http://schemas.openxmlformats.org/officeDocument/2006/relationships/slideLayout" Target="../slideLayouts/slideLayout1246.xml"/><Relationship Id="rId240" Type="http://schemas.openxmlformats.org/officeDocument/2006/relationships/slideLayout" Target="../slideLayouts/slideLayout843.xml"/><Relationship Id="rId478" Type="http://schemas.openxmlformats.org/officeDocument/2006/relationships/slideLayout" Target="../slideLayouts/slideLayout1081.xml"/><Relationship Id="rId685" Type="http://schemas.openxmlformats.org/officeDocument/2006/relationships/slideLayout" Target="../slideLayouts/slideLayout1288.xml"/><Relationship Id="rId35" Type="http://schemas.openxmlformats.org/officeDocument/2006/relationships/slideLayout" Target="../slideLayouts/slideLayout638.xml"/><Relationship Id="rId77" Type="http://schemas.openxmlformats.org/officeDocument/2006/relationships/slideLayout" Target="../slideLayouts/slideLayout680.xml"/><Relationship Id="rId100" Type="http://schemas.openxmlformats.org/officeDocument/2006/relationships/slideLayout" Target="../slideLayouts/slideLayout703.xml"/><Relationship Id="rId282" Type="http://schemas.openxmlformats.org/officeDocument/2006/relationships/slideLayout" Target="../slideLayouts/slideLayout885.xml"/><Relationship Id="rId338" Type="http://schemas.openxmlformats.org/officeDocument/2006/relationships/slideLayout" Target="../slideLayouts/slideLayout941.xml"/><Relationship Id="rId503" Type="http://schemas.openxmlformats.org/officeDocument/2006/relationships/slideLayout" Target="../slideLayouts/slideLayout1106.xml"/><Relationship Id="rId545" Type="http://schemas.openxmlformats.org/officeDocument/2006/relationships/slideLayout" Target="../slideLayouts/slideLayout1148.xml"/><Relationship Id="rId587" Type="http://schemas.openxmlformats.org/officeDocument/2006/relationships/slideLayout" Target="../slideLayouts/slideLayout1190.xml"/><Relationship Id="rId710" Type="http://schemas.openxmlformats.org/officeDocument/2006/relationships/slideLayout" Target="../slideLayouts/slideLayout1313.xml"/><Relationship Id="rId752" Type="http://schemas.openxmlformats.org/officeDocument/2006/relationships/slideLayout" Target="../slideLayouts/slideLayout1355.xml"/><Relationship Id="rId8" Type="http://schemas.openxmlformats.org/officeDocument/2006/relationships/slideLayout" Target="../slideLayouts/slideLayout611.xml"/><Relationship Id="rId142" Type="http://schemas.openxmlformats.org/officeDocument/2006/relationships/slideLayout" Target="../slideLayouts/slideLayout745.xml"/><Relationship Id="rId184" Type="http://schemas.openxmlformats.org/officeDocument/2006/relationships/slideLayout" Target="../slideLayouts/slideLayout787.xml"/><Relationship Id="rId391" Type="http://schemas.openxmlformats.org/officeDocument/2006/relationships/slideLayout" Target="../slideLayouts/slideLayout994.xml"/><Relationship Id="rId405" Type="http://schemas.openxmlformats.org/officeDocument/2006/relationships/slideLayout" Target="../slideLayouts/slideLayout1008.xml"/><Relationship Id="rId447" Type="http://schemas.openxmlformats.org/officeDocument/2006/relationships/slideLayout" Target="../slideLayouts/slideLayout1050.xml"/><Relationship Id="rId612" Type="http://schemas.openxmlformats.org/officeDocument/2006/relationships/slideLayout" Target="../slideLayouts/slideLayout1215.xml"/><Relationship Id="rId251" Type="http://schemas.openxmlformats.org/officeDocument/2006/relationships/slideLayout" Target="../slideLayouts/slideLayout854.xml"/><Relationship Id="rId489" Type="http://schemas.openxmlformats.org/officeDocument/2006/relationships/slideLayout" Target="../slideLayouts/slideLayout1092.xml"/><Relationship Id="rId654" Type="http://schemas.openxmlformats.org/officeDocument/2006/relationships/slideLayout" Target="../slideLayouts/slideLayout1257.xml"/><Relationship Id="rId696" Type="http://schemas.openxmlformats.org/officeDocument/2006/relationships/slideLayout" Target="../slideLayouts/slideLayout1299.xml"/><Relationship Id="rId46" Type="http://schemas.openxmlformats.org/officeDocument/2006/relationships/slideLayout" Target="../slideLayouts/slideLayout649.xml"/><Relationship Id="rId293" Type="http://schemas.openxmlformats.org/officeDocument/2006/relationships/slideLayout" Target="../slideLayouts/slideLayout896.xml"/><Relationship Id="rId307" Type="http://schemas.openxmlformats.org/officeDocument/2006/relationships/slideLayout" Target="../slideLayouts/slideLayout910.xml"/><Relationship Id="rId349" Type="http://schemas.openxmlformats.org/officeDocument/2006/relationships/slideLayout" Target="../slideLayouts/slideLayout952.xml"/><Relationship Id="rId514" Type="http://schemas.openxmlformats.org/officeDocument/2006/relationships/slideLayout" Target="../slideLayouts/slideLayout1117.xml"/><Relationship Id="rId556" Type="http://schemas.openxmlformats.org/officeDocument/2006/relationships/slideLayout" Target="../slideLayouts/slideLayout1159.xml"/><Relationship Id="rId721" Type="http://schemas.openxmlformats.org/officeDocument/2006/relationships/slideLayout" Target="../slideLayouts/slideLayout1324.xml"/><Relationship Id="rId763" Type="http://schemas.openxmlformats.org/officeDocument/2006/relationships/slideLayout" Target="../slideLayouts/slideLayout1366.xml"/><Relationship Id="rId88" Type="http://schemas.openxmlformats.org/officeDocument/2006/relationships/slideLayout" Target="../slideLayouts/slideLayout691.xml"/><Relationship Id="rId111" Type="http://schemas.openxmlformats.org/officeDocument/2006/relationships/slideLayout" Target="../slideLayouts/slideLayout714.xml"/><Relationship Id="rId153" Type="http://schemas.openxmlformats.org/officeDocument/2006/relationships/slideLayout" Target="../slideLayouts/slideLayout756.xml"/><Relationship Id="rId195" Type="http://schemas.openxmlformats.org/officeDocument/2006/relationships/slideLayout" Target="../slideLayouts/slideLayout798.xml"/><Relationship Id="rId209" Type="http://schemas.openxmlformats.org/officeDocument/2006/relationships/slideLayout" Target="../slideLayouts/slideLayout812.xml"/><Relationship Id="rId360" Type="http://schemas.openxmlformats.org/officeDocument/2006/relationships/slideLayout" Target="../slideLayouts/slideLayout963.xml"/><Relationship Id="rId416" Type="http://schemas.openxmlformats.org/officeDocument/2006/relationships/slideLayout" Target="../slideLayouts/slideLayout1019.xml"/><Relationship Id="rId598" Type="http://schemas.openxmlformats.org/officeDocument/2006/relationships/slideLayout" Target="../slideLayouts/slideLayout1201.xml"/><Relationship Id="rId220" Type="http://schemas.openxmlformats.org/officeDocument/2006/relationships/slideLayout" Target="../slideLayouts/slideLayout823.xml"/><Relationship Id="rId458" Type="http://schemas.openxmlformats.org/officeDocument/2006/relationships/slideLayout" Target="../slideLayouts/slideLayout1061.xml"/><Relationship Id="rId623" Type="http://schemas.openxmlformats.org/officeDocument/2006/relationships/slideLayout" Target="../slideLayouts/slideLayout1226.xml"/><Relationship Id="rId665" Type="http://schemas.openxmlformats.org/officeDocument/2006/relationships/slideLayout" Target="../slideLayouts/slideLayout1268.xml"/><Relationship Id="rId15" Type="http://schemas.openxmlformats.org/officeDocument/2006/relationships/slideLayout" Target="../slideLayouts/slideLayout618.xml"/><Relationship Id="rId57" Type="http://schemas.openxmlformats.org/officeDocument/2006/relationships/slideLayout" Target="../slideLayouts/slideLayout660.xml"/><Relationship Id="rId262" Type="http://schemas.openxmlformats.org/officeDocument/2006/relationships/slideLayout" Target="../slideLayouts/slideLayout865.xml"/><Relationship Id="rId318" Type="http://schemas.openxmlformats.org/officeDocument/2006/relationships/slideLayout" Target="../slideLayouts/slideLayout921.xml"/><Relationship Id="rId525" Type="http://schemas.openxmlformats.org/officeDocument/2006/relationships/slideLayout" Target="../slideLayouts/slideLayout1128.xml"/><Relationship Id="rId567" Type="http://schemas.openxmlformats.org/officeDocument/2006/relationships/slideLayout" Target="../slideLayouts/slideLayout1170.xml"/><Relationship Id="rId732" Type="http://schemas.openxmlformats.org/officeDocument/2006/relationships/slideLayout" Target="../slideLayouts/slideLayout1335.xml"/><Relationship Id="rId99" Type="http://schemas.openxmlformats.org/officeDocument/2006/relationships/slideLayout" Target="../slideLayouts/slideLayout702.xml"/><Relationship Id="rId122" Type="http://schemas.openxmlformats.org/officeDocument/2006/relationships/slideLayout" Target="../slideLayouts/slideLayout725.xml"/><Relationship Id="rId164" Type="http://schemas.openxmlformats.org/officeDocument/2006/relationships/slideLayout" Target="../slideLayouts/slideLayout767.xml"/><Relationship Id="rId371" Type="http://schemas.openxmlformats.org/officeDocument/2006/relationships/slideLayout" Target="../slideLayouts/slideLayout974.xml"/><Relationship Id="rId774" Type="http://schemas.openxmlformats.org/officeDocument/2006/relationships/slideLayout" Target="../slideLayouts/slideLayout1377.xml"/><Relationship Id="rId427" Type="http://schemas.openxmlformats.org/officeDocument/2006/relationships/slideLayout" Target="../slideLayouts/slideLayout1030.xml"/><Relationship Id="rId469" Type="http://schemas.openxmlformats.org/officeDocument/2006/relationships/slideLayout" Target="../slideLayouts/slideLayout1072.xml"/><Relationship Id="rId634" Type="http://schemas.openxmlformats.org/officeDocument/2006/relationships/slideLayout" Target="../slideLayouts/slideLayout1237.xml"/><Relationship Id="rId676" Type="http://schemas.openxmlformats.org/officeDocument/2006/relationships/slideLayout" Target="../slideLayouts/slideLayout1279.xml"/><Relationship Id="rId26" Type="http://schemas.openxmlformats.org/officeDocument/2006/relationships/slideLayout" Target="../slideLayouts/slideLayout629.xml"/><Relationship Id="rId231" Type="http://schemas.openxmlformats.org/officeDocument/2006/relationships/slideLayout" Target="../slideLayouts/slideLayout834.xml"/><Relationship Id="rId273" Type="http://schemas.openxmlformats.org/officeDocument/2006/relationships/slideLayout" Target="../slideLayouts/slideLayout876.xml"/><Relationship Id="rId329" Type="http://schemas.openxmlformats.org/officeDocument/2006/relationships/slideLayout" Target="../slideLayouts/slideLayout932.xml"/><Relationship Id="rId480" Type="http://schemas.openxmlformats.org/officeDocument/2006/relationships/slideLayout" Target="../slideLayouts/slideLayout1083.xml"/><Relationship Id="rId536" Type="http://schemas.openxmlformats.org/officeDocument/2006/relationships/slideLayout" Target="../slideLayouts/slideLayout1139.xml"/><Relationship Id="rId701" Type="http://schemas.openxmlformats.org/officeDocument/2006/relationships/slideLayout" Target="../slideLayouts/slideLayout1304.xml"/><Relationship Id="rId68" Type="http://schemas.openxmlformats.org/officeDocument/2006/relationships/slideLayout" Target="../slideLayouts/slideLayout671.xml"/><Relationship Id="rId133" Type="http://schemas.openxmlformats.org/officeDocument/2006/relationships/slideLayout" Target="../slideLayouts/slideLayout736.xml"/><Relationship Id="rId175" Type="http://schemas.openxmlformats.org/officeDocument/2006/relationships/slideLayout" Target="../slideLayouts/slideLayout778.xml"/><Relationship Id="rId340" Type="http://schemas.openxmlformats.org/officeDocument/2006/relationships/slideLayout" Target="../slideLayouts/slideLayout943.xml"/><Relationship Id="rId578" Type="http://schemas.openxmlformats.org/officeDocument/2006/relationships/slideLayout" Target="../slideLayouts/slideLayout1181.xml"/><Relationship Id="rId743" Type="http://schemas.openxmlformats.org/officeDocument/2006/relationships/slideLayout" Target="../slideLayouts/slideLayout1346.xml"/><Relationship Id="rId785" Type="http://schemas.openxmlformats.org/officeDocument/2006/relationships/image" Target="../media/image5.emf"/><Relationship Id="rId200" Type="http://schemas.openxmlformats.org/officeDocument/2006/relationships/slideLayout" Target="../slideLayouts/slideLayout803.xml"/><Relationship Id="rId382" Type="http://schemas.openxmlformats.org/officeDocument/2006/relationships/slideLayout" Target="../slideLayouts/slideLayout985.xml"/><Relationship Id="rId438" Type="http://schemas.openxmlformats.org/officeDocument/2006/relationships/slideLayout" Target="../slideLayouts/slideLayout1041.xml"/><Relationship Id="rId603" Type="http://schemas.openxmlformats.org/officeDocument/2006/relationships/slideLayout" Target="../slideLayouts/slideLayout1206.xml"/><Relationship Id="rId645" Type="http://schemas.openxmlformats.org/officeDocument/2006/relationships/slideLayout" Target="../slideLayouts/slideLayout1248.xml"/><Relationship Id="rId687" Type="http://schemas.openxmlformats.org/officeDocument/2006/relationships/slideLayout" Target="../slideLayouts/slideLayout1290.xml"/><Relationship Id="rId242" Type="http://schemas.openxmlformats.org/officeDocument/2006/relationships/slideLayout" Target="../slideLayouts/slideLayout845.xml"/><Relationship Id="rId284" Type="http://schemas.openxmlformats.org/officeDocument/2006/relationships/slideLayout" Target="../slideLayouts/slideLayout887.xml"/><Relationship Id="rId491" Type="http://schemas.openxmlformats.org/officeDocument/2006/relationships/slideLayout" Target="../slideLayouts/slideLayout1094.xml"/><Relationship Id="rId505" Type="http://schemas.openxmlformats.org/officeDocument/2006/relationships/slideLayout" Target="../slideLayouts/slideLayout1108.xml"/><Relationship Id="rId712" Type="http://schemas.openxmlformats.org/officeDocument/2006/relationships/slideLayout" Target="../slideLayouts/slideLayout1315.xml"/><Relationship Id="rId37" Type="http://schemas.openxmlformats.org/officeDocument/2006/relationships/slideLayout" Target="../slideLayouts/slideLayout640.xml"/><Relationship Id="rId79" Type="http://schemas.openxmlformats.org/officeDocument/2006/relationships/slideLayout" Target="../slideLayouts/slideLayout682.xml"/><Relationship Id="rId102" Type="http://schemas.openxmlformats.org/officeDocument/2006/relationships/slideLayout" Target="../slideLayouts/slideLayout705.xml"/><Relationship Id="rId144" Type="http://schemas.openxmlformats.org/officeDocument/2006/relationships/slideLayout" Target="../slideLayouts/slideLayout747.xml"/><Relationship Id="rId547" Type="http://schemas.openxmlformats.org/officeDocument/2006/relationships/slideLayout" Target="../slideLayouts/slideLayout1150.xml"/><Relationship Id="rId589" Type="http://schemas.openxmlformats.org/officeDocument/2006/relationships/slideLayout" Target="../slideLayouts/slideLayout1192.xml"/><Relationship Id="rId754" Type="http://schemas.openxmlformats.org/officeDocument/2006/relationships/slideLayout" Target="../slideLayouts/slideLayout1357.xml"/><Relationship Id="rId90" Type="http://schemas.openxmlformats.org/officeDocument/2006/relationships/slideLayout" Target="../slideLayouts/slideLayout693.xml"/><Relationship Id="rId186" Type="http://schemas.openxmlformats.org/officeDocument/2006/relationships/slideLayout" Target="../slideLayouts/slideLayout789.xml"/><Relationship Id="rId351" Type="http://schemas.openxmlformats.org/officeDocument/2006/relationships/slideLayout" Target="../slideLayouts/slideLayout954.xml"/><Relationship Id="rId393" Type="http://schemas.openxmlformats.org/officeDocument/2006/relationships/slideLayout" Target="../slideLayouts/slideLayout996.xml"/><Relationship Id="rId407" Type="http://schemas.openxmlformats.org/officeDocument/2006/relationships/slideLayout" Target="../slideLayouts/slideLayout1010.xml"/><Relationship Id="rId449" Type="http://schemas.openxmlformats.org/officeDocument/2006/relationships/slideLayout" Target="../slideLayouts/slideLayout1052.xml"/><Relationship Id="rId614" Type="http://schemas.openxmlformats.org/officeDocument/2006/relationships/slideLayout" Target="../slideLayouts/slideLayout1217.xml"/><Relationship Id="rId656" Type="http://schemas.openxmlformats.org/officeDocument/2006/relationships/slideLayout" Target="../slideLayouts/slideLayout1259.xml"/><Relationship Id="rId211" Type="http://schemas.openxmlformats.org/officeDocument/2006/relationships/slideLayout" Target="../slideLayouts/slideLayout814.xml"/><Relationship Id="rId253" Type="http://schemas.openxmlformats.org/officeDocument/2006/relationships/slideLayout" Target="../slideLayouts/slideLayout856.xml"/><Relationship Id="rId295" Type="http://schemas.openxmlformats.org/officeDocument/2006/relationships/slideLayout" Target="../slideLayouts/slideLayout898.xml"/><Relationship Id="rId309" Type="http://schemas.openxmlformats.org/officeDocument/2006/relationships/slideLayout" Target="../slideLayouts/slideLayout912.xml"/><Relationship Id="rId460" Type="http://schemas.openxmlformats.org/officeDocument/2006/relationships/slideLayout" Target="../slideLayouts/slideLayout1063.xml"/><Relationship Id="rId516" Type="http://schemas.openxmlformats.org/officeDocument/2006/relationships/slideLayout" Target="../slideLayouts/slideLayout1119.xml"/><Relationship Id="rId698" Type="http://schemas.openxmlformats.org/officeDocument/2006/relationships/slideLayout" Target="../slideLayouts/slideLayout1301.xml"/><Relationship Id="rId48" Type="http://schemas.openxmlformats.org/officeDocument/2006/relationships/slideLayout" Target="../slideLayouts/slideLayout651.xml"/><Relationship Id="rId113" Type="http://schemas.openxmlformats.org/officeDocument/2006/relationships/slideLayout" Target="../slideLayouts/slideLayout716.xml"/><Relationship Id="rId320" Type="http://schemas.openxmlformats.org/officeDocument/2006/relationships/slideLayout" Target="../slideLayouts/slideLayout923.xml"/><Relationship Id="rId558" Type="http://schemas.openxmlformats.org/officeDocument/2006/relationships/slideLayout" Target="../slideLayouts/slideLayout1161.xml"/><Relationship Id="rId723" Type="http://schemas.openxmlformats.org/officeDocument/2006/relationships/slideLayout" Target="../slideLayouts/slideLayout1326.xml"/><Relationship Id="rId765" Type="http://schemas.openxmlformats.org/officeDocument/2006/relationships/slideLayout" Target="../slideLayouts/slideLayout1368.xml"/><Relationship Id="rId155" Type="http://schemas.openxmlformats.org/officeDocument/2006/relationships/slideLayout" Target="../slideLayouts/slideLayout758.xml"/><Relationship Id="rId197" Type="http://schemas.openxmlformats.org/officeDocument/2006/relationships/slideLayout" Target="../slideLayouts/slideLayout800.xml"/><Relationship Id="rId362" Type="http://schemas.openxmlformats.org/officeDocument/2006/relationships/slideLayout" Target="../slideLayouts/slideLayout965.xml"/><Relationship Id="rId418" Type="http://schemas.openxmlformats.org/officeDocument/2006/relationships/slideLayout" Target="../slideLayouts/slideLayout1021.xml"/><Relationship Id="rId625" Type="http://schemas.openxmlformats.org/officeDocument/2006/relationships/slideLayout" Target="../slideLayouts/slideLayout1228.xml"/><Relationship Id="rId222" Type="http://schemas.openxmlformats.org/officeDocument/2006/relationships/slideLayout" Target="../slideLayouts/slideLayout825.xml"/><Relationship Id="rId264" Type="http://schemas.openxmlformats.org/officeDocument/2006/relationships/slideLayout" Target="../slideLayouts/slideLayout867.xml"/><Relationship Id="rId471" Type="http://schemas.openxmlformats.org/officeDocument/2006/relationships/slideLayout" Target="../slideLayouts/slideLayout1074.xml"/><Relationship Id="rId667" Type="http://schemas.openxmlformats.org/officeDocument/2006/relationships/slideLayout" Target="../slideLayouts/slideLayout1270.xml"/><Relationship Id="rId17" Type="http://schemas.openxmlformats.org/officeDocument/2006/relationships/slideLayout" Target="../slideLayouts/slideLayout620.xml"/><Relationship Id="rId59" Type="http://schemas.openxmlformats.org/officeDocument/2006/relationships/slideLayout" Target="../slideLayouts/slideLayout662.xml"/><Relationship Id="rId124" Type="http://schemas.openxmlformats.org/officeDocument/2006/relationships/slideLayout" Target="../slideLayouts/slideLayout727.xml"/><Relationship Id="rId527" Type="http://schemas.openxmlformats.org/officeDocument/2006/relationships/slideLayout" Target="../slideLayouts/slideLayout1130.xml"/><Relationship Id="rId569" Type="http://schemas.openxmlformats.org/officeDocument/2006/relationships/slideLayout" Target="../slideLayouts/slideLayout1172.xml"/><Relationship Id="rId734" Type="http://schemas.openxmlformats.org/officeDocument/2006/relationships/slideLayout" Target="../slideLayouts/slideLayout1337.xml"/><Relationship Id="rId776" Type="http://schemas.openxmlformats.org/officeDocument/2006/relationships/slideLayout" Target="../slideLayouts/slideLayout1379.xml"/><Relationship Id="rId70" Type="http://schemas.openxmlformats.org/officeDocument/2006/relationships/slideLayout" Target="../slideLayouts/slideLayout673.xml"/><Relationship Id="rId166" Type="http://schemas.openxmlformats.org/officeDocument/2006/relationships/slideLayout" Target="../slideLayouts/slideLayout769.xml"/><Relationship Id="rId331" Type="http://schemas.openxmlformats.org/officeDocument/2006/relationships/slideLayout" Target="../slideLayouts/slideLayout934.xml"/><Relationship Id="rId373" Type="http://schemas.openxmlformats.org/officeDocument/2006/relationships/slideLayout" Target="../slideLayouts/slideLayout976.xml"/><Relationship Id="rId429" Type="http://schemas.openxmlformats.org/officeDocument/2006/relationships/slideLayout" Target="../slideLayouts/slideLayout1032.xml"/><Relationship Id="rId580" Type="http://schemas.openxmlformats.org/officeDocument/2006/relationships/slideLayout" Target="../slideLayouts/slideLayout1183.xml"/><Relationship Id="rId636" Type="http://schemas.openxmlformats.org/officeDocument/2006/relationships/slideLayout" Target="../slideLayouts/slideLayout1239.xml"/><Relationship Id="rId1" Type="http://schemas.openxmlformats.org/officeDocument/2006/relationships/slideLayout" Target="../slideLayouts/slideLayout604.xml"/><Relationship Id="rId233" Type="http://schemas.openxmlformats.org/officeDocument/2006/relationships/slideLayout" Target="../slideLayouts/slideLayout836.xml"/><Relationship Id="rId440" Type="http://schemas.openxmlformats.org/officeDocument/2006/relationships/slideLayout" Target="../slideLayouts/slideLayout1043.xml"/><Relationship Id="rId678" Type="http://schemas.openxmlformats.org/officeDocument/2006/relationships/slideLayout" Target="../slideLayouts/slideLayout1281.xml"/><Relationship Id="rId28" Type="http://schemas.openxmlformats.org/officeDocument/2006/relationships/slideLayout" Target="../slideLayouts/slideLayout631.xml"/><Relationship Id="rId275" Type="http://schemas.openxmlformats.org/officeDocument/2006/relationships/slideLayout" Target="../slideLayouts/slideLayout878.xml"/><Relationship Id="rId300" Type="http://schemas.openxmlformats.org/officeDocument/2006/relationships/slideLayout" Target="../slideLayouts/slideLayout903.xml"/><Relationship Id="rId482" Type="http://schemas.openxmlformats.org/officeDocument/2006/relationships/slideLayout" Target="../slideLayouts/slideLayout1085.xml"/><Relationship Id="rId538" Type="http://schemas.openxmlformats.org/officeDocument/2006/relationships/slideLayout" Target="../slideLayouts/slideLayout1141.xml"/><Relationship Id="rId703" Type="http://schemas.openxmlformats.org/officeDocument/2006/relationships/slideLayout" Target="../slideLayouts/slideLayout1306.xml"/><Relationship Id="rId745" Type="http://schemas.openxmlformats.org/officeDocument/2006/relationships/slideLayout" Target="../slideLayouts/slideLayout1348.xml"/><Relationship Id="rId81" Type="http://schemas.openxmlformats.org/officeDocument/2006/relationships/slideLayout" Target="../slideLayouts/slideLayout684.xml"/><Relationship Id="rId135" Type="http://schemas.openxmlformats.org/officeDocument/2006/relationships/slideLayout" Target="../slideLayouts/slideLayout738.xml"/><Relationship Id="rId177" Type="http://schemas.openxmlformats.org/officeDocument/2006/relationships/slideLayout" Target="../slideLayouts/slideLayout780.xml"/><Relationship Id="rId342" Type="http://schemas.openxmlformats.org/officeDocument/2006/relationships/slideLayout" Target="../slideLayouts/slideLayout945.xml"/><Relationship Id="rId384" Type="http://schemas.openxmlformats.org/officeDocument/2006/relationships/slideLayout" Target="../slideLayouts/slideLayout987.xml"/><Relationship Id="rId591" Type="http://schemas.openxmlformats.org/officeDocument/2006/relationships/slideLayout" Target="../slideLayouts/slideLayout1194.xml"/><Relationship Id="rId605" Type="http://schemas.openxmlformats.org/officeDocument/2006/relationships/slideLayout" Target="../slideLayouts/slideLayout1208.xml"/><Relationship Id="rId787" Type="http://schemas.openxmlformats.org/officeDocument/2006/relationships/image" Target="../media/image7.emf"/><Relationship Id="rId202" Type="http://schemas.openxmlformats.org/officeDocument/2006/relationships/slideLayout" Target="../slideLayouts/slideLayout805.xml"/><Relationship Id="rId244" Type="http://schemas.openxmlformats.org/officeDocument/2006/relationships/slideLayout" Target="../slideLayouts/slideLayout847.xml"/><Relationship Id="rId647" Type="http://schemas.openxmlformats.org/officeDocument/2006/relationships/slideLayout" Target="../slideLayouts/slideLayout1250.xml"/><Relationship Id="rId689" Type="http://schemas.openxmlformats.org/officeDocument/2006/relationships/slideLayout" Target="../slideLayouts/slideLayout1292.xml"/><Relationship Id="rId39" Type="http://schemas.openxmlformats.org/officeDocument/2006/relationships/slideLayout" Target="../slideLayouts/slideLayout642.xml"/><Relationship Id="rId286" Type="http://schemas.openxmlformats.org/officeDocument/2006/relationships/slideLayout" Target="../slideLayouts/slideLayout889.xml"/><Relationship Id="rId451" Type="http://schemas.openxmlformats.org/officeDocument/2006/relationships/slideLayout" Target="../slideLayouts/slideLayout1054.xml"/><Relationship Id="rId493" Type="http://schemas.openxmlformats.org/officeDocument/2006/relationships/slideLayout" Target="../slideLayouts/slideLayout1096.xml"/><Relationship Id="rId507" Type="http://schemas.openxmlformats.org/officeDocument/2006/relationships/slideLayout" Target="../slideLayouts/slideLayout1110.xml"/><Relationship Id="rId549" Type="http://schemas.openxmlformats.org/officeDocument/2006/relationships/slideLayout" Target="../slideLayouts/slideLayout1152.xml"/><Relationship Id="rId714" Type="http://schemas.openxmlformats.org/officeDocument/2006/relationships/slideLayout" Target="../slideLayouts/slideLayout1317.xml"/><Relationship Id="rId756" Type="http://schemas.openxmlformats.org/officeDocument/2006/relationships/slideLayout" Target="../slideLayouts/slideLayout1359.xml"/><Relationship Id="rId50" Type="http://schemas.openxmlformats.org/officeDocument/2006/relationships/slideLayout" Target="../slideLayouts/slideLayout653.xml"/><Relationship Id="rId104" Type="http://schemas.openxmlformats.org/officeDocument/2006/relationships/slideLayout" Target="../slideLayouts/slideLayout707.xml"/><Relationship Id="rId146" Type="http://schemas.openxmlformats.org/officeDocument/2006/relationships/slideLayout" Target="../slideLayouts/slideLayout749.xml"/><Relationship Id="rId188" Type="http://schemas.openxmlformats.org/officeDocument/2006/relationships/slideLayout" Target="../slideLayouts/slideLayout791.xml"/><Relationship Id="rId311" Type="http://schemas.openxmlformats.org/officeDocument/2006/relationships/slideLayout" Target="../slideLayouts/slideLayout914.xml"/><Relationship Id="rId353" Type="http://schemas.openxmlformats.org/officeDocument/2006/relationships/slideLayout" Target="../slideLayouts/slideLayout956.xml"/><Relationship Id="rId395" Type="http://schemas.openxmlformats.org/officeDocument/2006/relationships/slideLayout" Target="../slideLayouts/slideLayout998.xml"/><Relationship Id="rId409" Type="http://schemas.openxmlformats.org/officeDocument/2006/relationships/slideLayout" Target="../slideLayouts/slideLayout1012.xml"/><Relationship Id="rId560" Type="http://schemas.openxmlformats.org/officeDocument/2006/relationships/slideLayout" Target="../slideLayouts/slideLayout1163.xml"/><Relationship Id="rId92" Type="http://schemas.openxmlformats.org/officeDocument/2006/relationships/slideLayout" Target="../slideLayouts/slideLayout695.xml"/><Relationship Id="rId213" Type="http://schemas.openxmlformats.org/officeDocument/2006/relationships/slideLayout" Target="../slideLayouts/slideLayout816.xml"/><Relationship Id="rId420" Type="http://schemas.openxmlformats.org/officeDocument/2006/relationships/slideLayout" Target="../slideLayouts/slideLayout1023.xml"/><Relationship Id="rId616" Type="http://schemas.openxmlformats.org/officeDocument/2006/relationships/slideLayout" Target="../slideLayouts/slideLayout1219.xml"/><Relationship Id="rId658" Type="http://schemas.openxmlformats.org/officeDocument/2006/relationships/slideLayout" Target="../slideLayouts/slideLayout1261.xml"/><Relationship Id="rId255" Type="http://schemas.openxmlformats.org/officeDocument/2006/relationships/slideLayout" Target="../slideLayouts/slideLayout858.xml"/><Relationship Id="rId297" Type="http://schemas.openxmlformats.org/officeDocument/2006/relationships/slideLayout" Target="../slideLayouts/slideLayout900.xml"/><Relationship Id="rId462" Type="http://schemas.openxmlformats.org/officeDocument/2006/relationships/slideLayout" Target="../slideLayouts/slideLayout1065.xml"/><Relationship Id="rId518" Type="http://schemas.openxmlformats.org/officeDocument/2006/relationships/slideLayout" Target="../slideLayouts/slideLayout1121.xml"/><Relationship Id="rId725" Type="http://schemas.openxmlformats.org/officeDocument/2006/relationships/slideLayout" Target="../slideLayouts/slideLayout1328.xml"/><Relationship Id="rId115" Type="http://schemas.openxmlformats.org/officeDocument/2006/relationships/slideLayout" Target="../slideLayouts/slideLayout718.xml"/><Relationship Id="rId157" Type="http://schemas.openxmlformats.org/officeDocument/2006/relationships/slideLayout" Target="../slideLayouts/slideLayout760.xml"/><Relationship Id="rId322" Type="http://schemas.openxmlformats.org/officeDocument/2006/relationships/slideLayout" Target="../slideLayouts/slideLayout925.xml"/><Relationship Id="rId364" Type="http://schemas.openxmlformats.org/officeDocument/2006/relationships/slideLayout" Target="../slideLayouts/slideLayout967.xml"/><Relationship Id="rId767" Type="http://schemas.openxmlformats.org/officeDocument/2006/relationships/slideLayout" Target="../slideLayouts/slideLayout1370.xml"/><Relationship Id="rId61" Type="http://schemas.openxmlformats.org/officeDocument/2006/relationships/slideLayout" Target="../slideLayouts/slideLayout664.xml"/><Relationship Id="rId199" Type="http://schemas.openxmlformats.org/officeDocument/2006/relationships/slideLayout" Target="../slideLayouts/slideLayout802.xml"/><Relationship Id="rId571" Type="http://schemas.openxmlformats.org/officeDocument/2006/relationships/slideLayout" Target="../slideLayouts/slideLayout1174.xml"/><Relationship Id="rId627" Type="http://schemas.openxmlformats.org/officeDocument/2006/relationships/slideLayout" Target="../slideLayouts/slideLayout1230.xml"/><Relationship Id="rId669" Type="http://schemas.openxmlformats.org/officeDocument/2006/relationships/slideLayout" Target="../slideLayouts/slideLayout1272.xml"/><Relationship Id="rId19" Type="http://schemas.openxmlformats.org/officeDocument/2006/relationships/slideLayout" Target="../slideLayouts/slideLayout622.xml"/><Relationship Id="rId224" Type="http://schemas.openxmlformats.org/officeDocument/2006/relationships/slideLayout" Target="../slideLayouts/slideLayout827.xml"/><Relationship Id="rId266" Type="http://schemas.openxmlformats.org/officeDocument/2006/relationships/slideLayout" Target="../slideLayouts/slideLayout869.xml"/><Relationship Id="rId431" Type="http://schemas.openxmlformats.org/officeDocument/2006/relationships/slideLayout" Target="../slideLayouts/slideLayout1034.xml"/><Relationship Id="rId473" Type="http://schemas.openxmlformats.org/officeDocument/2006/relationships/slideLayout" Target="../slideLayouts/slideLayout1076.xml"/><Relationship Id="rId529" Type="http://schemas.openxmlformats.org/officeDocument/2006/relationships/slideLayout" Target="../slideLayouts/slideLayout1132.xml"/><Relationship Id="rId680" Type="http://schemas.openxmlformats.org/officeDocument/2006/relationships/slideLayout" Target="../slideLayouts/slideLayout1283.xml"/><Relationship Id="rId736" Type="http://schemas.openxmlformats.org/officeDocument/2006/relationships/slideLayout" Target="../slideLayouts/slideLayout1339.xml"/><Relationship Id="rId30" Type="http://schemas.openxmlformats.org/officeDocument/2006/relationships/slideLayout" Target="../slideLayouts/slideLayout633.xml"/><Relationship Id="rId126" Type="http://schemas.openxmlformats.org/officeDocument/2006/relationships/slideLayout" Target="../slideLayouts/slideLayout729.xml"/><Relationship Id="rId168" Type="http://schemas.openxmlformats.org/officeDocument/2006/relationships/slideLayout" Target="../slideLayouts/slideLayout771.xml"/><Relationship Id="rId333" Type="http://schemas.openxmlformats.org/officeDocument/2006/relationships/slideLayout" Target="../slideLayouts/slideLayout936.xml"/><Relationship Id="rId540" Type="http://schemas.openxmlformats.org/officeDocument/2006/relationships/slideLayout" Target="../slideLayouts/slideLayout1143.xml"/><Relationship Id="rId778" Type="http://schemas.openxmlformats.org/officeDocument/2006/relationships/theme" Target="../theme/theme4.xml"/><Relationship Id="rId72" Type="http://schemas.openxmlformats.org/officeDocument/2006/relationships/slideLayout" Target="../slideLayouts/slideLayout675.xml"/><Relationship Id="rId375" Type="http://schemas.openxmlformats.org/officeDocument/2006/relationships/slideLayout" Target="../slideLayouts/slideLayout978.xml"/><Relationship Id="rId582" Type="http://schemas.openxmlformats.org/officeDocument/2006/relationships/slideLayout" Target="../slideLayouts/slideLayout1185.xml"/><Relationship Id="rId638" Type="http://schemas.openxmlformats.org/officeDocument/2006/relationships/slideLayout" Target="../slideLayouts/slideLayout1241.xml"/><Relationship Id="rId3" Type="http://schemas.openxmlformats.org/officeDocument/2006/relationships/slideLayout" Target="../slideLayouts/slideLayout606.xml"/><Relationship Id="rId235" Type="http://schemas.openxmlformats.org/officeDocument/2006/relationships/slideLayout" Target="../slideLayouts/slideLayout838.xml"/><Relationship Id="rId277" Type="http://schemas.openxmlformats.org/officeDocument/2006/relationships/slideLayout" Target="../slideLayouts/slideLayout880.xml"/><Relationship Id="rId400" Type="http://schemas.openxmlformats.org/officeDocument/2006/relationships/slideLayout" Target="../slideLayouts/slideLayout1003.xml"/><Relationship Id="rId442" Type="http://schemas.openxmlformats.org/officeDocument/2006/relationships/slideLayout" Target="../slideLayouts/slideLayout1045.xml"/><Relationship Id="rId484" Type="http://schemas.openxmlformats.org/officeDocument/2006/relationships/slideLayout" Target="../slideLayouts/slideLayout1087.xml"/><Relationship Id="rId705" Type="http://schemas.openxmlformats.org/officeDocument/2006/relationships/slideLayout" Target="../slideLayouts/slideLayout1308.xml"/><Relationship Id="rId137" Type="http://schemas.openxmlformats.org/officeDocument/2006/relationships/slideLayout" Target="../slideLayouts/slideLayout740.xml"/><Relationship Id="rId302" Type="http://schemas.openxmlformats.org/officeDocument/2006/relationships/slideLayout" Target="../slideLayouts/slideLayout905.xml"/><Relationship Id="rId344" Type="http://schemas.openxmlformats.org/officeDocument/2006/relationships/slideLayout" Target="../slideLayouts/slideLayout947.xml"/><Relationship Id="rId691" Type="http://schemas.openxmlformats.org/officeDocument/2006/relationships/slideLayout" Target="../slideLayouts/slideLayout1294.xml"/><Relationship Id="rId747" Type="http://schemas.openxmlformats.org/officeDocument/2006/relationships/slideLayout" Target="../slideLayouts/slideLayout1350.xml"/><Relationship Id="rId41" Type="http://schemas.openxmlformats.org/officeDocument/2006/relationships/slideLayout" Target="../slideLayouts/slideLayout644.xml"/><Relationship Id="rId83" Type="http://schemas.openxmlformats.org/officeDocument/2006/relationships/slideLayout" Target="../slideLayouts/slideLayout686.xml"/><Relationship Id="rId179" Type="http://schemas.openxmlformats.org/officeDocument/2006/relationships/slideLayout" Target="../slideLayouts/slideLayout782.xml"/><Relationship Id="rId386" Type="http://schemas.openxmlformats.org/officeDocument/2006/relationships/slideLayout" Target="../slideLayouts/slideLayout989.xml"/><Relationship Id="rId551" Type="http://schemas.openxmlformats.org/officeDocument/2006/relationships/slideLayout" Target="../slideLayouts/slideLayout1154.xml"/><Relationship Id="rId593" Type="http://schemas.openxmlformats.org/officeDocument/2006/relationships/slideLayout" Target="../slideLayouts/slideLayout1196.xml"/><Relationship Id="rId607" Type="http://schemas.openxmlformats.org/officeDocument/2006/relationships/slideLayout" Target="../slideLayouts/slideLayout1210.xml"/><Relationship Id="rId649" Type="http://schemas.openxmlformats.org/officeDocument/2006/relationships/slideLayout" Target="../slideLayouts/slideLayout1252.xml"/><Relationship Id="rId190" Type="http://schemas.openxmlformats.org/officeDocument/2006/relationships/slideLayout" Target="../slideLayouts/slideLayout793.xml"/><Relationship Id="rId204" Type="http://schemas.openxmlformats.org/officeDocument/2006/relationships/slideLayout" Target="../slideLayouts/slideLayout807.xml"/><Relationship Id="rId246" Type="http://schemas.openxmlformats.org/officeDocument/2006/relationships/slideLayout" Target="../slideLayouts/slideLayout849.xml"/><Relationship Id="rId288" Type="http://schemas.openxmlformats.org/officeDocument/2006/relationships/slideLayout" Target="../slideLayouts/slideLayout891.xml"/><Relationship Id="rId411" Type="http://schemas.openxmlformats.org/officeDocument/2006/relationships/slideLayout" Target="../slideLayouts/slideLayout1014.xml"/><Relationship Id="rId453" Type="http://schemas.openxmlformats.org/officeDocument/2006/relationships/slideLayout" Target="../slideLayouts/slideLayout1056.xml"/><Relationship Id="rId509" Type="http://schemas.openxmlformats.org/officeDocument/2006/relationships/slideLayout" Target="../slideLayouts/slideLayout1112.xml"/><Relationship Id="rId660" Type="http://schemas.openxmlformats.org/officeDocument/2006/relationships/slideLayout" Target="../slideLayouts/slideLayout1263.xml"/><Relationship Id="rId106" Type="http://schemas.openxmlformats.org/officeDocument/2006/relationships/slideLayout" Target="../slideLayouts/slideLayout709.xml"/><Relationship Id="rId313" Type="http://schemas.openxmlformats.org/officeDocument/2006/relationships/slideLayout" Target="../slideLayouts/slideLayout916.xml"/><Relationship Id="rId495" Type="http://schemas.openxmlformats.org/officeDocument/2006/relationships/slideLayout" Target="../slideLayouts/slideLayout1098.xml"/><Relationship Id="rId716" Type="http://schemas.openxmlformats.org/officeDocument/2006/relationships/slideLayout" Target="../slideLayouts/slideLayout1319.xml"/><Relationship Id="rId758" Type="http://schemas.openxmlformats.org/officeDocument/2006/relationships/slideLayout" Target="../slideLayouts/slideLayout1361.xml"/><Relationship Id="rId10" Type="http://schemas.openxmlformats.org/officeDocument/2006/relationships/slideLayout" Target="../slideLayouts/slideLayout613.xml"/><Relationship Id="rId52" Type="http://schemas.openxmlformats.org/officeDocument/2006/relationships/slideLayout" Target="../slideLayouts/slideLayout655.xml"/><Relationship Id="rId94" Type="http://schemas.openxmlformats.org/officeDocument/2006/relationships/slideLayout" Target="../slideLayouts/slideLayout697.xml"/><Relationship Id="rId148" Type="http://schemas.openxmlformats.org/officeDocument/2006/relationships/slideLayout" Target="../slideLayouts/slideLayout751.xml"/><Relationship Id="rId355" Type="http://schemas.openxmlformats.org/officeDocument/2006/relationships/slideLayout" Target="../slideLayouts/slideLayout958.xml"/><Relationship Id="rId397" Type="http://schemas.openxmlformats.org/officeDocument/2006/relationships/slideLayout" Target="../slideLayouts/slideLayout1000.xml"/><Relationship Id="rId520" Type="http://schemas.openxmlformats.org/officeDocument/2006/relationships/slideLayout" Target="../slideLayouts/slideLayout1123.xml"/><Relationship Id="rId562" Type="http://schemas.openxmlformats.org/officeDocument/2006/relationships/slideLayout" Target="../slideLayouts/slideLayout1165.xml"/><Relationship Id="rId618" Type="http://schemas.openxmlformats.org/officeDocument/2006/relationships/slideLayout" Target="../slideLayouts/slideLayout1221.xml"/><Relationship Id="rId215" Type="http://schemas.openxmlformats.org/officeDocument/2006/relationships/slideLayout" Target="../slideLayouts/slideLayout818.xml"/><Relationship Id="rId257" Type="http://schemas.openxmlformats.org/officeDocument/2006/relationships/slideLayout" Target="../slideLayouts/slideLayout860.xml"/><Relationship Id="rId422" Type="http://schemas.openxmlformats.org/officeDocument/2006/relationships/slideLayout" Target="../slideLayouts/slideLayout1025.xml"/><Relationship Id="rId464" Type="http://schemas.openxmlformats.org/officeDocument/2006/relationships/slideLayout" Target="../slideLayouts/slideLayout1067.xml"/><Relationship Id="rId299" Type="http://schemas.openxmlformats.org/officeDocument/2006/relationships/slideLayout" Target="../slideLayouts/slideLayout902.xml"/><Relationship Id="rId727" Type="http://schemas.openxmlformats.org/officeDocument/2006/relationships/slideLayout" Target="../slideLayouts/slideLayout1330.xml"/><Relationship Id="rId63" Type="http://schemas.openxmlformats.org/officeDocument/2006/relationships/slideLayout" Target="../slideLayouts/slideLayout666.xml"/><Relationship Id="rId159" Type="http://schemas.openxmlformats.org/officeDocument/2006/relationships/slideLayout" Target="../slideLayouts/slideLayout762.xml"/><Relationship Id="rId366" Type="http://schemas.openxmlformats.org/officeDocument/2006/relationships/slideLayout" Target="../slideLayouts/slideLayout969.xml"/><Relationship Id="rId573" Type="http://schemas.openxmlformats.org/officeDocument/2006/relationships/slideLayout" Target="../slideLayouts/slideLayout1176.xml"/><Relationship Id="rId780" Type="http://schemas.openxmlformats.org/officeDocument/2006/relationships/audio" Target="../media/media1.mp3"/><Relationship Id="rId226" Type="http://schemas.openxmlformats.org/officeDocument/2006/relationships/slideLayout" Target="../slideLayouts/slideLayout829.xml"/><Relationship Id="rId433" Type="http://schemas.openxmlformats.org/officeDocument/2006/relationships/slideLayout" Target="../slideLayouts/slideLayout1036.xml"/><Relationship Id="rId640" Type="http://schemas.openxmlformats.org/officeDocument/2006/relationships/slideLayout" Target="../slideLayouts/slideLayout1243.xml"/><Relationship Id="rId738" Type="http://schemas.openxmlformats.org/officeDocument/2006/relationships/slideLayout" Target="../slideLayouts/slideLayout1341.xml"/><Relationship Id="rId74" Type="http://schemas.openxmlformats.org/officeDocument/2006/relationships/slideLayout" Target="../slideLayouts/slideLayout677.xml"/><Relationship Id="rId377" Type="http://schemas.openxmlformats.org/officeDocument/2006/relationships/slideLayout" Target="../slideLayouts/slideLayout980.xml"/><Relationship Id="rId500" Type="http://schemas.openxmlformats.org/officeDocument/2006/relationships/slideLayout" Target="../slideLayouts/slideLayout1103.xml"/><Relationship Id="rId584" Type="http://schemas.openxmlformats.org/officeDocument/2006/relationships/slideLayout" Target="../slideLayouts/slideLayout1187.xml"/><Relationship Id="rId5" Type="http://schemas.openxmlformats.org/officeDocument/2006/relationships/slideLayout" Target="../slideLayouts/slideLayout608.xml"/><Relationship Id="rId237" Type="http://schemas.openxmlformats.org/officeDocument/2006/relationships/slideLayout" Target="../slideLayouts/slideLayout840.xml"/><Relationship Id="rId444" Type="http://schemas.openxmlformats.org/officeDocument/2006/relationships/slideLayout" Target="../slideLayouts/slideLayout1047.xml"/><Relationship Id="rId651" Type="http://schemas.openxmlformats.org/officeDocument/2006/relationships/slideLayout" Target="../slideLayouts/slideLayout1254.xml"/><Relationship Id="rId749" Type="http://schemas.openxmlformats.org/officeDocument/2006/relationships/slideLayout" Target="../slideLayouts/slideLayout1352.xml"/><Relationship Id="rId290" Type="http://schemas.openxmlformats.org/officeDocument/2006/relationships/slideLayout" Target="../slideLayouts/slideLayout893.xml"/><Relationship Id="rId304" Type="http://schemas.openxmlformats.org/officeDocument/2006/relationships/slideLayout" Target="../slideLayouts/slideLayout907.xml"/><Relationship Id="rId388" Type="http://schemas.openxmlformats.org/officeDocument/2006/relationships/slideLayout" Target="../slideLayouts/slideLayout991.xml"/><Relationship Id="rId511" Type="http://schemas.openxmlformats.org/officeDocument/2006/relationships/slideLayout" Target="../slideLayouts/slideLayout1114.xml"/><Relationship Id="rId609" Type="http://schemas.openxmlformats.org/officeDocument/2006/relationships/slideLayout" Target="../slideLayouts/slideLayout1212.xml"/><Relationship Id="rId85" Type="http://schemas.openxmlformats.org/officeDocument/2006/relationships/slideLayout" Target="../slideLayouts/slideLayout688.xml"/><Relationship Id="rId150" Type="http://schemas.openxmlformats.org/officeDocument/2006/relationships/slideLayout" Target="../slideLayouts/slideLayout753.xml"/><Relationship Id="rId595" Type="http://schemas.openxmlformats.org/officeDocument/2006/relationships/slideLayout" Target="../slideLayouts/slideLayout1198.xml"/><Relationship Id="rId248" Type="http://schemas.openxmlformats.org/officeDocument/2006/relationships/slideLayout" Target="../slideLayouts/slideLayout851.xml"/><Relationship Id="rId455" Type="http://schemas.openxmlformats.org/officeDocument/2006/relationships/slideLayout" Target="../slideLayouts/slideLayout1058.xml"/><Relationship Id="rId662" Type="http://schemas.openxmlformats.org/officeDocument/2006/relationships/slideLayout" Target="../slideLayouts/slideLayout1265.xml"/><Relationship Id="rId12" Type="http://schemas.openxmlformats.org/officeDocument/2006/relationships/slideLayout" Target="../slideLayouts/slideLayout615.xml"/><Relationship Id="rId108" Type="http://schemas.openxmlformats.org/officeDocument/2006/relationships/slideLayout" Target="../slideLayouts/slideLayout711.xml"/><Relationship Id="rId315" Type="http://schemas.openxmlformats.org/officeDocument/2006/relationships/slideLayout" Target="../slideLayouts/slideLayout918.xml"/><Relationship Id="rId522" Type="http://schemas.openxmlformats.org/officeDocument/2006/relationships/slideLayout" Target="../slideLayouts/slideLayout1125.xml"/><Relationship Id="rId96" Type="http://schemas.openxmlformats.org/officeDocument/2006/relationships/slideLayout" Target="../slideLayouts/slideLayout699.xml"/><Relationship Id="rId161" Type="http://schemas.openxmlformats.org/officeDocument/2006/relationships/slideLayout" Target="../slideLayouts/slideLayout764.xml"/><Relationship Id="rId399" Type="http://schemas.openxmlformats.org/officeDocument/2006/relationships/slideLayout" Target="../slideLayouts/slideLayout1002.xml"/><Relationship Id="rId259" Type="http://schemas.openxmlformats.org/officeDocument/2006/relationships/slideLayout" Target="../slideLayouts/slideLayout862.xml"/><Relationship Id="rId466" Type="http://schemas.openxmlformats.org/officeDocument/2006/relationships/slideLayout" Target="../slideLayouts/slideLayout1069.xml"/><Relationship Id="rId673" Type="http://schemas.openxmlformats.org/officeDocument/2006/relationships/slideLayout" Target="../slideLayouts/slideLayout1276.xml"/><Relationship Id="rId23" Type="http://schemas.openxmlformats.org/officeDocument/2006/relationships/slideLayout" Target="../slideLayouts/slideLayout626.xml"/><Relationship Id="rId119" Type="http://schemas.openxmlformats.org/officeDocument/2006/relationships/slideLayout" Target="../slideLayouts/slideLayout722.xml"/><Relationship Id="rId326" Type="http://schemas.openxmlformats.org/officeDocument/2006/relationships/slideLayout" Target="../slideLayouts/slideLayout929.xml"/><Relationship Id="rId533" Type="http://schemas.openxmlformats.org/officeDocument/2006/relationships/slideLayout" Target="../slideLayouts/slideLayout1136.xml"/><Relationship Id="rId740" Type="http://schemas.openxmlformats.org/officeDocument/2006/relationships/slideLayout" Target="../slideLayouts/slideLayout1343.xml"/><Relationship Id="rId172" Type="http://schemas.openxmlformats.org/officeDocument/2006/relationships/slideLayout" Target="../slideLayouts/slideLayout775.xml"/><Relationship Id="rId477" Type="http://schemas.openxmlformats.org/officeDocument/2006/relationships/slideLayout" Target="../slideLayouts/slideLayout1080.xml"/><Relationship Id="rId600" Type="http://schemas.openxmlformats.org/officeDocument/2006/relationships/slideLayout" Target="../slideLayouts/slideLayout1203.xml"/><Relationship Id="rId684" Type="http://schemas.openxmlformats.org/officeDocument/2006/relationships/slideLayout" Target="../slideLayouts/slideLayout1287.xml"/><Relationship Id="rId337" Type="http://schemas.openxmlformats.org/officeDocument/2006/relationships/slideLayout" Target="../slideLayouts/slideLayout940.xml"/><Relationship Id="rId34" Type="http://schemas.openxmlformats.org/officeDocument/2006/relationships/slideLayout" Target="../slideLayouts/slideLayout637.xml"/><Relationship Id="rId544" Type="http://schemas.openxmlformats.org/officeDocument/2006/relationships/slideLayout" Target="../slideLayouts/slideLayout1147.xml"/><Relationship Id="rId751" Type="http://schemas.openxmlformats.org/officeDocument/2006/relationships/slideLayout" Target="../slideLayouts/slideLayout1354.xml"/><Relationship Id="rId183" Type="http://schemas.openxmlformats.org/officeDocument/2006/relationships/slideLayout" Target="../slideLayouts/slideLayout786.xml"/><Relationship Id="rId390" Type="http://schemas.openxmlformats.org/officeDocument/2006/relationships/slideLayout" Target="../slideLayouts/slideLayout993.xml"/><Relationship Id="rId404" Type="http://schemas.openxmlformats.org/officeDocument/2006/relationships/slideLayout" Target="../slideLayouts/slideLayout1007.xml"/><Relationship Id="rId611" Type="http://schemas.openxmlformats.org/officeDocument/2006/relationships/slideLayout" Target="../slideLayouts/slideLayout1214.xml"/><Relationship Id="rId250" Type="http://schemas.openxmlformats.org/officeDocument/2006/relationships/slideLayout" Target="../slideLayouts/slideLayout853.xml"/><Relationship Id="rId488" Type="http://schemas.openxmlformats.org/officeDocument/2006/relationships/slideLayout" Target="../slideLayouts/slideLayout1091.xml"/><Relationship Id="rId695" Type="http://schemas.openxmlformats.org/officeDocument/2006/relationships/slideLayout" Target="../slideLayouts/slideLayout1298.xml"/><Relationship Id="rId709" Type="http://schemas.openxmlformats.org/officeDocument/2006/relationships/slideLayout" Target="../slideLayouts/slideLayout1312.xml"/><Relationship Id="rId45" Type="http://schemas.openxmlformats.org/officeDocument/2006/relationships/slideLayout" Target="../slideLayouts/slideLayout648.xml"/><Relationship Id="rId110" Type="http://schemas.openxmlformats.org/officeDocument/2006/relationships/slideLayout" Target="../slideLayouts/slideLayout713.xml"/><Relationship Id="rId348" Type="http://schemas.openxmlformats.org/officeDocument/2006/relationships/slideLayout" Target="../slideLayouts/slideLayout951.xml"/><Relationship Id="rId555" Type="http://schemas.openxmlformats.org/officeDocument/2006/relationships/slideLayout" Target="../slideLayouts/slideLayout1158.xml"/><Relationship Id="rId762" Type="http://schemas.openxmlformats.org/officeDocument/2006/relationships/slideLayout" Target="../slideLayouts/slideLayout1365.xml"/><Relationship Id="rId194" Type="http://schemas.openxmlformats.org/officeDocument/2006/relationships/slideLayout" Target="../slideLayouts/slideLayout797.xml"/><Relationship Id="rId208" Type="http://schemas.openxmlformats.org/officeDocument/2006/relationships/slideLayout" Target="../slideLayouts/slideLayout811.xml"/><Relationship Id="rId415" Type="http://schemas.openxmlformats.org/officeDocument/2006/relationships/slideLayout" Target="../slideLayouts/slideLayout1018.xml"/><Relationship Id="rId622" Type="http://schemas.openxmlformats.org/officeDocument/2006/relationships/slideLayout" Target="../slideLayouts/slideLayout1225.xml"/><Relationship Id="rId261" Type="http://schemas.openxmlformats.org/officeDocument/2006/relationships/slideLayout" Target="../slideLayouts/slideLayout864.xml"/><Relationship Id="rId499" Type="http://schemas.openxmlformats.org/officeDocument/2006/relationships/slideLayout" Target="../slideLayouts/slideLayout1102.xml"/><Relationship Id="rId56" Type="http://schemas.openxmlformats.org/officeDocument/2006/relationships/slideLayout" Target="../slideLayouts/slideLayout659.xml"/><Relationship Id="rId359" Type="http://schemas.openxmlformats.org/officeDocument/2006/relationships/slideLayout" Target="../slideLayouts/slideLayout962.xml"/><Relationship Id="rId566" Type="http://schemas.openxmlformats.org/officeDocument/2006/relationships/slideLayout" Target="../slideLayouts/slideLayout1169.xml"/><Relationship Id="rId773" Type="http://schemas.openxmlformats.org/officeDocument/2006/relationships/slideLayout" Target="../slideLayouts/slideLayout1376.xml"/><Relationship Id="rId121" Type="http://schemas.openxmlformats.org/officeDocument/2006/relationships/slideLayout" Target="../slideLayouts/slideLayout724.xml"/><Relationship Id="rId219" Type="http://schemas.openxmlformats.org/officeDocument/2006/relationships/slideLayout" Target="../slideLayouts/slideLayout822.xml"/><Relationship Id="rId426" Type="http://schemas.openxmlformats.org/officeDocument/2006/relationships/slideLayout" Target="../slideLayouts/slideLayout1029.xml"/><Relationship Id="rId633" Type="http://schemas.openxmlformats.org/officeDocument/2006/relationships/slideLayout" Target="../slideLayouts/slideLayout1236.xml"/><Relationship Id="rId67" Type="http://schemas.openxmlformats.org/officeDocument/2006/relationships/slideLayout" Target="../slideLayouts/slideLayout670.xml"/><Relationship Id="rId272" Type="http://schemas.openxmlformats.org/officeDocument/2006/relationships/slideLayout" Target="../slideLayouts/slideLayout875.xml"/><Relationship Id="rId577" Type="http://schemas.openxmlformats.org/officeDocument/2006/relationships/slideLayout" Target="../slideLayouts/slideLayout1180.xml"/><Relationship Id="rId700" Type="http://schemas.openxmlformats.org/officeDocument/2006/relationships/slideLayout" Target="../slideLayouts/slideLayout1303.xml"/><Relationship Id="rId132" Type="http://schemas.openxmlformats.org/officeDocument/2006/relationships/slideLayout" Target="../slideLayouts/slideLayout735.xml"/><Relationship Id="rId784" Type="http://schemas.openxmlformats.org/officeDocument/2006/relationships/image" Target="../media/image4.emf"/><Relationship Id="rId437" Type="http://schemas.openxmlformats.org/officeDocument/2006/relationships/slideLayout" Target="../slideLayouts/slideLayout1040.xml"/><Relationship Id="rId644" Type="http://schemas.openxmlformats.org/officeDocument/2006/relationships/slideLayout" Target="../slideLayouts/slideLayout1247.xml"/><Relationship Id="rId283" Type="http://schemas.openxmlformats.org/officeDocument/2006/relationships/slideLayout" Target="../slideLayouts/slideLayout886.xml"/><Relationship Id="rId490" Type="http://schemas.openxmlformats.org/officeDocument/2006/relationships/slideLayout" Target="../slideLayouts/slideLayout1093.xml"/><Relationship Id="rId504" Type="http://schemas.openxmlformats.org/officeDocument/2006/relationships/slideLayout" Target="../slideLayouts/slideLayout1107.xml"/><Relationship Id="rId711" Type="http://schemas.openxmlformats.org/officeDocument/2006/relationships/slideLayout" Target="../slideLayouts/slideLayout1314.xml"/><Relationship Id="rId78" Type="http://schemas.openxmlformats.org/officeDocument/2006/relationships/slideLayout" Target="../slideLayouts/slideLayout681.xml"/><Relationship Id="rId143" Type="http://schemas.openxmlformats.org/officeDocument/2006/relationships/slideLayout" Target="../slideLayouts/slideLayout746.xml"/><Relationship Id="rId350" Type="http://schemas.openxmlformats.org/officeDocument/2006/relationships/slideLayout" Target="../slideLayouts/slideLayout953.xml"/><Relationship Id="rId588" Type="http://schemas.openxmlformats.org/officeDocument/2006/relationships/slideLayout" Target="../slideLayouts/slideLayout1191.xml"/><Relationship Id="rId9" Type="http://schemas.openxmlformats.org/officeDocument/2006/relationships/slideLayout" Target="../slideLayouts/slideLayout612.xml"/><Relationship Id="rId210" Type="http://schemas.openxmlformats.org/officeDocument/2006/relationships/slideLayout" Target="../slideLayouts/slideLayout813.xml"/><Relationship Id="rId448" Type="http://schemas.openxmlformats.org/officeDocument/2006/relationships/slideLayout" Target="../slideLayouts/slideLayout1051.xml"/><Relationship Id="rId655" Type="http://schemas.openxmlformats.org/officeDocument/2006/relationships/slideLayout" Target="../slideLayouts/slideLayout1258.xml"/><Relationship Id="rId294" Type="http://schemas.openxmlformats.org/officeDocument/2006/relationships/slideLayout" Target="../slideLayouts/slideLayout897.xml"/><Relationship Id="rId308" Type="http://schemas.openxmlformats.org/officeDocument/2006/relationships/slideLayout" Target="../slideLayouts/slideLayout911.xml"/><Relationship Id="rId515" Type="http://schemas.openxmlformats.org/officeDocument/2006/relationships/slideLayout" Target="../slideLayouts/slideLayout1118.xml"/><Relationship Id="rId722" Type="http://schemas.openxmlformats.org/officeDocument/2006/relationships/slideLayout" Target="../slideLayouts/slideLayout1325.xml"/><Relationship Id="rId89" Type="http://schemas.openxmlformats.org/officeDocument/2006/relationships/slideLayout" Target="../slideLayouts/slideLayout692.xml"/><Relationship Id="rId154" Type="http://schemas.openxmlformats.org/officeDocument/2006/relationships/slideLayout" Target="../slideLayouts/slideLayout757.xml"/><Relationship Id="rId361" Type="http://schemas.openxmlformats.org/officeDocument/2006/relationships/slideLayout" Target="../slideLayouts/slideLayout964.xml"/><Relationship Id="rId599" Type="http://schemas.openxmlformats.org/officeDocument/2006/relationships/slideLayout" Target="../slideLayouts/slideLayout1202.xml"/><Relationship Id="rId459" Type="http://schemas.openxmlformats.org/officeDocument/2006/relationships/slideLayout" Target="../slideLayouts/slideLayout1062.xml"/><Relationship Id="rId666" Type="http://schemas.openxmlformats.org/officeDocument/2006/relationships/slideLayout" Target="../slideLayouts/slideLayout1269.xml"/><Relationship Id="rId16" Type="http://schemas.openxmlformats.org/officeDocument/2006/relationships/slideLayout" Target="../slideLayouts/slideLayout619.xml"/><Relationship Id="rId221" Type="http://schemas.openxmlformats.org/officeDocument/2006/relationships/slideLayout" Target="../slideLayouts/slideLayout824.xml"/><Relationship Id="rId319" Type="http://schemas.openxmlformats.org/officeDocument/2006/relationships/slideLayout" Target="../slideLayouts/slideLayout922.xml"/><Relationship Id="rId526" Type="http://schemas.openxmlformats.org/officeDocument/2006/relationships/slideLayout" Target="../slideLayouts/slideLayout1129.xml"/><Relationship Id="rId733" Type="http://schemas.openxmlformats.org/officeDocument/2006/relationships/slideLayout" Target="../slideLayouts/slideLayout1336.xml"/><Relationship Id="rId165" Type="http://schemas.openxmlformats.org/officeDocument/2006/relationships/slideLayout" Target="../slideLayouts/slideLayout768.xml"/><Relationship Id="rId372" Type="http://schemas.openxmlformats.org/officeDocument/2006/relationships/slideLayout" Target="../slideLayouts/slideLayout975.xml"/><Relationship Id="rId677" Type="http://schemas.openxmlformats.org/officeDocument/2006/relationships/slideLayout" Target="../slideLayouts/slideLayout1280.xml"/><Relationship Id="rId232" Type="http://schemas.openxmlformats.org/officeDocument/2006/relationships/slideLayout" Target="../slideLayouts/slideLayout835.xml"/><Relationship Id="rId27" Type="http://schemas.openxmlformats.org/officeDocument/2006/relationships/slideLayout" Target="../slideLayouts/slideLayout630.xml"/><Relationship Id="rId537" Type="http://schemas.openxmlformats.org/officeDocument/2006/relationships/slideLayout" Target="../slideLayouts/slideLayout1140.xml"/><Relationship Id="rId744" Type="http://schemas.openxmlformats.org/officeDocument/2006/relationships/slideLayout" Target="../slideLayouts/slideLayout1347.xml"/><Relationship Id="rId80" Type="http://schemas.openxmlformats.org/officeDocument/2006/relationships/slideLayout" Target="../slideLayouts/slideLayout683.xml"/><Relationship Id="rId176" Type="http://schemas.openxmlformats.org/officeDocument/2006/relationships/slideLayout" Target="../slideLayouts/slideLayout779.xml"/><Relationship Id="rId383" Type="http://schemas.openxmlformats.org/officeDocument/2006/relationships/slideLayout" Target="../slideLayouts/slideLayout986.xml"/><Relationship Id="rId590" Type="http://schemas.openxmlformats.org/officeDocument/2006/relationships/slideLayout" Target="../slideLayouts/slideLayout1193.xml"/><Relationship Id="rId604" Type="http://schemas.openxmlformats.org/officeDocument/2006/relationships/slideLayout" Target="../slideLayouts/slideLayout1207.xml"/><Relationship Id="rId243" Type="http://schemas.openxmlformats.org/officeDocument/2006/relationships/slideLayout" Target="../slideLayouts/slideLayout846.xml"/><Relationship Id="rId450" Type="http://schemas.openxmlformats.org/officeDocument/2006/relationships/slideLayout" Target="../slideLayouts/slideLayout1053.xml"/><Relationship Id="rId688" Type="http://schemas.openxmlformats.org/officeDocument/2006/relationships/slideLayout" Target="../slideLayouts/slideLayout1291.xml"/><Relationship Id="rId38" Type="http://schemas.openxmlformats.org/officeDocument/2006/relationships/slideLayout" Target="../slideLayouts/slideLayout641.xml"/><Relationship Id="rId103" Type="http://schemas.openxmlformats.org/officeDocument/2006/relationships/slideLayout" Target="../slideLayouts/slideLayout706.xml"/><Relationship Id="rId310" Type="http://schemas.openxmlformats.org/officeDocument/2006/relationships/slideLayout" Target="../slideLayouts/slideLayout913.xml"/><Relationship Id="rId548" Type="http://schemas.openxmlformats.org/officeDocument/2006/relationships/slideLayout" Target="../slideLayouts/slideLayout1151.xml"/><Relationship Id="rId755" Type="http://schemas.openxmlformats.org/officeDocument/2006/relationships/slideLayout" Target="../slideLayouts/slideLayout1358.xml"/><Relationship Id="rId91" Type="http://schemas.openxmlformats.org/officeDocument/2006/relationships/slideLayout" Target="../slideLayouts/slideLayout694.xml"/><Relationship Id="rId187" Type="http://schemas.openxmlformats.org/officeDocument/2006/relationships/slideLayout" Target="../slideLayouts/slideLayout790.xml"/><Relationship Id="rId394" Type="http://schemas.openxmlformats.org/officeDocument/2006/relationships/slideLayout" Target="../slideLayouts/slideLayout997.xml"/><Relationship Id="rId408" Type="http://schemas.openxmlformats.org/officeDocument/2006/relationships/slideLayout" Target="../slideLayouts/slideLayout1011.xml"/><Relationship Id="rId615" Type="http://schemas.openxmlformats.org/officeDocument/2006/relationships/slideLayout" Target="../slideLayouts/slideLayout1218.xml"/><Relationship Id="rId254" Type="http://schemas.openxmlformats.org/officeDocument/2006/relationships/slideLayout" Target="../slideLayouts/slideLayout857.xml"/><Relationship Id="rId699" Type="http://schemas.openxmlformats.org/officeDocument/2006/relationships/slideLayout" Target="../slideLayouts/slideLayout1302.xml"/><Relationship Id="rId49" Type="http://schemas.openxmlformats.org/officeDocument/2006/relationships/slideLayout" Target="../slideLayouts/slideLayout652.xml"/><Relationship Id="rId114" Type="http://schemas.openxmlformats.org/officeDocument/2006/relationships/slideLayout" Target="../slideLayouts/slideLayout717.xml"/><Relationship Id="rId461" Type="http://schemas.openxmlformats.org/officeDocument/2006/relationships/slideLayout" Target="../slideLayouts/slideLayout1064.xml"/><Relationship Id="rId559" Type="http://schemas.openxmlformats.org/officeDocument/2006/relationships/slideLayout" Target="../slideLayouts/slideLayout1162.xml"/><Relationship Id="rId766" Type="http://schemas.openxmlformats.org/officeDocument/2006/relationships/slideLayout" Target="../slideLayouts/slideLayout1369.xml"/><Relationship Id="rId198" Type="http://schemas.openxmlformats.org/officeDocument/2006/relationships/slideLayout" Target="../slideLayouts/slideLayout801.xml"/><Relationship Id="rId321" Type="http://schemas.openxmlformats.org/officeDocument/2006/relationships/slideLayout" Target="../slideLayouts/slideLayout924.xml"/><Relationship Id="rId419" Type="http://schemas.openxmlformats.org/officeDocument/2006/relationships/slideLayout" Target="../slideLayouts/slideLayout1022.xml"/><Relationship Id="rId626" Type="http://schemas.openxmlformats.org/officeDocument/2006/relationships/slideLayout" Target="../slideLayouts/slideLayout1229.xml"/><Relationship Id="rId265" Type="http://schemas.openxmlformats.org/officeDocument/2006/relationships/slideLayout" Target="../slideLayouts/slideLayout868.xml"/><Relationship Id="rId472" Type="http://schemas.openxmlformats.org/officeDocument/2006/relationships/slideLayout" Target="../slideLayouts/slideLayout1075.xml"/><Relationship Id="rId125" Type="http://schemas.openxmlformats.org/officeDocument/2006/relationships/slideLayout" Target="../slideLayouts/slideLayout728.xml"/><Relationship Id="rId332" Type="http://schemas.openxmlformats.org/officeDocument/2006/relationships/slideLayout" Target="../slideLayouts/slideLayout935.xml"/><Relationship Id="rId777" Type="http://schemas.openxmlformats.org/officeDocument/2006/relationships/slideLayout" Target="../slideLayouts/slideLayout1380.xml"/><Relationship Id="rId637" Type="http://schemas.openxmlformats.org/officeDocument/2006/relationships/slideLayout" Target="../slideLayouts/slideLayout1240.xml"/><Relationship Id="rId276" Type="http://schemas.openxmlformats.org/officeDocument/2006/relationships/slideLayout" Target="../slideLayouts/slideLayout879.xml"/><Relationship Id="rId483" Type="http://schemas.openxmlformats.org/officeDocument/2006/relationships/slideLayout" Target="../slideLayouts/slideLayout1086.xml"/><Relationship Id="rId690" Type="http://schemas.openxmlformats.org/officeDocument/2006/relationships/slideLayout" Target="../slideLayouts/slideLayout1293.xml"/><Relationship Id="rId704" Type="http://schemas.openxmlformats.org/officeDocument/2006/relationships/slideLayout" Target="../slideLayouts/slideLayout1307.xml"/><Relationship Id="rId40" Type="http://schemas.openxmlformats.org/officeDocument/2006/relationships/slideLayout" Target="../slideLayouts/slideLayout643.xml"/><Relationship Id="rId136" Type="http://schemas.openxmlformats.org/officeDocument/2006/relationships/slideLayout" Target="../slideLayouts/slideLayout739.xml"/><Relationship Id="rId343" Type="http://schemas.openxmlformats.org/officeDocument/2006/relationships/slideLayout" Target="../slideLayouts/slideLayout946.xml"/><Relationship Id="rId550" Type="http://schemas.openxmlformats.org/officeDocument/2006/relationships/slideLayout" Target="../slideLayouts/slideLayout1153.xml"/><Relationship Id="rId203" Type="http://schemas.openxmlformats.org/officeDocument/2006/relationships/slideLayout" Target="../slideLayouts/slideLayout806.xml"/><Relationship Id="rId648" Type="http://schemas.openxmlformats.org/officeDocument/2006/relationships/slideLayout" Target="../slideLayouts/slideLayout1251.xml"/><Relationship Id="rId287" Type="http://schemas.openxmlformats.org/officeDocument/2006/relationships/slideLayout" Target="../slideLayouts/slideLayout890.xml"/><Relationship Id="rId410" Type="http://schemas.openxmlformats.org/officeDocument/2006/relationships/slideLayout" Target="../slideLayouts/slideLayout1013.xml"/><Relationship Id="rId494" Type="http://schemas.openxmlformats.org/officeDocument/2006/relationships/slideLayout" Target="../slideLayouts/slideLayout1097.xml"/><Relationship Id="rId508" Type="http://schemas.openxmlformats.org/officeDocument/2006/relationships/slideLayout" Target="../slideLayouts/slideLayout1111.xml"/><Relationship Id="rId715" Type="http://schemas.openxmlformats.org/officeDocument/2006/relationships/slideLayout" Target="../slideLayouts/slideLayout1318.xml"/><Relationship Id="rId147" Type="http://schemas.openxmlformats.org/officeDocument/2006/relationships/slideLayout" Target="../slideLayouts/slideLayout750.xml"/><Relationship Id="rId354" Type="http://schemas.openxmlformats.org/officeDocument/2006/relationships/slideLayout" Target="../slideLayouts/slideLayout957.xml"/><Relationship Id="rId51" Type="http://schemas.openxmlformats.org/officeDocument/2006/relationships/slideLayout" Target="../slideLayouts/slideLayout654.xml"/><Relationship Id="rId561" Type="http://schemas.openxmlformats.org/officeDocument/2006/relationships/slideLayout" Target="../slideLayouts/slideLayout1164.xml"/><Relationship Id="rId659" Type="http://schemas.openxmlformats.org/officeDocument/2006/relationships/slideLayout" Target="../slideLayouts/slideLayout1262.xml"/><Relationship Id="rId214" Type="http://schemas.openxmlformats.org/officeDocument/2006/relationships/slideLayout" Target="../slideLayouts/slideLayout817.xml"/><Relationship Id="rId298" Type="http://schemas.openxmlformats.org/officeDocument/2006/relationships/slideLayout" Target="../slideLayouts/slideLayout901.xml"/><Relationship Id="rId421" Type="http://schemas.openxmlformats.org/officeDocument/2006/relationships/slideLayout" Target="../slideLayouts/slideLayout1024.xml"/><Relationship Id="rId519" Type="http://schemas.openxmlformats.org/officeDocument/2006/relationships/slideLayout" Target="../slideLayouts/slideLayout1122.xml"/><Relationship Id="rId158" Type="http://schemas.openxmlformats.org/officeDocument/2006/relationships/slideLayout" Target="../slideLayouts/slideLayout761.xml"/><Relationship Id="rId726" Type="http://schemas.openxmlformats.org/officeDocument/2006/relationships/slideLayout" Target="../slideLayouts/slideLayout1329.xml"/><Relationship Id="rId62" Type="http://schemas.openxmlformats.org/officeDocument/2006/relationships/slideLayout" Target="../slideLayouts/slideLayout665.xml"/><Relationship Id="rId365" Type="http://schemas.openxmlformats.org/officeDocument/2006/relationships/slideLayout" Target="../slideLayouts/slideLayout968.xml"/><Relationship Id="rId572" Type="http://schemas.openxmlformats.org/officeDocument/2006/relationships/slideLayout" Target="../slideLayouts/slideLayout1175.xml"/><Relationship Id="rId225" Type="http://schemas.openxmlformats.org/officeDocument/2006/relationships/slideLayout" Target="../slideLayouts/slideLayout828.xml"/><Relationship Id="rId432" Type="http://schemas.openxmlformats.org/officeDocument/2006/relationships/slideLayout" Target="../slideLayouts/slideLayout1035.xml"/><Relationship Id="rId737" Type="http://schemas.openxmlformats.org/officeDocument/2006/relationships/slideLayout" Target="../slideLayouts/slideLayout1340.xml"/><Relationship Id="rId73" Type="http://schemas.openxmlformats.org/officeDocument/2006/relationships/slideLayout" Target="../slideLayouts/slideLayout676.xml"/><Relationship Id="rId169" Type="http://schemas.openxmlformats.org/officeDocument/2006/relationships/slideLayout" Target="../slideLayouts/slideLayout772.xml"/><Relationship Id="rId376" Type="http://schemas.openxmlformats.org/officeDocument/2006/relationships/slideLayout" Target="../slideLayouts/slideLayout979.xml"/><Relationship Id="rId583" Type="http://schemas.openxmlformats.org/officeDocument/2006/relationships/slideLayout" Target="../slideLayouts/slideLayout1186.xml"/><Relationship Id="rId4" Type="http://schemas.openxmlformats.org/officeDocument/2006/relationships/slideLayout" Target="../slideLayouts/slideLayout607.xml"/><Relationship Id="rId236" Type="http://schemas.openxmlformats.org/officeDocument/2006/relationships/slideLayout" Target="../slideLayouts/slideLayout839.xml"/><Relationship Id="rId443" Type="http://schemas.openxmlformats.org/officeDocument/2006/relationships/slideLayout" Target="../slideLayouts/slideLayout1046.xml"/><Relationship Id="rId650" Type="http://schemas.openxmlformats.org/officeDocument/2006/relationships/slideLayout" Target="../slideLayouts/slideLayout1253.xml"/><Relationship Id="rId303" Type="http://schemas.openxmlformats.org/officeDocument/2006/relationships/slideLayout" Target="../slideLayouts/slideLayout906.xml"/><Relationship Id="rId748" Type="http://schemas.openxmlformats.org/officeDocument/2006/relationships/slideLayout" Target="../slideLayouts/slideLayout1351.xml"/><Relationship Id="rId84" Type="http://schemas.openxmlformats.org/officeDocument/2006/relationships/slideLayout" Target="../slideLayouts/slideLayout687.xml"/><Relationship Id="rId387" Type="http://schemas.openxmlformats.org/officeDocument/2006/relationships/slideLayout" Target="../slideLayouts/slideLayout990.xml"/><Relationship Id="rId510" Type="http://schemas.openxmlformats.org/officeDocument/2006/relationships/slideLayout" Target="../slideLayouts/slideLayout1113.xml"/><Relationship Id="rId594" Type="http://schemas.openxmlformats.org/officeDocument/2006/relationships/slideLayout" Target="../slideLayouts/slideLayout1197.xml"/><Relationship Id="rId608" Type="http://schemas.openxmlformats.org/officeDocument/2006/relationships/slideLayout" Target="../slideLayouts/slideLayout1211.xml"/><Relationship Id="rId247" Type="http://schemas.openxmlformats.org/officeDocument/2006/relationships/slideLayout" Target="../slideLayouts/slideLayout850.xml"/><Relationship Id="rId107" Type="http://schemas.openxmlformats.org/officeDocument/2006/relationships/slideLayout" Target="../slideLayouts/slideLayout710.xml"/><Relationship Id="rId454" Type="http://schemas.openxmlformats.org/officeDocument/2006/relationships/slideLayout" Target="../slideLayouts/slideLayout1057.xml"/><Relationship Id="rId661" Type="http://schemas.openxmlformats.org/officeDocument/2006/relationships/slideLayout" Target="../slideLayouts/slideLayout1264.xml"/><Relationship Id="rId759" Type="http://schemas.openxmlformats.org/officeDocument/2006/relationships/slideLayout" Target="../slideLayouts/slideLayout1362.xml"/><Relationship Id="rId11" Type="http://schemas.openxmlformats.org/officeDocument/2006/relationships/slideLayout" Target="../slideLayouts/slideLayout614.xml"/><Relationship Id="rId314" Type="http://schemas.openxmlformats.org/officeDocument/2006/relationships/slideLayout" Target="../slideLayouts/slideLayout917.xml"/><Relationship Id="rId398" Type="http://schemas.openxmlformats.org/officeDocument/2006/relationships/slideLayout" Target="../slideLayouts/slideLayout1001.xml"/><Relationship Id="rId521" Type="http://schemas.openxmlformats.org/officeDocument/2006/relationships/slideLayout" Target="../slideLayouts/slideLayout1124.xml"/><Relationship Id="rId619" Type="http://schemas.openxmlformats.org/officeDocument/2006/relationships/slideLayout" Target="../slideLayouts/slideLayout12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58775" y="375121"/>
            <a:ext cx="7626300" cy="5727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dk1"/>
              </a:buClr>
              <a:buSzPts val="2800"/>
              <a:buFont typeface="Merriweather Black"/>
              <a:buNone/>
              <a:defRPr sz="2800">
                <a:solidFill>
                  <a:schemeClr val="dk1"/>
                </a:solidFill>
                <a:latin typeface="Merriweather Black"/>
                <a:ea typeface="Merriweather Black"/>
                <a:cs typeface="Merriweather Black"/>
                <a:sym typeface="Merriweather Black"/>
              </a:defRPr>
            </a:lvl1pPr>
            <a:lvl2pPr lvl="1" algn="ctr">
              <a:spcBef>
                <a:spcPts val="0"/>
              </a:spcBef>
              <a:spcAft>
                <a:spcPts val="0"/>
              </a:spcAft>
              <a:buClr>
                <a:schemeClr val="dk1"/>
              </a:buClr>
              <a:buSzPts val="2800"/>
              <a:buFont typeface="Merriweather Black"/>
              <a:buNone/>
              <a:defRPr sz="2800">
                <a:solidFill>
                  <a:schemeClr val="dk1"/>
                </a:solidFill>
                <a:latin typeface="Merriweather Black"/>
                <a:ea typeface="Merriweather Black"/>
                <a:cs typeface="Merriweather Black"/>
                <a:sym typeface="Merriweather Black"/>
              </a:defRPr>
            </a:lvl2pPr>
            <a:lvl3pPr lvl="2" algn="ctr">
              <a:spcBef>
                <a:spcPts val="0"/>
              </a:spcBef>
              <a:spcAft>
                <a:spcPts val="0"/>
              </a:spcAft>
              <a:buClr>
                <a:schemeClr val="dk1"/>
              </a:buClr>
              <a:buSzPts val="2800"/>
              <a:buFont typeface="Merriweather Black"/>
              <a:buNone/>
              <a:defRPr sz="2800">
                <a:solidFill>
                  <a:schemeClr val="dk1"/>
                </a:solidFill>
                <a:latin typeface="Merriweather Black"/>
                <a:ea typeface="Merriweather Black"/>
                <a:cs typeface="Merriweather Black"/>
                <a:sym typeface="Merriweather Black"/>
              </a:defRPr>
            </a:lvl3pPr>
            <a:lvl4pPr lvl="3" algn="ctr">
              <a:spcBef>
                <a:spcPts val="0"/>
              </a:spcBef>
              <a:spcAft>
                <a:spcPts val="0"/>
              </a:spcAft>
              <a:buClr>
                <a:schemeClr val="dk1"/>
              </a:buClr>
              <a:buSzPts val="2800"/>
              <a:buFont typeface="Merriweather Black"/>
              <a:buNone/>
              <a:defRPr sz="2800">
                <a:solidFill>
                  <a:schemeClr val="dk1"/>
                </a:solidFill>
                <a:latin typeface="Merriweather Black"/>
                <a:ea typeface="Merriweather Black"/>
                <a:cs typeface="Merriweather Black"/>
                <a:sym typeface="Merriweather Black"/>
              </a:defRPr>
            </a:lvl4pPr>
            <a:lvl5pPr lvl="4" algn="ctr">
              <a:spcBef>
                <a:spcPts val="0"/>
              </a:spcBef>
              <a:spcAft>
                <a:spcPts val="0"/>
              </a:spcAft>
              <a:buClr>
                <a:schemeClr val="dk1"/>
              </a:buClr>
              <a:buSzPts val="2800"/>
              <a:buFont typeface="Merriweather Black"/>
              <a:buNone/>
              <a:defRPr sz="2800">
                <a:solidFill>
                  <a:schemeClr val="dk1"/>
                </a:solidFill>
                <a:latin typeface="Merriweather Black"/>
                <a:ea typeface="Merriweather Black"/>
                <a:cs typeface="Merriweather Black"/>
                <a:sym typeface="Merriweather Black"/>
              </a:defRPr>
            </a:lvl5pPr>
            <a:lvl6pPr lvl="5" algn="ctr">
              <a:spcBef>
                <a:spcPts val="0"/>
              </a:spcBef>
              <a:spcAft>
                <a:spcPts val="0"/>
              </a:spcAft>
              <a:buClr>
                <a:schemeClr val="dk1"/>
              </a:buClr>
              <a:buSzPts val="2800"/>
              <a:buFont typeface="Merriweather Black"/>
              <a:buNone/>
              <a:defRPr sz="2800">
                <a:solidFill>
                  <a:schemeClr val="dk1"/>
                </a:solidFill>
                <a:latin typeface="Merriweather Black"/>
                <a:ea typeface="Merriweather Black"/>
                <a:cs typeface="Merriweather Black"/>
                <a:sym typeface="Merriweather Black"/>
              </a:defRPr>
            </a:lvl6pPr>
            <a:lvl7pPr lvl="6" algn="ctr">
              <a:spcBef>
                <a:spcPts val="0"/>
              </a:spcBef>
              <a:spcAft>
                <a:spcPts val="0"/>
              </a:spcAft>
              <a:buClr>
                <a:schemeClr val="dk1"/>
              </a:buClr>
              <a:buSzPts val="2800"/>
              <a:buFont typeface="Merriweather Black"/>
              <a:buNone/>
              <a:defRPr sz="2800">
                <a:solidFill>
                  <a:schemeClr val="dk1"/>
                </a:solidFill>
                <a:latin typeface="Merriweather Black"/>
                <a:ea typeface="Merriweather Black"/>
                <a:cs typeface="Merriweather Black"/>
                <a:sym typeface="Merriweather Black"/>
              </a:defRPr>
            </a:lvl7pPr>
            <a:lvl8pPr lvl="7" algn="ctr">
              <a:spcBef>
                <a:spcPts val="0"/>
              </a:spcBef>
              <a:spcAft>
                <a:spcPts val="0"/>
              </a:spcAft>
              <a:buClr>
                <a:schemeClr val="dk1"/>
              </a:buClr>
              <a:buSzPts val="2800"/>
              <a:buFont typeface="Merriweather Black"/>
              <a:buNone/>
              <a:defRPr sz="2800">
                <a:solidFill>
                  <a:schemeClr val="dk1"/>
                </a:solidFill>
                <a:latin typeface="Merriweather Black"/>
                <a:ea typeface="Merriweather Black"/>
                <a:cs typeface="Merriweather Black"/>
                <a:sym typeface="Merriweather Black"/>
              </a:defRPr>
            </a:lvl8pPr>
            <a:lvl9pPr lvl="8" algn="ctr">
              <a:spcBef>
                <a:spcPts val="0"/>
              </a:spcBef>
              <a:spcAft>
                <a:spcPts val="0"/>
              </a:spcAft>
              <a:buClr>
                <a:schemeClr val="dk1"/>
              </a:buClr>
              <a:buSzPts val="2800"/>
              <a:buFont typeface="Merriweather Black"/>
              <a:buNone/>
              <a:defRPr sz="2800">
                <a:solidFill>
                  <a:schemeClr val="dk1"/>
                </a:solidFill>
                <a:latin typeface="Merriweather Black"/>
                <a:ea typeface="Merriweather Black"/>
                <a:cs typeface="Merriweather Black"/>
                <a:sym typeface="Merriweather Black"/>
              </a:defRPr>
            </a:lvl9pPr>
          </a:lstStyle>
          <a:p>
            <a:endParaRPr/>
          </a:p>
        </p:txBody>
      </p:sp>
      <p:sp>
        <p:nvSpPr>
          <p:cNvPr id="7" name="Google Shape;7;p1"/>
          <p:cNvSpPr txBox="1">
            <a:spLocks noGrp="1"/>
          </p:cNvSpPr>
          <p:nvPr>
            <p:ph type="body" idx="1"/>
          </p:nvPr>
        </p:nvSpPr>
        <p:spPr>
          <a:xfrm>
            <a:off x="758775" y="1434450"/>
            <a:ext cx="7626300" cy="3134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Inter"/>
              <a:buChar char="●"/>
              <a:defRPr>
                <a:solidFill>
                  <a:schemeClr val="dk2"/>
                </a:solidFill>
                <a:latin typeface="Inter"/>
                <a:ea typeface="Inter"/>
                <a:cs typeface="Inter"/>
                <a:sym typeface="Inter"/>
              </a:defRPr>
            </a:lvl1pPr>
            <a:lvl2pPr marL="914400" lvl="1" indent="-317500">
              <a:lnSpc>
                <a:spcPct val="100000"/>
              </a:lnSpc>
              <a:spcBef>
                <a:spcPts val="0"/>
              </a:spcBef>
              <a:spcAft>
                <a:spcPts val="0"/>
              </a:spcAft>
              <a:buClr>
                <a:schemeClr val="dk2"/>
              </a:buClr>
              <a:buSzPts val="1400"/>
              <a:buFont typeface="Inter"/>
              <a:buChar char="○"/>
              <a:defRPr>
                <a:solidFill>
                  <a:schemeClr val="dk2"/>
                </a:solidFill>
                <a:latin typeface="Inter"/>
                <a:ea typeface="Inter"/>
                <a:cs typeface="Inter"/>
                <a:sym typeface="Inter"/>
              </a:defRPr>
            </a:lvl2pPr>
            <a:lvl3pPr marL="1371600" lvl="2" indent="-317500">
              <a:lnSpc>
                <a:spcPct val="100000"/>
              </a:lnSpc>
              <a:spcBef>
                <a:spcPts val="0"/>
              </a:spcBef>
              <a:spcAft>
                <a:spcPts val="0"/>
              </a:spcAft>
              <a:buClr>
                <a:schemeClr val="dk2"/>
              </a:buClr>
              <a:buSzPts val="1400"/>
              <a:buFont typeface="Inter"/>
              <a:buChar char="■"/>
              <a:defRPr>
                <a:solidFill>
                  <a:schemeClr val="dk2"/>
                </a:solidFill>
                <a:latin typeface="Inter"/>
                <a:ea typeface="Inter"/>
                <a:cs typeface="Inter"/>
                <a:sym typeface="Inter"/>
              </a:defRPr>
            </a:lvl3pPr>
            <a:lvl4pPr marL="1828800" lvl="3" indent="-317500">
              <a:lnSpc>
                <a:spcPct val="100000"/>
              </a:lnSpc>
              <a:spcBef>
                <a:spcPts val="0"/>
              </a:spcBef>
              <a:spcAft>
                <a:spcPts val="0"/>
              </a:spcAft>
              <a:buClr>
                <a:schemeClr val="dk2"/>
              </a:buClr>
              <a:buSzPts val="1400"/>
              <a:buFont typeface="Inter"/>
              <a:buChar char="●"/>
              <a:defRPr>
                <a:solidFill>
                  <a:schemeClr val="dk2"/>
                </a:solidFill>
                <a:latin typeface="Inter"/>
                <a:ea typeface="Inter"/>
                <a:cs typeface="Inter"/>
                <a:sym typeface="Inter"/>
              </a:defRPr>
            </a:lvl4pPr>
            <a:lvl5pPr marL="2286000" lvl="4" indent="-317500">
              <a:lnSpc>
                <a:spcPct val="100000"/>
              </a:lnSpc>
              <a:spcBef>
                <a:spcPts val="0"/>
              </a:spcBef>
              <a:spcAft>
                <a:spcPts val="0"/>
              </a:spcAft>
              <a:buClr>
                <a:schemeClr val="dk2"/>
              </a:buClr>
              <a:buSzPts val="1400"/>
              <a:buFont typeface="Inter"/>
              <a:buChar char="○"/>
              <a:defRPr>
                <a:solidFill>
                  <a:schemeClr val="dk2"/>
                </a:solidFill>
                <a:latin typeface="Inter"/>
                <a:ea typeface="Inter"/>
                <a:cs typeface="Inter"/>
                <a:sym typeface="Inter"/>
              </a:defRPr>
            </a:lvl5pPr>
            <a:lvl6pPr marL="2743200" lvl="5" indent="-317500">
              <a:lnSpc>
                <a:spcPct val="100000"/>
              </a:lnSpc>
              <a:spcBef>
                <a:spcPts val="0"/>
              </a:spcBef>
              <a:spcAft>
                <a:spcPts val="0"/>
              </a:spcAft>
              <a:buClr>
                <a:schemeClr val="dk2"/>
              </a:buClr>
              <a:buSzPts val="1400"/>
              <a:buFont typeface="Inter"/>
              <a:buChar char="■"/>
              <a:defRPr>
                <a:solidFill>
                  <a:schemeClr val="dk2"/>
                </a:solidFill>
                <a:latin typeface="Inter"/>
                <a:ea typeface="Inter"/>
                <a:cs typeface="Inter"/>
                <a:sym typeface="Inter"/>
              </a:defRPr>
            </a:lvl6pPr>
            <a:lvl7pPr marL="3200400" lvl="6" indent="-317500">
              <a:lnSpc>
                <a:spcPct val="100000"/>
              </a:lnSpc>
              <a:spcBef>
                <a:spcPts val="0"/>
              </a:spcBef>
              <a:spcAft>
                <a:spcPts val="0"/>
              </a:spcAft>
              <a:buClr>
                <a:schemeClr val="dk2"/>
              </a:buClr>
              <a:buSzPts val="1400"/>
              <a:buFont typeface="Inter"/>
              <a:buChar char="●"/>
              <a:defRPr>
                <a:solidFill>
                  <a:schemeClr val="dk2"/>
                </a:solidFill>
                <a:latin typeface="Inter"/>
                <a:ea typeface="Inter"/>
                <a:cs typeface="Inter"/>
                <a:sym typeface="Inter"/>
              </a:defRPr>
            </a:lvl7pPr>
            <a:lvl8pPr marL="3657600" lvl="7" indent="-317500">
              <a:lnSpc>
                <a:spcPct val="100000"/>
              </a:lnSpc>
              <a:spcBef>
                <a:spcPts val="0"/>
              </a:spcBef>
              <a:spcAft>
                <a:spcPts val="0"/>
              </a:spcAft>
              <a:buClr>
                <a:schemeClr val="dk2"/>
              </a:buClr>
              <a:buSzPts val="1400"/>
              <a:buFont typeface="Inter"/>
              <a:buChar char="○"/>
              <a:defRPr>
                <a:solidFill>
                  <a:schemeClr val="dk2"/>
                </a:solidFill>
                <a:latin typeface="Inter"/>
                <a:ea typeface="Inter"/>
                <a:cs typeface="Inter"/>
                <a:sym typeface="Inter"/>
              </a:defRPr>
            </a:lvl8pPr>
            <a:lvl9pPr marL="4114800" lvl="8" indent="-317500">
              <a:lnSpc>
                <a:spcPct val="100000"/>
              </a:lnSpc>
              <a:spcBef>
                <a:spcPts val="0"/>
              </a:spcBef>
              <a:spcAft>
                <a:spcPts val="0"/>
              </a:spcAft>
              <a:buClr>
                <a:schemeClr val="dk2"/>
              </a:buClr>
              <a:buSzPts val="1400"/>
              <a:buFont typeface="Inter"/>
              <a:buChar char="■"/>
              <a:defRPr>
                <a:solidFill>
                  <a:schemeClr val="dk2"/>
                </a:solidFill>
                <a:latin typeface="Inter"/>
                <a:ea typeface="Inter"/>
                <a:cs typeface="Inter"/>
                <a:sym typeface="Int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77"/>
        <p:cNvGrpSpPr/>
        <p:nvPr/>
      </p:nvGrpSpPr>
      <p:grpSpPr>
        <a:xfrm>
          <a:off x="0" y="0"/>
          <a:ext cx="0" cy="0"/>
          <a:chOff x="0" y="0"/>
          <a:chExt cx="0" cy="0"/>
        </a:xfrm>
      </p:grpSpPr>
      <p:sp>
        <p:nvSpPr>
          <p:cNvPr id="478" name="Google Shape;478;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479" name="Google Shape;479;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 id="2147483682"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573"/>
          <a:srcRect l="1069" t="2602" r="448" b="5138"/>
          <a:stretch/>
        </p:blipFill>
        <p:spPr>
          <a:xfrm>
            <a:off x="-1" y="1"/>
            <a:ext cx="9144001" cy="5143500"/>
          </a:xfrm>
          <a:prstGeom prst="rect">
            <a:avLst/>
          </a:prstGeom>
        </p:spPr>
      </p:pic>
      <p:pic>
        <p:nvPicPr>
          <p:cNvPr id="3" name="图片 2"/>
          <p:cNvPicPr>
            <a:picLocks noChangeAspect="1"/>
          </p:cNvPicPr>
          <p:nvPr userDrawn="1"/>
        </p:nvPicPr>
        <p:blipFill>
          <a:blip r:embed="rId574"/>
          <a:stretch>
            <a:fillRect/>
          </a:stretch>
        </p:blipFill>
        <p:spPr>
          <a:xfrm>
            <a:off x="6656556" y="351814"/>
            <a:ext cx="2643937" cy="1113236"/>
          </a:xfrm>
          <a:prstGeom prst="rect">
            <a:avLst/>
          </a:prstGeom>
        </p:spPr>
      </p:pic>
      <p:pic>
        <p:nvPicPr>
          <p:cNvPr id="4" name="郑柏林 - 小跳豆">
            <a:hlinkClick r:id="" action="ppaction://media"/>
          </p:cNvPr>
          <p:cNvPicPr>
            <a:picLocks noChangeAspect="1"/>
          </p:cNvPicPr>
          <p:nvPr userDrawn="1">
            <a:audioFile r:link="rId572"/>
            <p:extLst>
              <p:ext uri="{DAA4B4D4-6D71-4841-9C94-3DE7FCFB9230}">
                <p14:media xmlns:p14="http://schemas.microsoft.com/office/powerpoint/2010/main" r:embed="rId571"/>
              </p:ext>
            </p:extLst>
          </p:nvPr>
        </p:nvPicPr>
        <p:blipFill>
          <a:blip r:embed="rId575" cstate="print"/>
          <a:stretch>
            <a:fillRect/>
          </a:stretch>
        </p:blipFill>
        <p:spPr>
          <a:xfrm>
            <a:off x="260433" y="4078430"/>
            <a:ext cx="467676" cy="467676"/>
          </a:xfrm>
          <a:prstGeom prst="rect">
            <a:avLst/>
          </a:prstGeom>
        </p:spPr>
      </p:pic>
      <p:pic>
        <p:nvPicPr>
          <p:cNvPr id="5" name="图片 4"/>
          <p:cNvPicPr>
            <a:picLocks noChangeAspect="1"/>
          </p:cNvPicPr>
          <p:nvPr userDrawn="1"/>
        </p:nvPicPr>
        <p:blipFill>
          <a:blip r:embed="rId576"/>
          <a:stretch>
            <a:fillRect/>
          </a:stretch>
        </p:blipFill>
        <p:spPr>
          <a:xfrm>
            <a:off x="-624115" y="3171161"/>
            <a:ext cx="9959973" cy="1493133"/>
          </a:xfrm>
          <a:prstGeom prst="rect">
            <a:avLst/>
          </a:prstGeom>
        </p:spPr>
      </p:pic>
      <p:pic>
        <p:nvPicPr>
          <p:cNvPr id="6" name="图片 5"/>
          <p:cNvPicPr>
            <a:picLocks noChangeAspect="1"/>
          </p:cNvPicPr>
          <p:nvPr userDrawn="1"/>
        </p:nvPicPr>
        <p:blipFill>
          <a:blip r:embed="rId577"/>
          <a:stretch>
            <a:fillRect/>
          </a:stretch>
        </p:blipFill>
        <p:spPr>
          <a:xfrm>
            <a:off x="-436181" y="3843315"/>
            <a:ext cx="9830511" cy="1389563"/>
          </a:xfrm>
          <a:prstGeom prst="rect">
            <a:avLst/>
          </a:prstGeom>
        </p:spPr>
      </p:pic>
      <p:pic>
        <p:nvPicPr>
          <p:cNvPr id="23" name="图片 22"/>
          <p:cNvPicPr>
            <a:picLocks noChangeAspect="1"/>
          </p:cNvPicPr>
          <p:nvPr userDrawn="1"/>
        </p:nvPicPr>
        <p:blipFill rotWithShape="1">
          <a:blip r:embed="rId578"/>
          <a:srcRect b="57274"/>
          <a:stretch/>
        </p:blipFill>
        <p:spPr>
          <a:xfrm>
            <a:off x="-89004" y="4546105"/>
            <a:ext cx="9424862" cy="597396"/>
          </a:xfrm>
          <a:prstGeom prst="rect">
            <a:avLst/>
          </a:prstGeom>
        </p:spPr>
      </p:pic>
      <p:pic>
        <p:nvPicPr>
          <p:cNvPr id="24" name="图片 23"/>
          <p:cNvPicPr>
            <a:picLocks noChangeAspect="1"/>
          </p:cNvPicPr>
          <p:nvPr userDrawn="1"/>
        </p:nvPicPr>
        <p:blipFill>
          <a:blip r:embed="rId579"/>
          <a:stretch>
            <a:fillRect/>
          </a:stretch>
        </p:blipFill>
        <p:spPr>
          <a:xfrm rot="16200000">
            <a:off x="1950918" y="-2179265"/>
            <a:ext cx="5359397" cy="9527430"/>
          </a:xfrm>
          <a:prstGeom prst="rect">
            <a:avLst/>
          </a:prstGeom>
        </p:spPr>
      </p:pic>
    </p:spTree>
    <p:extLst>
      <p:ext uri="{BB962C8B-B14F-4D97-AF65-F5344CB8AC3E}">
        <p14:creationId xmlns:p14="http://schemas.microsoft.com/office/powerpoint/2010/main" val="4117611322"/>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 id="2147483697" r:id="rId12"/>
    <p:sldLayoutId id="2147483698" r:id="rId13"/>
    <p:sldLayoutId id="2147483699" r:id="rId14"/>
    <p:sldLayoutId id="2147483700" r:id="rId15"/>
    <p:sldLayoutId id="2147483701" r:id="rId16"/>
    <p:sldLayoutId id="2147483702" r:id="rId17"/>
    <p:sldLayoutId id="2147483703" r:id="rId18"/>
    <p:sldLayoutId id="2147483704" r:id="rId19"/>
    <p:sldLayoutId id="2147483705" r:id="rId20"/>
    <p:sldLayoutId id="2147483706" r:id="rId21"/>
    <p:sldLayoutId id="2147483707" r:id="rId22"/>
    <p:sldLayoutId id="2147483708" r:id="rId23"/>
    <p:sldLayoutId id="2147483709" r:id="rId24"/>
    <p:sldLayoutId id="2147483710" r:id="rId25"/>
    <p:sldLayoutId id="2147483711" r:id="rId26"/>
    <p:sldLayoutId id="2147483712" r:id="rId27"/>
    <p:sldLayoutId id="2147483713" r:id="rId28"/>
    <p:sldLayoutId id="2147483714" r:id="rId29"/>
    <p:sldLayoutId id="2147483715" r:id="rId30"/>
    <p:sldLayoutId id="2147483716" r:id="rId31"/>
    <p:sldLayoutId id="2147483717" r:id="rId32"/>
    <p:sldLayoutId id="2147483718" r:id="rId33"/>
    <p:sldLayoutId id="2147483719" r:id="rId34"/>
    <p:sldLayoutId id="2147483720" r:id="rId35"/>
    <p:sldLayoutId id="2147483721" r:id="rId36"/>
    <p:sldLayoutId id="2147483722" r:id="rId37"/>
    <p:sldLayoutId id="2147483723" r:id="rId38"/>
    <p:sldLayoutId id="2147483724" r:id="rId39"/>
    <p:sldLayoutId id="2147483725" r:id="rId40"/>
    <p:sldLayoutId id="2147483726" r:id="rId41"/>
    <p:sldLayoutId id="2147483727" r:id="rId42"/>
    <p:sldLayoutId id="2147483728" r:id="rId43"/>
    <p:sldLayoutId id="2147483729" r:id="rId44"/>
    <p:sldLayoutId id="2147483730" r:id="rId45"/>
    <p:sldLayoutId id="2147483731" r:id="rId46"/>
    <p:sldLayoutId id="2147483732" r:id="rId47"/>
    <p:sldLayoutId id="2147483733" r:id="rId48"/>
    <p:sldLayoutId id="2147483734" r:id="rId49"/>
    <p:sldLayoutId id="2147483735" r:id="rId50"/>
    <p:sldLayoutId id="2147483736" r:id="rId51"/>
    <p:sldLayoutId id="2147483737" r:id="rId52"/>
    <p:sldLayoutId id="2147483738" r:id="rId53"/>
    <p:sldLayoutId id="2147483739" r:id="rId54"/>
    <p:sldLayoutId id="2147483740" r:id="rId55"/>
    <p:sldLayoutId id="2147483741" r:id="rId56"/>
    <p:sldLayoutId id="2147483742" r:id="rId57"/>
    <p:sldLayoutId id="2147483743" r:id="rId58"/>
    <p:sldLayoutId id="2147483744" r:id="rId59"/>
    <p:sldLayoutId id="2147483745" r:id="rId60"/>
    <p:sldLayoutId id="2147483746" r:id="rId61"/>
    <p:sldLayoutId id="2147483747" r:id="rId62"/>
    <p:sldLayoutId id="2147483748" r:id="rId63"/>
    <p:sldLayoutId id="2147483749" r:id="rId64"/>
    <p:sldLayoutId id="2147483750" r:id="rId65"/>
    <p:sldLayoutId id="2147483751" r:id="rId66"/>
    <p:sldLayoutId id="2147483752" r:id="rId67"/>
    <p:sldLayoutId id="2147483753" r:id="rId68"/>
    <p:sldLayoutId id="2147483754" r:id="rId69"/>
    <p:sldLayoutId id="2147483755" r:id="rId70"/>
    <p:sldLayoutId id="2147483756" r:id="rId71"/>
    <p:sldLayoutId id="2147483757" r:id="rId72"/>
    <p:sldLayoutId id="2147483758" r:id="rId73"/>
    <p:sldLayoutId id="2147483759" r:id="rId74"/>
    <p:sldLayoutId id="2147483760" r:id="rId75"/>
    <p:sldLayoutId id="2147483761" r:id="rId76"/>
    <p:sldLayoutId id="2147483762" r:id="rId77"/>
    <p:sldLayoutId id="2147483763" r:id="rId78"/>
    <p:sldLayoutId id="2147483764" r:id="rId79"/>
    <p:sldLayoutId id="2147483765" r:id="rId80"/>
    <p:sldLayoutId id="2147483766" r:id="rId81"/>
    <p:sldLayoutId id="2147483767" r:id="rId82"/>
    <p:sldLayoutId id="2147483768" r:id="rId83"/>
    <p:sldLayoutId id="2147483769" r:id="rId84"/>
    <p:sldLayoutId id="2147483770" r:id="rId85"/>
    <p:sldLayoutId id="2147483771" r:id="rId86"/>
    <p:sldLayoutId id="2147483772" r:id="rId87"/>
    <p:sldLayoutId id="2147483773" r:id="rId88"/>
    <p:sldLayoutId id="2147483774" r:id="rId89"/>
    <p:sldLayoutId id="2147483775" r:id="rId90"/>
    <p:sldLayoutId id="2147483776" r:id="rId91"/>
    <p:sldLayoutId id="2147483777" r:id="rId92"/>
    <p:sldLayoutId id="2147483778" r:id="rId93"/>
    <p:sldLayoutId id="2147483779" r:id="rId94"/>
    <p:sldLayoutId id="2147483780" r:id="rId95"/>
    <p:sldLayoutId id="2147483781" r:id="rId96"/>
    <p:sldLayoutId id="2147483782" r:id="rId97"/>
    <p:sldLayoutId id="2147483783" r:id="rId98"/>
    <p:sldLayoutId id="2147483784" r:id="rId99"/>
    <p:sldLayoutId id="2147483785" r:id="rId100"/>
    <p:sldLayoutId id="2147483786" r:id="rId101"/>
    <p:sldLayoutId id="2147483787" r:id="rId102"/>
    <p:sldLayoutId id="2147483788" r:id="rId103"/>
    <p:sldLayoutId id="2147483789" r:id="rId104"/>
    <p:sldLayoutId id="2147483790" r:id="rId105"/>
    <p:sldLayoutId id="2147483791" r:id="rId106"/>
    <p:sldLayoutId id="2147483792" r:id="rId107"/>
    <p:sldLayoutId id="2147483793" r:id="rId108"/>
    <p:sldLayoutId id="2147483794" r:id="rId109"/>
    <p:sldLayoutId id="2147483795" r:id="rId110"/>
    <p:sldLayoutId id="2147483796" r:id="rId111"/>
    <p:sldLayoutId id="2147483797" r:id="rId112"/>
    <p:sldLayoutId id="2147483798" r:id="rId113"/>
    <p:sldLayoutId id="2147483799" r:id="rId114"/>
    <p:sldLayoutId id="2147483800" r:id="rId115"/>
    <p:sldLayoutId id="2147483801" r:id="rId116"/>
    <p:sldLayoutId id="2147483802" r:id="rId117"/>
    <p:sldLayoutId id="2147483803" r:id="rId118"/>
    <p:sldLayoutId id="2147483804" r:id="rId119"/>
    <p:sldLayoutId id="2147483805" r:id="rId120"/>
    <p:sldLayoutId id="2147483806" r:id="rId121"/>
    <p:sldLayoutId id="2147483807" r:id="rId122"/>
    <p:sldLayoutId id="2147483808" r:id="rId123"/>
    <p:sldLayoutId id="2147483809" r:id="rId124"/>
    <p:sldLayoutId id="2147483810" r:id="rId125"/>
    <p:sldLayoutId id="2147483811" r:id="rId126"/>
    <p:sldLayoutId id="2147483812" r:id="rId127"/>
    <p:sldLayoutId id="2147483813" r:id="rId128"/>
    <p:sldLayoutId id="2147483814" r:id="rId129"/>
    <p:sldLayoutId id="2147483815" r:id="rId130"/>
    <p:sldLayoutId id="2147483816" r:id="rId131"/>
    <p:sldLayoutId id="2147483817" r:id="rId132"/>
    <p:sldLayoutId id="2147483818" r:id="rId133"/>
    <p:sldLayoutId id="2147483819" r:id="rId134"/>
    <p:sldLayoutId id="2147483820" r:id="rId135"/>
    <p:sldLayoutId id="2147483821" r:id="rId136"/>
    <p:sldLayoutId id="2147483822" r:id="rId137"/>
    <p:sldLayoutId id="2147483823" r:id="rId138"/>
    <p:sldLayoutId id="2147483824" r:id="rId139"/>
    <p:sldLayoutId id="2147483825" r:id="rId140"/>
    <p:sldLayoutId id="2147483826" r:id="rId141"/>
    <p:sldLayoutId id="2147483827" r:id="rId142"/>
    <p:sldLayoutId id="2147483828" r:id="rId143"/>
    <p:sldLayoutId id="2147483829" r:id="rId144"/>
    <p:sldLayoutId id="2147483830" r:id="rId145"/>
    <p:sldLayoutId id="2147483831" r:id="rId146"/>
    <p:sldLayoutId id="2147483832" r:id="rId147"/>
    <p:sldLayoutId id="2147483833" r:id="rId148"/>
    <p:sldLayoutId id="2147483834" r:id="rId149"/>
    <p:sldLayoutId id="2147483835" r:id="rId150"/>
    <p:sldLayoutId id="2147483836" r:id="rId151"/>
    <p:sldLayoutId id="2147483837" r:id="rId152"/>
    <p:sldLayoutId id="2147483838" r:id="rId153"/>
    <p:sldLayoutId id="2147483839" r:id="rId154"/>
    <p:sldLayoutId id="2147483840" r:id="rId155"/>
    <p:sldLayoutId id="2147483841" r:id="rId156"/>
    <p:sldLayoutId id="2147483842" r:id="rId157"/>
    <p:sldLayoutId id="2147483843" r:id="rId158"/>
    <p:sldLayoutId id="2147483844" r:id="rId159"/>
    <p:sldLayoutId id="2147483845" r:id="rId160"/>
    <p:sldLayoutId id="2147483846" r:id="rId161"/>
    <p:sldLayoutId id="2147483847" r:id="rId162"/>
    <p:sldLayoutId id="2147483848" r:id="rId163"/>
    <p:sldLayoutId id="2147483849" r:id="rId164"/>
    <p:sldLayoutId id="2147483850" r:id="rId165"/>
    <p:sldLayoutId id="2147483851" r:id="rId166"/>
    <p:sldLayoutId id="2147483852" r:id="rId167"/>
    <p:sldLayoutId id="2147483853" r:id="rId168"/>
    <p:sldLayoutId id="2147483854" r:id="rId169"/>
    <p:sldLayoutId id="2147483855" r:id="rId170"/>
    <p:sldLayoutId id="2147483856" r:id="rId171"/>
    <p:sldLayoutId id="2147483857" r:id="rId172"/>
    <p:sldLayoutId id="2147483858" r:id="rId173"/>
    <p:sldLayoutId id="2147483859" r:id="rId174"/>
    <p:sldLayoutId id="2147483860" r:id="rId175"/>
    <p:sldLayoutId id="2147483861" r:id="rId176"/>
    <p:sldLayoutId id="2147483862" r:id="rId177"/>
    <p:sldLayoutId id="2147483863" r:id="rId178"/>
    <p:sldLayoutId id="2147483864" r:id="rId179"/>
    <p:sldLayoutId id="2147483865" r:id="rId180"/>
    <p:sldLayoutId id="2147483866" r:id="rId181"/>
    <p:sldLayoutId id="2147483867" r:id="rId182"/>
    <p:sldLayoutId id="2147483868" r:id="rId183"/>
    <p:sldLayoutId id="2147483869" r:id="rId184"/>
    <p:sldLayoutId id="2147483870" r:id="rId185"/>
    <p:sldLayoutId id="2147483871" r:id="rId186"/>
    <p:sldLayoutId id="2147483872" r:id="rId187"/>
    <p:sldLayoutId id="2147483873" r:id="rId188"/>
    <p:sldLayoutId id="2147483874" r:id="rId189"/>
    <p:sldLayoutId id="2147483875" r:id="rId190"/>
    <p:sldLayoutId id="2147483876" r:id="rId191"/>
    <p:sldLayoutId id="2147483877" r:id="rId192"/>
    <p:sldLayoutId id="2147483878" r:id="rId193"/>
    <p:sldLayoutId id="2147483879" r:id="rId194"/>
    <p:sldLayoutId id="2147483880" r:id="rId195"/>
    <p:sldLayoutId id="2147483881" r:id="rId196"/>
    <p:sldLayoutId id="2147483882" r:id="rId197"/>
    <p:sldLayoutId id="2147483883" r:id="rId198"/>
    <p:sldLayoutId id="2147483884" r:id="rId199"/>
    <p:sldLayoutId id="2147483885" r:id="rId200"/>
    <p:sldLayoutId id="2147483886" r:id="rId201"/>
    <p:sldLayoutId id="2147483887" r:id="rId202"/>
    <p:sldLayoutId id="2147483888" r:id="rId203"/>
    <p:sldLayoutId id="2147483889" r:id="rId204"/>
    <p:sldLayoutId id="2147483890" r:id="rId205"/>
    <p:sldLayoutId id="2147483891" r:id="rId206"/>
    <p:sldLayoutId id="2147483892" r:id="rId207"/>
    <p:sldLayoutId id="2147483893" r:id="rId208"/>
    <p:sldLayoutId id="2147483894" r:id="rId209"/>
    <p:sldLayoutId id="2147483895" r:id="rId210"/>
    <p:sldLayoutId id="2147483896" r:id="rId211"/>
    <p:sldLayoutId id="2147483897" r:id="rId212"/>
    <p:sldLayoutId id="2147483898" r:id="rId213"/>
    <p:sldLayoutId id="2147483899" r:id="rId214"/>
    <p:sldLayoutId id="2147483900" r:id="rId215"/>
    <p:sldLayoutId id="2147483901" r:id="rId216"/>
    <p:sldLayoutId id="2147483902" r:id="rId217"/>
    <p:sldLayoutId id="2147483903" r:id="rId218"/>
    <p:sldLayoutId id="2147483904" r:id="rId219"/>
    <p:sldLayoutId id="2147483905" r:id="rId220"/>
    <p:sldLayoutId id="2147483906" r:id="rId221"/>
    <p:sldLayoutId id="2147483907" r:id="rId222"/>
    <p:sldLayoutId id="2147483908" r:id="rId223"/>
    <p:sldLayoutId id="2147483909" r:id="rId224"/>
    <p:sldLayoutId id="2147483910" r:id="rId225"/>
    <p:sldLayoutId id="2147483911" r:id="rId226"/>
    <p:sldLayoutId id="2147483912" r:id="rId227"/>
    <p:sldLayoutId id="2147483913" r:id="rId228"/>
    <p:sldLayoutId id="2147483914" r:id="rId229"/>
    <p:sldLayoutId id="2147483915" r:id="rId230"/>
    <p:sldLayoutId id="2147483916" r:id="rId231"/>
    <p:sldLayoutId id="2147483917" r:id="rId232"/>
    <p:sldLayoutId id="2147483918" r:id="rId233"/>
    <p:sldLayoutId id="2147483919" r:id="rId234"/>
    <p:sldLayoutId id="2147483920" r:id="rId235"/>
    <p:sldLayoutId id="2147483921" r:id="rId236"/>
    <p:sldLayoutId id="2147483922" r:id="rId237"/>
    <p:sldLayoutId id="2147483923" r:id="rId238"/>
    <p:sldLayoutId id="2147483924" r:id="rId239"/>
    <p:sldLayoutId id="2147483925" r:id="rId240"/>
    <p:sldLayoutId id="2147483926" r:id="rId241"/>
    <p:sldLayoutId id="2147483927" r:id="rId242"/>
    <p:sldLayoutId id="2147483928" r:id="rId243"/>
    <p:sldLayoutId id="2147483929" r:id="rId244"/>
    <p:sldLayoutId id="2147483930" r:id="rId245"/>
    <p:sldLayoutId id="2147483931" r:id="rId246"/>
    <p:sldLayoutId id="2147483932" r:id="rId247"/>
    <p:sldLayoutId id="2147483933" r:id="rId248"/>
    <p:sldLayoutId id="2147483934" r:id="rId249"/>
    <p:sldLayoutId id="2147483935" r:id="rId250"/>
    <p:sldLayoutId id="2147483936" r:id="rId251"/>
    <p:sldLayoutId id="2147483937" r:id="rId252"/>
    <p:sldLayoutId id="2147483938" r:id="rId253"/>
    <p:sldLayoutId id="2147483939" r:id="rId254"/>
    <p:sldLayoutId id="2147483940" r:id="rId255"/>
    <p:sldLayoutId id="2147483941" r:id="rId256"/>
    <p:sldLayoutId id="2147483942" r:id="rId257"/>
    <p:sldLayoutId id="2147483943" r:id="rId258"/>
    <p:sldLayoutId id="2147483944" r:id="rId259"/>
    <p:sldLayoutId id="2147483945" r:id="rId260"/>
    <p:sldLayoutId id="2147483946" r:id="rId261"/>
    <p:sldLayoutId id="2147483947" r:id="rId262"/>
    <p:sldLayoutId id="2147483948" r:id="rId263"/>
    <p:sldLayoutId id="2147483949" r:id="rId264"/>
    <p:sldLayoutId id="2147483950" r:id="rId265"/>
    <p:sldLayoutId id="2147483951" r:id="rId266"/>
    <p:sldLayoutId id="2147483952" r:id="rId267"/>
    <p:sldLayoutId id="2147483953" r:id="rId268"/>
    <p:sldLayoutId id="2147483954" r:id="rId269"/>
    <p:sldLayoutId id="2147483955" r:id="rId270"/>
    <p:sldLayoutId id="2147483956" r:id="rId271"/>
    <p:sldLayoutId id="2147483957" r:id="rId272"/>
    <p:sldLayoutId id="2147483958" r:id="rId273"/>
    <p:sldLayoutId id="2147483959" r:id="rId274"/>
    <p:sldLayoutId id="2147483960" r:id="rId275"/>
    <p:sldLayoutId id="2147483961" r:id="rId276"/>
    <p:sldLayoutId id="2147483962" r:id="rId277"/>
    <p:sldLayoutId id="2147483963" r:id="rId278"/>
    <p:sldLayoutId id="2147483964" r:id="rId279"/>
    <p:sldLayoutId id="2147483965" r:id="rId280"/>
    <p:sldLayoutId id="2147483966" r:id="rId281"/>
    <p:sldLayoutId id="2147483967" r:id="rId282"/>
    <p:sldLayoutId id="2147483968" r:id="rId283"/>
    <p:sldLayoutId id="2147483969" r:id="rId284"/>
    <p:sldLayoutId id="2147483970" r:id="rId285"/>
    <p:sldLayoutId id="2147483971" r:id="rId286"/>
    <p:sldLayoutId id="2147483972" r:id="rId287"/>
    <p:sldLayoutId id="2147483973" r:id="rId288"/>
    <p:sldLayoutId id="2147483974" r:id="rId289"/>
    <p:sldLayoutId id="2147483975" r:id="rId290"/>
    <p:sldLayoutId id="2147483976" r:id="rId291"/>
    <p:sldLayoutId id="2147483977" r:id="rId292"/>
    <p:sldLayoutId id="2147483978" r:id="rId293"/>
    <p:sldLayoutId id="2147483979" r:id="rId294"/>
    <p:sldLayoutId id="2147483980" r:id="rId295"/>
    <p:sldLayoutId id="2147483981" r:id="rId296"/>
    <p:sldLayoutId id="2147483982" r:id="rId297"/>
    <p:sldLayoutId id="2147483983" r:id="rId298"/>
    <p:sldLayoutId id="2147483984" r:id="rId299"/>
    <p:sldLayoutId id="2147483985" r:id="rId300"/>
    <p:sldLayoutId id="2147483986" r:id="rId301"/>
    <p:sldLayoutId id="2147483987" r:id="rId302"/>
    <p:sldLayoutId id="2147483988" r:id="rId303"/>
    <p:sldLayoutId id="2147483989" r:id="rId304"/>
    <p:sldLayoutId id="2147483990" r:id="rId305"/>
    <p:sldLayoutId id="2147483991" r:id="rId306"/>
    <p:sldLayoutId id="2147483992" r:id="rId307"/>
    <p:sldLayoutId id="2147483993" r:id="rId308"/>
    <p:sldLayoutId id="2147483994" r:id="rId309"/>
    <p:sldLayoutId id="2147483995" r:id="rId310"/>
    <p:sldLayoutId id="2147483996" r:id="rId311"/>
    <p:sldLayoutId id="2147483997" r:id="rId312"/>
    <p:sldLayoutId id="2147483998" r:id="rId313"/>
    <p:sldLayoutId id="2147483999" r:id="rId314"/>
    <p:sldLayoutId id="2147484000" r:id="rId315"/>
    <p:sldLayoutId id="2147484001" r:id="rId316"/>
    <p:sldLayoutId id="2147484002" r:id="rId317"/>
    <p:sldLayoutId id="2147484003" r:id="rId318"/>
    <p:sldLayoutId id="2147484004" r:id="rId319"/>
    <p:sldLayoutId id="2147484005" r:id="rId320"/>
    <p:sldLayoutId id="2147484006" r:id="rId321"/>
    <p:sldLayoutId id="2147484007" r:id="rId322"/>
    <p:sldLayoutId id="2147484008" r:id="rId323"/>
    <p:sldLayoutId id="2147484009" r:id="rId324"/>
    <p:sldLayoutId id="2147484010" r:id="rId325"/>
    <p:sldLayoutId id="2147484011" r:id="rId326"/>
    <p:sldLayoutId id="2147484012" r:id="rId327"/>
    <p:sldLayoutId id="2147484013" r:id="rId328"/>
    <p:sldLayoutId id="2147484014" r:id="rId329"/>
    <p:sldLayoutId id="2147484015" r:id="rId330"/>
    <p:sldLayoutId id="2147484016" r:id="rId331"/>
    <p:sldLayoutId id="2147484017" r:id="rId332"/>
    <p:sldLayoutId id="2147484018" r:id="rId333"/>
    <p:sldLayoutId id="2147484019" r:id="rId334"/>
    <p:sldLayoutId id="2147484020" r:id="rId335"/>
    <p:sldLayoutId id="2147484021" r:id="rId336"/>
    <p:sldLayoutId id="2147484022" r:id="rId337"/>
    <p:sldLayoutId id="2147484023" r:id="rId338"/>
    <p:sldLayoutId id="2147484024" r:id="rId339"/>
    <p:sldLayoutId id="2147484025" r:id="rId340"/>
    <p:sldLayoutId id="2147484026" r:id="rId341"/>
    <p:sldLayoutId id="2147484027" r:id="rId342"/>
    <p:sldLayoutId id="2147484028" r:id="rId343"/>
    <p:sldLayoutId id="2147484029" r:id="rId344"/>
    <p:sldLayoutId id="2147484030" r:id="rId345"/>
    <p:sldLayoutId id="2147484031" r:id="rId346"/>
    <p:sldLayoutId id="2147484032" r:id="rId347"/>
    <p:sldLayoutId id="2147484033" r:id="rId348"/>
    <p:sldLayoutId id="2147484034" r:id="rId349"/>
    <p:sldLayoutId id="2147484035" r:id="rId350"/>
    <p:sldLayoutId id="2147484036" r:id="rId351"/>
    <p:sldLayoutId id="2147484037" r:id="rId352"/>
    <p:sldLayoutId id="2147484038" r:id="rId353"/>
    <p:sldLayoutId id="2147484039" r:id="rId354"/>
    <p:sldLayoutId id="2147484040" r:id="rId355"/>
    <p:sldLayoutId id="2147484041" r:id="rId356"/>
    <p:sldLayoutId id="2147484042" r:id="rId357"/>
    <p:sldLayoutId id="2147484043" r:id="rId358"/>
    <p:sldLayoutId id="2147484044" r:id="rId359"/>
    <p:sldLayoutId id="2147484045" r:id="rId360"/>
    <p:sldLayoutId id="2147484046" r:id="rId361"/>
    <p:sldLayoutId id="2147484047" r:id="rId362"/>
    <p:sldLayoutId id="2147484048" r:id="rId363"/>
    <p:sldLayoutId id="2147484049" r:id="rId364"/>
    <p:sldLayoutId id="2147484050" r:id="rId365"/>
    <p:sldLayoutId id="2147484051" r:id="rId366"/>
    <p:sldLayoutId id="2147484052" r:id="rId367"/>
    <p:sldLayoutId id="2147484053" r:id="rId368"/>
    <p:sldLayoutId id="2147484054" r:id="rId369"/>
    <p:sldLayoutId id="2147484055" r:id="rId370"/>
    <p:sldLayoutId id="2147484056" r:id="rId371"/>
    <p:sldLayoutId id="2147484057" r:id="rId372"/>
    <p:sldLayoutId id="2147484058" r:id="rId373"/>
    <p:sldLayoutId id="2147484059" r:id="rId374"/>
    <p:sldLayoutId id="2147484060" r:id="rId375"/>
    <p:sldLayoutId id="2147484061" r:id="rId376"/>
    <p:sldLayoutId id="2147484062" r:id="rId377"/>
    <p:sldLayoutId id="2147484063" r:id="rId378"/>
    <p:sldLayoutId id="2147484064" r:id="rId379"/>
    <p:sldLayoutId id="2147484065" r:id="rId380"/>
    <p:sldLayoutId id="2147484066" r:id="rId381"/>
    <p:sldLayoutId id="2147484067" r:id="rId382"/>
    <p:sldLayoutId id="2147484068" r:id="rId383"/>
    <p:sldLayoutId id="2147484069" r:id="rId384"/>
    <p:sldLayoutId id="2147484070" r:id="rId385"/>
    <p:sldLayoutId id="2147484071" r:id="rId386"/>
    <p:sldLayoutId id="2147484072" r:id="rId387"/>
    <p:sldLayoutId id="2147484073" r:id="rId388"/>
    <p:sldLayoutId id="2147484074" r:id="rId389"/>
    <p:sldLayoutId id="2147484075" r:id="rId390"/>
    <p:sldLayoutId id="2147484076" r:id="rId391"/>
    <p:sldLayoutId id="2147484077" r:id="rId392"/>
    <p:sldLayoutId id="2147484078" r:id="rId393"/>
    <p:sldLayoutId id="2147484079" r:id="rId394"/>
    <p:sldLayoutId id="2147484080" r:id="rId395"/>
    <p:sldLayoutId id="2147484081" r:id="rId396"/>
    <p:sldLayoutId id="2147484082" r:id="rId397"/>
    <p:sldLayoutId id="2147484083" r:id="rId398"/>
    <p:sldLayoutId id="2147484084" r:id="rId399"/>
    <p:sldLayoutId id="2147484085" r:id="rId400"/>
    <p:sldLayoutId id="2147484086" r:id="rId401"/>
    <p:sldLayoutId id="2147484087" r:id="rId402"/>
    <p:sldLayoutId id="2147484088" r:id="rId403"/>
    <p:sldLayoutId id="2147484089" r:id="rId404"/>
    <p:sldLayoutId id="2147484090" r:id="rId405"/>
    <p:sldLayoutId id="2147484091" r:id="rId406"/>
    <p:sldLayoutId id="2147484092" r:id="rId407"/>
    <p:sldLayoutId id="2147484093" r:id="rId408"/>
    <p:sldLayoutId id="2147484094" r:id="rId409"/>
    <p:sldLayoutId id="2147484095" r:id="rId410"/>
    <p:sldLayoutId id="2147484096" r:id="rId411"/>
    <p:sldLayoutId id="2147484097" r:id="rId412"/>
    <p:sldLayoutId id="2147484098" r:id="rId413"/>
    <p:sldLayoutId id="2147484099" r:id="rId414"/>
    <p:sldLayoutId id="2147484100" r:id="rId415"/>
    <p:sldLayoutId id="2147484101" r:id="rId416"/>
    <p:sldLayoutId id="2147484102" r:id="rId417"/>
    <p:sldLayoutId id="2147484103" r:id="rId418"/>
    <p:sldLayoutId id="2147484104" r:id="rId419"/>
    <p:sldLayoutId id="2147484105" r:id="rId420"/>
    <p:sldLayoutId id="2147484106" r:id="rId421"/>
    <p:sldLayoutId id="2147484107" r:id="rId422"/>
    <p:sldLayoutId id="2147484108" r:id="rId423"/>
    <p:sldLayoutId id="2147484109" r:id="rId424"/>
    <p:sldLayoutId id="2147484110" r:id="rId425"/>
    <p:sldLayoutId id="2147484111" r:id="rId426"/>
    <p:sldLayoutId id="2147484112" r:id="rId427"/>
    <p:sldLayoutId id="2147484113" r:id="rId428"/>
    <p:sldLayoutId id="2147484114" r:id="rId429"/>
    <p:sldLayoutId id="2147484115" r:id="rId430"/>
    <p:sldLayoutId id="2147484116" r:id="rId431"/>
    <p:sldLayoutId id="2147484117" r:id="rId432"/>
    <p:sldLayoutId id="2147484118" r:id="rId433"/>
    <p:sldLayoutId id="2147484119" r:id="rId434"/>
    <p:sldLayoutId id="2147484120" r:id="rId435"/>
    <p:sldLayoutId id="2147484121" r:id="rId436"/>
    <p:sldLayoutId id="2147484122" r:id="rId437"/>
    <p:sldLayoutId id="2147484123" r:id="rId438"/>
    <p:sldLayoutId id="2147484124" r:id="rId439"/>
    <p:sldLayoutId id="2147484125" r:id="rId440"/>
    <p:sldLayoutId id="2147484126" r:id="rId441"/>
    <p:sldLayoutId id="2147484127" r:id="rId442"/>
    <p:sldLayoutId id="2147484128" r:id="rId443"/>
    <p:sldLayoutId id="2147484129" r:id="rId444"/>
    <p:sldLayoutId id="2147484130" r:id="rId445"/>
    <p:sldLayoutId id="2147484131" r:id="rId446"/>
    <p:sldLayoutId id="2147484132" r:id="rId447"/>
    <p:sldLayoutId id="2147484133" r:id="rId448"/>
    <p:sldLayoutId id="2147484134" r:id="rId449"/>
    <p:sldLayoutId id="2147484135" r:id="rId450"/>
    <p:sldLayoutId id="2147484136" r:id="rId451"/>
    <p:sldLayoutId id="2147484137" r:id="rId452"/>
    <p:sldLayoutId id="2147484138" r:id="rId453"/>
    <p:sldLayoutId id="2147484139" r:id="rId454"/>
    <p:sldLayoutId id="2147484140" r:id="rId455"/>
    <p:sldLayoutId id="2147484141" r:id="rId456"/>
    <p:sldLayoutId id="2147484142" r:id="rId457"/>
    <p:sldLayoutId id="2147484143" r:id="rId458"/>
    <p:sldLayoutId id="2147484144" r:id="rId459"/>
    <p:sldLayoutId id="2147484145" r:id="rId460"/>
    <p:sldLayoutId id="2147484146" r:id="rId461"/>
    <p:sldLayoutId id="2147484147" r:id="rId462"/>
    <p:sldLayoutId id="2147484148" r:id="rId463"/>
    <p:sldLayoutId id="2147484149" r:id="rId464"/>
    <p:sldLayoutId id="2147484150" r:id="rId465"/>
    <p:sldLayoutId id="2147484151" r:id="rId466"/>
    <p:sldLayoutId id="2147484152" r:id="rId467"/>
    <p:sldLayoutId id="2147484153" r:id="rId468"/>
    <p:sldLayoutId id="2147484154" r:id="rId469"/>
    <p:sldLayoutId id="2147484155" r:id="rId470"/>
    <p:sldLayoutId id="2147484156" r:id="rId471"/>
    <p:sldLayoutId id="2147484157" r:id="rId472"/>
    <p:sldLayoutId id="2147484158" r:id="rId473"/>
    <p:sldLayoutId id="2147484159" r:id="rId474"/>
    <p:sldLayoutId id="2147484160" r:id="rId475"/>
    <p:sldLayoutId id="2147484161" r:id="rId476"/>
    <p:sldLayoutId id="2147484162" r:id="rId477"/>
    <p:sldLayoutId id="2147484163" r:id="rId478"/>
    <p:sldLayoutId id="2147484164" r:id="rId479"/>
    <p:sldLayoutId id="2147484165" r:id="rId480"/>
    <p:sldLayoutId id="2147484166" r:id="rId481"/>
    <p:sldLayoutId id="2147484167" r:id="rId482"/>
    <p:sldLayoutId id="2147484168" r:id="rId483"/>
    <p:sldLayoutId id="2147484169" r:id="rId484"/>
    <p:sldLayoutId id="2147484170" r:id="rId485"/>
    <p:sldLayoutId id="2147484171" r:id="rId486"/>
    <p:sldLayoutId id="2147484172" r:id="rId487"/>
    <p:sldLayoutId id="2147484173" r:id="rId488"/>
    <p:sldLayoutId id="2147484174" r:id="rId489"/>
    <p:sldLayoutId id="2147484175" r:id="rId490"/>
    <p:sldLayoutId id="2147484176" r:id="rId491"/>
    <p:sldLayoutId id="2147484177" r:id="rId492"/>
    <p:sldLayoutId id="2147484178" r:id="rId493"/>
    <p:sldLayoutId id="2147484179" r:id="rId494"/>
    <p:sldLayoutId id="2147484180" r:id="rId495"/>
    <p:sldLayoutId id="2147484181" r:id="rId496"/>
    <p:sldLayoutId id="2147484182" r:id="rId497"/>
    <p:sldLayoutId id="2147484183" r:id="rId498"/>
    <p:sldLayoutId id="2147484184" r:id="rId499"/>
    <p:sldLayoutId id="2147484185" r:id="rId500"/>
    <p:sldLayoutId id="2147484186" r:id="rId501"/>
    <p:sldLayoutId id="2147484187" r:id="rId502"/>
    <p:sldLayoutId id="2147484188" r:id="rId503"/>
    <p:sldLayoutId id="2147484189" r:id="rId504"/>
    <p:sldLayoutId id="2147484190" r:id="rId505"/>
    <p:sldLayoutId id="2147484191" r:id="rId506"/>
    <p:sldLayoutId id="2147484192" r:id="rId507"/>
    <p:sldLayoutId id="2147484193" r:id="rId508"/>
    <p:sldLayoutId id="2147484194" r:id="rId509"/>
    <p:sldLayoutId id="2147484195" r:id="rId510"/>
    <p:sldLayoutId id="2147484196" r:id="rId511"/>
    <p:sldLayoutId id="2147484197" r:id="rId512"/>
    <p:sldLayoutId id="2147484198" r:id="rId513"/>
    <p:sldLayoutId id="2147484199" r:id="rId514"/>
    <p:sldLayoutId id="2147484200" r:id="rId515"/>
    <p:sldLayoutId id="2147484201" r:id="rId516"/>
    <p:sldLayoutId id="2147484202" r:id="rId517"/>
    <p:sldLayoutId id="2147484203" r:id="rId518"/>
    <p:sldLayoutId id="2147484204" r:id="rId519"/>
    <p:sldLayoutId id="2147484205" r:id="rId520"/>
    <p:sldLayoutId id="2147484206" r:id="rId521"/>
    <p:sldLayoutId id="2147484207" r:id="rId522"/>
    <p:sldLayoutId id="2147484208" r:id="rId523"/>
    <p:sldLayoutId id="2147484209" r:id="rId524"/>
    <p:sldLayoutId id="2147484210" r:id="rId525"/>
    <p:sldLayoutId id="2147484211" r:id="rId526"/>
    <p:sldLayoutId id="2147484212" r:id="rId527"/>
    <p:sldLayoutId id="2147484213" r:id="rId528"/>
    <p:sldLayoutId id="2147484214" r:id="rId529"/>
    <p:sldLayoutId id="2147484215" r:id="rId530"/>
    <p:sldLayoutId id="2147484216" r:id="rId531"/>
    <p:sldLayoutId id="2147484217" r:id="rId532"/>
    <p:sldLayoutId id="2147484218" r:id="rId533"/>
    <p:sldLayoutId id="2147484219" r:id="rId534"/>
    <p:sldLayoutId id="2147484220" r:id="rId535"/>
    <p:sldLayoutId id="2147484221" r:id="rId536"/>
    <p:sldLayoutId id="2147484222" r:id="rId537"/>
    <p:sldLayoutId id="2147484223" r:id="rId538"/>
    <p:sldLayoutId id="2147484224" r:id="rId539"/>
    <p:sldLayoutId id="2147484225" r:id="rId540"/>
    <p:sldLayoutId id="2147484226" r:id="rId541"/>
    <p:sldLayoutId id="2147484227" r:id="rId542"/>
    <p:sldLayoutId id="2147484228" r:id="rId543"/>
    <p:sldLayoutId id="2147484229" r:id="rId544"/>
    <p:sldLayoutId id="2147484230" r:id="rId545"/>
    <p:sldLayoutId id="2147484231" r:id="rId546"/>
    <p:sldLayoutId id="2147484232" r:id="rId547"/>
    <p:sldLayoutId id="2147484233" r:id="rId548"/>
    <p:sldLayoutId id="2147484234" r:id="rId549"/>
    <p:sldLayoutId id="2147484235" r:id="rId550"/>
    <p:sldLayoutId id="2147484236" r:id="rId551"/>
    <p:sldLayoutId id="2147484237" r:id="rId552"/>
    <p:sldLayoutId id="2147484238" r:id="rId553"/>
    <p:sldLayoutId id="2147484239" r:id="rId554"/>
    <p:sldLayoutId id="2147484240" r:id="rId555"/>
    <p:sldLayoutId id="2147484241" r:id="rId556"/>
    <p:sldLayoutId id="2147484242" r:id="rId557"/>
    <p:sldLayoutId id="2147484243" r:id="rId558"/>
    <p:sldLayoutId id="2147484244" r:id="rId559"/>
    <p:sldLayoutId id="2147484245" r:id="rId560"/>
    <p:sldLayoutId id="2147484246" r:id="rId561"/>
    <p:sldLayoutId id="2147484247" r:id="rId562"/>
    <p:sldLayoutId id="2147484248" r:id="rId563"/>
    <p:sldLayoutId id="2147484249" r:id="rId564"/>
    <p:sldLayoutId id="2147484250" r:id="rId565"/>
    <p:sldLayoutId id="2147484251" r:id="rId566"/>
    <p:sldLayoutId id="2147484252" r:id="rId567"/>
    <p:sldLayoutId id="2147484253" r:id="rId568"/>
    <p:sldLayoutId id="2147484254" r:id="rId569"/>
  </p:sldLayoutIdLst>
  <p:timing>
    <p:tnLst>
      <p:par>
        <p:cTn id="1" dur="indefinite" restart="never" nodeType="tmRoot">
          <p:childTnLst>
            <p:audio>
              <p:cMediaNode numSld="999" showWhenStopped="0">
                <p:cTn id="2" repeatCount="indefinite" fill="hold" display="0">
                  <p:stCondLst>
                    <p:cond delay="indefinite"/>
                  </p:stCondLst>
                </p:cTn>
                <p:tgtEl>
                  <p:spTgt spid="4"/>
                </p:tgtEl>
              </p:cMediaNode>
            </p:audio>
          </p:childTnLst>
        </p:cTn>
      </p:par>
    </p:tnLst>
  </p:timing>
  <p:hf hdr="0" ftr="0" dt="0"/>
  <p:txStyles>
    <p:titleStyle>
      <a:lvl1pPr algn="l" defTabSz="685149" rtl="0" eaLnBrk="1" latinLnBrk="0" hangingPunct="1">
        <a:lnSpc>
          <a:spcPct val="90000"/>
        </a:lnSpc>
        <a:spcBef>
          <a:spcPct val="0"/>
        </a:spcBef>
        <a:buNone/>
        <a:defRPr sz="3297" kern="1200">
          <a:solidFill>
            <a:schemeClr val="tx1"/>
          </a:solidFill>
          <a:latin typeface="+mj-lt"/>
          <a:ea typeface="+mj-ea"/>
          <a:cs typeface="+mj-cs"/>
        </a:defRPr>
      </a:lvl1pPr>
    </p:titleStyle>
    <p:bodyStyle>
      <a:lvl1pPr marL="171287" indent="-171287" algn="l" defTabSz="685149" rtl="0" eaLnBrk="1" latinLnBrk="0" hangingPunct="1">
        <a:lnSpc>
          <a:spcPct val="90000"/>
        </a:lnSpc>
        <a:spcBef>
          <a:spcPts val="749"/>
        </a:spcBef>
        <a:buFont typeface="Arial" panose="020B0604020202020204" pitchFamily="34" charset="0"/>
        <a:buChar char="•"/>
        <a:defRPr sz="2098" kern="1200">
          <a:solidFill>
            <a:schemeClr val="tx1"/>
          </a:solidFill>
          <a:latin typeface="+mn-lt"/>
          <a:ea typeface="+mn-ea"/>
          <a:cs typeface="+mn-cs"/>
        </a:defRPr>
      </a:lvl1pPr>
      <a:lvl2pPr marL="513861" indent="-171287" algn="l" defTabSz="685149" rtl="0" eaLnBrk="1" latinLnBrk="0" hangingPunct="1">
        <a:lnSpc>
          <a:spcPct val="90000"/>
        </a:lnSpc>
        <a:spcBef>
          <a:spcPts val="375"/>
        </a:spcBef>
        <a:buFont typeface="Arial" panose="020B0604020202020204" pitchFamily="34" charset="0"/>
        <a:buChar char="•"/>
        <a:defRPr sz="1799" kern="1200">
          <a:solidFill>
            <a:schemeClr val="tx1"/>
          </a:solidFill>
          <a:latin typeface="+mn-lt"/>
          <a:ea typeface="+mn-ea"/>
          <a:cs typeface="+mn-cs"/>
        </a:defRPr>
      </a:lvl2pPr>
      <a:lvl3pPr marL="856435" indent="-171287" algn="l" defTabSz="685149" rtl="0" eaLnBrk="1" latinLnBrk="0" hangingPunct="1">
        <a:lnSpc>
          <a:spcPct val="90000"/>
        </a:lnSpc>
        <a:spcBef>
          <a:spcPts val="375"/>
        </a:spcBef>
        <a:buFont typeface="Arial" panose="020B0604020202020204" pitchFamily="34" charset="0"/>
        <a:buChar char="•"/>
        <a:defRPr sz="1499" kern="1200">
          <a:solidFill>
            <a:schemeClr val="tx1"/>
          </a:solidFill>
          <a:latin typeface="+mn-lt"/>
          <a:ea typeface="+mn-ea"/>
          <a:cs typeface="+mn-cs"/>
        </a:defRPr>
      </a:lvl3pPr>
      <a:lvl4pPr marL="1199010" indent="-171287" algn="l" defTabSz="685149" rtl="0" eaLnBrk="1" latinLnBrk="0" hangingPunct="1">
        <a:lnSpc>
          <a:spcPct val="90000"/>
        </a:lnSpc>
        <a:spcBef>
          <a:spcPts val="375"/>
        </a:spcBef>
        <a:buFont typeface="Arial" panose="020B0604020202020204" pitchFamily="34" charset="0"/>
        <a:buChar char="•"/>
        <a:defRPr sz="1399" kern="1200">
          <a:solidFill>
            <a:schemeClr val="tx1"/>
          </a:solidFill>
          <a:latin typeface="+mn-lt"/>
          <a:ea typeface="+mn-ea"/>
          <a:cs typeface="+mn-cs"/>
        </a:defRPr>
      </a:lvl4pPr>
      <a:lvl5pPr marL="1541585" indent="-171287" algn="l" defTabSz="685149" rtl="0" eaLnBrk="1" latinLnBrk="0" hangingPunct="1">
        <a:lnSpc>
          <a:spcPct val="90000"/>
        </a:lnSpc>
        <a:spcBef>
          <a:spcPts val="375"/>
        </a:spcBef>
        <a:buFont typeface="Arial" panose="020B0604020202020204" pitchFamily="34" charset="0"/>
        <a:buChar char="•"/>
        <a:defRPr sz="1399" kern="1200">
          <a:solidFill>
            <a:schemeClr val="tx1"/>
          </a:solidFill>
          <a:latin typeface="+mn-lt"/>
          <a:ea typeface="+mn-ea"/>
          <a:cs typeface="+mn-cs"/>
        </a:defRPr>
      </a:lvl5pPr>
      <a:lvl6pPr marL="1884158" indent="-171287" algn="l" defTabSz="685149" rtl="0" eaLnBrk="1" latinLnBrk="0" hangingPunct="1">
        <a:lnSpc>
          <a:spcPct val="90000"/>
        </a:lnSpc>
        <a:spcBef>
          <a:spcPts val="375"/>
        </a:spcBef>
        <a:buFont typeface="Arial" panose="020B0604020202020204" pitchFamily="34" charset="0"/>
        <a:buChar char="•"/>
        <a:defRPr sz="1399" kern="1200">
          <a:solidFill>
            <a:schemeClr val="tx1"/>
          </a:solidFill>
          <a:latin typeface="+mn-lt"/>
          <a:ea typeface="+mn-ea"/>
          <a:cs typeface="+mn-cs"/>
        </a:defRPr>
      </a:lvl6pPr>
      <a:lvl7pPr marL="2226734" indent="-171287" algn="l" defTabSz="685149" rtl="0" eaLnBrk="1" latinLnBrk="0" hangingPunct="1">
        <a:lnSpc>
          <a:spcPct val="90000"/>
        </a:lnSpc>
        <a:spcBef>
          <a:spcPts val="375"/>
        </a:spcBef>
        <a:buFont typeface="Arial" panose="020B0604020202020204" pitchFamily="34" charset="0"/>
        <a:buChar char="•"/>
        <a:defRPr sz="1399" kern="1200">
          <a:solidFill>
            <a:schemeClr val="tx1"/>
          </a:solidFill>
          <a:latin typeface="+mn-lt"/>
          <a:ea typeface="+mn-ea"/>
          <a:cs typeface="+mn-cs"/>
        </a:defRPr>
      </a:lvl7pPr>
      <a:lvl8pPr marL="2569307" indent="-171287" algn="l" defTabSz="685149" rtl="0" eaLnBrk="1" latinLnBrk="0" hangingPunct="1">
        <a:lnSpc>
          <a:spcPct val="90000"/>
        </a:lnSpc>
        <a:spcBef>
          <a:spcPts val="375"/>
        </a:spcBef>
        <a:buFont typeface="Arial" panose="020B0604020202020204" pitchFamily="34" charset="0"/>
        <a:buChar char="•"/>
        <a:defRPr sz="1399" kern="1200">
          <a:solidFill>
            <a:schemeClr val="tx1"/>
          </a:solidFill>
          <a:latin typeface="+mn-lt"/>
          <a:ea typeface="+mn-ea"/>
          <a:cs typeface="+mn-cs"/>
        </a:defRPr>
      </a:lvl8pPr>
      <a:lvl9pPr marL="2911881" indent="-171287" algn="l" defTabSz="685149" rtl="0" eaLnBrk="1" latinLnBrk="0" hangingPunct="1">
        <a:lnSpc>
          <a:spcPct val="90000"/>
        </a:lnSpc>
        <a:spcBef>
          <a:spcPts val="375"/>
        </a:spcBef>
        <a:buFont typeface="Arial" panose="020B0604020202020204" pitchFamily="34" charset="0"/>
        <a:buChar char="•"/>
        <a:defRPr sz="1399" kern="1200">
          <a:solidFill>
            <a:schemeClr val="tx1"/>
          </a:solidFill>
          <a:latin typeface="+mn-lt"/>
          <a:ea typeface="+mn-ea"/>
          <a:cs typeface="+mn-cs"/>
        </a:defRPr>
      </a:lvl9pPr>
    </p:bodyStyle>
    <p:otherStyle>
      <a:defPPr>
        <a:defRPr lang="en-US"/>
      </a:defPPr>
      <a:lvl1pPr marL="0" algn="l" defTabSz="685149" rtl="0" eaLnBrk="1" latinLnBrk="0" hangingPunct="1">
        <a:defRPr sz="1399" kern="1200">
          <a:solidFill>
            <a:schemeClr val="tx1"/>
          </a:solidFill>
          <a:latin typeface="+mn-lt"/>
          <a:ea typeface="+mn-ea"/>
          <a:cs typeface="+mn-cs"/>
        </a:defRPr>
      </a:lvl1pPr>
      <a:lvl2pPr marL="342575" algn="l" defTabSz="685149" rtl="0" eaLnBrk="1" latinLnBrk="0" hangingPunct="1">
        <a:defRPr sz="1399" kern="1200">
          <a:solidFill>
            <a:schemeClr val="tx1"/>
          </a:solidFill>
          <a:latin typeface="+mn-lt"/>
          <a:ea typeface="+mn-ea"/>
          <a:cs typeface="+mn-cs"/>
        </a:defRPr>
      </a:lvl2pPr>
      <a:lvl3pPr marL="685149" algn="l" defTabSz="685149" rtl="0" eaLnBrk="1" latinLnBrk="0" hangingPunct="1">
        <a:defRPr sz="1399" kern="1200">
          <a:solidFill>
            <a:schemeClr val="tx1"/>
          </a:solidFill>
          <a:latin typeface="+mn-lt"/>
          <a:ea typeface="+mn-ea"/>
          <a:cs typeface="+mn-cs"/>
        </a:defRPr>
      </a:lvl3pPr>
      <a:lvl4pPr marL="1027724" algn="l" defTabSz="685149" rtl="0" eaLnBrk="1" latinLnBrk="0" hangingPunct="1">
        <a:defRPr sz="1399" kern="1200">
          <a:solidFill>
            <a:schemeClr val="tx1"/>
          </a:solidFill>
          <a:latin typeface="+mn-lt"/>
          <a:ea typeface="+mn-ea"/>
          <a:cs typeface="+mn-cs"/>
        </a:defRPr>
      </a:lvl4pPr>
      <a:lvl5pPr marL="1370297" algn="l" defTabSz="685149" rtl="0" eaLnBrk="1" latinLnBrk="0" hangingPunct="1">
        <a:defRPr sz="1399" kern="1200">
          <a:solidFill>
            <a:schemeClr val="tx1"/>
          </a:solidFill>
          <a:latin typeface="+mn-lt"/>
          <a:ea typeface="+mn-ea"/>
          <a:cs typeface="+mn-cs"/>
        </a:defRPr>
      </a:lvl5pPr>
      <a:lvl6pPr marL="1712871" algn="l" defTabSz="685149" rtl="0" eaLnBrk="1" latinLnBrk="0" hangingPunct="1">
        <a:defRPr sz="1399" kern="1200">
          <a:solidFill>
            <a:schemeClr val="tx1"/>
          </a:solidFill>
          <a:latin typeface="+mn-lt"/>
          <a:ea typeface="+mn-ea"/>
          <a:cs typeface="+mn-cs"/>
        </a:defRPr>
      </a:lvl6pPr>
      <a:lvl7pPr marL="2055445" algn="l" defTabSz="685149" rtl="0" eaLnBrk="1" latinLnBrk="0" hangingPunct="1">
        <a:defRPr sz="1399" kern="1200">
          <a:solidFill>
            <a:schemeClr val="tx1"/>
          </a:solidFill>
          <a:latin typeface="+mn-lt"/>
          <a:ea typeface="+mn-ea"/>
          <a:cs typeface="+mn-cs"/>
        </a:defRPr>
      </a:lvl7pPr>
      <a:lvl8pPr marL="2398020" algn="l" defTabSz="685149" rtl="0" eaLnBrk="1" latinLnBrk="0" hangingPunct="1">
        <a:defRPr sz="1399" kern="1200">
          <a:solidFill>
            <a:schemeClr val="tx1"/>
          </a:solidFill>
          <a:latin typeface="+mn-lt"/>
          <a:ea typeface="+mn-ea"/>
          <a:cs typeface="+mn-cs"/>
        </a:defRPr>
      </a:lvl8pPr>
      <a:lvl9pPr marL="2740595" algn="l" defTabSz="685149" rtl="0" eaLnBrk="1" latinLnBrk="0" hangingPunct="1">
        <a:defRPr sz="1399"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781"/>
          <a:srcRect l="1069" t="2602" r="448" b="5138"/>
          <a:stretch/>
        </p:blipFill>
        <p:spPr>
          <a:xfrm>
            <a:off x="-1" y="0"/>
            <a:ext cx="9144001" cy="5143500"/>
          </a:xfrm>
          <a:prstGeom prst="rect">
            <a:avLst/>
          </a:prstGeom>
        </p:spPr>
      </p:pic>
      <p:pic>
        <p:nvPicPr>
          <p:cNvPr id="3" name="图片 2"/>
          <p:cNvPicPr>
            <a:picLocks noChangeAspect="1"/>
          </p:cNvPicPr>
          <p:nvPr userDrawn="1"/>
        </p:nvPicPr>
        <p:blipFill>
          <a:blip r:embed="rId782"/>
          <a:stretch>
            <a:fillRect/>
          </a:stretch>
        </p:blipFill>
        <p:spPr>
          <a:xfrm>
            <a:off x="6656555" y="351814"/>
            <a:ext cx="2643937" cy="1113236"/>
          </a:xfrm>
          <a:prstGeom prst="rect">
            <a:avLst/>
          </a:prstGeom>
        </p:spPr>
      </p:pic>
      <p:pic>
        <p:nvPicPr>
          <p:cNvPr id="4" name="郑柏林 - 小跳豆">
            <a:hlinkClick r:id="" action="ppaction://media"/>
          </p:cNvPr>
          <p:cNvPicPr>
            <a:picLocks noChangeAspect="1"/>
          </p:cNvPicPr>
          <p:nvPr userDrawn="1">
            <a:audioFile r:link="rId780"/>
            <p:extLst>
              <p:ext uri="{DAA4B4D4-6D71-4841-9C94-3DE7FCFB9230}">
                <p14:media xmlns:p14="http://schemas.microsoft.com/office/powerpoint/2010/main" r:embed="rId779"/>
              </p:ext>
            </p:extLst>
          </p:nvPr>
        </p:nvPicPr>
        <p:blipFill>
          <a:blip r:embed="rId783" cstate="print"/>
          <a:stretch>
            <a:fillRect/>
          </a:stretch>
        </p:blipFill>
        <p:spPr>
          <a:xfrm>
            <a:off x="260433" y="4078429"/>
            <a:ext cx="467676" cy="467676"/>
          </a:xfrm>
          <a:prstGeom prst="rect">
            <a:avLst/>
          </a:prstGeom>
        </p:spPr>
      </p:pic>
      <p:pic>
        <p:nvPicPr>
          <p:cNvPr id="5" name="图片 4"/>
          <p:cNvPicPr>
            <a:picLocks noChangeAspect="1"/>
          </p:cNvPicPr>
          <p:nvPr userDrawn="1"/>
        </p:nvPicPr>
        <p:blipFill>
          <a:blip r:embed="rId784"/>
          <a:stretch>
            <a:fillRect/>
          </a:stretch>
        </p:blipFill>
        <p:spPr>
          <a:xfrm>
            <a:off x="-624115" y="3171161"/>
            <a:ext cx="9959973" cy="1493133"/>
          </a:xfrm>
          <a:prstGeom prst="rect">
            <a:avLst/>
          </a:prstGeom>
        </p:spPr>
      </p:pic>
      <p:pic>
        <p:nvPicPr>
          <p:cNvPr id="6" name="图片 5"/>
          <p:cNvPicPr>
            <a:picLocks noChangeAspect="1"/>
          </p:cNvPicPr>
          <p:nvPr userDrawn="1"/>
        </p:nvPicPr>
        <p:blipFill>
          <a:blip r:embed="rId785"/>
          <a:stretch>
            <a:fillRect/>
          </a:stretch>
        </p:blipFill>
        <p:spPr>
          <a:xfrm>
            <a:off x="-436181" y="3843314"/>
            <a:ext cx="9830511" cy="1389563"/>
          </a:xfrm>
          <a:prstGeom prst="rect">
            <a:avLst/>
          </a:prstGeom>
        </p:spPr>
      </p:pic>
      <p:pic>
        <p:nvPicPr>
          <p:cNvPr id="23" name="图片 22"/>
          <p:cNvPicPr>
            <a:picLocks noChangeAspect="1"/>
          </p:cNvPicPr>
          <p:nvPr userDrawn="1"/>
        </p:nvPicPr>
        <p:blipFill rotWithShape="1">
          <a:blip r:embed="rId786"/>
          <a:srcRect b="57274"/>
          <a:stretch/>
        </p:blipFill>
        <p:spPr>
          <a:xfrm>
            <a:off x="-89004" y="4546104"/>
            <a:ext cx="9424862" cy="597396"/>
          </a:xfrm>
          <a:prstGeom prst="rect">
            <a:avLst/>
          </a:prstGeom>
        </p:spPr>
      </p:pic>
      <p:pic>
        <p:nvPicPr>
          <p:cNvPr id="24" name="图片 23"/>
          <p:cNvPicPr>
            <a:picLocks noChangeAspect="1"/>
          </p:cNvPicPr>
          <p:nvPr userDrawn="1"/>
        </p:nvPicPr>
        <p:blipFill>
          <a:blip r:embed="rId787"/>
          <a:stretch>
            <a:fillRect/>
          </a:stretch>
        </p:blipFill>
        <p:spPr>
          <a:xfrm rot="16200000">
            <a:off x="1950917" y="-2179265"/>
            <a:ext cx="5359397" cy="9527430"/>
          </a:xfrm>
          <a:prstGeom prst="rect">
            <a:avLst/>
          </a:prstGeom>
        </p:spPr>
      </p:pic>
    </p:spTree>
    <p:extLst>
      <p:ext uri="{BB962C8B-B14F-4D97-AF65-F5344CB8AC3E}">
        <p14:creationId xmlns:p14="http://schemas.microsoft.com/office/powerpoint/2010/main" val="830416594"/>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 id="2147484837" r:id="rId12"/>
    <p:sldLayoutId id="2147484838" r:id="rId13"/>
    <p:sldLayoutId id="2147484839" r:id="rId14"/>
    <p:sldLayoutId id="2147484840" r:id="rId15"/>
    <p:sldLayoutId id="2147484841" r:id="rId16"/>
    <p:sldLayoutId id="2147484842" r:id="rId17"/>
    <p:sldLayoutId id="2147484843" r:id="rId18"/>
    <p:sldLayoutId id="2147484844" r:id="rId19"/>
    <p:sldLayoutId id="2147484845" r:id="rId20"/>
    <p:sldLayoutId id="2147484846" r:id="rId21"/>
    <p:sldLayoutId id="2147484847" r:id="rId22"/>
    <p:sldLayoutId id="2147484848" r:id="rId23"/>
    <p:sldLayoutId id="2147484849" r:id="rId24"/>
    <p:sldLayoutId id="2147484850" r:id="rId25"/>
    <p:sldLayoutId id="2147484851" r:id="rId26"/>
    <p:sldLayoutId id="2147484852" r:id="rId27"/>
    <p:sldLayoutId id="2147484853" r:id="rId28"/>
    <p:sldLayoutId id="2147484854" r:id="rId29"/>
    <p:sldLayoutId id="2147484855" r:id="rId30"/>
    <p:sldLayoutId id="2147484856" r:id="rId31"/>
    <p:sldLayoutId id="2147484857" r:id="rId32"/>
    <p:sldLayoutId id="2147484858" r:id="rId33"/>
    <p:sldLayoutId id="2147484859" r:id="rId34"/>
    <p:sldLayoutId id="2147484860" r:id="rId35"/>
    <p:sldLayoutId id="2147484861" r:id="rId36"/>
    <p:sldLayoutId id="2147484862" r:id="rId37"/>
    <p:sldLayoutId id="2147484863" r:id="rId38"/>
    <p:sldLayoutId id="2147484864" r:id="rId39"/>
    <p:sldLayoutId id="2147484865" r:id="rId40"/>
    <p:sldLayoutId id="2147484866" r:id="rId41"/>
    <p:sldLayoutId id="2147484867" r:id="rId42"/>
    <p:sldLayoutId id="2147484868" r:id="rId43"/>
    <p:sldLayoutId id="2147484869" r:id="rId44"/>
    <p:sldLayoutId id="2147484870" r:id="rId45"/>
    <p:sldLayoutId id="2147484871" r:id="rId46"/>
    <p:sldLayoutId id="2147484872" r:id="rId47"/>
    <p:sldLayoutId id="2147484873" r:id="rId48"/>
    <p:sldLayoutId id="2147484874" r:id="rId49"/>
    <p:sldLayoutId id="2147484875" r:id="rId50"/>
    <p:sldLayoutId id="2147484876" r:id="rId51"/>
    <p:sldLayoutId id="2147484877" r:id="rId52"/>
    <p:sldLayoutId id="2147484878" r:id="rId53"/>
    <p:sldLayoutId id="2147484879" r:id="rId54"/>
    <p:sldLayoutId id="2147484880" r:id="rId55"/>
    <p:sldLayoutId id="2147484881" r:id="rId56"/>
    <p:sldLayoutId id="2147484882" r:id="rId57"/>
    <p:sldLayoutId id="2147484883" r:id="rId58"/>
    <p:sldLayoutId id="2147484884" r:id="rId59"/>
    <p:sldLayoutId id="2147484885" r:id="rId60"/>
    <p:sldLayoutId id="2147484886" r:id="rId61"/>
    <p:sldLayoutId id="2147484887" r:id="rId62"/>
    <p:sldLayoutId id="2147484888" r:id="rId63"/>
    <p:sldLayoutId id="2147484889" r:id="rId64"/>
    <p:sldLayoutId id="2147484890" r:id="rId65"/>
    <p:sldLayoutId id="2147484891" r:id="rId66"/>
    <p:sldLayoutId id="2147484892" r:id="rId67"/>
    <p:sldLayoutId id="2147484893" r:id="rId68"/>
    <p:sldLayoutId id="2147484894" r:id="rId69"/>
    <p:sldLayoutId id="2147484895" r:id="rId70"/>
    <p:sldLayoutId id="2147484896" r:id="rId71"/>
    <p:sldLayoutId id="2147484897" r:id="rId72"/>
    <p:sldLayoutId id="2147484898" r:id="rId73"/>
    <p:sldLayoutId id="2147484899" r:id="rId74"/>
    <p:sldLayoutId id="2147484900" r:id="rId75"/>
    <p:sldLayoutId id="2147484901" r:id="rId76"/>
    <p:sldLayoutId id="2147484902" r:id="rId77"/>
    <p:sldLayoutId id="2147484903" r:id="rId78"/>
    <p:sldLayoutId id="2147484904" r:id="rId79"/>
    <p:sldLayoutId id="2147484905" r:id="rId80"/>
    <p:sldLayoutId id="2147484906" r:id="rId81"/>
    <p:sldLayoutId id="2147484907" r:id="rId82"/>
    <p:sldLayoutId id="2147484908" r:id="rId83"/>
    <p:sldLayoutId id="2147484909" r:id="rId84"/>
    <p:sldLayoutId id="2147484910" r:id="rId85"/>
    <p:sldLayoutId id="2147484911" r:id="rId86"/>
    <p:sldLayoutId id="2147484912" r:id="rId87"/>
    <p:sldLayoutId id="2147484913" r:id="rId88"/>
    <p:sldLayoutId id="2147484914" r:id="rId89"/>
    <p:sldLayoutId id="2147484915" r:id="rId90"/>
    <p:sldLayoutId id="2147484916" r:id="rId91"/>
    <p:sldLayoutId id="2147484917" r:id="rId92"/>
    <p:sldLayoutId id="2147484918" r:id="rId93"/>
    <p:sldLayoutId id="2147484919" r:id="rId94"/>
    <p:sldLayoutId id="2147484920" r:id="rId95"/>
    <p:sldLayoutId id="2147484921" r:id="rId96"/>
    <p:sldLayoutId id="2147484922" r:id="rId97"/>
    <p:sldLayoutId id="2147484923" r:id="rId98"/>
    <p:sldLayoutId id="2147484924" r:id="rId99"/>
    <p:sldLayoutId id="2147484925" r:id="rId100"/>
    <p:sldLayoutId id="2147484926" r:id="rId101"/>
    <p:sldLayoutId id="2147484927" r:id="rId102"/>
    <p:sldLayoutId id="2147484928" r:id="rId103"/>
    <p:sldLayoutId id="2147484929" r:id="rId104"/>
    <p:sldLayoutId id="2147484930" r:id="rId105"/>
    <p:sldLayoutId id="2147484931" r:id="rId106"/>
    <p:sldLayoutId id="2147484932" r:id="rId107"/>
    <p:sldLayoutId id="2147484933" r:id="rId108"/>
    <p:sldLayoutId id="2147484934" r:id="rId109"/>
    <p:sldLayoutId id="2147484935" r:id="rId110"/>
    <p:sldLayoutId id="2147484936" r:id="rId111"/>
    <p:sldLayoutId id="2147484937" r:id="rId112"/>
    <p:sldLayoutId id="2147484938" r:id="rId113"/>
    <p:sldLayoutId id="2147484939" r:id="rId114"/>
    <p:sldLayoutId id="2147484940" r:id="rId115"/>
    <p:sldLayoutId id="2147484941" r:id="rId116"/>
    <p:sldLayoutId id="2147484942" r:id="rId117"/>
    <p:sldLayoutId id="2147484943" r:id="rId118"/>
    <p:sldLayoutId id="2147484944" r:id="rId119"/>
    <p:sldLayoutId id="2147484945" r:id="rId120"/>
    <p:sldLayoutId id="2147484946" r:id="rId121"/>
    <p:sldLayoutId id="2147484947" r:id="rId122"/>
    <p:sldLayoutId id="2147484948" r:id="rId123"/>
    <p:sldLayoutId id="2147484949" r:id="rId124"/>
    <p:sldLayoutId id="2147484950" r:id="rId125"/>
    <p:sldLayoutId id="2147484951" r:id="rId126"/>
    <p:sldLayoutId id="2147484952" r:id="rId127"/>
    <p:sldLayoutId id="2147484953" r:id="rId128"/>
    <p:sldLayoutId id="2147484954" r:id="rId129"/>
    <p:sldLayoutId id="2147484955" r:id="rId130"/>
    <p:sldLayoutId id="2147484956" r:id="rId131"/>
    <p:sldLayoutId id="2147484957" r:id="rId132"/>
    <p:sldLayoutId id="2147484958" r:id="rId133"/>
    <p:sldLayoutId id="2147484959" r:id="rId134"/>
    <p:sldLayoutId id="2147484960" r:id="rId135"/>
    <p:sldLayoutId id="2147484961" r:id="rId136"/>
    <p:sldLayoutId id="2147484962" r:id="rId137"/>
    <p:sldLayoutId id="2147484963" r:id="rId138"/>
    <p:sldLayoutId id="2147484964" r:id="rId139"/>
    <p:sldLayoutId id="2147484965" r:id="rId140"/>
    <p:sldLayoutId id="2147484966" r:id="rId141"/>
    <p:sldLayoutId id="2147484967" r:id="rId142"/>
    <p:sldLayoutId id="2147484968" r:id="rId143"/>
    <p:sldLayoutId id="2147484969" r:id="rId144"/>
    <p:sldLayoutId id="2147484970" r:id="rId145"/>
    <p:sldLayoutId id="2147484971" r:id="rId146"/>
    <p:sldLayoutId id="2147484972" r:id="rId147"/>
    <p:sldLayoutId id="2147484973" r:id="rId148"/>
    <p:sldLayoutId id="2147484974" r:id="rId149"/>
    <p:sldLayoutId id="2147484975" r:id="rId150"/>
    <p:sldLayoutId id="2147484976" r:id="rId151"/>
    <p:sldLayoutId id="2147484977" r:id="rId152"/>
    <p:sldLayoutId id="2147484978" r:id="rId153"/>
    <p:sldLayoutId id="2147484979" r:id="rId154"/>
    <p:sldLayoutId id="2147484980" r:id="rId155"/>
    <p:sldLayoutId id="2147484981" r:id="rId156"/>
    <p:sldLayoutId id="2147484982" r:id="rId157"/>
    <p:sldLayoutId id="2147484983" r:id="rId158"/>
    <p:sldLayoutId id="2147484984" r:id="rId159"/>
    <p:sldLayoutId id="2147484985" r:id="rId160"/>
    <p:sldLayoutId id="2147484986" r:id="rId161"/>
    <p:sldLayoutId id="2147484987" r:id="rId162"/>
    <p:sldLayoutId id="2147484988" r:id="rId163"/>
    <p:sldLayoutId id="2147484989" r:id="rId164"/>
    <p:sldLayoutId id="2147484990" r:id="rId165"/>
    <p:sldLayoutId id="2147484991" r:id="rId166"/>
    <p:sldLayoutId id="2147484992" r:id="rId167"/>
    <p:sldLayoutId id="2147484993" r:id="rId168"/>
    <p:sldLayoutId id="2147484994" r:id="rId169"/>
    <p:sldLayoutId id="2147484995" r:id="rId170"/>
    <p:sldLayoutId id="2147484996" r:id="rId171"/>
    <p:sldLayoutId id="2147484997" r:id="rId172"/>
    <p:sldLayoutId id="2147484998" r:id="rId173"/>
    <p:sldLayoutId id="2147484999" r:id="rId174"/>
    <p:sldLayoutId id="2147485000" r:id="rId175"/>
    <p:sldLayoutId id="2147485001" r:id="rId176"/>
    <p:sldLayoutId id="2147485002" r:id="rId177"/>
    <p:sldLayoutId id="2147485003" r:id="rId178"/>
    <p:sldLayoutId id="2147485004" r:id="rId179"/>
    <p:sldLayoutId id="2147485005" r:id="rId180"/>
    <p:sldLayoutId id="2147485006" r:id="rId181"/>
    <p:sldLayoutId id="2147485007" r:id="rId182"/>
    <p:sldLayoutId id="2147485008" r:id="rId183"/>
    <p:sldLayoutId id="2147485009" r:id="rId184"/>
    <p:sldLayoutId id="2147485010" r:id="rId185"/>
    <p:sldLayoutId id="2147485011" r:id="rId186"/>
    <p:sldLayoutId id="2147485012" r:id="rId187"/>
    <p:sldLayoutId id="2147485013" r:id="rId188"/>
    <p:sldLayoutId id="2147485014" r:id="rId189"/>
    <p:sldLayoutId id="2147485015" r:id="rId190"/>
    <p:sldLayoutId id="2147485016" r:id="rId191"/>
    <p:sldLayoutId id="2147485017" r:id="rId192"/>
    <p:sldLayoutId id="2147485018" r:id="rId193"/>
    <p:sldLayoutId id="2147485019" r:id="rId194"/>
    <p:sldLayoutId id="2147485020" r:id="rId195"/>
    <p:sldLayoutId id="2147485021" r:id="rId196"/>
    <p:sldLayoutId id="2147485022" r:id="rId197"/>
    <p:sldLayoutId id="2147485023" r:id="rId198"/>
    <p:sldLayoutId id="2147485024" r:id="rId199"/>
    <p:sldLayoutId id="2147485025" r:id="rId200"/>
    <p:sldLayoutId id="2147485026" r:id="rId201"/>
    <p:sldLayoutId id="2147485027" r:id="rId202"/>
    <p:sldLayoutId id="2147485028" r:id="rId203"/>
    <p:sldLayoutId id="2147485029" r:id="rId204"/>
    <p:sldLayoutId id="2147485030" r:id="rId205"/>
    <p:sldLayoutId id="2147485031" r:id="rId206"/>
    <p:sldLayoutId id="2147485032" r:id="rId207"/>
    <p:sldLayoutId id="2147485033" r:id="rId208"/>
    <p:sldLayoutId id="2147485034" r:id="rId209"/>
    <p:sldLayoutId id="2147485035" r:id="rId210"/>
    <p:sldLayoutId id="2147485036" r:id="rId211"/>
    <p:sldLayoutId id="2147485037" r:id="rId212"/>
    <p:sldLayoutId id="2147485038" r:id="rId213"/>
    <p:sldLayoutId id="2147485039" r:id="rId214"/>
    <p:sldLayoutId id="2147485040" r:id="rId215"/>
    <p:sldLayoutId id="2147485041" r:id="rId216"/>
    <p:sldLayoutId id="2147485042" r:id="rId217"/>
    <p:sldLayoutId id="2147485043" r:id="rId218"/>
    <p:sldLayoutId id="2147485044" r:id="rId219"/>
    <p:sldLayoutId id="2147485045" r:id="rId220"/>
    <p:sldLayoutId id="2147485046" r:id="rId221"/>
    <p:sldLayoutId id="2147485047" r:id="rId222"/>
    <p:sldLayoutId id="2147485048" r:id="rId223"/>
    <p:sldLayoutId id="2147485049" r:id="rId224"/>
    <p:sldLayoutId id="2147485050" r:id="rId225"/>
    <p:sldLayoutId id="2147485051" r:id="rId226"/>
    <p:sldLayoutId id="2147485052" r:id="rId227"/>
    <p:sldLayoutId id="2147485053" r:id="rId228"/>
    <p:sldLayoutId id="2147485054" r:id="rId229"/>
    <p:sldLayoutId id="2147485055" r:id="rId230"/>
    <p:sldLayoutId id="2147485056" r:id="rId231"/>
    <p:sldLayoutId id="2147485057" r:id="rId232"/>
    <p:sldLayoutId id="2147485058" r:id="rId233"/>
    <p:sldLayoutId id="2147485059" r:id="rId234"/>
    <p:sldLayoutId id="2147485060" r:id="rId235"/>
    <p:sldLayoutId id="2147485061" r:id="rId236"/>
    <p:sldLayoutId id="2147485062" r:id="rId237"/>
    <p:sldLayoutId id="2147485063" r:id="rId238"/>
    <p:sldLayoutId id="2147485064" r:id="rId239"/>
    <p:sldLayoutId id="2147485065" r:id="rId240"/>
    <p:sldLayoutId id="2147485066" r:id="rId241"/>
    <p:sldLayoutId id="2147485067" r:id="rId242"/>
    <p:sldLayoutId id="2147485068" r:id="rId243"/>
    <p:sldLayoutId id="2147485069" r:id="rId244"/>
    <p:sldLayoutId id="2147485070" r:id="rId245"/>
    <p:sldLayoutId id="2147485071" r:id="rId246"/>
    <p:sldLayoutId id="2147485072" r:id="rId247"/>
    <p:sldLayoutId id="2147485073" r:id="rId248"/>
    <p:sldLayoutId id="2147485074" r:id="rId249"/>
    <p:sldLayoutId id="2147485075" r:id="rId250"/>
    <p:sldLayoutId id="2147485076" r:id="rId251"/>
    <p:sldLayoutId id="2147485077" r:id="rId252"/>
    <p:sldLayoutId id="2147485078" r:id="rId253"/>
    <p:sldLayoutId id="2147485079" r:id="rId254"/>
    <p:sldLayoutId id="2147485080" r:id="rId255"/>
    <p:sldLayoutId id="2147485081" r:id="rId256"/>
    <p:sldLayoutId id="2147485082" r:id="rId257"/>
    <p:sldLayoutId id="2147485083" r:id="rId258"/>
    <p:sldLayoutId id="2147485084" r:id="rId259"/>
    <p:sldLayoutId id="2147485085" r:id="rId260"/>
    <p:sldLayoutId id="2147485086" r:id="rId261"/>
    <p:sldLayoutId id="2147485087" r:id="rId262"/>
    <p:sldLayoutId id="2147485088" r:id="rId263"/>
    <p:sldLayoutId id="2147485089" r:id="rId264"/>
    <p:sldLayoutId id="2147485090" r:id="rId265"/>
    <p:sldLayoutId id="2147485091" r:id="rId266"/>
    <p:sldLayoutId id="2147485092" r:id="rId267"/>
    <p:sldLayoutId id="2147485093" r:id="rId268"/>
    <p:sldLayoutId id="2147485094" r:id="rId269"/>
    <p:sldLayoutId id="2147485095" r:id="rId270"/>
    <p:sldLayoutId id="2147485096" r:id="rId271"/>
    <p:sldLayoutId id="2147485097" r:id="rId272"/>
    <p:sldLayoutId id="2147485098" r:id="rId273"/>
    <p:sldLayoutId id="2147485099" r:id="rId274"/>
    <p:sldLayoutId id="2147485100" r:id="rId275"/>
    <p:sldLayoutId id="2147485101" r:id="rId276"/>
    <p:sldLayoutId id="2147485102" r:id="rId277"/>
    <p:sldLayoutId id="2147485103" r:id="rId278"/>
    <p:sldLayoutId id="2147485104" r:id="rId279"/>
    <p:sldLayoutId id="2147485105" r:id="rId280"/>
    <p:sldLayoutId id="2147485106" r:id="rId281"/>
    <p:sldLayoutId id="2147485107" r:id="rId282"/>
    <p:sldLayoutId id="2147485108" r:id="rId283"/>
    <p:sldLayoutId id="2147485109" r:id="rId284"/>
    <p:sldLayoutId id="2147485110" r:id="rId285"/>
    <p:sldLayoutId id="2147485111" r:id="rId286"/>
    <p:sldLayoutId id="2147485112" r:id="rId287"/>
    <p:sldLayoutId id="2147485113" r:id="rId288"/>
    <p:sldLayoutId id="2147485114" r:id="rId289"/>
    <p:sldLayoutId id="2147485115" r:id="rId290"/>
    <p:sldLayoutId id="2147485116" r:id="rId291"/>
    <p:sldLayoutId id="2147485117" r:id="rId292"/>
    <p:sldLayoutId id="2147485118" r:id="rId293"/>
    <p:sldLayoutId id="2147485119" r:id="rId294"/>
    <p:sldLayoutId id="2147485120" r:id="rId295"/>
    <p:sldLayoutId id="2147485121" r:id="rId296"/>
    <p:sldLayoutId id="2147485122" r:id="rId297"/>
    <p:sldLayoutId id="2147485123" r:id="rId298"/>
    <p:sldLayoutId id="2147485124" r:id="rId299"/>
    <p:sldLayoutId id="2147485125" r:id="rId300"/>
    <p:sldLayoutId id="2147485126" r:id="rId301"/>
    <p:sldLayoutId id="2147485127" r:id="rId302"/>
    <p:sldLayoutId id="2147485128" r:id="rId303"/>
    <p:sldLayoutId id="2147485129" r:id="rId304"/>
    <p:sldLayoutId id="2147485130" r:id="rId305"/>
    <p:sldLayoutId id="2147485131" r:id="rId306"/>
    <p:sldLayoutId id="2147485132" r:id="rId307"/>
    <p:sldLayoutId id="2147485133" r:id="rId308"/>
    <p:sldLayoutId id="2147485134" r:id="rId309"/>
    <p:sldLayoutId id="2147485135" r:id="rId310"/>
    <p:sldLayoutId id="2147485136" r:id="rId311"/>
    <p:sldLayoutId id="2147485137" r:id="rId312"/>
    <p:sldLayoutId id="2147485138" r:id="rId313"/>
    <p:sldLayoutId id="2147485139" r:id="rId314"/>
    <p:sldLayoutId id="2147485140" r:id="rId315"/>
    <p:sldLayoutId id="2147485141" r:id="rId316"/>
    <p:sldLayoutId id="2147485142" r:id="rId317"/>
    <p:sldLayoutId id="2147485143" r:id="rId318"/>
    <p:sldLayoutId id="2147485144" r:id="rId319"/>
    <p:sldLayoutId id="2147485145" r:id="rId320"/>
    <p:sldLayoutId id="2147485146" r:id="rId321"/>
    <p:sldLayoutId id="2147485147" r:id="rId322"/>
    <p:sldLayoutId id="2147485148" r:id="rId323"/>
    <p:sldLayoutId id="2147485149" r:id="rId324"/>
    <p:sldLayoutId id="2147485150" r:id="rId325"/>
    <p:sldLayoutId id="2147485151" r:id="rId326"/>
    <p:sldLayoutId id="2147485152" r:id="rId327"/>
    <p:sldLayoutId id="2147485153" r:id="rId328"/>
    <p:sldLayoutId id="2147485154" r:id="rId329"/>
    <p:sldLayoutId id="2147485155" r:id="rId330"/>
    <p:sldLayoutId id="2147485156" r:id="rId331"/>
    <p:sldLayoutId id="2147485157" r:id="rId332"/>
    <p:sldLayoutId id="2147485158" r:id="rId333"/>
    <p:sldLayoutId id="2147485159" r:id="rId334"/>
    <p:sldLayoutId id="2147485160" r:id="rId335"/>
    <p:sldLayoutId id="2147485161" r:id="rId336"/>
    <p:sldLayoutId id="2147485162" r:id="rId337"/>
    <p:sldLayoutId id="2147485163" r:id="rId338"/>
    <p:sldLayoutId id="2147485164" r:id="rId339"/>
    <p:sldLayoutId id="2147485165" r:id="rId340"/>
    <p:sldLayoutId id="2147485166" r:id="rId341"/>
    <p:sldLayoutId id="2147485167" r:id="rId342"/>
    <p:sldLayoutId id="2147485168" r:id="rId343"/>
    <p:sldLayoutId id="2147485169" r:id="rId344"/>
    <p:sldLayoutId id="2147485170" r:id="rId345"/>
    <p:sldLayoutId id="2147485171" r:id="rId346"/>
    <p:sldLayoutId id="2147485172" r:id="rId347"/>
    <p:sldLayoutId id="2147485173" r:id="rId348"/>
    <p:sldLayoutId id="2147485174" r:id="rId349"/>
    <p:sldLayoutId id="2147485175" r:id="rId350"/>
    <p:sldLayoutId id="2147485176" r:id="rId351"/>
    <p:sldLayoutId id="2147485177" r:id="rId352"/>
    <p:sldLayoutId id="2147485178" r:id="rId353"/>
    <p:sldLayoutId id="2147485179" r:id="rId354"/>
    <p:sldLayoutId id="2147485180" r:id="rId355"/>
    <p:sldLayoutId id="2147485181" r:id="rId356"/>
    <p:sldLayoutId id="2147485182" r:id="rId357"/>
    <p:sldLayoutId id="2147485183" r:id="rId358"/>
    <p:sldLayoutId id="2147485184" r:id="rId359"/>
    <p:sldLayoutId id="2147485185" r:id="rId360"/>
    <p:sldLayoutId id="2147485186" r:id="rId361"/>
    <p:sldLayoutId id="2147485187" r:id="rId362"/>
    <p:sldLayoutId id="2147485188" r:id="rId363"/>
    <p:sldLayoutId id="2147485189" r:id="rId364"/>
    <p:sldLayoutId id="2147485190" r:id="rId365"/>
    <p:sldLayoutId id="2147485191" r:id="rId366"/>
    <p:sldLayoutId id="2147485192" r:id="rId367"/>
    <p:sldLayoutId id="2147485193" r:id="rId368"/>
    <p:sldLayoutId id="2147485194" r:id="rId369"/>
    <p:sldLayoutId id="2147485195" r:id="rId370"/>
    <p:sldLayoutId id="2147485196" r:id="rId371"/>
    <p:sldLayoutId id="2147485197" r:id="rId372"/>
    <p:sldLayoutId id="2147485198" r:id="rId373"/>
    <p:sldLayoutId id="2147485199" r:id="rId374"/>
    <p:sldLayoutId id="2147485200" r:id="rId375"/>
    <p:sldLayoutId id="2147485201" r:id="rId376"/>
    <p:sldLayoutId id="2147485202" r:id="rId377"/>
    <p:sldLayoutId id="2147485203" r:id="rId378"/>
    <p:sldLayoutId id="2147485204" r:id="rId379"/>
    <p:sldLayoutId id="2147485205" r:id="rId380"/>
    <p:sldLayoutId id="2147485206" r:id="rId381"/>
    <p:sldLayoutId id="2147485207" r:id="rId382"/>
    <p:sldLayoutId id="2147485208" r:id="rId383"/>
    <p:sldLayoutId id="2147485209" r:id="rId384"/>
    <p:sldLayoutId id="2147485210" r:id="rId385"/>
    <p:sldLayoutId id="2147485211" r:id="rId386"/>
    <p:sldLayoutId id="2147485212" r:id="rId387"/>
    <p:sldLayoutId id="2147485213" r:id="rId388"/>
    <p:sldLayoutId id="2147485214" r:id="rId389"/>
    <p:sldLayoutId id="2147485215" r:id="rId390"/>
    <p:sldLayoutId id="2147485216" r:id="rId391"/>
    <p:sldLayoutId id="2147485217" r:id="rId392"/>
    <p:sldLayoutId id="2147485218" r:id="rId393"/>
    <p:sldLayoutId id="2147485219" r:id="rId394"/>
    <p:sldLayoutId id="2147485220" r:id="rId395"/>
    <p:sldLayoutId id="2147485221" r:id="rId396"/>
    <p:sldLayoutId id="2147485222" r:id="rId397"/>
    <p:sldLayoutId id="2147485223" r:id="rId398"/>
    <p:sldLayoutId id="2147485224" r:id="rId399"/>
    <p:sldLayoutId id="2147485225" r:id="rId400"/>
    <p:sldLayoutId id="2147485226" r:id="rId401"/>
    <p:sldLayoutId id="2147485227" r:id="rId402"/>
    <p:sldLayoutId id="2147485228" r:id="rId403"/>
    <p:sldLayoutId id="2147485229" r:id="rId404"/>
    <p:sldLayoutId id="2147485230" r:id="rId405"/>
    <p:sldLayoutId id="2147485231" r:id="rId406"/>
    <p:sldLayoutId id="2147485232" r:id="rId407"/>
    <p:sldLayoutId id="2147485233" r:id="rId408"/>
    <p:sldLayoutId id="2147485234" r:id="rId409"/>
    <p:sldLayoutId id="2147485235" r:id="rId410"/>
    <p:sldLayoutId id="2147485236" r:id="rId411"/>
    <p:sldLayoutId id="2147485237" r:id="rId412"/>
    <p:sldLayoutId id="2147485238" r:id="rId413"/>
    <p:sldLayoutId id="2147485239" r:id="rId414"/>
    <p:sldLayoutId id="2147485240" r:id="rId415"/>
    <p:sldLayoutId id="2147485241" r:id="rId416"/>
    <p:sldLayoutId id="2147485242" r:id="rId417"/>
    <p:sldLayoutId id="2147485243" r:id="rId418"/>
    <p:sldLayoutId id="2147485244" r:id="rId419"/>
    <p:sldLayoutId id="2147485245" r:id="rId420"/>
    <p:sldLayoutId id="2147485246" r:id="rId421"/>
    <p:sldLayoutId id="2147485247" r:id="rId422"/>
    <p:sldLayoutId id="2147485248" r:id="rId423"/>
    <p:sldLayoutId id="2147485249" r:id="rId424"/>
    <p:sldLayoutId id="2147485250" r:id="rId425"/>
    <p:sldLayoutId id="2147485251" r:id="rId426"/>
    <p:sldLayoutId id="2147485252" r:id="rId427"/>
    <p:sldLayoutId id="2147485253" r:id="rId428"/>
    <p:sldLayoutId id="2147485254" r:id="rId429"/>
    <p:sldLayoutId id="2147485255" r:id="rId430"/>
    <p:sldLayoutId id="2147485256" r:id="rId431"/>
    <p:sldLayoutId id="2147485257" r:id="rId432"/>
    <p:sldLayoutId id="2147485258" r:id="rId433"/>
    <p:sldLayoutId id="2147485259" r:id="rId434"/>
    <p:sldLayoutId id="2147485260" r:id="rId435"/>
    <p:sldLayoutId id="2147485261" r:id="rId436"/>
    <p:sldLayoutId id="2147485262" r:id="rId437"/>
    <p:sldLayoutId id="2147485263" r:id="rId438"/>
    <p:sldLayoutId id="2147485264" r:id="rId439"/>
    <p:sldLayoutId id="2147485265" r:id="rId440"/>
    <p:sldLayoutId id="2147485266" r:id="rId441"/>
    <p:sldLayoutId id="2147485267" r:id="rId442"/>
    <p:sldLayoutId id="2147485268" r:id="rId443"/>
    <p:sldLayoutId id="2147485269" r:id="rId444"/>
    <p:sldLayoutId id="2147485270" r:id="rId445"/>
    <p:sldLayoutId id="2147485271" r:id="rId446"/>
    <p:sldLayoutId id="2147485272" r:id="rId447"/>
    <p:sldLayoutId id="2147485273" r:id="rId448"/>
    <p:sldLayoutId id="2147485274" r:id="rId449"/>
    <p:sldLayoutId id="2147485275" r:id="rId450"/>
    <p:sldLayoutId id="2147485276" r:id="rId451"/>
    <p:sldLayoutId id="2147485277" r:id="rId452"/>
    <p:sldLayoutId id="2147485278" r:id="rId453"/>
    <p:sldLayoutId id="2147485279" r:id="rId454"/>
    <p:sldLayoutId id="2147485280" r:id="rId455"/>
    <p:sldLayoutId id="2147485281" r:id="rId456"/>
    <p:sldLayoutId id="2147485282" r:id="rId457"/>
    <p:sldLayoutId id="2147485283" r:id="rId458"/>
    <p:sldLayoutId id="2147485284" r:id="rId459"/>
    <p:sldLayoutId id="2147485285" r:id="rId460"/>
    <p:sldLayoutId id="2147485286" r:id="rId461"/>
    <p:sldLayoutId id="2147485287" r:id="rId462"/>
    <p:sldLayoutId id="2147485288" r:id="rId463"/>
    <p:sldLayoutId id="2147485289" r:id="rId464"/>
    <p:sldLayoutId id="2147485290" r:id="rId465"/>
    <p:sldLayoutId id="2147485291" r:id="rId466"/>
    <p:sldLayoutId id="2147485292" r:id="rId467"/>
    <p:sldLayoutId id="2147485293" r:id="rId468"/>
    <p:sldLayoutId id="2147485294" r:id="rId469"/>
    <p:sldLayoutId id="2147485295" r:id="rId470"/>
    <p:sldLayoutId id="2147485296" r:id="rId471"/>
    <p:sldLayoutId id="2147485297" r:id="rId472"/>
    <p:sldLayoutId id="2147485298" r:id="rId473"/>
    <p:sldLayoutId id="2147485299" r:id="rId474"/>
    <p:sldLayoutId id="2147485300" r:id="rId475"/>
    <p:sldLayoutId id="2147485301" r:id="rId476"/>
    <p:sldLayoutId id="2147485302" r:id="rId477"/>
    <p:sldLayoutId id="2147485303" r:id="rId478"/>
    <p:sldLayoutId id="2147485304" r:id="rId479"/>
    <p:sldLayoutId id="2147485305" r:id="rId480"/>
    <p:sldLayoutId id="2147485306" r:id="rId481"/>
    <p:sldLayoutId id="2147485307" r:id="rId482"/>
    <p:sldLayoutId id="2147485308" r:id="rId483"/>
    <p:sldLayoutId id="2147485309" r:id="rId484"/>
    <p:sldLayoutId id="2147485310" r:id="rId485"/>
    <p:sldLayoutId id="2147485311" r:id="rId486"/>
    <p:sldLayoutId id="2147485312" r:id="rId487"/>
    <p:sldLayoutId id="2147485313" r:id="rId488"/>
    <p:sldLayoutId id="2147485314" r:id="rId489"/>
    <p:sldLayoutId id="2147485315" r:id="rId490"/>
    <p:sldLayoutId id="2147485316" r:id="rId491"/>
    <p:sldLayoutId id="2147485317" r:id="rId492"/>
    <p:sldLayoutId id="2147485318" r:id="rId493"/>
    <p:sldLayoutId id="2147485319" r:id="rId494"/>
    <p:sldLayoutId id="2147485320" r:id="rId495"/>
    <p:sldLayoutId id="2147485321" r:id="rId496"/>
    <p:sldLayoutId id="2147485322" r:id="rId497"/>
    <p:sldLayoutId id="2147485323" r:id="rId498"/>
    <p:sldLayoutId id="2147485324" r:id="rId499"/>
    <p:sldLayoutId id="2147485325" r:id="rId500"/>
    <p:sldLayoutId id="2147485326" r:id="rId501"/>
    <p:sldLayoutId id="2147485327" r:id="rId502"/>
    <p:sldLayoutId id="2147485328" r:id="rId503"/>
    <p:sldLayoutId id="2147485329" r:id="rId504"/>
    <p:sldLayoutId id="2147485330" r:id="rId505"/>
    <p:sldLayoutId id="2147485331" r:id="rId506"/>
    <p:sldLayoutId id="2147485332" r:id="rId507"/>
    <p:sldLayoutId id="2147485333" r:id="rId508"/>
    <p:sldLayoutId id="2147485334" r:id="rId509"/>
    <p:sldLayoutId id="2147485335" r:id="rId510"/>
    <p:sldLayoutId id="2147485336" r:id="rId511"/>
    <p:sldLayoutId id="2147485337" r:id="rId512"/>
    <p:sldLayoutId id="2147485338" r:id="rId513"/>
    <p:sldLayoutId id="2147485339" r:id="rId514"/>
    <p:sldLayoutId id="2147485340" r:id="rId515"/>
    <p:sldLayoutId id="2147485341" r:id="rId516"/>
    <p:sldLayoutId id="2147485342" r:id="rId517"/>
    <p:sldLayoutId id="2147485343" r:id="rId518"/>
    <p:sldLayoutId id="2147485344" r:id="rId519"/>
    <p:sldLayoutId id="2147485345" r:id="rId520"/>
    <p:sldLayoutId id="2147485346" r:id="rId521"/>
    <p:sldLayoutId id="2147485347" r:id="rId522"/>
    <p:sldLayoutId id="2147485348" r:id="rId523"/>
    <p:sldLayoutId id="2147485349" r:id="rId524"/>
    <p:sldLayoutId id="2147485350" r:id="rId525"/>
    <p:sldLayoutId id="2147485351" r:id="rId526"/>
    <p:sldLayoutId id="2147485352" r:id="rId527"/>
    <p:sldLayoutId id="2147485353" r:id="rId528"/>
    <p:sldLayoutId id="2147485354" r:id="rId529"/>
    <p:sldLayoutId id="2147485355" r:id="rId530"/>
    <p:sldLayoutId id="2147485356" r:id="rId531"/>
    <p:sldLayoutId id="2147485357" r:id="rId532"/>
    <p:sldLayoutId id="2147485358" r:id="rId533"/>
    <p:sldLayoutId id="2147485359" r:id="rId534"/>
    <p:sldLayoutId id="2147485360" r:id="rId535"/>
    <p:sldLayoutId id="2147485361" r:id="rId536"/>
    <p:sldLayoutId id="2147485362" r:id="rId537"/>
    <p:sldLayoutId id="2147485363" r:id="rId538"/>
    <p:sldLayoutId id="2147485364" r:id="rId539"/>
    <p:sldLayoutId id="2147485365" r:id="rId540"/>
    <p:sldLayoutId id="2147485366" r:id="rId541"/>
    <p:sldLayoutId id="2147485367" r:id="rId542"/>
    <p:sldLayoutId id="2147485368" r:id="rId543"/>
    <p:sldLayoutId id="2147485369" r:id="rId544"/>
    <p:sldLayoutId id="2147485370" r:id="rId545"/>
    <p:sldLayoutId id="2147485371" r:id="rId546"/>
    <p:sldLayoutId id="2147485372" r:id="rId547"/>
    <p:sldLayoutId id="2147485373" r:id="rId548"/>
    <p:sldLayoutId id="2147485374" r:id="rId549"/>
    <p:sldLayoutId id="2147485375" r:id="rId550"/>
    <p:sldLayoutId id="2147485376" r:id="rId551"/>
    <p:sldLayoutId id="2147485377" r:id="rId552"/>
    <p:sldLayoutId id="2147485378" r:id="rId553"/>
    <p:sldLayoutId id="2147485379" r:id="rId554"/>
    <p:sldLayoutId id="2147485380" r:id="rId555"/>
    <p:sldLayoutId id="2147485381" r:id="rId556"/>
    <p:sldLayoutId id="2147485382" r:id="rId557"/>
    <p:sldLayoutId id="2147485383" r:id="rId558"/>
    <p:sldLayoutId id="2147485384" r:id="rId559"/>
    <p:sldLayoutId id="2147485385" r:id="rId560"/>
    <p:sldLayoutId id="2147485386" r:id="rId561"/>
    <p:sldLayoutId id="2147485387" r:id="rId562"/>
    <p:sldLayoutId id="2147485388" r:id="rId563"/>
    <p:sldLayoutId id="2147485389" r:id="rId564"/>
    <p:sldLayoutId id="2147485390" r:id="rId565"/>
    <p:sldLayoutId id="2147485391" r:id="rId566"/>
    <p:sldLayoutId id="2147485392" r:id="rId567"/>
    <p:sldLayoutId id="2147485393" r:id="rId568"/>
    <p:sldLayoutId id="2147485394" r:id="rId569"/>
    <p:sldLayoutId id="2147485395" r:id="rId570"/>
    <p:sldLayoutId id="2147485396" r:id="rId571"/>
    <p:sldLayoutId id="2147485397" r:id="rId572"/>
    <p:sldLayoutId id="2147485398" r:id="rId573"/>
    <p:sldLayoutId id="2147485399" r:id="rId574"/>
    <p:sldLayoutId id="2147485400" r:id="rId575"/>
    <p:sldLayoutId id="2147485401" r:id="rId576"/>
    <p:sldLayoutId id="2147485402" r:id="rId577"/>
    <p:sldLayoutId id="2147485403" r:id="rId578"/>
    <p:sldLayoutId id="2147485404" r:id="rId579"/>
    <p:sldLayoutId id="2147485405" r:id="rId580"/>
    <p:sldLayoutId id="2147485406" r:id="rId581"/>
    <p:sldLayoutId id="2147485407" r:id="rId582"/>
    <p:sldLayoutId id="2147485408" r:id="rId583"/>
    <p:sldLayoutId id="2147485409" r:id="rId584"/>
    <p:sldLayoutId id="2147485410" r:id="rId585"/>
    <p:sldLayoutId id="2147485411" r:id="rId586"/>
    <p:sldLayoutId id="2147485412" r:id="rId587"/>
    <p:sldLayoutId id="2147485413" r:id="rId588"/>
    <p:sldLayoutId id="2147485414" r:id="rId589"/>
    <p:sldLayoutId id="2147485415" r:id="rId590"/>
    <p:sldLayoutId id="2147485416" r:id="rId591"/>
    <p:sldLayoutId id="2147485417" r:id="rId592"/>
    <p:sldLayoutId id="2147485418" r:id="rId593"/>
    <p:sldLayoutId id="2147485419" r:id="rId594"/>
    <p:sldLayoutId id="2147485420" r:id="rId595"/>
    <p:sldLayoutId id="2147485421" r:id="rId596"/>
    <p:sldLayoutId id="2147485422" r:id="rId597"/>
    <p:sldLayoutId id="2147485423" r:id="rId598"/>
    <p:sldLayoutId id="2147485424" r:id="rId599"/>
    <p:sldLayoutId id="2147485425" r:id="rId600"/>
    <p:sldLayoutId id="2147485426" r:id="rId601"/>
    <p:sldLayoutId id="2147485427" r:id="rId602"/>
    <p:sldLayoutId id="2147485428" r:id="rId603"/>
    <p:sldLayoutId id="2147485429" r:id="rId604"/>
    <p:sldLayoutId id="2147485430" r:id="rId605"/>
    <p:sldLayoutId id="2147485431" r:id="rId606"/>
    <p:sldLayoutId id="2147485432" r:id="rId607"/>
    <p:sldLayoutId id="2147485433" r:id="rId608"/>
    <p:sldLayoutId id="2147485434" r:id="rId609"/>
    <p:sldLayoutId id="2147485435" r:id="rId610"/>
    <p:sldLayoutId id="2147485436" r:id="rId611"/>
    <p:sldLayoutId id="2147485437" r:id="rId612"/>
    <p:sldLayoutId id="2147485438" r:id="rId613"/>
    <p:sldLayoutId id="2147485439" r:id="rId614"/>
    <p:sldLayoutId id="2147485440" r:id="rId615"/>
    <p:sldLayoutId id="2147485441" r:id="rId616"/>
    <p:sldLayoutId id="2147485442" r:id="rId617"/>
    <p:sldLayoutId id="2147485443" r:id="rId618"/>
    <p:sldLayoutId id="2147485444" r:id="rId619"/>
    <p:sldLayoutId id="2147485445" r:id="rId620"/>
    <p:sldLayoutId id="2147485446" r:id="rId621"/>
    <p:sldLayoutId id="2147485447" r:id="rId622"/>
    <p:sldLayoutId id="2147485448" r:id="rId623"/>
    <p:sldLayoutId id="2147485449" r:id="rId624"/>
    <p:sldLayoutId id="2147485450" r:id="rId625"/>
    <p:sldLayoutId id="2147485451" r:id="rId626"/>
    <p:sldLayoutId id="2147485452" r:id="rId627"/>
    <p:sldLayoutId id="2147485453" r:id="rId628"/>
    <p:sldLayoutId id="2147485454" r:id="rId629"/>
    <p:sldLayoutId id="2147485455" r:id="rId630"/>
    <p:sldLayoutId id="2147485456" r:id="rId631"/>
    <p:sldLayoutId id="2147485457" r:id="rId632"/>
    <p:sldLayoutId id="2147485458" r:id="rId633"/>
    <p:sldLayoutId id="2147485459" r:id="rId634"/>
    <p:sldLayoutId id="2147485460" r:id="rId635"/>
    <p:sldLayoutId id="2147485461" r:id="rId636"/>
    <p:sldLayoutId id="2147485462" r:id="rId637"/>
    <p:sldLayoutId id="2147485463" r:id="rId638"/>
    <p:sldLayoutId id="2147485464" r:id="rId639"/>
    <p:sldLayoutId id="2147485465" r:id="rId640"/>
    <p:sldLayoutId id="2147485466" r:id="rId641"/>
    <p:sldLayoutId id="2147485467" r:id="rId642"/>
    <p:sldLayoutId id="2147485468" r:id="rId643"/>
    <p:sldLayoutId id="2147485469" r:id="rId644"/>
    <p:sldLayoutId id="2147485470" r:id="rId645"/>
    <p:sldLayoutId id="2147485471" r:id="rId646"/>
    <p:sldLayoutId id="2147485472" r:id="rId647"/>
    <p:sldLayoutId id="2147485473" r:id="rId648"/>
    <p:sldLayoutId id="2147485474" r:id="rId649"/>
    <p:sldLayoutId id="2147485475" r:id="rId650"/>
    <p:sldLayoutId id="2147485476" r:id="rId651"/>
    <p:sldLayoutId id="2147485477" r:id="rId652"/>
    <p:sldLayoutId id="2147485478" r:id="rId653"/>
    <p:sldLayoutId id="2147485479" r:id="rId654"/>
    <p:sldLayoutId id="2147485480" r:id="rId655"/>
    <p:sldLayoutId id="2147485481" r:id="rId656"/>
    <p:sldLayoutId id="2147485482" r:id="rId657"/>
    <p:sldLayoutId id="2147485483" r:id="rId658"/>
    <p:sldLayoutId id="2147485484" r:id="rId659"/>
    <p:sldLayoutId id="2147485485" r:id="rId660"/>
    <p:sldLayoutId id="2147485486" r:id="rId661"/>
    <p:sldLayoutId id="2147485487" r:id="rId662"/>
    <p:sldLayoutId id="2147485488" r:id="rId663"/>
    <p:sldLayoutId id="2147485489" r:id="rId664"/>
    <p:sldLayoutId id="2147485490" r:id="rId665"/>
    <p:sldLayoutId id="2147485491" r:id="rId666"/>
    <p:sldLayoutId id="2147485492" r:id="rId667"/>
    <p:sldLayoutId id="2147485493" r:id="rId668"/>
    <p:sldLayoutId id="2147485494" r:id="rId669"/>
    <p:sldLayoutId id="2147485495" r:id="rId670"/>
    <p:sldLayoutId id="2147485496" r:id="rId671"/>
    <p:sldLayoutId id="2147485497" r:id="rId672"/>
    <p:sldLayoutId id="2147485498" r:id="rId673"/>
    <p:sldLayoutId id="2147485499" r:id="rId674"/>
    <p:sldLayoutId id="2147485500" r:id="rId675"/>
    <p:sldLayoutId id="2147485501" r:id="rId676"/>
    <p:sldLayoutId id="2147485502" r:id="rId677"/>
    <p:sldLayoutId id="2147485503" r:id="rId678"/>
    <p:sldLayoutId id="2147485504" r:id="rId679"/>
    <p:sldLayoutId id="2147485505" r:id="rId680"/>
    <p:sldLayoutId id="2147485506" r:id="rId681"/>
    <p:sldLayoutId id="2147485507" r:id="rId682"/>
    <p:sldLayoutId id="2147485508" r:id="rId683"/>
    <p:sldLayoutId id="2147485509" r:id="rId684"/>
    <p:sldLayoutId id="2147485510" r:id="rId685"/>
    <p:sldLayoutId id="2147485511" r:id="rId686"/>
    <p:sldLayoutId id="2147485512" r:id="rId687"/>
    <p:sldLayoutId id="2147485513" r:id="rId688"/>
    <p:sldLayoutId id="2147485514" r:id="rId689"/>
    <p:sldLayoutId id="2147485515" r:id="rId690"/>
    <p:sldLayoutId id="2147485516" r:id="rId691"/>
    <p:sldLayoutId id="2147485517" r:id="rId692"/>
    <p:sldLayoutId id="2147485518" r:id="rId693"/>
    <p:sldLayoutId id="2147485519" r:id="rId694"/>
    <p:sldLayoutId id="2147485520" r:id="rId695"/>
    <p:sldLayoutId id="2147485521" r:id="rId696"/>
    <p:sldLayoutId id="2147485522" r:id="rId697"/>
    <p:sldLayoutId id="2147485523" r:id="rId698"/>
    <p:sldLayoutId id="2147485524" r:id="rId699"/>
    <p:sldLayoutId id="2147485525" r:id="rId700"/>
    <p:sldLayoutId id="2147485526" r:id="rId701"/>
    <p:sldLayoutId id="2147485527" r:id="rId702"/>
    <p:sldLayoutId id="2147485528" r:id="rId703"/>
    <p:sldLayoutId id="2147485529" r:id="rId704"/>
    <p:sldLayoutId id="2147485530" r:id="rId705"/>
    <p:sldLayoutId id="2147485531" r:id="rId706"/>
    <p:sldLayoutId id="2147485532" r:id="rId707"/>
    <p:sldLayoutId id="2147485533" r:id="rId708"/>
    <p:sldLayoutId id="2147485534" r:id="rId709"/>
    <p:sldLayoutId id="2147485535" r:id="rId710"/>
    <p:sldLayoutId id="2147485536" r:id="rId711"/>
    <p:sldLayoutId id="2147485537" r:id="rId712"/>
    <p:sldLayoutId id="2147485538" r:id="rId713"/>
    <p:sldLayoutId id="2147485539" r:id="rId714"/>
    <p:sldLayoutId id="2147485540" r:id="rId715"/>
    <p:sldLayoutId id="2147485541" r:id="rId716"/>
    <p:sldLayoutId id="2147485542" r:id="rId717"/>
    <p:sldLayoutId id="2147485543" r:id="rId718"/>
    <p:sldLayoutId id="2147485544" r:id="rId719"/>
    <p:sldLayoutId id="2147485545" r:id="rId720"/>
    <p:sldLayoutId id="2147485546" r:id="rId721"/>
    <p:sldLayoutId id="2147485547" r:id="rId722"/>
    <p:sldLayoutId id="2147485548" r:id="rId723"/>
    <p:sldLayoutId id="2147485549" r:id="rId724"/>
    <p:sldLayoutId id="2147485550" r:id="rId725"/>
    <p:sldLayoutId id="2147485551" r:id="rId726"/>
    <p:sldLayoutId id="2147485552" r:id="rId727"/>
    <p:sldLayoutId id="2147485553" r:id="rId728"/>
    <p:sldLayoutId id="2147485554" r:id="rId729"/>
    <p:sldLayoutId id="2147485555" r:id="rId730"/>
    <p:sldLayoutId id="2147485556" r:id="rId731"/>
    <p:sldLayoutId id="2147485557" r:id="rId732"/>
    <p:sldLayoutId id="2147485558" r:id="rId733"/>
    <p:sldLayoutId id="2147485559" r:id="rId734"/>
    <p:sldLayoutId id="2147485560" r:id="rId735"/>
    <p:sldLayoutId id="2147485561" r:id="rId736"/>
    <p:sldLayoutId id="2147485562" r:id="rId737"/>
    <p:sldLayoutId id="2147485563" r:id="rId738"/>
    <p:sldLayoutId id="2147485564" r:id="rId739"/>
    <p:sldLayoutId id="2147485565" r:id="rId740"/>
    <p:sldLayoutId id="2147485566" r:id="rId741"/>
    <p:sldLayoutId id="2147485567" r:id="rId742"/>
    <p:sldLayoutId id="2147485568" r:id="rId743"/>
    <p:sldLayoutId id="2147485569" r:id="rId744"/>
    <p:sldLayoutId id="2147485570" r:id="rId745"/>
    <p:sldLayoutId id="2147485571" r:id="rId746"/>
    <p:sldLayoutId id="2147485572" r:id="rId747"/>
    <p:sldLayoutId id="2147485573" r:id="rId748"/>
    <p:sldLayoutId id="2147485574" r:id="rId749"/>
    <p:sldLayoutId id="2147485575" r:id="rId750"/>
    <p:sldLayoutId id="2147485576" r:id="rId751"/>
    <p:sldLayoutId id="2147485577" r:id="rId752"/>
    <p:sldLayoutId id="2147485578" r:id="rId753"/>
    <p:sldLayoutId id="2147485579" r:id="rId754"/>
    <p:sldLayoutId id="2147485580" r:id="rId755"/>
    <p:sldLayoutId id="2147485581" r:id="rId756"/>
    <p:sldLayoutId id="2147485582" r:id="rId757"/>
    <p:sldLayoutId id="2147485583" r:id="rId758"/>
    <p:sldLayoutId id="2147485584" r:id="rId759"/>
    <p:sldLayoutId id="2147485585" r:id="rId760"/>
    <p:sldLayoutId id="2147485586" r:id="rId761"/>
    <p:sldLayoutId id="2147485587" r:id="rId762"/>
    <p:sldLayoutId id="2147485588" r:id="rId763"/>
    <p:sldLayoutId id="2147485589" r:id="rId764"/>
    <p:sldLayoutId id="2147485590" r:id="rId765"/>
    <p:sldLayoutId id="2147485591" r:id="rId766"/>
    <p:sldLayoutId id="2147485592" r:id="rId767"/>
    <p:sldLayoutId id="2147485593" r:id="rId768"/>
    <p:sldLayoutId id="2147485594" r:id="rId769"/>
    <p:sldLayoutId id="2147485595" r:id="rId770"/>
    <p:sldLayoutId id="2147485596" r:id="rId771"/>
    <p:sldLayoutId id="2147485597" r:id="rId772"/>
    <p:sldLayoutId id="2147485598" r:id="rId773"/>
    <p:sldLayoutId id="2147485599" r:id="rId774"/>
    <p:sldLayoutId id="2147485600" r:id="rId775"/>
    <p:sldLayoutId id="2147485601" r:id="rId776"/>
    <p:sldLayoutId id="2147485602" r:id="rId777"/>
  </p:sldLayoutIdLst>
  <p:timing>
    <p:tnLst>
      <p:par>
        <p:cTn id="1" dur="indefinite" restart="never" nodeType="tmRoot">
          <p:childTnLst>
            <p:audio>
              <p:cMediaNode numSld="999" showWhenStopped="0">
                <p:cTn id="2" repeatCount="indefinite" fill="hold" display="0">
                  <p:stCondLst>
                    <p:cond delay="indefinite"/>
                  </p:stCondLst>
                </p:cTn>
                <p:tgtEl>
                  <p:spTgt spid="4"/>
                </p:tgtEl>
              </p:cMediaNode>
            </p:audio>
          </p:childTnLst>
        </p:cTn>
      </p:par>
    </p:tnLst>
  </p:timing>
  <p:hf hdr="0" ftr="0" dt="0"/>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83" rtl="0" eaLnBrk="1" latinLnBrk="0" hangingPunct="1">
        <a:defRPr sz="1400" kern="1200">
          <a:solidFill>
            <a:schemeClr val="tx1"/>
          </a:solidFill>
          <a:latin typeface="+mn-lt"/>
          <a:ea typeface="+mn-ea"/>
          <a:cs typeface="+mn-cs"/>
        </a:defRPr>
      </a:lvl1pPr>
      <a:lvl2pPr marL="342892" algn="l" defTabSz="685783" rtl="0" eaLnBrk="1" latinLnBrk="0" hangingPunct="1">
        <a:defRPr sz="1400" kern="1200">
          <a:solidFill>
            <a:schemeClr val="tx1"/>
          </a:solidFill>
          <a:latin typeface="+mn-lt"/>
          <a:ea typeface="+mn-ea"/>
          <a:cs typeface="+mn-cs"/>
        </a:defRPr>
      </a:lvl2pPr>
      <a:lvl3pPr marL="685783" algn="l" defTabSz="685783" rtl="0" eaLnBrk="1" latinLnBrk="0" hangingPunct="1">
        <a:defRPr sz="1400" kern="1200">
          <a:solidFill>
            <a:schemeClr val="tx1"/>
          </a:solidFill>
          <a:latin typeface="+mn-lt"/>
          <a:ea typeface="+mn-ea"/>
          <a:cs typeface="+mn-cs"/>
        </a:defRPr>
      </a:lvl3pPr>
      <a:lvl4pPr marL="1028675" algn="l" defTabSz="685783" rtl="0" eaLnBrk="1" latinLnBrk="0" hangingPunct="1">
        <a:defRPr sz="1400" kern="1200">
          <a:solidFill>
            <a:schemeClr val="tx1"/>
          </a:solidFill>
          <a:latin typeface="+mn-lt"/>
          <a:ea typeface="+mn-ea"/>
          <a:cs typeface="+mn-cs"/>
        </a:defRPr>
      </a:lvl4pPr>
      <a:lvl5pPr marL="1371566" algn="l" defTabSz="685783" rtl="0" eaLnBrk="1" latinLnBrk="0" hangingPunct="1">
        <a:defRPr sz="1400" kern="1200">
          <a:solidFill>
            <a:schemeClr val="tx1"/>
          </a:solidFill>
          <a:latin typeface="+mn-lt"/>
          <a:ea typeface="+mn-ea"/>
          <a:cs typeface="+mn-cs"/>
        </a:defRPr>
      </a:lvl5pPr>
      <a:lvl6pPr marL="1714457" algn="l" defTabSz="685783" rtl="0" eaLnBrk="1" latinLnBrk="0" hangingPunct="1">
        <a:defRPr sz="1400" kern="1200">
          <a:solidFill>
            <a:schemeClr val="tx1"/>
          </a:solidFill>
          <a:latin typeface="+mn-lt"/>
          <a:ea typeface="+mn-ea"/>
          <a:cs typeface="+mn-cs"/>
        </a:defRPr>
      </a:lvl6pPr>
      <a:lvl7pPr marL="2057348" algn="l" defTabSz="685783" rtl="0" eaLnBrk="1" latinLnBrk="0" hangingPunct="1">
        <a:defRPr sz="1400" kern="1200">
          <a:solidFill>
            <a:schemeClr val="tx1"/>
          </a:solidFill>
          <a:latin typeface="+mn-lt"/>
          <a:ea typeface="+mn-ea"/>
          <a:cs typeface="+mn-cs"/>
        </a:defRPr>
      </a:lvl7pPr>
      <a:lvl8pPr marL="2400240" algn="l" defTabSz="685783" rtl="0" eaLnBrk="1" latinLnBrk="0" hangingPunct="1">
        <a:defRPr sz="1400" kern="1200">
          <a:solidFill>
            <a:schemeClr val="tx1"/>
          </a:solidFill>
          <a:latin typeface="+mn-lt"/>
          <a:ea typeface="+mn-ea"/>
          <a:cs typeface="+mn-cs"/>
        </a:defRPr>
      </a:lvl8pPr>
      <a:lvl9pPr marL="2743132" algn="l" defTabSz="685783"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0.xml"/><Relationship Id="rId5" Type="http://schemas.openxmlformats.org/officeDocument/2006/relationships/image" Target="../media/image21.png"/><Relationship Id="rId4" Type="http://schemas.openxmlformats.org/officeDocument/2006/relationships/image" Target="../media/image20.png"/></Relationships>
</file>

<file path=ppt/slides/_rels/slide1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30.png"/><Relationship Id="rId1" Type="http://schemas.openxmlformats.org/officeDocument/2006/relationships/slideLayout" Target="../slideLayouts/slideLayout100.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0.xml"/><Relationship Id="rId5" Type="http://schemas.openxmlformats.org/officeDocument/2006/relationships/image" Target="../media/image21.png"/><Relationship Id="rId4" Type="http://schemas.openxmlformats.org/officeDocument/2006/relationships/image" Target="../media/image20.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12.xml"/></Relationships>
</file>

<file path=ppt/slides/_rels/slide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png"/><Relationship Id="rId1" Type="http://schemas.openxmlformats.org/officeDocument/2006/relationships/slideLayout" Target="../slideLayouts/slideLayout10.xml"/><Relationship Id="rId5" Type="http://schemas.openxmlformats.org/officeDocument/2006/relationships/image" Target="../media/image25.jpeg"/><Relationship Id="rId4" Type="http://schemas.openxmlformats.org/officeDocument/2006/relationships/image" Target="../media/image2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0.xml"/><Relationship Id="rId5" Type="http://schemas.openxmlformats.org/officeDocument/2006/relationships/image" Target="../media/image21.png"/><Relationship Id="rId4" Type="http://schemas.openxmlformats.org/officeDocument/2006/relationships/image" Target="../media/image20.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png"/><Relationship Id="rId1" Type="http://schemas.openxmlformats.org/officeDocument/2006/relationships/slideLayout" Target="../slideLayouts/slideLayout10.xml"/><Relationship Id="rId5" Type="http://schemas.openxmlformats.org/officeDocument/2006/relationships/image" Target="../media/image25.jpeg"/><Relationship Id="rId4" Type="http://schemas.openxmlformats.org/officeDocument/2006/relationships/image" Target="../media/image24.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44.xml.rels><?xml version="1.0" encoding="UTF-8" standalone="yes"?>
<Relationships xmlns="http://schemas.openxmlformats.org/package/2006/relationships"><Relationship Id="rId3" Type="http://schemas.openxmlformats.org/officeDocument/2006/relationships/hyperlink" Target="https://slidesgo.com/de/slidesgo-schulel/presentation-tips/how-to-modify-a-graph-in-our-templates" TargetMode="External"/><Relationship Id="rId2" Type="http://schemas.openxmlformats.org/officeDocument/2006/relationships/notesSlide" Target="../notesSlides/notesSlide33.xml"/><Relationship Id="rId1" Type="http://schemas.openxmlformats.org/officeDocument/2006/relationships/slideLayout" Target="../slideLayouts/slideLayout17.xml"/><Relationship Id="rId5" Type="http://schemas.openxmlformats.org/officeDocument/2006/relationships/image" Target="../media/image38.png"/><Relationship Id="rId4" Type="http://schemas.openxmlformats.org/officeDocument/2006/relationships/hyperlink" Target="https://docs.google.com/spreadsheets/d/126cDIo-N01MDP2Azt_PL7okErv1SsxJiHDcnC73VYSI/copy#gid=509368585" TargetMode="External"/></Relationships>
</file>

<file path=ppt/slides/_rels/slide45.xml.rels><?xml version="1.0" encoding="UTF-8" standalone="yes"?>
<Relationships xmlns="http://schemas.openxmlformats.org/package/2006/relationships"><Relationship Id="rId3" Type="http://schemas.openxmlformats.org/officeDocument/2006/relationships/hyperlink" Target="https://docs.google.com/spreadsheets/d/126cDIo-N01MDP2Azt_PL7okErv1SsxJiHDcnC73VYSI/copy#gid=1371676804" TargetMode="External"/><Relationship Id="rId2" Type="http://schemas.openxmlformats.org/officeDocument/2006/relationships/notesSlide" Target="../notesSlides/notesSlide34.xml"/><Relationship Id="rId1" Type="http://schemas.openxmlformats.org/officeDocument/2006/relationships/slideLayout" Target="../slideLayouts/slideLayout18.xml"/><Relationship Id="rId5" Type="http://schemas.openxmlformats.org/officeDocument/2006/relationships/hyperlink" Target="https://slidesgo.com/de/slidesgo-schulel/presentation-tips/how-to-modify-a-graph-in-our-templates" TargetMode="External"/><Relationship Id="rId4" Type="http://schemas.openxmlformats.org/officeDocument/2006/relationships/image" Target="../media/image39.pn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48.xml.rels><?xml version="1.0" encoding="UTF-8" standalone="yes"?>
<Relationships xmlns="http://schemas.openxmlformats.org/package/2006/relationships"><Relationship Id="rId3" Type="http://schemas.openxmlformats.org/officeDocument/2006/relationships/hyperlink" Target="https://docs.google.com/spreadsheets/d/126cDIo-N01MDP2Azt_PL7okErv1SsxJiHDcnC73VYSI/copy#gid=1060689277" TargetMode="External"/><Relationship Id="rId2" Type="http://schemas.openxmlformats.org/officeDocument/2006/relationships/notesSlide" Target="../notesSlides/notesSlide37.xml"/><Relationship Id="rId1" Type="http://schemas.openxmlformats.org/officeDocument/2006/relationships/slideLayout" Target="../slideLayouts/slideLayout16.xml"/><Relationship Id="rId5" Type="http://schemas.openxmlformats.org/officeDocument/2006/relationships/hyperlink" Target="https://slidesgo.com/de/slidesgo-schulel/presentation-tips/how-to-modify-a-graph-in-our-templates" TargetMode="External"/><Relationship Id="rId4" Type="http://schemas.openxmlformats.org/officeDocument/2006/relationships/image" Target="../media/image40.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0.xml"/><Relationship Id="rId5" Type="http://schemas.openxmlformats.org/officeDocument/2006/relationships/image" Target="../media/image21.png"/><Relationship Id="rId4" Type="http://schemas.openxmlformats.org/officeDocument/2006/relationships/image" Target="../media/image20.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6.xml"/></Relationships>
</file>

<file path=ppt/slides/_rels/slide63.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52.xml"/><Relationship Id="rId1" Type="http://schemas.openxmlformats.org/officeDocument/2006/relationships/slideLayout" Target="../slideLayouts/slideLayout24.xml"/><Relationship Id="rId5" Type="http://schemas.openxmlformats.org/officeDocument/2006/relationships/image" Target="../media/image43.jpg"/><Relationship Id="rId4" Type="http://schemas.openxmlformats.org/officeDocument/2006/relationships/image" Target="../media/image42.jpg"/></Relationships>
</file>

<file path=ppt/slides/_rels/slide6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3.xml"/><Relationship Id="rId1" Type="http://schemas.openxmlformats.org/officeDocument/2006/relationships/slideLayout" Target="../slideLayouts/slideLayout2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0.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6.xml"/></Relationships>
</file>

<file path=ppt/slides/_rels/slide67.xml.rels><?xml version="1.0" encoding="UTF-8" standalone="yes"?>
<Relationships xmlns="http://schemas.openxmlformats.org/package/2006/relationships"><Relationship Id="rId8" Type="http://schemas.openxmlformats.org/officeDocument/2006/relationships/hyperlink" Target="https://www.freepik.com/free-photo/portrait-business-womanwearing-suit_13661516.htm/?utm_source=slidesgo_template&amp;utm_medium=referral-link&amp;utm_campaign=sg_resources&amp;utm_content=freepik" TargetMode="External"/><Relationship Id="rId3" Type="http://schemas.openxmlformats.org/officeDocument/2006/relationships/hyperlink" Target="https://www.freepik.com/free-vector/nice-infographic_921426.htm/?utm_source=slidesgo_template&amp;utm_medium=referral-link&amp;utm_campaign=sg_resources&amp;utm_content=freepik" TargetMode="External"/><Relationship Id="rId7" Type="http://schemas.openxmlformats.org/officeDocument/2006/relationships/hyperlink" Target="https://www.freepik.com/free-photo/portrait-man-working-laptop_13165061.htm/?utm_source=slidesgo_template&amp;utm_medium=referral-link&amp;utm_campaign=sg_resources&amp;utm_content=freepik" TargetMode="External"/><Relationship Id="rId2" Type="http://schemas.openxmlformats.org/officeDocument/2006/relationships/notesSlide" Target="../notesSlides/notesSlide56.xml"/><Relationship Id="rId1" Type="http://schemas.openxmlformats.org/officeDocument/2006/relationships/slideLayout" Target="../slideLayouts/slideLayout29.xml"/><Relationship Id="rId6" Type="http://schemas.openxmlformats.org/officeDocument/2006/relationships/hyperlink" Target="https://www.freepik.com/free-photo/portrait-woman-sitting-couch_13165062.htm/?utm_source=slidesgo_template&amp;utm_medium=referral-link&amp;utm_campaign=sg_resources&amp;utm_content=freepik" TargetMode="External"/><Relationship Id="rId5" Type="http://schemas.openxmlformats.org/officeDocument/2006/relationships/hyperlink" Target="https://www.freepik.com/free-photo/smiley-businesswoman-with-glasses-doing-presentation_12107843.htm/?utm_source=slidesgo_template&amp;utm_medium=referral-link&amp;utm_campaign=sg_resources&amp;utm_content=freepik" TargetMode="External"/><Relationship Id="rId4" Type="http://schemas.openxmlformats.org/officeDocument/2006/relationships/hyperlink" Target="https://www.freepik.com/free-photo/medium-shot-people-working-together_12689892.htm/?utm_source=slidesgo_template&amp;utm_medium=referral-link&amp;utm_campaign=sg_resources&amp;utm_content=freepik" TargetMode="External"/><Relationship Id="rId9" Type="http://schemas.openxmlformats.org/officeDocument/2006/relationships/hyperlink" Target="https://www.flaticon.com/packs/mentoring-and-training/?utm_source=slidesgo_template&amp;utm_medium=referral-link&amp;utm_campaign=sg_resources&amp;utm_content=flaticon" TargetMode="External"/></Relationships>
</file>

<file path=ppt/slides/_rels/slide6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7.xml"/><Relationship Id="rId1" Type="http://schemas.openxmlformats.org/officeDocument/2006/relationships/slideLayout" Target="../slideLayouts/slideLayout34.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65.xml"/></Relationships>
</file>

<file path=ppt/slides/_rels/slide6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8.xml"/><Relationship Id="rId1" Type="http://schemas.openxmlformats.org/officeDocument/2006/relationships/slideLayout" Target="../slideLayouts/slideLayout34.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65.xml"/></Relationships>
</file>

<file path=ppt/slides/_rels/slide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70.xml.rels><?xml version="1.0" encoding="UTF-8" standalone="yes"?>
<Relationships xmlns="http://schemas.openxmlformats.org/package/2006/relationships"><Relationship Id="rId3" Type="http://schemas.openxmlformats.org/officeDocument/2006/relationships/hyperlink" Target="https://fonts.google.com/specimen/Merriweather" TargetMode="External"/><Relationship Id="rId2" Type="http://schemas.openxmlformats.org/officeDocument/2006/relationships/notesSlide" Target="../notesSlides/notesSlide59.xml"/><Relationship Id="rId1" Type="http://schemas.openxmlformats.org/officeDocument/2006/relationships/slideLayout" Target="../slideLayouts/slideLayout34.xml"/><Relationship Id="rId4" Type="http://schemas.openxmlformats.org/officeDocument/2006/relationships/hyperlink" Target="https://fonts.google.com/specimen/Inter" TargetMode="External"/></Relationships>
</file>

<file path=ppt/slides/_rels/slide7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49.gif"/><Relationship Id="rId2" Type="http://schemas.openxmlformats.org/officeDocument/2006/relationships/notesSlide" Target="../notesSlides/notesSlide60.xml"/><Relationship Id="rId1" Type="http://schemas.openxmlformats.org/officeDocument/2006/relationships/slideLayout" Target="../slideLayouts/slideLayout34.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48.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47.gif"/><Relationship Id="rId4" Type="http://schemas.openxmlformats.org/officeDocument/2006/relationships/image" Target="../media/image45.gif"/><Relationship Id="rId9" Type="http://schemas.openxmlformats.org/officeDocument/2006/relationships/image" Target="../media/image46.gif"/></Relationships>
</file>

<file path=ppt/slides/_rels/slide7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61.xml"/><Relationship Id="rId1" Type="http://schemas.openxmlformats.org/officeDocument/2006/relationships/slideLayout" Target="../slideLayouts/slideLayout3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3.xml"/></Relationships>
</file>

<file path=ppt/slides/_rels/slide78.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67.xml"/><Relationship Id="rId1" Type="http://schemas.openxmlformats.org/officeDocument/2006/relationships/slideLayout" Target="../slideLayouts/slideLayout3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3.xml"/></Relationships>
</file>

<file path=ppt/slides/_rels/slide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xml"/><Relationship Id="rId1" Type="http://schemas.openxmlformats.org/officeDocument/2006/relationships/slideLayout" Target="../slideLayouts/slideLayout20.xml"/><Relationship Id="rId4" Type="http://schemas.openxmlformats.org/officeDocument/2006/relationships/image" Target="../media/image20.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3.xml"/></Relationships>
</file>

<file path=ppt/slides/_rels/slide8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4.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2">
            <a:lumMod val="60000"/>
            <a:lumOff val="40000"/>
          </a:schemeClr>
        </a:solidFill>
        <a:effectLst/>
      </p:bgPr>
    </p:bg>
    <p:spTree>
      <p:nvGrpSpPr>
        <p:cNvPr id="1" name=""/>
        <p:cNvGrpSpPr/>
        <p:nvPr/>
      </p:nvGrpSpPr>
      <p:grpSpPr>
        <a:xfrm>
          <a:off x="0" y="0"/>
          <a:ext cx="0" cy="0"/>
          <a:chOff x="0" y="0"/>
          <a:chExt cx="0" cy="0"/>
        </a:xfrm>
      </p:grpSpPr>
      <p:sp>
        <p:nvSpPr>
          <p:cNvPr id="3" name="任意多边形 10"/>
          <p:cNvSpPr/>
          <p:nvPr/>
        </p:nvSpPr>
        <p:spPr>
          <a:xfrm>
            <a:off x="4573191" y="0"/>
            <a:ext cx="4400550" cy="5143500"/>
          </a:xfrm>
          <a:custGeom>
            <a:avLst/>
            <a:gdLst>
              <a:gd name="connsiteX0" fmla="*/ 2689538 w 6096000"/>
              <a:gd name="connsiteY0" fmla="*/ 0 h 6858000"/>
              <a:gd name="connsiteX1" fmla="*/ 6096000 w 6096000"/>
              <a:gd name="connsiteY1" fmla="*/ 3429000 h 6858000"/>
              <a:gd name="connsiteX2" fmla="*/ 2689538 w 6096000"/>
              <a:gd name="connsiteY2" fmla="*/ 6858000 h 6858000"/>
              <a:gd name="connsiteX3" fmla="*/ 60946 w 6096000"/>
              <a:gd name="connsiteY3" fmla="*/ 5610162 h 6858000"/>
              <a:gd name="connsiteX4" fmla="*/ 0 w 6096000"/>
              <a:gd name="connsiteY4" fmla="*/ 5528120 h 6858000"/>
              <a:gd name="connsiteX5" fmla="*/ 135153 w 6096000"/>
              <a:gd name="connsiteY5" fmla="*/ 5346186 h 6858000"/>
              <a:gd name="connsiteX6" fmla="*/ 716923 w 6096000"/>
              <a:gd name="connsiteY6" fmla="*/ 3429000 h 6858000"/>
              <a:gd name="connsiteX7" fmla="*/ 135153 w 6096000"/>
              <a:gd name="connsiteY7" fmla="*/ 1511814 h 6858000"/>
              <a:gd name="connsiteX8" fmla="*/ 0 w 6096000"/>
              <a:gd name="connsiteY8" fmla="*/ 1329880 h 6858000"/>
              <a:gd name="connsiteX9" fmla="*/ 60946 w 6096000"/>
              <a:gd name="connsiteY9" fmla="*/ 1247838 h 6858000"/>
              <a:gd name="connsiteX10" fmla="*/ 2689538 w 6096000"/>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2689538" y="0"/>
                </a:moveTo>
                <a:cubicBezTo>
                  <a:pt x="4570875" y="0"/>
                  <a:pt x="6096000" y="1535216"/>
                  <a:pt x="6096000" y="3429000"/>
                </a:cubicBezTo>
                <a:cubicBezTo>
                  <a:pt x="6096000" y="5322784"/>
                  <a:pt x="4570875" y="6858000"/>
                  <a:pt x="2689538" y="6858000"/>
                </a:cubicBezTo>
                <a:cubicBezTo>
                  <a:pt x="1631286" y="6858000"/>
                  <a:pt x="685742" y="6372248"/>
                  <a:pt x="60946" y="5610162"/>
                </a:cubicBezTo>
                <a:lnTo>
                  <a:pt x="0" y="5528120"/>
                </a:lnTo>
                <a:lnTo>
                  <a:pt x="135153" y="5346186"/>
                </a:lnTo>
                <a:cubicBezTo>
                  <a:pt x="502453" y="4798915"/>
                  <a:pt x="716923" y="4139169"/>
                  <a:pt x="716923" y="3429000"/>
                </a:cubicBezTo>
                <a:cubicBezTo>
                  <a:pt x="716923" y="2718831"/>
                  <a:pt x="502453" y="2059086"/>
                  <a:pt x="135153" y="1511814"/>
                </a:cubicBezTo>
                <a:lnTo>
                  <a:pt x="0" y="1329880"/>
                </a:lnTo>
                <a:lnTo>
                  <a:pt x="60946" y="1247838"/>
                </a:lnTo>
                <a:cubicBezTo>
                  <a:pt x="685742" y="485752"/>
                  <a:pt x="1631286" y="0"/>
                  <a:pt x="2689538" y="0"/>
                </a:cubicBezTo>
                <a:close/>
              </a:path>
            </a:pathLst>
          </a:custGeom>
          <a:solidFill>
            <a:srgbClr val="40708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050">
              <a:solidFill>
                <a:prstClr val="white"/>
              </a:solidFill>
            </a:endParaRPr>
          </a:p>
        </p:txBody>
      </p:sp>
      <p:sp>
        <p:nvSpPr>
          <p:cNvPr id="4" name="任意多边形 11"/>
          <p:cNvSpPr/>
          <p:nvPr/>
        </p:nvSpPr>
        <p:spPr>
          <a:xfrm>
            <a:off x="171450" y="0"/>
            <a:ext cx="4400550" cy="5143500"/>
          </a:xfrm>
          <a:custGeom>
            <a:avLst/>
            <a:gdLst>
              <a:gd name="connsiteX0" fmla="*/ 3406462 w 6096001"/>
              <a:gd name="connsiteY0" fmla="*/ 0 h 6858000"/>
              <a:gd name="connsiteX1" fmla="*/ 6035054 w 6096001"/>
              <a:gd name="connsiteY1" fmla="*/ 1247838 h 6858000"/>
              <a:gd name="connsiteX2" fmla="*/ 6096001 w 6096001"/>
              <a:gd name="connsiteY2" fmla="*/ 1329880 h 6858000"/>
              <a:gd name="connsiteX3" fmla="*/ 5960847 w 6096001"/>
              <a:gd name="connsiteY3" fmla="*/ 1511814 h 6858000"/>
              <a:gd name="connsiteX4" fmla="*/ 5379077 w 6096001"/>
              <a:gd name="connsiteY4" fmla="*/ 3429000 h 6858000"/>
              <a:gd name="connsiteX5" fmla="*/ 5960847 w 6096001"/>
              <a:gd name="connsiteY5" fmla="*/ 5346186 h 6858000"/>
              <a:gd name="connsiteX6" fmla="*/ 6096001 w 6096001"/>
              <a:gd name="connsiteY6" fmla="*/ 5528120 h 6858000"/>
              <a:gd name="connsiteX7" fmla="*/ 6035054 w 6096001"/>
              <a:gd name="connsiteY7" fmla="*/ 5610162 h 6858000"/>
              <a:gd name="connsiteX8" fmla="*/ 3406462 w 6096001"/>
              <a:gd name="connsiteY8" fmla="*/ 6858000 h 6858000"/>
              <a:gd name="connsiteX9" fmla="*/ 0 w 6096001"/>
              <a:gd name="connsiteY9" fmla="*/ 3429000 h 6858000"/>
              <a:gd name="connsiteX10" fmla="*/ 3406462 w 6096001"/>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1" h="6858000">
                <a:moveTo>
                  <a:pt x="3406462" y="0"/>
                </a:moveTo>
                <a:cubicBezTo>
                  <a:pt x="4464714" y="0"/>
                  <a:pt x="5410259" y="485752"/>
                  <a:pt x="6035054" y="1247838"/>
                </a:cubicBezTo>
                <a:lnTo>
                  <a:pt x="6096001" y="1329880"/>
                </a:lnTo>
                <a:lnTo>
                  <a:pt x="5960847" y="1511814"/>
                </a:lnTo>
                <a:cubicBezTo>
                  <a:pt x="5593548" y="2059086"/>
                  <a:pt x="5379077" y="2718831"/>
                  <a:pt x="5379077" y="3429000"/>
                </a:cubicBezTo>
                <a:cubicBezTo>
                  <a:pt x="5379077" y="4139169"/>
                  <a:pt x="5593548" y="4798915"/>
                  <a:pt x="5960847" y="5346186"/>
                </a:cubicBezTo>
                <a:lnTo>
                  <a:pt x="6096001" y="5528120"/>
                </a:lnTo>
                <a:lnTo>
                  <a:pt x="6035054" y="5610162"/>
                </a:lnTo>
                <a:cubicBezTo>
                  <a:pt x="5410259" y="6372248"/>
                  <a:pt x="4464714" y="6858000"/>
                  <a:pt x="3406462" y="6858000"/>
                </a:cubicBezTo>
                <a:cubicBezTo>
                  <a:pt x="1525125" y="6858000"/>
                  <a:pt x="0" y="5322784"/>
                  <a:pt x="0" y="3429000"/>
                </a:cubicBezTo>
                <a:cubicBezTo>
                  <a:pt x="0" y="1535216"/>
                  <a:pt x="1525125" y="0"/>
                  <a:pt x="3406462" y="0"/>
                </a:cubicBezTo>
                <a:close/>
              </a:path>
            </a:pathLst>
          </a:custGeom>
          <a:solidFill>
            <a:srgbClr val="F6CF8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050">
              <a:solidFill>
                <a:prstClr val="white"/>
              </a:solidFill>
            </a:endParaRPr>
          </a:p>
        </p:txBody>
      </p:sp>
      <p:sp>
        <p:nvSpPr>
          <p:cNvPr id="6" name="文本框 14"/>
          <p:cNvSpPr txBox="1"/>
          <p:nvPr/>
        </p:nvSpPr>
        <p:spPr>
          <a:xfrm>
            <a:off x="2171568" y="1846975"/>
            <a:ext cx="5328687" cy="784830"/>
          </a:xfrm>
          <a:prstGeom prst="rect">
            <a:avLst/>
          </a:prstGeom>
          <a:solidFill>
            <a:schemeClr val="accent2"/>
          </a:solidFill>
        </p:spPr>
        <p:txBody>
          <a:bodyPr wrap="square">
            <a:spAutoFit/>
          </a:bodyPr>
          <a:lstStyle/>
          <a:p>
            <a:pPr algn="ctr" defTabSz="685800">
              <a:defRPr/>
            </a:pPr>
            <a:r>
              <a:rPr lang="en-US" altLang="zh-CN" sz="4500" b="1" i="1" spc="225" dirty="0">
                <a:solidFill>
                  <a:prstClr val="white"/>
                </a:solidFill>
                <a:latin typeface="Times New Roman" pitchFamily="18" charset="0"/>
                <a:ea typeface="方正综艺简体" panose="02010601030101010101" pitchFamily="2" charset="-122"/>
                <a:cs typeface="Times New Roman" pitchFamily="18" charset="0"/>
              </a:rPr>
              <a:t>I. </a:t>
            </a:r>
            <a:r>
              <a:rPr lang="en-US" altLang="zh-CN" sz="4500" b="1" i="1" spc="225" dirty="0" err="1">
                <a:solidFill>
                  <a:prstClr val="white"/>
                </a:solidFill>
                <a:latin typeface="Times New Roman" pitchFamily="18" charset="0"/>
                <a:ea typeface="方正综艺简体" panose="02010601030101010101" pitchFamily="2" charset="-122"/>
                <a:cs typeface="Times New Roman" pitchFamily="18" charset="0"/>
              </a:rPr>
              <a:t>Khởi</a:t>
            </a:r>
            <a:r>
              <a:rPr lang="en-US" altLang="zh-CN" sz="4500" b="1" i="1" spc="225" dirty="0">
                <a:solidFill>
                  <a:prstClr val="white"/>
                </a:solidFill>
                <a:latin typeface="Times New Roman" pitchFamily="18" charset="0"/>
                <a:ea typeface="方正综艺简体" panose="02010601030101010101" pitchFamily="2" charset="-122"/>
                <a:cs typeface="Times New Roman" pitchFamily="18" charset="0"/>
              </a:rPr>
              <a:t> </a:t>
            </a:r>
            <a:r>
              <a:rPr lang="en-US" altLang="zh-CN" sz="4500" b="1" i="1" spc="225" dirty="0" err="1">
                <a:solidFill>
                  <a:prstClr val="white"/>
                </a:solidFill>
                <a:latin typeface="Times New Roman" pitchFamily="18" charset="0"/>
                <a:ea typeface="方正综艺简体" panose="02010601030101010101" pitchFamily="2" charset="-122"/>
                <a:cs typeface="Times New Roman" pitchFamily="18" charset="0"/>
              </a:rPr>
              <a:t>động</a:t>
            </a:r>
            <a:endParaRPr lang="zh-CN" altLang="en-US" sz="4500" b="1" i="1" spc="225" dirty="0">
              <a:solidFill>
                <a:prstClr val="white"/>
              </a:solidFill>
              <a:latin typeface="Times New Roman" pitchFamily="18" charset="0"/>
              <a:ea typeface="方正综艺简体" panose="02010601030101010101" pitchFamily="2" charset="-122"/>
              <a:cs typeface="Times New Roman" pitchFamily="18" charset="0"/>
            </a:endParaRPr>
          </a:p>
        </p:txBody>
      </p:sp>
      <p:sp>
        <p:nvSpPr>
          <p:cNvPr id="7" name="五角星 4"/>
          <p:cNvSpPr/>
          <p:nvPr/>
        </p:nvSpPr>
        <p:spPr>
          <a:xfrm rot="19903756">
            <a:off x="4440142" y="75351"/>
            <a:ext cx="791540" cy="792274"/>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68516" tIns="34259" rIns="68516" bIns="34259" rtlCol="0" anchor="ctr"/>
          <a:lstStyle/>
          <a:p>
            <a:pPr algn="ctr" defTabSz="913554"/>
            <a:endParaRPr lang="zh-CN" altLang="en-US" sz="1799" dirty="0">
              <a:solidFill>
                <a:prstClr val="white"/>
              </a:solidFill>
            </a:endParaRPr>
          </a:p>
        </p:txBody>
      </p:sp>
      <p:sp>
        <p:nvSpPr>
          <p:cNvPr id="8" name="五角星 5"/>
          <p:cNvSpPr/>
          <p:nvPr/>
        </p:nvSpPr>
        <p:spPr>
          <a:xfrm rot="21380687">
            <a:off x="8403093" y="2827448"/>
            <a:ext cx="457969" cy="458393"/>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68516" tIns="34259" rIns="68516" bIns="34259" rtlCol="0" anchor="ctr"/>
          <a:lstStyle/>
          <a:p>
            <a:pPr algn="ctr" defTabSz="913554"/>
            <a:endParaRPr lang="zh-CN" altLang="en-US" sz="1799" dirty="0">
              <a:solidFill>
                <a:prstClr val="white"/>
              </a:solidFill>
            </a:endParaRPr>
          </a:p>
        </p:txBody>
      </p:sp>
      <p:pic>
        <p:nvPicPr>
          <p:cNvPr id="9" name="图片 8" descr="6fc417983c9675ce1b60e983870aeb8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0" y="3233738"/>
            <a:ext cx="2257850" cy="1568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图片 1"/>
          <p:cNvPicPr>
            <a:picLocks noChangeAspect="1"/>
          </p:cNvPicPr>
          <p:nvPr/>
        </p:nvPicPr>
        <p:blipFill rotWithShape="1">
          <a:blip r:embed="rId5" cstate="print">
            <a:extLst>
              <a:ext uri="{28A0092B-C50C-407E-A947-70E740481C1C}">
                <a14:useLocalDpi xmlns:a14="http://schemas.microsoft.com/office/drawing/2010/main" val="0"/>
              </a:ext>
            </a:extLst>
          </a:blip>
          <a:srcRect l="32760" r="8347"/>
          <a:stretch>
            <a:fillRect/>
          </a:stretch>
        </p:blipFill>
        <p:spPr>
          <a:xfrm flipH="1">
            <a:off x="1549391" y="3056645"/>
            <a:ext cx="2015470" cy="1922225"/>
          </a:xfrm>
          <a:prstGeom prst="rect">
            <a:avLst/>
          </a:prstGeom>
        </p:spPr>
      </p:pic>
    </p:spTree>
    <p:extLst>
      <p:ext uri="{BB962C8B-B14F-4D97-AF65-F5344CB8AC3E}">
        <p14:creationId xmlns:p14="http://schemas.microsoft.com/office/powerpoint/2010/main" val="1567948442"/>
      </p:ext>
    </p:extLst>
  </p:cSld>
  <p:clrMapOvr>
    <a:masterClrMapping/>
  </p:clrMapOvr>
  <p:transition>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5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8" presetClass="emph" presetSubtype="0" repeatCount="2000" fill="hold" grpId="1" nodeType="withEffect">
                                  <p:stCondLst>
                                    <p:cond delay="0"/>
                                  </p:stCondLst>
                                  <p:childTnLst>
                                    <p:animRot by="21600000">
                                      <p:cBhvr>
                                        <p:cTn id="18" dur="3500" fill="hold"/>
                                        <p:tgtEl>
                                          <p:spTgt spid="7"/>
                                        </p:tgtEl>
                                        <p:attrNameLst>
                                          <p:attrName>r</p:attrName>
                                        </p:attrNameLst>
                                      </p:cBhvr>
                                    </p:animRot>
                                  </p:childTnLst>
                                </p:cTn>
                              </p:par>
                              <p:par>
                                <p:cTn id="19" presetID="6" presetClass="emph" presetSubtype="0" repeatCount="2000" autoRev="1" fill="hold" grpId="1" nodeType="withEffect">
                                  <p:stCondLst>
                                    <p:cond delay="0"/>
                                  </p:stCondLst>
                                  <p:childTnLst>
                                    <p:animScale>
                                      <p:cBhvr>
                                        <p:cTn id="20" dur="2000" fill="hold"/>
                                        <p:tgtEl>
                                          <p:spTgt spid="8"/>
                                        </p:tgtEl>
                                      </p:cBhvr>
                                      <p:by x="150000" y="150000"/>
                                    </p:animScale>
                                  </p:childTnLst>
                                </p:cTn>
                              </p:par>
                              <p:par>
                                <p:cTn id="21" presetID="37" presetClass="entr" presetSubtype="0"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anim calcmode="lin" valueType="num">
                                      <p:cBhvr>
                                        <p:cTn id="24" dur="1000" fill="hold"/>
                                        <p:tgtEl>
                                          <p:spTgt spid="9"/>
                                        </p:tgtEl>
                                        <p:attrNameLst>
                                          <p:attrName>ppt_x</p:attrName>
                                        </p:attrNameLst>
                                      </p:cBhvr>
                                      <p:tavLst>
                                        <p:tav tm="0">
                                          <p:val>
                                            <p:strVal val="#ppt_x"/>
                                          </p:val>
                                        </p:tav>
                                        <p:tav tm="100000">
                                          <p:val>
                                            <p:strVal val="#ppt_x"/>
                                          </p:val>
                                        </p:tav>
                                      </p:tavLst>
                                    </p:anim>
                                    <p:anim calcmode="lin" valueType="num">
                                      <p:cBhvr>
                                        <p:cTn id="25" dur="900" decel="100000" fill="hold"/>
                                        <p:tgtEl>
                                          <p:spTgt spid="9"/>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7" grpId="1" animBg="1"/>
      <p:bldP spid="8" grpId="0" animBg="1"/>
      <p:bldP spid="8" grpId="1"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40"/>
        <p:cNvGrpSpPr/>
        <p:nvPr/>
      </p:nvGrpSpPr>
      <p:grpSpPr>
        <a:xfrm>
          <a:off x="0" y="0"/>
          <a:ext cx="0" cy="0"/>
          <a:chOff x="0" y="0"/>
          <a:chExt cx="0" cy="0"/>
        </a:xfrm>
      </p:grpSpPr>
      <p:sp>
        <p:nvSpPr>
          <p:cNvPr id="542" name="Google Shape;542;p45"/>
          <p:cNvSpPr txBox="1">
            <a:spLocks noGrp="1"/>
          </p:cNvSpPr>
          <p:nvPr>
            <p:ph type="body" idx="1"/>
          </p:nvPr>
        </p:nvSpPr>
        <p:spPr>
          <a:xfrm>
            <a:off x="1208700" y="2725462"/>
            <a:ext cx="3096600" cy="8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Merkur ist der sonnennächste Planet und der kleinste, er ist nur ein bisschen größer als der Mond</a:t>
            </a:r>
            <a:endParaRPr/>
          </a:p>
        </p:txBody>
      </p:sp>
      <p:sp>
        <p:nvSpPr>
          <p:cNvPr id="544" name="Google Shape;544;p45"/>
          <p:cNvSpPr txBox="1">
            <a:spLocks noGrp="1"/>
          </p:cNvSpPr>
          <p:nvPr>
            <p:ph type="title" idx="3"/>
          </p:nvPr>
        </p:nvSpPr>
        <p:spPr>
          <a:xfrm>
            <a:off x="1208700" y="2360238"/>
            <a:ext cx="3096600" cy="41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Merkur</a:t>
            </a:r>
            <a:endParaRPr/>
          </a:p>
        </p:txBody>
      </p:sp>
      <p:sp>
        <p:nvSpPr>
          <p:cNvPr id="545" name="Google Shape;545;p45"/>
          <p:cNvSpPr txBox="1">
            <a:spLocks noGrp="1"/>
          </p:cNvSpPr>
          <p:nvPr>
            <p:ph type="title" idx="4"/>
          </p:nvPr>
        </p:nvSpPr>
        <p:spPr>
          <a:xfrm>
            <a:off x="5875371" y="1580961"/>
            <a:ext cx="3174124" cy="1917050"/>
          </a:xfrm>
          <a:prstGeom prst="rect">
            <a:avLst/>
          </a:prstGeom>
        </p:spPr>
        <p:txBody>
          <a:bodyPr spcFirstLastPara="1" wrap="square" lIns="91425" tIns="91425" rIns="91425" bIns="91425" anchor="ctr" anchorCtr="0">
            <a:noAutofit/>
          </a:bodyPr>
          <a:lstStyle/>
          <a:p>
            <a:pPr marL="0" lvl="0" indent="0" algn="l" rtl="0">
              <a:lnSpc>
                <a:spcPct val="150000"/>
              </a:lnSpc>
              <a:spcBef>
                <a:spcPts val="0"/>
              </a:spcBef>
              <a:spcAft>
                <a:spcPts val="0"/>
              </a:spcAft>
              <a:buNone/>
            </a:pPr>
            <a:r>
              <a:rPr lang="de" dirty="0" smtClean="0"/>
              <a:t>1. Đâu là biểu hiện của tự lập? Đâu là biểu hiện của chưa tự lập?</a:t>
            </a:r>
            <a:br>
              <a:rPr lang="de" dirty="0" smtClean="0"/>
            </a:br>
            <a:r>
              <a:rPr lang="de" dirty="0" smtClean="0"/>
              <a:t>2. Vì sao chúng ta cần phải tự lập?</a:t>
            </a:r>
            <a:br>
              <a:rPr lang="de" dirty="0" smtClean="0"/>
            </a:br>
            <a:r>
              <a:rPr lang="de" dirty="0" smtClean="0"/>
              <a:t>3. Tự lập có ý nghĩa như thế nào trong cuộc sống?</a:t>
            </a:r>
            <a:endParaRPr dirty="0"/>
          </a:p>
        </p:txBody>
      </p:sp>
      <p:grpSp>
        <p:nvGrpSpPr>
          <p:cNvPr id="558" name="Google Shape;558;p45"/>
          <p:cNvGrpSpPr/>
          <p:nvPr/>
        </p:nvGrpSpPr>
        <p:grpSpPr>
          <a:xfrm>
            <a:off x="2594057" y="1901077"/>
            <a:ext cx="325889" cy="374796"/>
            <a:chOff x="2652400" y="1553900"/>
            <a:chExt cx="303350" cy="348875"/>
          </a:xfrm>
        </p:grpSpPr>
        <p:sp>
          <p:nvSpPr>
            <p:cNvPr id="559" name="Google Shape;559;p45"/>
            <p:cNvSpPr/>
            <p:nvPr/>
          </p:nvSpPr>
          <p:spPr>
            <a:xfrm>
              <a:off x="2652700" y="1553900"/>
              <a:ext cx="254525" cy="97650"/>
            </a:xfrm>
            <a:custGeom>
              <a:avLst/>
              <a:gdLst/>
              <a:ahLst/>
              <a:cxnLst/>
              <a:rect l="l" t="t" r="r" b="b"/>
              <a:pathLst>
                <a:path w="10181" h="3906" extrusionOk="0">
                  <a:moveTo>
                    <a:pt x="7942" y="703"/>
                  </a:moveTo>
                  <a:lnTo>
                    <a:pt x="9490" y="2250"/>
                  </a:lnTo>
                  <a:lnTo>
                    <a:pt x="9490" y="2250"/>
                  </a:lnTo>
                  <a:lnTo>
                    <a:pt x="7942" y="2239"/>
                  </a:lnTo>
                  <a:lnTo>
                    <a:pt x="7942" y="703"/>
                  </a:lnTo>
                  <a:close/>
                  <a:moveTo>
                    <a:pt x="382" y="0"/>
                  </a:moveTo>
                  <a:cubicBezTo>
                    <a:pt x="167" y="0"/>
                    <a:pt x="1" y="167"/>
                    <a:pt x="1" y="381"/>
                  </a:cubicBezTo>
                  <a:lnTo>
                    <a:pt x="1" y="3715"/>
                  </a:lnTo>
                  <a:cubicBezTo>
                    <a:pt x="12" y="3810"/>
                    <a:pt x="96" y="3905"/>
                    <a:pt x="203" y="3905"/>
                  </a:cubicBezTo>
                  <a:cubicBezTo>
                    <a:pt x="322" y="3905"/>
                    <a:pt x="405" y="3810"/>
                    <a:pt x="405" y="3691"/>
                  </a:cubicBezTo>
                  <a:lnTo>
                    <a:pt x="405" y="405"/>
                  </a:lnTo>
                  <a:lnTo>
                    <a:pt x="7525" y="405"/>
                  </a:lnTo>
                  <a:lnTo>
                    <a:pt x="7525" y="2227"/>
                  </a:lnTo>
                  <a:cubicBezTo>
                    <a:pt x="7525" y="2441"/>
                    <a:pt x="7716" y="2643"/>
                    <a:pt x="7942" y="2643"/>
                  </a:cubicBezTo>
                  <a:lnTo>
                    <a:pt x="9764" y="2643"/>
                  </a:lnTo>
                  <a:lnTo>
                    <a:pt x="9764" y="3655"/>
                  </a:lnTo>
                  <a:cubicBezTo>
                    <a:pt x="9764" y="3774"/>
                    <a:pt x="9859" y="3858"/>
                    <a:pt x="9978" y="3858"/>
                  </a:cubicBezTo>
                  <a:cubicBezTo>
                    <a:pt x="10097" y="3858"/>
                    <a:pt x="10180" y="3774"/>
                    <a:pt x="10180" y="3655"/>
                  </a:cubicBezTo>
                  <a:lnTo>
                    <a:pt x="10180" y="2524"/>
                  </a:lnTo>
                  <a:cubicBezTo>
                    <a:pt x="10180" y="2417"/>
                    <a:pt x="10145" y="2322"/>
                    <a:pt x="10085" y="2250"/>
                  </a:cubicBezTo>
                  <a:lnTo>
                    <a:pt x="7942" y="107"/>
                  </a:lnTo>
                  <a:cubicBezTo>
                    <a:pt x="7859" y="36"/>
                    <a:pt x="7775" y="0"/>
                    <a:pt x="7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5"/>
            <p:cNvSpPr/>
            <p:nvPr/>
          </p:nvSpPr>
          <p:spPr>
            <a:xfrm>
              <a:off x="2652400" y="1663125"/>
              <a:ext cx="255125" cy="239650"/>
            </a:xfrm>
            <a:custGeom>
              <a:avLst/>
              <a:gdLst/>
              <a:ahLst/>
              <a:cxnLst/>
              <a:rect l="l" t="t" r="r" b="b"/>
              <a:pathLst>
                <a:path w="10205" h="9586" extrusionOk="0">
                  <a:moveTo>
                    <a:pt x="215" y="1"/>
                  </a:moveTo>
                  <a:cubicBezTo>
                    <a:pt x="96" y="1"/>
                    <a:pt x="1" y="84"/>
                    <a:pt x="1" y="203"/>
                  </a:cubicBezTo>
                  <a:lnTo>
                    <a:pt x="1" y="9204"/>
                  </a:lnTo>
                  <a:cubicBezTo>
                    <a:pt x="1" y="9419"/>
                    <a:pt x="167" y="9585"/>
                    <a:pt x="382" y="9585"/>
                  </a:cubicBezTo>
                  <a:lnTo>
                    <a:pt x="9811" y="9585"/>
                  </a:lnTo>
                  <a:cubicBezTo>
                    <a:pt x="10026" y="9585"/>
                    <a:pt x="10180" y="9419"/>
                    <a:pt x="10180" y="9204"/>
                  </a:cubicBezTo>
                  <a:lnTo>
                    <a:pt x="10180" y="5251"/>
                  </a:lnTo>
                  <a:cubicBezTo>
                    <a:pt x="10204" y="5132"/>
                    <a:pt x="10109" y="5037"/>
                    <a:pt x="9990" y="5037"/>
                  </a:cubicBezTo>
                  <a:cubicBezTo>
                    <a:pt x="9871" y="5037"/>
                    <a:pt x="9788" y="5132"/>
                    <a:pt x="9788" y="5251"/>
                  </a:cubicBezTo>
                  <a:lnTo>
                    <a:pt x="9788" y="9169"/>
                  </a:lnTo>
                  <a:lnTo>
                    <a:pt x="417" y="9169"/>
                  </a:lnTo>
                  <a:lnTo>
                    <a:pt x="417" y="203"/>
                  </a:lnTo>
                  <a:cubicBezTo>
                    <a:pt x="417" y="84"/>
                    <a:pt x="334" y="1"/>
                    <a:pt x="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5"/>
            <p:cNvSpPr/>
            <p:nvPr/>
          </p:nvSpPr>
          <p:spPr>
            <a:xfrm>
              <a:off x="2677100" y="1605675"/>
              <a:ext cx="47350" cy="47350"/>
            </a:xfrm>
            <a:custGeom>
              <a:avLst/>
              <a:gdLst/>
              <a:ahLst/>
              <a:cxnLst/>
              <a:rect l="l" t="t" r="r" b="b"/>
              <a:pathLst>
                <a:path w="1894" h="1894" extrusionOk="0">
                  <a:moveTo>
                    <a:pt x="1489" y="418"/>
                  </a:moveTo>
                  <a:lnTo>
                    <a:pt x="1489" y="1489"/>
                  </a:lnTo>
                  <a:lnTo>
                    <a:pt x="418" y="1489"/>
                  </a:lnTo>
                  <a:lnTo>
                    <a:pt x="418" y="418"/>
                  </a:lnTo>
                  <a:close/>
                  <a:moveTo>
                    <a:pt x="406" y="1"/>
                  </a:moveTo>
                  <a:cubicBezTo>
                    <a:pt x="179" y="1"/>
                    <a:pt x="1" y="179"/>
                    <a:pt x="1" y="406"/>
                  </a:cubicBezTo>
                  <a:lnTo>
                    <a:pt x="1" y="1489"/>
                  </a:lnTo>
                  <a:cubicBezTo>
                    <a:pt x="1" y="1715"/>
                    <a:pt x="179" y="1894"/>
                    <a:pt x="406" y="1894"/>
                  </a:cubicBezTo>
                  <a:lnTo>
                    <a:pt x="1489" y="1894"/>
                  </a:lnTo>
                  <a:cubicBezTo>
                    <a:pt x="1715" y="1894"/>
                    <a:pt x="1894" y="1715"/>
                    <a:pt x="1894" y="1489"/>
                  </a:cubicBezTo>
                  <a:lnTo>
                    <a:pt x="1894" y="406"/>
                  </a:lnTo>
                  <a:cubicBezTo>
                    <a:pt x="1894" y="179"/>
                    <a:pt x="1715" y="1"/>
                    <a:pt x="1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5"/>
            <p:cNvSpPr/>
            <p:nvPr/>
          </p:nvSpPr>
          <p:spPr>
            <a:xfrm>
              <a:off x="2731875" y="1612825"/>
              <a:ext cx="91700" cy="10450"/>
            </a:xfrm>
            <a:custGeom>
              <a:avLst/>
              <a:gdLst/>
              <a:ahLst/>
              <a:cxnLst/>
              <a:rect l="l" t="t" r="r" b="b"/>
              <a:pathLst>
                <a:path w="3668" h="418" extrusionOk="0">
                  <a:moveTo>
                    <a:pt x="203" y="1"/>
                  </a:moveTo>
                  <a:cubicBezTo>
                    <a:pt x="84" y="1"/>
                    <a:pt x="1" y="84"/>
                    <a:pt x="1" y="203"/>
                  </a:cubicBezTo>
                  <a:cubicBezTo>
                    <a:pt x="1" y="322"/>
                    <a:pt x="84" y="417"/>
                    <a:pt x="203" y="417"/>
                  </a:cubicBezTo>
                  <a:lnTo>
                    <a:pt x="3465" y="417"/>
                  </a:lnTo>
                  <a:cubicBezTo>
                    <a:pt x="3584" y="417"/>
                    <a:pt x="3668" y="322"/>
                    <a:pt x="3668" y="203"/>
                  </a:cubicBezTo>
                  <a:cubicBezTo>
                    <a:pt x="3668" y="84"/>
                    <a:pt x="3584" y="1"/>
                    <a:pt x="3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5"/>
            <p:cNvSpPr/>
            <p:nvPr/>
          </p:nvSpPr>
          <p:spPr>
            <a:xfrm>
              <a:off x="2731875" y="1635450"/>
              <a:ext cx="91700" cy="10450"/>
            </a:xfrm>
            <a:custGeom>
              <a:avLst/>
              <a:gdLst/>
              <a:ahLst/>
              <a:cxnLst/>
              <a:rect l="l" t="t" r="r" b="b"/>
              <a:pathLst>
                <a:path w="3668" h="418" extrusionOk="0">
                  <a:moveTo>
                    <a:pt x="203" y="0"/>
                  </a:moveTo>
                  <a:cubicBezTo>
                    <a:pt x="84" y="0"/>
                    <a:pt x="1" y="96"/>
                    <a:pt x="1" y="215"/>
                  </a:cubicBezTo>
                  <a:cubicBezTo>
                    <a:pt x="1" y="334"/>
                    <a:pt x="84" y="417"/>
                    <a:pt x="203" y="417"/>
                  </a:cubicBezTo>
                  <a:lnTo>
                    <a:pt x="3465" y="417"/>
                  </a:lnTo>
                  <a:cubicBezTo>
                    <a:pt x="3584" y="417"/>
                    <a:pt x="3668" y="334"/>
                    <a:pt x="3668" y="215"/>
                  </a:cubicBezTo>
                  <a:cubicBezTo>
                    <a:pt x="3668" y="96"/>
                    <a:pt x="3584" y="0"/>
                    <a:pt x="3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5"/>
            <p:cNvSpPr/>
            <p:nvPr/>
          </p:nvSpPr>
          <p:spPr>
            <a:xfrm>
              <a:off x="2677100" y="1667000"/>
              <a:ext cx="47350" cy="47350"/>
            </a:xfrm>
            <a:custGeom>
              <a:avLst/>
              <a:gdLst/>
              <a:ahLst/>
              <a:cxnLst/>
              <a:rect l="l" t="t" r="r" b="b"/>
              <a:pathLst>
                <a:path w="1894" h="1894" extrusionOk="0">
                  <a:moveTo>
                    <a:pt x="1489" y="417"/>
                  </a:moveTo>
                  <a:lnTo>
                    <a:pt x="1489" y="1489"/>
                  </a:lnTo>
                  <a:lnTo>
                    <a:pt x="418" y="1489"/>
                  </a:lnTo>
                  <a:lnTo>
                    <a:pt x="418" y="417"/>
                  </a:lnTo>
                  <a:close/>
                  <a:moveTo>
                    <a:pt x="406" y="1"/>
                  </a:moveTo>
                  <a:cubicBezTo>
                    <a:pt x="179" y="1"/>
                    <a:pt x="1" y="179"/>
                    <a:pt x="1" y="405"/>
                  </a:cubicBezTo>
                  <a:lnTo>
                    <a:pt x="1" y="1489"/>
                  </a:lnTo>
                  <a:cubicBezTo>
                    <a:pt x="1" y="1715"/>
                    <a:pt x="179" y="1894"/>
                    <a:pt x="406" y="1894"/>
                  </a:cubicBezTo>
                  <a:lnTo>
                    <a:pt x="1489" y="1894"/>
                  </a:lnTo>
                  <a:cubicBezTo>
                    <a:pt x="1715" y="1894"/>
                    <a:pt x="1894" y="1715"/>
                    <a:pt x="1894" y="1489"/>
                  </a:cubicBezTo>
                  <a:lnTo>
                    <a:pt x="1894" y="405"/>
                  </a:lnTo>
                  <a:cubicBezTo>
                    <a:pt x="1894" y="179"/>
                    <a:pt x="1715" y="1"/>
                    <a:pt x="1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5"/>
            <p:cNvSpPr/>
            <p:nvPr/>
          </p:nvSpPr>
          <p:spPr>
            <a:xfrm>
              <a:off x="2731875" y="1674150"/>
              <a:ext cx="119375" cy="10450"/>
            </a:xfrm>
            <a:custGeom>
              <a:avLst/>
              <a:gdLst/>
              <a:ahLst/>
              <a:cxnLst/>
              <a:rect l="l" t="t" r="r" b="b"/>
              <a:pathLst>
                <a:path w="4775" h="418" extrusionOk="0">
                  <a:moveTo>
                    <a:pt x="203" y="0"/>
                  </a:moveTo>
                  <a:cubicBezTo>
                    <a:pt x="84" y="0"/>
                    <a:pt x="1" y="96"/>
                    <a:pt x="1" y="215"/>
                  </a:cubicBezTo>
                  <a:cubicBezTo>
                    <a:pt x="1" y="334"/>
                    <a:pt x="84" y="417"/>
                    <a:pt x="203" y="417"/>
                  </a:cubicBezTo>
                  <a:lnTo>
                    <a:pt x="4561" y="417"/>
                  </a:lnTo>
                  <a:cubicBezTo>
                    <a:pt x="4680" y="417"/>
                    <a:pt x="4775" y="334"/>
                    <a:pt x="4775" y="215"/>
                  </a:cubicBezTo>
                  <a:cubicBezTo>
                    <a:pt x="4775" y="107"/>
                    <a:pt x="4680" y="0"/>
                    <a:pt x="4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5"/>
            <p:cNvSpPr/>
            <p:nvPr/>
          </p:nvSpPr>
          <p:spPr>
            <a:xfrm>
              <a:off x="2731875" y="1696775"/>
              <a:ext cx="119375" cy="10425"/>
            </a:xfrm>
            <a:custGeom>
              <a:avLst/>
              <a:gdLst/>
              <a:ahLst/>
              <a:cxnLst/>
              <a:rect l="l" t="t" r="r" b="b"/>
              <a:pathLst>
                <a:path w="4775" h="417" extrusionOk="0">
                  <a:moveTo>
                    <a:pt x="203" y="0"/>
                  </a:moveTo>
                  <a:cubicBezTo>
                    <a:pt x="84" y="0"/>
                    <a:pt x="1" y="95"/>
                    <a:pt x="1" y="214"/>
                  </a:cubicBezTo>
                  <a:cubicBezTo>
                    <a:pt x="1" y="334"/>
                    <a:pt x="84" y="417"/>
                    <a:pt x="203" y="417"/>
                  </a:cubicBezTo>
                  <a:lnTo>
                    <a:pt x="4561" y="417"/>
                  </a:lnTo>
                  <a:cubicBezTo>
                    <a:pt x="4680" y="417"/>
                    <a:pt x="4775" y="334"/>
                    <a:pt x="4775" y="214"/>
                  </a:cubicBezTo>
                  <a:cubicBezTo>
                    <a:pt x="4775" y="95"/>
                    <a:pt x="4680" y="0"/>
                    <a:pt x="4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5"/>
            <p:cNvSpPr/>
            <p:nvPr/>
          </p:nvSpPr>
          <p:spPr>
            <a:xfrm>
              <a:off x="2677100" y="1728625"/>
              <a:ext cx="47350" cy="47050"/>
            </a:xfrm>
            <a:custGeom>
              <a:avLst/>
              <a:gdLst/>
              <a:ahLst/>
              <a:cxnLst/>
              <a:rect l="l" t="t" r="r" b="b"/>
              <a:pathLst>
                <a:path w="1894" h="1882" extrusionOk="0">
                  <a:moveTo>
                    <a:pt x="1489" y="417"/>
                  </a:moveTo>
                  <a:lnTo>
                    <a:pt x="1489" y="1488"/>
                  </a:lnTo>
                  <a:lnTo>
                    <a:pt x="418" y="1488"/>
                  </a:lnTo>
                  <a:lnTo>
                    <a:pt x="418" y="417"/>
                  </a:lnTo>
                  <a:close/>
                  <a:moveTo>
                    <a:pt x="406" y="0"/>
                  </a:moveTo>
                  <a:cubicBezTo>
                    <a:pt x="179" y="0"/>
                    <a:pt x="1" y="179"/>
                    <a:pt x="1" y="393"/>
                  </a:cubicBezTo>
                  <a:lnTo>
                    <a:pt x="1" y="1488"/>
                  </a:lnTo>
                  <a:cubicBezTo>
                    <a:pt x="1" y="1703"/>
                    <a:pt x="179" y="1881"/>
                    <a:pt x="406" y="1881"/>
                  </a:cubicBezTo>
                  <a:lnTo>
                    <a:pt x="1489" y="1881"/>
                  </a:lnTo>
                  <a:cubicBezTo>
                    <a:pt x="1715" y="1881"/>
                    <a:pt x="1894" y="1703"/>
                    <a:pt x="1894" y="1488"/>
                  </a:cubicBezTo>
                  <a:lnTo>
                    <a:pt x="1894" y="393"/>
                  </a:lnTo>
                  <a:cubicBezTo>
                    <a:pt x="1894" y="179"/>
                    <a:pt x="1715" y="0"/>
                    <a:pt x="1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5"/>
            <p:cNvSpPr/>
            <p:nvPr/>
          </p:nvSpPr>
          <p:spPr>
            <a:xfrm>
              <a:off x="2731875" y="1735450"/>
              <a:ext cx="107775" cy="10450"/>
            </a:xfrm>
            <a:custGeom>
              <a:avLst/>
              <a:gdLst/>
              <a:ahLst/>
              <a:cxnLst/>
              <a:rect l="l" t="t" r="r" b="b"/>
              <a:pathLst>
                <a:path w="4311" h="418" extrusionOk="0">
                  <a:moveTo>
                    <a:pt x="203" y="1"/>
                  </a:moveTo>
                  <a:cubicBezTo>
                    <a:pt x="84" y="1"/>
                    <a:pt x="1" y="96"/>
                    <a:pt x="1" y="215"/>
                  </a:cubicBezTo>
                  <a:cubicBezTo>
                    <a:pt x="1" y="334"/>
                    <a:pt x="84" y="418"/>
                    <a:pt x="203" y="418"/>
                  </a:cubicBezTo>
                  <a:lnTo>
                    <a:pt x="4108" y="418"/>
                  </a:lnTo>
                  <a:cubicBezTo>
                    <a:pt x="4227" y="418"/>
                    <a:pt x="4311" y="334"/>
                    <a:pt x="4311" y="215"/>
                  </a:cubicBezTo>
                  <a:cubicBezTo>
                    <a:pt x="4311" y="96"/>
                    <a:pt x="4227" y="1"/>
                    <a:pt x="4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5"/>
            <p:cNvSpPr/>
            <p:nvPr/>
          </p:nvSpPr>
          <p:spPr>
            <a:xfrm>
              <a:off x="2731875" y="1758375"/>
              <a:ext cx="114625" cy="10450"/>
            </a:xfrm>
            <a:custGeom>
              <a:avLst/>
              <a:gdLst/>
              <a:ahLst/>
              <a:cxnLst/>
              <a:rect l="l" t="t" r="r" b="b"/>
              <a:pathLst>
                <a:path w="4585" h="418" extrusionOk="0">
                  <a:moveTo>
                    <a:pt x="203" y="1"/>
                  </a:moveTo>
                  <a:cubicBezTo>
                    <a:pt x="84" y="1"/>
                    <a:pt x="1" y="84"/>
                    <a:pt x="1" y="203"/>
                  </a:cubicBezTo>
                  <a:cubicBezTo>
                    <a:pt x="1" y="322"/>
                    <a:pt x="84" y="417"/>
                    <a:pt x="203" y="417"/>
                  </a:cubicBezTo>
                  <a:lnTo>
                    <a:pt x="4370" y="417"/>
                  </a:lnTo>
                  <a:cubicBezTo>
                    <a:pt x="4489" y="417"/>
                    <a:pt x="4584" y="322"/>
                    <a:pt x="4584" y="203"/>
                  </a:cubicBezTo>
                  <a:cubicBezTo>
                    <a:pt x="4584" y="84"/>
                    <a:pt x="4489" y="1"/>
                    <a:pt x="4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5"/>
            <p:cNvSpPr/>
            <p:nvPr/>
          </p:nvSpPr>
          <p:spPr>
            <a:xfrm>
              <a:off x="2677100" y="1789925"/>
              <a:ext cx="47350" cy="47350"/>
            </a:xfrm>
            <a:custGeom>
              <a:avLst/>
              <a:gdLst/>
              <a:ahLst/>
              <a:cxnLst/>
              <a:rect l="l" t="t" r="r" b="b"/>
              <a:pathLst>
                <a:path w="1894" h="1894" extrusionOk="0">
                  <a:moveTo>
                    <a:pt x="1489" y="418"/>
                  </a:moveTo>
                  <a:lnTo>
                    <a:pt x="1489" y="1489"/>
                  </a:lnTo>
                  <a:lnTo>
                    <a:pt x="418" y="1489"/>
                  </a:lnTo>
                  <a:lnTo>
                    <a:pt x="418" y="418"/>
                  </a:lnTo>
                  <a:close/>
                  <a:moveTo>
                    <a:pt x="406" y="1"/>
                  </a:moveTo>
                  <a:cubicBezTo>
                    <a:pt x="179" y="1"/>
                    <a:pt x="1" y="179"/>
                    <a:pt x="1" y="406"/>
                  </a:cubicBezTo>
                  <a:lnTo>
                    <a:pt x="1" y="1489"/>
                  </a:lnTo>
                  <a:cubicBezTo>
                    <a:pt x="1" y="1715"/>
                    <a:pt x="179" y="1894"/>
                    <a:pt x="406" y="1894"/>
                  </a:cubicBezTo>
                  <a:lnTo>
                    <a:pt x="1489" y="1894"/>
                  </a:lnTo>
                  <a:cubicBezTo>
                    <a:pt x="1715" y="1894"/>
                    <a:pt x="1894" y="1715"/>
                    <a:pt x="1894" y="1489"/>
                  </a:cubicBezTo>
                  <a:lnTo>
                    <a:pt x="1894" y="406"/>
                  </a:lnTo>
                  <a:cubicBezTo>
                    <a:pt x="1894" y="179"/>
                    <a:pt x="1715" y="1"/>
                    <a:pt x="1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5"/>
            <p:cNvSpPr/>
            <p:nvPr/>
          </p:nvSpPr>
          <p:spPr>
            <a:xfrm>
              <a:off x="2731875" y="1797075"/>
              <a:ext cx="95875" cy="10450"/>
            </a:xfrm>
            <a:custGeom>
              <a:avLst/>
              <a:gdLst/>
              <a:ahLst/>
              <a:cxnLst/>
              <a:rect l="l" t="t" r="r" b="b"/>
              <a:pathLst>
                <a:path w="3835" h="418" extrusionOk="0">
                  <a:moveTo>
                    <a:pt x="203" y="1"/>
                  </a:moveTo>
                  <a:cubicBezTo>
                    <a:pt x="84" y="1"/>
                    <a:pt x="1" y="84"/>
                    <a:pt x="1" y="203"/>
                  </a:cubicBezTo>
                  <a:cubicBezTo>
                    <a:pt x="1" y="322"/>
                    <a:pt x="84" y="417"/>
                    <a:pt x="203" y="417"/>
                  </a:cubicBezTo>
                  <a:lnTo>
                    <a:pt x="3632" y="417"/>
                  </a:lnTo>
                  <a:cubicBezTo>
                    <a:pt x="3751" y="417"/>
                    <a:pt x="3834" y="322"/>
                    <a:pt x="3834" y="203"/>
                  </a:cubicBezTo>
                  <a:cubicBezTo>
                    <a:pt x="3834" y="84"/>
                    <a:pt x="3751" y="1"/>
                    <a:pt x="3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5"/>
            <p:cNvSpPr/>
            <p:nvPr/>
          </p:nvSpPr>
          <p:spPr>
            <a:xfrm>
              <a:off x="2731875" y="1820000"/>
              <a:ext cx="80400" cy="10450"/>
            </a:xfrm>
            <a:custGeom>
              <a:avLst/>
              <a:gdLst/>
              <a:ahLst/>
              <a:cxnLst/>
              <a:rect l="l" t="t" r="r" b="b"/>
              <a:pathLst>
                <a:path w="3216" h="418" extrusionOk="0">
                  <a:moveTo>
                    <a:pt x="203" y="0"/>
                  </a:moveTo>
                  <a:cubicBezTo>
                    <a:pt x="84" y="0"/>
                    <a:pt x="1" y="96"/>
                    <a:pt x="1" y="215"/>
                  </a:cubicBezTo>
                  <a:cubicBezTo>
                    <a:pt x="1" y="334"/>
                    <a:pt x="84" y="417"/>
                    <a:pt x="203" y="417"/>
                  </a:cubicBezTo>
                  <a:lnTo>
                    <a:pt x="3001" y="417"/>
                  </a:lnTo>
                  <a:cubicBezTo>
                    <a:pt x="3120" y="417"/>
                    <a:pt x="3215" y="322"/>
                    <a:pt x="3215" y="215"/>
                  </a:cubicBezTo>
                  <a:cubicBezTo>
                    <a:pt x="3215" y="96"/>
                    <a:pt x="3120" y="0"/>
                    <a:pt x="3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5"/>
            <p:cNvSpPr/>
            <p:nvPr/>
          </p:nvSpPr>
          <p:spPr>
            <a:xfrm>
              <a:off x="2819100" y="1634825"/>
              <a:ext cx="136650" cy="244425"/>
            </a:xfrm>
            <a:custGeom>
              <a:avLst/>
              <a:gdLst/>
              <a:ahLst/>
              <a:cxnLst/>
              <a:rect l="l" t="t" r="r" b="b"/>
              <a:pathLst>
                <a:path w="5466" h="9777" extrusionOk="0">
                  <a:moveTo>
                    <a:pt x="4554" y="394"/>
                  </a:moveTo>
                  <a:cubicBezTo>
                    <a:pt x="4580" y="394"/>
                    <a:pt x="4607" y="402"/>
                    <a:pt x="4632" y="418"/>
                  </a:cubicBezTo>
                  <a:lnTo>
                    <a:pt x="4917" y="549"/>
                  </a:lnTo>
                  <a:cubicBezTo>
                    <a:pt x="4977" y="573"/>
                    <a:pt x="5001" y="668"/>
                    <a:pt x="4977" y="740"/>
                  </a:cubicBezTo>
                  <a:lnTo>
                    <a:pt x="4691" y="1323"/>
                  </a:lnTo>
                  <a:lnTo>
                    <a:pt x="4155" y="1049"/>
                  </a:lnTo>
                  <a:lnTo>
                    <a:pt x="4441" y="478"/>
                  </a:lnTo>
                  <a:cubicBezTo>
                    <a:pt x="4457" y="423"/>
                    <a:pt x="4503" y="394"/>
                    <a:pt x="4554" y="394"/>
                  </a:cubicBezTo>
                  <a:close/>
                  <a:moveTo>
                    <a:pt x="3977" y="1407"/>
                  </a:moveTo>
                  <a:lnTo>
                    <a:pt x="4513" y="1680"/>
                  </a:lnTo>
                  <a:lnTo>
                    <a:pt x="4370" y="1978"/>
                  </a:lnTo>
                  <a:lnTo>
                    <a:pt x="3834" y="1704"/>
                  </a:lnTo>
                  <a:lnTo>
                    <a:pt x="3977" y="1407"/>
                  </a:lnTo>
                  <a:close/>
                  <a:moveTo>
                    <a:pt x="703" y="8050"/>
                  </a:moveTo>
                  <a:lnTo>
                    <a:pt x="1238" y="8312"/>
                  </a:lnTo>
                  <a:lnTo>
                    <a:pt x="1095" y="8610"/>
                  </a:lnTo>
                  <a:lnTo>
                    <a:pt x="560" y="8348"/>
                  </a:lnTo>
                  <a:lnTo>
                    <a:pt x="703" y="8050"/>
                  </a:lnTo>
                  <a:close/>
                  <a:moveTo>
                    <a:pt x="417" y="8729"/>
                  </a:moveTo>
                  <a:lnTo>
                    <a:pt x="869" y="8955"/>
                  </a:lnTo>
                  <a:lnTo>
                    <a:pt x="453" y="9253"/>
                  </a:lnTo>
                  <a:lnTo>
                    <a:pt x="417" y="8729"/>
                  </a:lnTo>
                  <a:close/>
                  <a:moveTo>
                    <a:pt x="4554" y="0"/>
                  </a:moveTo>
                  <a:cubicBezTo>
                    <a:pt x="4354" y="0"/>
                    <a:pt x="4165" y="117"/>
                    <a:pt x="4072" y="311"/>
                  </a:cubicBezTo>
                  <a:lnTo>
                    <a:pt x="36" y="8515"/>
                  </a:lnTo>
                  <a:cubicBezTo>
                    <a:pt x="24" y="8550"/>
                    <a:pt x="0" y="8598"/>
                    <a:pt x="0" y="8646"/>
                  </a:cubicBezTo>
                  <a:lnTo>
                    <a:pt x="48" y="9503"/>
                  </a:lnTo>
                  <a:cubicBezTo>
                    <a:pt x="48" y="9610"/>
                    <a:pt x="107" y="9705"/>
                    <a:pt x="214" y="9741"/>
                  </a:cubicBezTo>
                  <a:cubicBezTo>
                    <a:pt x="250" y="9765"/>
                    <a:pt x="298" y="9777"/>
                    <a:pt x="333" y="9777"/>
                  </a:cubicBezTo>
                  <a:cubicBezTo>
                    <a:pt x="393" y="9777"/>
                    <a:pt x="453" y="9753"/>
                    <a:pt x="488" y="9729"/>
                  </a:cubicBezTo>
                  <a:lnTo>
                    <a:pt x="1203" y="9229"/>
                  </a:lnTo>
                  <a:cubicBezTo>
                    <a:pt x="1250" y="9193"/>
                    <a:pt x="1286" y="9169"/>
                    <a:pt x="1298" y="9122"/>
                  </a:cubicBezTo>
                  <a:lnTo>
                    <a:pt x="2417" y="6848"/>
                  </a:lnTo>
                  <a:cubicBezTo>
                    <a:pt x="2453" y="6741"/>
                    <a:pt x="2429" y="6622"/>
                    <a:pt x="2322" y="6574"/>
                  </a:cubicBezTo>
                  <a:cubicBezTo>
                    <a:pt x="2291" y="6560"/>
                    <a:pt x="2258" y="6553"/>
                    <a:pt x="2227" y="6553"/>
                  </a:cubicBezTo>
                  <a:cubicBezTo>
                    <a:pt x="2152" y="6553"/>
                    <a:pt x="2085" y="6593"/>
                    <a:pt x="2060" y="6669"/>
                  </a:cubicBezTo>
                  <a:lnTo>
                    <a:pt x="1417" y="7955"/>
                  </a:lnTo>
                  <a:lnTo>
                    <a:pt x="881" y="7693"/>
                  </a:lnTo>
                  <a:lnTo>
                    <a:pt x="3655" y="2061"/>
                  </a:lnTo>
                  <a:lnTo>
                    <a:pt x="4191" y="2335"/>
                  </a:lnTo>
                  <a:lnTo>
                    <a:pt x="2441" y="5871"/>
                  </a:lnTo>
                  <a:cubicBezTo>
                    <a:pt x="2405" y="5979"/>
                    <a:pt x="2429" y="6098"/>
                    <a:pt x="2536" y="6145"/>
                  </a:cubicBezTo>
                  <a:cubicBezTo>
                    <a:pt x="2567" y="6159"/>
                    <a:pt x="2600" y="6166"/>
                    <a:pt x="2631" y="6166"/>
                  </a:cubicBezTo>
                  <a:cubicBezTo>
                    <a:pt x="2706" y="6166"/>
                    <a:pt x="2773" y="6126"/>
                    <a:pt x="2798" y="6050"/>
                  </a:cubicBezTo>
                  <a:lnTo>
                    <a:pt x="5334" y="918"/>
                  </a:lnTo>
                  <a:cubicBezTo>
                    <a:pt x="5465" y="657"/>
                    <a:pt x="5358" y="311"/>
                    <a:pt x="5084" y="192"/>
                  </a:cubicBezTo>
                  <a:lnTo>
                    <a:pt x="4798" y="61"/>
                  </a:lnTo>
                  <a:cubicBezTo>
                    <a:pt x="4719" y="20"/>
                    <a:pt x="4636" y="0"/>
                    <a:pt x="45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74" name="Picture 2" descr="Giải câu hỏi Khám phá 2 trang 21 SGK GDCD 6 Chân trời sáng tạo | SGK GDCD  lớp 6 - Chân trời sáng tạ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5428" y="117881"/>
            <a:ext cx="5221179" cy="4903214"/>
          </a:xfrm>
          <a:prstGeom prst="rect">
            <a:avLst/>
          </a:prstGeom>
          <a:noFill/>
          <a:extLst>
            <a:ext uri="{909E8E84-426E-40DD-AFC4-6F175D3DCCD1}">
              <a14:hiddenFill xmlns:a14="http://schemas.microsoft.com/office/drawing/2010/main">
                <a:solidFill>
                  <a:srgbClr val="FFFFFF"/>
                </a:solidFill>
              </a14:hiddenFill>
            </a:ext>
          </a:extLst>
        </p:spPr>
      </p:pic>
      <p:sp>
        <p:nvSpPr>
          <p:cNvPr id="2" name="Text Placeholder 1"/>
          <p:cNvSpPr>
            <a:spLocks noGrp="1"/>
          </p:cNvSpPr>
          <p:nvPr>
            <p:ph type="body" idx="2"/>
          </p:nvPr>
        </p:nvSpPr>
        <p:spPr>
          <a:xfrm>
            <a:off x="5515304" y="4131208"/>
            <a:ext cx="3096600" cy="854700"/>
          </a:xfrm>
        </p:spPr>
        <p:txBody>
          <a:bodyPr/>
          <a:lstStyle/>
          <a:p>
            <a:endParaRPr lang="en-US" dirty="0"/>
          </a:p>
        </p:txBody>
      </p:sp>
      <p:sp>
        <p:nvSpPr>
          <p:cNvPr id="3" name="Title 2"/>
          <p:cNvSpPr>
            <a:spLocks noGrp="1"/>
          </p:cNvSpPr>
          <p:nvPr>
            <p:ph type="title"/>
          </p:nvPr>
        </p:nvSpPr>
        <p:spPr/>
        <p:txBody>
          <a:bodyPr/>
          <a:lstStyle/>
          <a:p>
            <a:endParaRPr lang="en-US"/>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6285215" y="4541619"/>
            <a:ext cx="511175" cy="273844"/>
          </a:xfrm>
        </p:spPr>
        <p:txBody>
          <a:bodyPr/>
          <a:lstStyle/>
          <a:p>
            <a:pPr defTabSz="913554">
              <a:buClrTx/>
              <a:defRPr/>
            </a:pPr>
            <a:fld id="{831F250A-4CE7-44D4-85B4-49BD9AF6BFD0}" type="slidenum">
              <a:rPr lang="en-US" altLang="en-US" sz="1350" kern="1200">
                <a:solidFill>
                  <a:srgbClr val="5F5F5F"/>
                </a:solidFill>
                <a:ea typeface="+mn-ea"/>
                <a:cs typeface="Arial" panose="020B0604020202020204" pitchFamily="34" charset="0"/>
              </a:rPr>
              <a:pPr defTabSz="913554">
                <a:buClrTx/>
                <a:defRPr/>
              </a:pPr>
              <a:t>11</a:t>
            </a:fld>
            <a:endParaRPr lang="en-US" altLang="en-US" sz="1350" kern="1200">
              <a:solidFill>
                <a:srgbClr val="5F5F5F"/>
              </a:solidFill>
              <a:ea typeface="+mn-ea"/>
              <a:cs typeface="Arial" panose="020B0604020202020204" pitchFamily="34" charset="0"/>
            </a:endParaRPr>
          </a:p>
        </p:txBody>
      </p:sp>
      <p:pic>
        <p:nvPicPr>
          <p:cNvPr id="5" name="Picture 4"/>
          <p:cNvPicPr>
            <a:picLocks noChangeAspect="1"/>
          </p:cNvPicPr>
          <p:nvPr/>
        </p:nvPicPr>
        <p:blipFill>
          <a:blip r:embed="rId2"/>
          <a:stretch>
            <a:fillRect/>
          </a:stretch>
        </p:blipFill>
        <p:spPr>
          <a:xfrm>
            <a:off x="1" y="478048"/>
            <a:ext cx="2407298" cy="1665515"/>
          </a:xfrm>
          <a:prstGeom prst="rect">
            <a:avLst/>
          </a:prstGeom>
        </p:spPr>
      </p:pic>
      <p:pic>
        <p:nvPicPr>
          <p:cNvPr id="6" name="Picture 5"/>
          <p:cNvPicPr>
            <a:picLocks noChangeAspect="1"/>
          </p:cNvPicPr>
          <p:nvPr/>
        </p:nvPicPr>
        <p:blipFill>
          <a:blip r:embed="rId3"/>
          <a:stretch>
            <a:fillRect/>
          </a:stretch>
        </p:blipFill>
        <p:spPr>
          <a:xfrm>
            <a:off x="2632199" y="493315"/>
            <a:ext cx="2616388" cy="1665515"/>
          </a:xfrm>
          <a:prstGeom prst="rect">
            <a:avLst/>
          </a:prstGeom>
        </p:spPr>
      </p:pic>
      <p:pic>
        <p:nvPicPr>
          <p:cNvPr id="7" name="Picture 6"/>
          <p:cNvPicPr>
            <a:picLocks noChangeAspect="1"/>
          </p:cNvPicPr>
          <p:nvPr/>
        </p:nvPicPr>
        <p:blipFill>
          <a:blip r:embed="rId4"/>
          <a:stretch>
            <a:fillRect/>
          </a:stretch>
        </p:blipFill>
        <p:spPr>
          <a:xfrm>
            <a:off x="5473487" y="493315"/>
            <a:ext cx="2700129" cy="1665515"/>
          </a:xfrm>
          <a:prstGeom prst="rect">
            <a:avLst/>
          </a:prstGeom>
        </p:spPr>
      </p:pic>
      <p:pic>
        <p:nvPicPr>
          <p:cNvPr id="8" name="Picture 7"/>
          <p:cNvPicPr>
            <a:picLocks noChangeAspect="1"/>
          </p:cNvPicPr>
          <p:nvPr/>
        </p:nvPicPr>
        <p:blipFill>
          <a:blip r:embed="rId5"/>
          <a:stretch>
            <a:fillRect/>
          </a:stretch>
        </p:blipFill>
        <p:spPr>
          <a:xfrm>
            <a:off x="2629754" y="2869021"/>
            <a:ext cx="2618833" cy="1880217"/>
          </a:xfrm>
          <a:prstGeom prst="rect">
            <a:avLst/>
          </a:prstGeom>
        </p:spPr>
      </p:pic>
      <p:pic>
        <p:nvPicPr>
          <p:cNvPr id="9" name="Picture 8"/>
          <p:cNvPicPr>
            <a:picLocks noChangeAspect="1"/>
          </p:cNvPicPr>
          <p:nvPr/>
        </p:nvPicPr>
        <p:blipFill>
          <a:blip r:embed="rId6"/>
          <a:stretch>
            <a:fillRect/>
          </a:stretch>
        </p:blipFill>
        <p:spPr>
          <a:xfrm>
            <a:off x="5536262" y="2869021"/>
            <a:ext cx="2697686" cy="1843877"/>
          </a:xfrm>
          <a:prstGeom prst="rect">
            <a:avLst/>
          </a:prstGeom>
        </p:spPr>
      </p:pic>
      <p:pic>
        <p:nvPicPr>
          <p:cNvPr id="10" name="Picture 9"/>
          <p:cNvPicPr>
            <a:picLocks noChangeAspect="1"/>
          </p:cNvPicPr>
          <p:nvPr/>
        </p:nvPicPr>
        <p:blipFill>
          <a:blip r:embed="rId7"/>
          <a:stretch>
            <a:fillRect/>
          </a:stretch>
        </p:blipFill>
        <p:spPr>
          <a:xfrm>
            <a:off x="-30721" y="2869022"/>
            <a:ext cx="2466405" cy="1880217"/>
          </a:xfrm>
          <a:prstGeom prst="rect">
            <a:avLst/>
          </a:prstGeom>
        </p:spPr>
      </p:pic>
      <p:sp>
        <p:nvSpPr>
          <p:cNvPr id="11" name="Rectangle 15"/>
          <p:cNvSpPr>
            <a:spLocks noChangeArrowheads="1"/>
          </p:cNvSpPr>
          <p:nvPr/>
        </p:nvSpPr>
        <p:spPr bwMode="auto">
          <a:xfrm>
            <a:off x="231882" y="2318860"/>
            <a:ext cx="2060179" cy="300082"/>
          </a:xfrm>
          <a:prstGeom prst="rect">
            <a:avLst/>
          </a:prstGeom>
          <a:solidFill>
            <a:srgbClr val="FFC000"/>
          </a:solidFill>
          <a:ln>
            <a:noFill/>
          </a:ln>
          <a:extLst/>
        </p:spPr>
        <p:txBody>
          <a:bodyPr wrap="none">
            <a:spAutoFit/>
          </a:bodyPr>
          <a:lstStyle/>
          <a:p>
            <a:pPr defTabSz="685800" fontAlgn="base">
              <a:spcBef>
                <a:spcPct val="0"/>
              </a:spcBef>
              <a:spcAft>
                <a:spcPct val="0"/>
              </a:spcAft>
              <a:buClrTx/>
            </a:pPr>
            <a:r>
              <a:rPr lang="en-US" altLang="en-US" sz="1350" b="1" kern="1200" dirty="0" err="1">
                <a:latin typeface="Arail"/>
                <a:ea typeface="+mn-ea"/>
                <a:cs typeface="Times New Roman" pitchFamily="18" charset="0"/>
              </a:rPr>
              <a:t>Gấp</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quần</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áo</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gọn</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gàng</a:t>
            </a:r>
            <a:endParaRPr lang="en-US" altLang="en-US" sz="1350" kern="1200" dirty="0">
              <a:latin typeface="Arail"/>
              <a:ea typeface="+mn-ea"/>
              <a:cs typeface="+mn-cs"/>
            </a:endParaRPr>
          </a:p>
        </p:txBody>
      </p:sp>
      <p:sp>
        <p:nvSpPr>
          <p:cNvPr id="12" name="Rectangle 15"/>
          <p:cNvSpPr>
            <a:spLocks noChangeArrowheads="1"/>
          </p:cNvSpPr>
          <p:nvPr/>
        </p:nvSpPr>
        <p:spPr bwMode="auto">
          <a:xfrm>
            <a:off x="3084245" y="2318685"/>
            <a:ext cx="1675459" cy="300082"/>
          </a:xfrm>
          <a:prstGeom prst="rect">
            <a:avLst/>
          </a:prstGeom>
          <a:solidFill>
            <a:srgbClr val="FFC000"/>
          </a:solidFill>
          <a:ln>
            <a:noFill/>
          </a:ln>
          <a:extLst/>
        </p:spPr>
        <p:txBody>
          <a:bodyPr wrap="none">
            <a:spAutoFit/>
          </a:bodyPr>
          <a:lstStyle/>
          <a:p>
            <a:pPr defTabSz="685800" fontAlgn="base">
              <a:spcBef>
                <a:spcPct val="0"/>
              </a:spcBef>
              <a:spcAft>
                <a:spcPct val="0"/>
              </a:spcAft>
              <a:buClrTx/>
            </a:pPr>
            <a:r>
              <a:rPr lang="en-US" altLang="en-US" sz="1350" b="1" kern="1200" dirty="0" err="1">
                <a:latin typeface="Arail"/>
                <a:ea typeface="+mn-ea"/>
                <a:cs typeface="Times New Roman" pitchFamily="18" charset="0"/>
              </a:rPr>
              <a:t>Dùng</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chân</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để</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viết</a:t>
            </a:r>
            <a:endParaRPr lang="en-US" altLang="en-US" sz="1350" kern="1200" dirty="0">
              <a:latin typeface="Arail"/>
              <a:ea typeface="+mn-ea"/>
              <a:cs typeface="+mn-cs"/>
            </a:endParaRPr>
          </a:p>
        </p:txBody>
      </p:sp>
      <p:sp>
        <p:nvSpPr>
          <p:cNvPr id="13" name="Rectangle 15"/>
          <p:cNvSpPr>
            <a:spLocks noChangeArrowheads="1"/>
          </p:cNvSpPr>
          <p:nvPr/>
        </p:nvSpPr>
        <p:spPr bwMode="auto">
          <a:xfrm>
            <a:off x="5821508" y="2318860"/>
            <a:ext cx="2036897" cy="300082"/>
          </a:xfrm>
          <a:prstGeom prst="rect">
            <a:avLst/>
          </a:prstGeom>
          <a:solidFill>
            <a:srgbClr val="FFC000"/>
          </a:solidFill>
          <a:ln>
            <a:noFill/>
          </a:ln>
          <a:extLst/>
        </p:spPr>
        <p:txBody>
          <a:bodyPr wrap="square">
            <a:spAutoFit/>
          </a:bodyPr>
          <a:lstStyle/>
          <a:p>
            <a:pPr algn="ctr" defTabSz="685800" fontAlgn="base">
              <a:spcBef>
                <a:spcPct val="0"/>
              </a:spcBef>
              <a:spcAft>
                <a:spcPct val="0"/>
              </a:spcAft>
              <a:buClrTx/>
            </a:pPr>
            <a:r>
              <a:rPr lang="en-US" altLang="en-US" sz="1350" b="1" kern="1200" dirty="0">
                <a:latin typeface="Arail"/>
                <a:ea typeface="+mn-ea"/>
                <a:cs typeface="Times New Roman" pitchFamily="18" charset="0"/>
              </a:rPr>
              <a:t>Lau </a:t>
            </a:r>
            <a:r>
              <a:rPr lang="en-US" altLang="en-US" sz="1350" b="1" kern="1200" dirty="0" err="1">
                <a:latin typeface="Arail"/>
                <a:ea typeface="+mn-ea"/>
                <a:cs typeface="Times New Roman" pitchFamily="18" charset="0"/>
              </a:rPr>
              <a:t>dọn</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nhà</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cửa</a:t>
            </a:r>
            <a:endParaRPr lang="en-US" altLang="en-US" sz="1350" kern="1200" dirty="0">
              <a:latin typeface="Arail"/>
              <a:ea typeface="+mn-ea"/>
              <a:cs typeface="+mn-cs"/>
            </a:endParaRPr>
          </a:p>
        </p:txBody>
      </p:sp>
      <p:sp>
        <p:nvSpPr>
          <p:cNvPr id="14" name="Rectangle 15"/>
          <p:cNvSpPr>
            <a:spLocks noChangeArrowheads="1"/>
          </p:cNvSpPr>
          <p:nvPr/>
        </p:nvSpPr>
        <p:spPr bwMode="auto">
          <a:xfrm>
            <a:off x="318438" y="4815463"/>
            <a:ext cx="1752403" cy="300082"/>
          </a:xfrm>
          <a:prstGeom prst="rect">
            <a:avLst/>
          </a:prstGeom>
          <a:solidFill>
            <a:srgbClr val="FFC000"/>
          </a:solidFill>
          <a:ln>
            <a:noFill/>
          </a:ln>
          <a:extLst/>
        </p:spPr>
        <p:txBody>
          <a:bodyPr wrap="none">
            <a:spAutoFit/>
          </a:bodyPr>
          <a:lstStyle/>
          <a:p>
            <a:pPr defTabSz="685800" fontAlgn="base">
              <a:spcBef>
                <a:spcPct val="0"/>
              </a:spcBef>
              <a:spcAft>
                <a:spcPct val="0"/>
              </a:spcAft>
              <a:buClrTx/>
            </a:pPr>
            <a:r>
              <a:rPr lang="en-US" altLang="en-US" sz="1350" b="1" kern="1200" dirty="0" err="1">
                <a:latin typeface="Arail"/>
                <a:ea typeface="+mn-ea"/>
                <a:cs typeface="Times New Roman" pitchFamily="18" charset="0"/>
              </a:rPr>
              <a:t>Phải</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để</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mẹ</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gọi</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dậy</a:t>
            </a:r>
            <a:endParaRPr lang="en-US" altLang="en-US" sz="1350" kern="1200" dirty="0">
              <a:latin typeface="Arail"/>
              <a:ea typeface="+mn-ea"/>
              <a:cs typeface="+mn-cs"/>
            </a:endParaRPr>
          </a:p>
        </p:txBody>
      </p:sp>
      <p:sp>
        <p:nvSpPr>
          <p:cNvPr id="15" name="Rectangle 15"/>
          <p:cNvSpPr>
            <a:spLocks noChangeArrowheads="1"/>
          </p:cNvSpPr>
          <p:nvPr/>
        </p:nvSpPr>
        <p:spPr bwMode="auto">
          <a:xfrm>
            <a:off x="2632198" y="4815463"/>
            <a:ext cx="2579552" cy="300082"/>
          </a:xfrm>
          <a:prstGeom prst="rect">
            <a:avLst/>
          </a:prstGeom>
          <a:solidFill>
            <a:srgbClr val="FFC000"/>
          </a:solidFill>
          <a:ln>
            <a:noFill/>
          </a:ln>
          <a:extLst/>
        </p:spPr>
        <p:txBody>
          <a:bodyPr wrap="none">
            <a:spAutoFit/>
          </a:bodyPr>
          <a:lstStyle/>
          <a:p>
            <a:pPr defTabSz="685800" fontAlgn="base">
              <a:spcBef>
                <a:spcPct val="0"/>
              </a:spcBef>
              <a:spcAft>
                <a:spcPct val="0"/>
              </a:spcAft>
              <a:buClrTx/>
            </a:pPr>
            <a:r>
              <a:rPr lang="en-US" altLang="en-US" sz="1350" b="1" kern="1200" dirty="0" err="1">
                <a:latin typeface="Arail"/>
                <a:ea typeface="+mn-ea"/>
                <a:cs typeface="Times New Roman" pitchFamily="18" charset="0"/>
              </a:rPr>
              <a:t>Mẹ</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phải</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chuẩn</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bị</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trang</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phục</a:t>
            </a:r>
            <a:r>
              <a:rPr lang="en-US" altLang="en-US" sz="1350" b="1" kern="1200" dirty="0">
                <a:latin typeface="Arail"/>
                <a:ea typeface="+mn-ea"/>
                <a:cs typeface="Times New Roman" pitchFamily="18" charset="0"/>
              </a:rPr>
              <a:t> </a:t>
            </a:r>
            <a:endParaRPr lang="en-US" altLang="en-US" sz="1350" kern="1200" dirty="0">
              <a:latin typeface="Arail"/>
              <a:ea typeface="+mn-ea"/>
              <a:cs typeface="+mn-cs"/>
            </a:endParaRPr>
          </a:p>
        </p:txBody>
      </p:sp>
      <p:sp>
        <p:nvSpPr>
          <p:cNvPr id="16" name="Rectangle 15"/>
          <p:cNvSpPr>
            <a:spLocks noChangeArrowheads="1"/>
          </p:cNvSpPr>
          <p:nvPr/>
        </p:nvSpPr>
        <p:spPr bwMode="auto">
          <a:xfrm>
            <a:off x="5716446" y="4798731"/>
            <a:ext cx="2337317" cy="300082"/>
          </a:xfrm>
          <a:prstGeom prst="rect">
            <a:avLst/>
          </a:prstGeom>
          <a:solidFill>
            <a:srgbClr val="FFC000"/>
          </a:solidFill>
          <a:ln>
            <a:noFill/>
          </a:ln>
          <a:extLst/>
        </p:spPr>
        <p:txBody>
          <a:bodyPr wrap="square">
            <a:spAutoFit/>
          </a:bodyPr>
          <a:lstStyle/>
          <a:p>
            <a:pPr algn="ctr" defTabSz="685800" fontAlgn="base">
              <a:spcBef>
                <a:spcPct val="0"/>
              </a:spcBef>
              <a:spcAft>
                <a:spcPct val="0"/>
              </a:spcAft>
              <a:buClrTx/>
            </a:pPr>
            <a:r>
              <a:rPr lang="en-US" altLang="en-US" sz="1350" b="1" kern="1200" dirty="0" err="1">
                <a:latin typeface="Arail"/>
                <a:ea typeface="+mn-ea"/>
                <a:cs typeface="Times New Roman" pitchFamily="18" charset="0"/>
              </a:rPr>
              <a:t>Nhờ</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bạn</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chép</a:t>
            </a:r>
            <a:r>
              <a:rPr lang="en-US" altLang="en-US" sz="1350" b="1" kern="1200" dirty="0">
                <a:latin typeface="Arail"/>
                <a:ea typeface="+mn-ea"/>
                <a:cs typeface="Times New Roman" pitchFamily="18" charset="0"/>
              </a:rPr>
              <a:t> </a:t>
            </a:r>
            <a:r>
              <a:rPr lang="en-US" altLang="en-US" sz="1350" b="1" kern="1200" dirty="0" err="1">
                <a:latin typeface="Arail"/>
                <a:ea typeface="+mn-ea"/>
                <a:cs typeface="Times New Roman" pitchFamily="18" charset="0"/>
              </a:rPr>
              <a:t>bài</a:t>
            </a:r>
            <a:endParaRPr lang="en-US" altLang="en-US" sz="1350" kern="1200" dirty="0">
              <a:latin typeface="Arail"/>
              <a:ea typeface="+mn-ea"/>
              <a:cs typeface="+mn-cs"/>
            </a:endParaRPr>
          </a:p>
        </p:txBody>
      </p:sp>
      <p:sp>
        <p:nvSpPr>
          <p:cNvPr id="18" name="Text Box 14"/>
          <p:cNvSpPr txBox="1">
            <a:spLocks noChangeArrowheads="1"/>
          </p:cNvSpPr>
          <p:nvPr/>
        </p:nvSpPr>
        <p:spPr bwMode="auto">
          <a:xfrm>
            <a:off x="8233948" y="818240"/>
            <a:ext cx="768803" cy="1015663"/>
          </a:xfrm>
          <a:prstGeom prst="rect">
            <a:avLst/>
          </a:prstGeom>
          <a:solidFill>
            <a:schemeClr val="accent3">
              <a:lumMod val="75000"/>
            </a:schemeClr>
          </a:solidFill>
          <a:ln>
            <a:noFill/>
          </a:ln>
          <a:extLst/>
        </p:spPr>
        <p:txBody>
          <a:bodyPr wrap="square">
            <a:spAutoFit/>
          </a:bodyPr>
          <a:lstStyle>
            <a:lvl1pPr eaLnBrk="0" hangingPunct="0">
              <a:defRPr sz="2000">
                <a:solidFill>
                  <a:schemeClr val="tx1"/>
                </a:solidFill>
                <a:latin typeface="Times New Roman" panose="02020603050405020304" pitchFamily="18" charset="0"/>
              </a:defRPr>
            </a:lvl1pPr>
            <a:lvl2pPr marL="742950" indent="-285750" eaLnBrk="0" hangingPunct="0">
              <a:defRPr sz="2000">
                <a:solidFill>
                  <a:schemeClr val="tx1"/>
                </a:solidFill>
                <a:latin typeface="Times New Roman" panose="02020603050405020304" pitchFamily="18" charset="0"/>
              </a:defRPr>
            </a:lvl2pPr>
            <a:lvl3pPr marL="1143000" indent="-228600" eaLnBrk="0" hangingPunct="0">
              <a:defRPr sz="2000">
                <a:solidFill>
                  <a:schemeClr val="tx1"/>
                </a:solidFill>
                <a:latin typeface="Times New Roman" panose="02020603050405020304" pitchFamily="18" charset="0"/>
              </a:defRPr>
            </a:lvl3pPr>
            <a:lvl4pPr marL="1600200" indent="-228600" eaLnBrk="0" hangingPunct="0">
              <a:defRPr sz="2000">
                <a:solidFill>
                  <a:schemeClr val="tx1"/>
                </a:solidFill>
                <a:latin typeface="Times New Roman" panose="02020603050405020304" pitchFamily="18" charset="0"/>
              </a:defRPr>
            </a:lvl4pPr>
            <a:lvl5pPr marL="2057400" indent="-228600" eaLnBrk="0" hangingPunct="0">
              <a:defRPr sz="2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defRPr>
            </a:lvl9pPr>
          </a:lstStyle>
          <a:p>
            <a:pPr defTabSz="685800" eaLnBrk="1" fontAlgn="base" hangingPunct="1">
              <a:spcBef>
                <a:spcPct val="50000"/>
              </a:spcBef>
              <a:spcAft>
                <a:spcPct val="0"/>
              </a:spcAft>
              <a:buClrTx/>
              <a:defRPr/>
            </a:pPr>
            <a:r>
              <a:rPr lang="en-US" altLang="en-US" sz="1500" b="1" dirty="0" err="1">
                <a:solidFill>
                  <a:schemeClr val="bg1"/>
                </a:solidFill>
                <a:ea typeface="+mn-ea"/>
                <a:cs typeface="+mn-cs"/>
              </a:rPr>
              <a:t>Biểu</a:t>
            </a:r>
            <a:r>
              <a:rPr lang="en-US" altLang="en-US" sz="1500" b="1" dirty="0">
                <a:solidFill>
                  <a:schemeClr val="bg1"/>
                </a:solidFill>
                <a:ea typeface="+mn-ea"/>
                <a:cs typeface="+mn-cs"/>
              </a:rPr>
              <a:t> </a:t>
            </a:r>
            <a:r>
              <a:rPr lang="en-US" altLang="en-US" sz="1500" b="1" dirty="0" err="1">
                <a:solidFill>
                  <a:schemeClr val="bg1"/>
                </a:solidFill>
                <a:ea typeface="+mn-ea"/>
                <a:cs typeface="+mn-cs"/>
              </a:rPr>
              <a:t>hiện</a:t>
            </a:r>
            <a:r>
              <a:rPr lang="en-US" altLang="en-US" sz="1500" b="1" dirty="0">
                <a:solidFill>
                  <a:schemeClr val="bg1"/>
                </a:solidFill>
                <a:ea typeface="+mn-ea"/>
                <a:cs typeface="+mn-cs"/>
              </a:rPr>
              <a:t> </a:t>
            </a:r>
            <a:r>
              <a:rPr lang="en-US" altLang="en-US" sz="1500" b="1" dirty="0" err="1">
                <a:solidFill>
                  <a:schemeClr val="bg1"/>
                </a:solidFill>
                <a:ea typeface="+mn-ea"/>
                <a:cs typeface="+mn-cs"/>
              </a:rPr>
              <a:t>của</a:t>
            </a:r>
            <a:r>
              <a:rPr lang="en-US" altLang="en-US" sz="1500" b="1" dirty="0">
                <a:solidFill>
                  <a:schemeClr val="bg1"/>
                </a:solidFill>
                <a:ea typeface="+mn-ea"/>
                <a:cs typeface="+mn-cs"/>
              </a:rPr>
              <a:t> </a:t>
            </a:r>
            <a:r>
              <a:rPr lang="en-US" altLang="en-US" sz="1500" b="1" dirty="0" err="1">
                <a:solidFill>
                  <a:schemeClr val="bg1"/>
                </a:solidFill>
                <a:ea typeface="+mn-ea"/>
                <a:cs typeface="+mn-cs"/>
              </a:rPr>
              <a:t>tự</a:t>
            </a:r>
            <a:r>
              <a:rPr lang="en-US" altLang="en-US" sz="1500" b="1" dirty="0">
                <a:solidFill>
                  <a:schemeClr val="bg1"/>
                </a:solidFill>
                <a:ea typeface="+mn-ea"/>
                <a:cs typeface="+mn-cs"/>
              </a:rPr>
              <a:t> </a:t>
            </a:r>
            <a:r>
              <a:rPr lang="en-US" altLang="en-US" sz="1500" b="1" dirty="0" err="1">
                <a:solidFill>
                  <a:schemeClr val="bg1"/>
                </a:solidFill>
                <a:ea typeface="+mn-ea"/>
                <a:cs typeface="+mn-cs"/>
              </a:rPr>
              <a:t>lập</a:t>
            </a:r>
            <a:endParaRPr lang="en-US" altLang="en-US" sz="1500" b="1" dirty="0">
              <a:solidFill>
                <a:schemeClr val="bg1"/>
              </a:solidFill>
              <a:ea typeface="+mn-ea"/>
              <a:cs typeface="+mn-cs"/>
            </a:endParaRPr>
          </a:p>
        </p:txBody>
      </p:sp>
      <p:sp>
        <p:nvSpPr>
          <p:cNvPr id="19" name="Text Box 14"/>
          <p:cNvSpPr txBox="1">
            <a:spLocks noChangeArrowheads="1"/>
          </p:cNvSpPr>
          <p:nvPr/>
        </p:nvSpPr>
        <p:spPr bwMode="auto">
          <a:xfrm>
            <a:off x="8291877" y="3283127"/>
            <a:ext cx="710874" cy="1015663"/>
          </a:xfrm>
          <a:prstGeom prst="rect">
            <a:avLst/>
          </a:prstGeom>
          <a:solidFill>
            <a:schemeClr val="accent3">
              <a:lumMod val="75000"/>
            </a:schemeClr>
          </a:solidFill>
          <a:ln>
            <a:noFill/>
          </a:ln>
          <a:extLst/>
        </p:spPr>
        <p:txBody>
          <a:bodyPr wrap="square">
            <a:spAutoFit/>
          </a:bodyPr>
          <a:lstStyle>
            <a:lvl1pPr eaLnBrk="0" hangingPunct="0">
              <a:defRPr sz="2000">
                <a:solidFill>
                  <a:schemeClr val="tx1"/>
                </a:solidFill>
                <a:latin typeface="Times New Roman" panose="02020603050405020304" pitchFamily="18" charset="0"/>
              </a:defRPr>
            </a:lvl1pPr>
            <a:lvl2pPr marL="742950" indent="-285750" eaLnBrk="0" hangingPunct="0">
              <a:defRPr sz="2000">
                <a:solidFill>
                  <a:schemeClr val="tx1"/>
                </a:solidFill>
                <a:latin typeface="Times New Roman" panose="02020603050405020304" pitchFamily="18" charset="0"/>
              </a:defRPr>
            </a:lvl2pPr>
            <a:lvl3pPr marL="1143000" indent="-228600" eaLnBrk="0" hangingPunct="0">
              <a:defRPr sz="2000">
                <a:solidFill>
                  <a:schemeClr val="tx1"/>
                </a:solidFill>
                <a:latin typeface="Times New Roman" panose="02020603050405020304" pitchFamily="18" charset="0"/>
              </a:defRPr>
            </a:lvl3pPr>
            <a:lvl4pPr marL="1600200" indent="-228600" eaLnBrk="0" hangingPunct="0">
              <a:defRPr sz="2000">
                <a:solidFill>
                  <a:schemeClr val="tx1"/>
                </a:solidFill>
                <a:latin typeface="Times New Roman" panose="02020603050405020304" pitchFamily="18" charset="0"/>
              </a:defRPr>
            </a:lvl4pPr>
            <a:lvl5pPr marL="2057400" indent="-228600" eaLnBrk="0" hangingPunct="0">
              <a:defRPr sz="2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defRPr>
            </a:lvl9pPr>
          </a:lstStyle>
          <a:p>
            <a:pPr defTabSz="685800" eaLnBrk="1" fontAlgn="base" hangingPunct="1">
              <a:spcBef>
                <a:spcPct val="50000"/>
              </a:spcBef>
              <a:spcAft>
                <a:spcPct val="0"/>
              </a:spcAft>
              <a:buClrTx/>
              <a:defRPr/>
            </a:pPr>
            <a:r>
              <a:rPr lang="en-US" altLang="en-US" sz="1500" b="1" dirty="0" err="1">
                <a:solidFill>
                  <a:schemeClr val="bg1"/>
                </a:solidFill>
                <a:ea typeface="+mn-ea"/>
                <a:cs typeface="+mn-cs"/>
              </a:rPr>
              <a:t>Biểu</a:t>
            </a:r>
            <a:r>
              <a:rPr lang="en-US" altLang="en-US" sz="1500" b="1" dirty="0">
                <a:solidFill>
                  <a:schemeClr val="bg1"/>
                </a:solidFill>
                <a:ea typeface="+mn-ea"/>
                <a:cs typeface="+mn-cs"/>
              </a:rPr>
              <a:t> </a:t>
            </a:r>
            <a:r>
              <a:rPr lang="en-US" altLang="en-US" sz="1500" b="1" dirty="0" err="1">
                <a:solidFill>
                  <a:schemeClr val="bg1"/>
                </a:solidFill>
                <a:ea typeface="+mn-ea"/>
                <a:cs typeface="+mn-cs"/>
              </a:rPr>
              <a:t>hiện</a:t>
            </a:r>
            <a:r>
              <a:rPr lang="en-US" altLang="en-US" sz="1500" b="1" dirty="0">
                <a:solidFill>
                  <a:schemeClr val="bg1"/>
                </a:solidFill>
                <a:ea typeface="+mn-ea"/>
                <a:cs typeface="+mn-cs"/>
              </a:rPr>
              <a:t> </a:t>
            </a:r>
            <a:r>
              <a:rPr lang="en-US" altLang="en-US" sz="1500" b="1" dirty="0" err="1">
                <a:solidFill>
                  <a:schemeClr val="bg1"/>
                </a:solidFill>
                <a:ea typeface="+mn-ea"/>
                <a:cs typeface="+mn-cs"/>
              </a:rPr>
              <a:t>chưa</a:t>
            </a:r>
            <a:r>
              <a:rPr lang="en-US" altLang="en-US" sz="1500" b="1" dirty="0">
                <a:solidFill>
                  <a:schemeClr val="bg1"/>
                </a:solidFill>
                <a:ea typeface="+mn-ea"/>
                <a:cs typeface="+mn-cs"/>
              </a:rPr>
              <a:t> </a:t>
            </a:r>
            <a:r>
              <a:rPr lang="en-US" altLang="en-US" sz="1500" b="1" dirty="0" err="1">
                <a:solidFill>
                  <a:schemeClr val="bg1"/>
                </a:solidFill>
                <a:ea typeface="+mn-ea"/>
                <a:cs typeface="+mn-cs"/>
              </a:rPr>
              <a:t>tự</a:t>
            </a:r>
            <a:r>
              <a:rPr lang="en-US" altLang="en-US" sz="1500" b="1" dirty="0">
                <a:solidFill>
                  <a:schemeClr val="bg1"/>
                </a:solidFill>
                <a:ea typeface="+mn-ea"/>
                <a:cs typeface="+mn-cs"/>
              </a:rPr>
              <a:t> </a:t>
            </a:r>
            <a:r>
              <a:rPr lang="en-US" altLang="en-US" sz="1500" b="1" dirty="0" err="1">
                <a:solidFill>
                  <a:schemeClr val="bg1"/>
                </a:solidFill>
                <a:ea typeface="+mn-ea"/>
                <a:cs typeface="+mn-cs"/>
              </a:rPr>
              <a:t>lập</a:t>
            </a:r>
            <a:endParaRPr lang="en-US" altLang="en-US" sz="1500" b="1" dirty="0">
              <a:solidFill>
                <a:schemeClr val="bg1"/>
              </a:solidFill>
              <a:ea typeface="+mn-ea"/>
              <a:cs typeface="+mn-cs"/>
            </a:endParaRPr>
          </a:p>
        </p:txBody>
      </p:sp>
    </p:spTree>
    <p:extLst>
      <p:ext uri="{BB962C8B-B14F-4D97-AF65-F5344CB8AC3E}">
        <p14:creationId xmlns:p14="http://schemas.microsoft.com/office/powerpoint/2010/main" val="4190615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barn(inVertical)">
                                      <p:cBhvr>
                                        <p:cTn id="37" dur="500"/>
                                        <p:tgtEl>
                                          <p:spTgt spid="18"/>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arn(inVertical)">
                                      <p:cBhvr>
                                        <p:cTn id="4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animBg="1"/>
      <p:bldP spid="18" grpId="0" animBg="1"/>
      <p:bldP spid="1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sp>
        <p:nvSpPr>
          <p:cNvPr id="516" name="Google Shape;516;p41"/>
          <p:cNvSpPr txBox="1">
            <a:spLocks noGrp="1"/>
          </p:cNvSpPr>
          <p:nvPr>
            <p:ph type="title"/>
          </p:nvPr>
        </p:nvSpPr>
        <p:spPr>
          <a:xfrm>
            <a:off x="2115567" y="455460"/>
            <a:ext cx="5052488" cy="55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sz="3200" dirty="0" smtClean="0"/>
              <a:t>2.  Biểu hiện của tự lập</a:t>
            </a:r>
            <a:endParaRPr sz="3200" dirty="0"/>
          </a:p>
        </p:txBody>
      </p:sp>
      <p:sp>
        <p:nvSpPr>
          <p:cNvPr id="517" name="Google Shape;517;p41"/>
          <p:cNvSpPr txBox="1">
            <a:spLocks noGrp="1"/>
          </p:cNvSpPr>
          <p:nvPr>
            <p:ph type="subTitle" idx="1"/>
          </p:nvPr>
        </p:nvSpPr>
        <p:spPr>
          <a:xfrm>
            <a:off x="2827281" y="1215789"/>
            <a:ext cx="5318236" cy="2925284"/>
          </a:xfrm>
          <a:prstGeom prst="rect">
            <a:avLst/>
          </a:prstGeom>
        </p:spPr>
        <p:txBody>
          <a:bodyPr spcFirstLastPara="1" wrap="square" lIns="91425" tIns="91425" rIns="91425" bIns="91425" anchor="t" anchorCtr="0">
            <a:noAutofit/>
          </a:bodyPr>
          <a:lstStyle/>
          <a:p>
            <a:pPr marL="0" lvl="0" indent="0" algn="just">
              <a:lnSpc>
                <a:spcPct val="150000"/>
              </a:lnSpc>
            </a:pPr>
            <a:r>
              <a:rPr lang="vi-VN" sz="2400" dirty="0" smtClean="0">
                <a:solidFill>
                  <a:schemeClr val="bg2"/>
                </a:solidFill>
                <a:latin typeface="Cambria" panose="02040503050406030204" pitchFamily="18" charset="0"/>
                <a:ea typeface="Cambria" panose="02040503050406030204" pitchFamily="18" charset="0"/>
              </a:rPr>
              <a:t>-</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Tự</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suy</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nghĩ</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tự</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thực</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hiện</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tự</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chịu</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trách</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nhiệm</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về</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quyết</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định</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của</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mình</a:t>
            </a:r>
            <a:r>
              <a:rPr lang="en-US" sz="2400" dirty="0" smtClean="0">
                <a:solidFill>
                  <a:schemeClr val="bg2"/>
                </a:solidFill>
                <a:latin typeface="Cambria" panose="02040503050406030204" pitchFamily="18" charset="0"/>
                <a:ea typeface="Cambria" panose="02040503050406030204" pitchFamily="18" charset="0"/>
              </a:rPr>
              <a:t>.</a:t>
            </a:r>
            <a:r>
              <a:rPr lang="vi-VN" sz="2400" dirty="0" smtClean="0">
                <a:solidFill>
                  <a:schemeClr val="bg2"/>
                </a:solidFill>
                <a:latin typeface="Cambria" panose="02040503050406030204" pitchFamily="18" charset="0"/>
                <a:ea typeface="Cambria" panose="02040503050406030204" pitchFamily="18" charset="0"/>
              </a:rPr>
              <a:t> </a:t>
            </a:r>
            <a:endParaRPr lang="en-US" sz="2400" dirty="0" smtClean="0">
              <a:solidFill>
                <a:schemeClr val="bg2"/>
              </a:solidFill>
              <a:latin typeface="Cambria" panose="02040503050406030204" pitchFamily="18" charset="0"/>
              <a:ea typeface="Cambria" panose="02040503050406030204" pitchFamily="18" charset="0"/>
            </a:endParaRPr>
          </a:p>
          <a:p>
            <a:pPr marL="0" lvl="0" indent="0" algn="just">
              <a:lnSpc>
                <a:spcPct val="150000"/>
              </a:lnSpc>
            </a:pPr>
            <a:r>
              <a:rPr lang="vi-VN" sz="2400" dirty="0" smtClean="0">
                <a:solidFill>
                  <a:schemeClr val="bg2"/>
                </a:solidFill>
                <a:latin typeface="Cambria" panose="02040503050406030204" pitchFamily="18" charset="0"/>
                <a:ea typeface="Cambria" panose="02040503050406030204" pitchFamily="18" charset="0"/>
              </a:rPr>
              <a:t>- </a:t>
            </a:r>
            <a:r>
              <a:rPr lang="vi-VN" sz="2400" dirty="0">
                <a:solidFill>
                  <a:schemeClr val="bg2"/>
                </a:solidFill>
                <a:latin typeface="Cambria" panose="02040503050406030204" pitchFamily="18" charset="0"/>
                <a:ea typeface="Cambria" panose="02040503050406030204" pitchFamily="18" charset="0"/>
              </a:rPr>
              <a:t>Không trông chờ, dựa </a:t>
            </a:r>
            <a:r>
              <a:rPr lang="vi-VN" sz="2400" dirty="0" smtClean="0">
                <a:solidFill>
                  <a:schemeClr val="bg2"/>
                </a:solidFill>
                <a:latin typeface="Cambria" panose="02040503050406030204" pitchFamily="18" charset="0"/>
                <a:ea typeface="Cambria" panose="02040503050406030204" pitchFamily="18" charset="0"/>
              </a:rPr>
              <a:t>dẫm </a:t>
            </a:r>
            <a:r>
              <a:rPr lang="en-US" sz="2400" dirty="0" smtClean="0">
                <a:solidFill>
                  <a:schemeClr val="bg2"/>
                </a:solidFill>
                <a:latin typeface="Cambria" panose="02040503050406030204" pitchFamily="18" charset="0"/>
                <a:ea typeface="Cambria" panose="02040503050406030204" pitchFamily="18" charset="0"/>
              </a:rPr>
              <a:t>hay</a:t>
            </a:r>
            <a:r>
              <a:rPr lang="vi-VN" sz="2400" dirty="0" smtClean="0">
                <a:solidFill>
                  <a:schemeClr val="bg2"/>
                </a:solidFill>
                <a:latin typeface="Cambria" panose="02040503050406030204" pitchFamily="18" charset="0"/>
                <a:ea typeface="Cambria" panose="02040503050406030204" pitchFamily="18" charset="0"/>
              </a:rPr>
              <a:t> </a:t>
            </a:r>
            <a:r>
              <a:rPr lang="vi-VN" sz="2400" dirty="0">
                <a:solidFill>
                  <a:schemeClr val="bg2"/>
                </a:solidFill>
                <a:latin typeface="Cambria" panose="02040503050406030204" pitchFamily="18" charset="0"/>
                <a:ea typeface="Cambria" panose="02040503050406030204" pitchFamily="18" charset="0"/>
              </a:rPr>
              <a:t>phụ thuộc vào người khác.</a:t>
            </a:r>
          </a:p>
          <a:p>
            <a:pPr marL="0" lvl="0" indent="0" algn="just" rtl="0">
              <a:spcBef>
                <a:spcPts val="0"/>
              </a:spcBef>
              <a:spcAft>
                <a:spcPts val="0"/>
              </a:spcAft>
              <a:buNone/>
            </a:pPr>
            <a:endParaRPr sz="2400" dirty="0">
              <a:solidFill>
                <a:schemeClr val="bg2"/>
              </a:solidFill>
              <a:latin typeface="Cambria" panose="02040503050406030204" pitchFamily="18" charset="0"/>
              <a:ea typeface="Cambria" panose="02040503050406030204" pitchFamily="18" charset="0"/>
            </a:endParaRPr>
          </a:p>
        </p:txBody>
      </p:sp>
      <p:sp>
        <p:nvSpPr>
          <p:cNvPr id="2" name="AutoShape 2" descr="Viết đoạn văn ngắn về tính tự lập"/>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pic>
        <p:nvPicPr>
          <p:cNvPr id="6" name="图片 8" descr="6fc417983c9675ce1b60e983870aeb8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4676" y="3442353"/>
            <a:ext cx="2011475" cy="17011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92690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900" decel="100000" fill="hold"/>
                                        <p:tgtEl>
                                          <p:spTgt spid="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21"/>
        <p:cNvGrpSpPr/>
        <p:nvPr/>
      </p:nvGrpSpPr>
      <p:grpSpPr>
        <a:xfrm>
          <a:off x="0" y="0"/>
          <a:ext cx="0" cy="0"/>
          <a:chOff x="0" y="0"/>
          <a:chExt cx="0" cy="0"/>
        </a:xfrm>
      </p:grpSpPr>
      <p:sp>
        <p:nvSpPr>
          <p:cNvPr id="522" name="Google Shape;522;p42"/>
          <p:cNvSpPr txBox="1">
            <a:spLocks noGrp="1"/>
          </p:cNvSpPr>
          <p:nvPr>
            <p:ph type="title"/>
          </p:nvPr>
        </p:nvSpPr>
        <p:spPr>
          <a:xfrm>
            <a:off x="2487675" y="3002625"/>
            <a:ext cx="4168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—Jemand Berühmt</a:t>
            </a:r>
            <a:endParaRPr/>
          </a:p>
        </p:txBody>
      </p:sp>
      <p:sp>
        <p:nvSpPr>
          <p:cNvPr id="523" name="Google Shape;523;p42"/>
          <p:cNvSpPr txBox="1">
            <a:spLocks noGrp="1"/>
          </p:cNvSpPr>
          <p:nvPr>
            <p:ph type="title" idx="2"/>
          </p:nvPr>
        </p:nvSpPr>
        <p:spPr>
          <a:xfrm>
            <a:off x="1936500" y="1624050"/>
            <a:ext cx="5271300" cy="159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“Dies ist ein Zitat, Worte voller Weisheit, die jemand Wichtiges gesagt hat und die den Leser inspirieren können.”</a:t>
            </a:r>
            <a:endParaRPr/>
          </a:p>
        </p:txBody>
      </p:sp>
      <p:graphicFrame>
        <p:nvGraphicFramePr>
          <p:cNvPr id="4" name="Group 6"/>
          <p:cNvGraphicFramePr>
            <a:graphicFrameLocks noGrp="1"/>
          </p:cNvGraphicFramePr>
          <p:nvPr>
            <p:extLst>
              <p:ext uri="{D42A27DB-BD31-4B8C-83A1-F6EECF244321}">
                <p14:modId xmlns:p14="http://schemas.microsoft.com/office/powerpoint/2010/main" val="3059834667"/>
              </p:ext>
            </p:extLst>
          </p:nvPr>
        </p:nvGraphicFramePr>
        <p:xfrm>
          <a:off x="707008" y="696952"/>
          <a:ext cx="7924802" cy="3662393"/>
        </p:xfrm>
        <a:graphic>
          <a:graphicData uri="http://schemas.openxmlformats.org/drawingml/2006/table">
            <a:tbl>
              <a:tblPr/>
              <a:tblGrid>
                <a:gridCol w="3962401">
                  <a:extLst>
                    <a:ext uri="{9D8B030D-6E8A-4147-A177-3AD203B41FA5}">
                      <a16:colId xmlns:a16="http://schemas.microsoft.com/office/drawing/2014/main" val="20000"/>
                    </a:ext>
                  </a:extLst>
                </a:gridCol>
                <a:gridCol w="3962401">
                  <a:extLst>
                    <a:ext uri="{9D8B030D-6E8A-4147-A177-3AD203B41FA5}">
                      <a16:colId xmlns:a16="http://schemas.microsoft.com/office/drawing/2014/main" val="20001"/>
                    </a:ext>
                  </a:extLst>
                </a:gridCol>
              </a:tblGrid>
              <a:tr h="64119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err="1" smtClean="0">
                          <a:ln>
                            <a:noFill/>
                          </a:ln>
                          <a:solidFill>
                            <a:schemeClr val="bg2"/>
                          </a:solidFill>
                          <a:effectLst/>
                          <a:latin typeface="Times New Roman" pitchFamily="18" charset="0"/>
                        </a:rPr>
                        <a:t>Học</a:t>
                      </a:r>
                      <a:r>
                        <a:rPr kumimoji="0" lang="en-US" sz="2800" b="1" i="0" u="none" strike="noStrike" cap="none" normalizeH="0" baseline="0" dirty="0" smtClean="0">
                          <a:ln>
                            <a:noFill/>
                          </a:ln>
                          <a:solidFill>
                            <a:schemeClr val="bg2"/>
                          </a:solidFill>
                          <a:effectLst/>
                          <a:latin typeface="Times New Roman" pitchFamily="18" charset="0"/>
                        </a:rPr>
                        <a:t> </a:t>
                      </a:r>
                      <a:r>
                        <a:rPr kumimoji="0" lang="en-US" sz="2800" b="1" i="0" u="none" strike="noStrike" cap="none" normalizeH="0" baseline="0" dirty="0" err="1" smtClean="0">
                          <a:ln>
                            <a:noFill/>
                          </a:ln>
                          <a:solidFill>
                            <a:schemeClr val="bg2"/>
                          </a:solidFill>
                          <a:effectLst/>
                          <a:latin typeface="Times New Roman" pitchFamily="18" charset="0"/>
                        </a:rPr>
                        <a:t>tập</a:t>
                      </a:r>
                      <a:endParaRPr kumimoji="0" lang="en-US" sz="2800" b="1" i="0" u="none" strike="noStrike" cap="none" normalizeH="0" baseline="0" dirty="0" smtClean="0">
                        <a:ln>
                          <a:noFill/>
                        </a:ln>
                        <a:solidFill>
                          <a:schemeClr val="bg2"/>
                        </a:solidFill>
                        <a:effectLst/>
                        <a:latin typeface="Times New Roman" pitchFamily="18" charset="0"/>
                      </a:endParaRPr>
                    </a:p>
                  </a:txBody>
                  <a:tcPr horzOverflow="overflow">
                    <a:lnL w="28575" cap="flat" cmpd="sng" algn="ctr">
                      <a:solidFill>
                        <a:srgbClr val="5F5F5F"/>
                      </a:solidFill>
                      <a:prstDash val="solid"/>
                      <a:round/>
                      <a:headEnd type="none" w="med" len="med"/>
                      <a:tailEnd type="none" w="med" len="med"/>
                    </a:lnL>
                    <a:lnR w="12700" cap="flat" cmpd="sng" algn="ctr">
                      <a:solidFill>
                        <a:srgbClr val="5F5F5F"/>
                      </a:solidFill>
                      <a:prstDash val="solid"/>
                      <a:round/>
                      <a:headEnd type="none" w="med" len="med"/>
                      <a:tailEnd type="none" w="med" len="med"/>
                    </a:lnR>
                    <a:lnT w="28575" cap="flat" cmpd="sng" algn="ctr">
                      <a:solidFill>
                        <a:srgbClr val="5F5F5F"/>
                      </a:solidFill>
                      <a:prstDash val="solid"/>
                      <a:round/>
                      <a:headEnd type="none" w="med" len="med"/>
                      <a:tailEnd type="none" w="med" len="med"/>
                    </a:lnT>
                    <a:lnB w="12700" cap="flat" cmpd="sng" algn="ctr">
                      <a:solidFill>
                        <a:srgbClr val="5F5F5F"/>
                      </a:solidFill>
                      <a:prstDash val="solid"/>
                      <a:round/>
                      <a:headEnd type="none" w="med" len="med"/>
                      <a:tailEnd type="none" w="med" len="med"/>
                    </a:lnB>
                    <a:lnTlToBr>
                      <a:noFill/>
                    </a:lnTlToBr>
                    <a:lnBlToTr>
                      <a:noFill/>
                    </a:lnBlToTr>
                    <a:solidFill>
                      <a:schemeClr val="accent2">
                        <a:lumMod val="20000"/>
                        <a:lumOff val="80000"/>
                      </a:schemeClr>
                    </a:solid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smtClean="0">
                          <a:ln>
                            <a:noFill/>
                          </a:ln>
                          <a:solidFill>
                            <a:schemeClr val="bg2"/>
                          </a:solidFill>
                          <a:effectLst/>
                          <a:latin typeface="Times New Roman" pitchFamily="18" charset="0"/>
                        </a:rPr>
                        <a:t>Lao </a:t>
                      </a:r>
                      <a:r>
                        <a:rPr kumimoji="0" lang="en-US" sz="2800" b="1" i="0" u="none" strike="noStrike" cap="none" normalizeH="0" baseline="0" dirty="0" err="1" smtClean="0">
                          <a:ln>
                            <a:noFill/>
                          </a:ln>
                          <a:solidFill>
                            <a:schemeClr val="bg2"/>
                          </a:solidFill>
                          <a:effectLst/>
                          <a:latin typeface="Times New Roman" pitchFamily="18" charset="0"/>
                        </a:rPr>
                        <a:t>động</a:t>
                      </a:r>
                      <a:endParaRPr kumimoji="0" lang="en-US" sz="2800" b="1" i="0" u="none" strike="noStrike" cap="none" normalizeH="0" baseline="0" dirty="0" smtClean="0">
                        <a:ln>
                          <a:noFill/>
                        </a:ln>
                        <a:solidFill>
                          <a:schemeClr val="bg2"/>
                        </a:solidFill>
                        <a:effectLst/>
                        <a:latin typeface="Times New Roman" pitchFamily="18" charset="0"/>
                      </a:endParaRPr>
                    </a:p>
                  </a:txBody>
                  <a:tcPr horzOverflow="overflow">
                    <a:lnL w="12700" cap="flat" cmpd="sng" algn="ctr">
                      <a:solidFill>
                        <a:srgbClr val="5F5F5F"/>
                      </a:solidFill>
                      <a:prstDash val="solid"/>
                      <a:round/>
                      <a:headEnd type="none" w="med" len="med"/>
                      <a:tailEnd type="none" w="med" len="med"/>
                    </a:lnL>
                    <a:lnR w="12700" cap="flat" cmpd="sng" algn="ctr">
                      <a:solidFill>
                        <a:srgbClr val="5F5F5F"/>
                      </a:solidFill>
                      <a:prstDash val="solid"/>
                      <a:round/>
                      <a:headEnd type="none" w="med" len="med"/>
                      <a:tailEnd type="none" w="med" len="med"/>
                    </a:lnR>
                    <a:lnT w="28575" cap="flat" cmpd="sng" algn="ctr">
                      <a:solidFill>
                        <a:srgbClr val="5F5F5F"/>
                      </a:solidFill>
                      <a:prstDash val="solid"/>
                      <a:round/>
                      <a:headEnd type="none" w="med" len="med"/>
                      <a:tailEnd type="none" w="med" len="med"/>
                    </a:lnT>
                    <a:lnB w="12700" cap="flat" cmpd="sng" algn="ctr">
                      <a:solidFill>
                        <a:srgbClr val="5F5F5F"/>
                      </a:solidFill>
                      <a:prstDash val="solid"/>
                      <a:round/>
                      <a:headEnd type="none" w="med" len="med"/>
                      <a:tailEnd type="none" w="med" len="med"/>
                    </a:lnB>
                    <a:lnTlToBr>
                      <a:noFill/>
                    </a:lnTlToBr>
                    <a:lnBlToTr>
                      <a:noFill/>
                    </a:lnBlToTr>
                    <a:solidFill>
                      <a:schemeClr val="accent2">
                        <a:lumMod val="20000"/>
                        <a:lumOff val="80000"/>
                      </a:schemeClr>
                    </a:solidFill>
                  </a:tcPr>
                </a:tc>
                <a:extLst>
                  <a:ext uri="{0D108BD9-81ED-4DB2-BD59-A6C34878D82A}">
                    <a16:rowId xmlns:a16="http://schemas.microsoft.com/office/drawing/2014/main" val="10000"/>
                  </a:ext>
                </a:extLst>
              </a:tr>
              <a:tr h="302119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vi-VN" sz="2400" b="0" i="0" u="none" strike="noStrike" cap="none" normalizeH="0" baseline="0" dirty="0" smtClean="0">
                        <a:ln>
                          <a:noFill/>
                        </a:ln>
                        <a:solidFill>
                          <a:schemeClr val="tx1"/>
                        </a:solidFill>
                        <a:effectLst/>
                        <a:latin typeface="Times New Roman" pitchFamily="18" charset="0"/>
                      </a:endParaRPr>
                    </a:p>
                  </a:txBody>
                  <a:tcPr horzOverflow="overflow">
                    <a:lnL w="28575" cap="flat" cmpd="sng" algn="ctr">
                      <a:solidFill>
                        <a:srgbClr val="5F5F5F"/>
                      </a:solidFill>
                      <a:prstDash val="solid"/>
                      <a:round/>
                      <a:headEnd type="none" w="med" len="med"/>
                      <a:tailEnd type="none" w="med" len="med"/>
                    </a:lnL>
                    <a:lnR w="12700" cap="flat" cmpd="sng" algn="ctr">
                      <a:solidFill>
                        <a:srgbClr val="5F5F5F"/>
                      </a:solidFill>
                      <a:prstDash val="solid"/>
                      <a:round/>
                      <a:headEnd type="none" w="med" len="med"/>
                      <a:tailEnd type="none" w="med" len="med"/>
                    </a:lnR>
                    <a:lnT w="12700" cap="flat" cmpd="sng" algn="ctr">
                      <a:solidFill>
                        <a:srgbClr val="5F5F5F"/>
                      </a:solidFill>
                      <a:prstDash val="solid"/>
                      <a:round/>
                      <a:headEnd type="none" w="med" len="med"/>
                      <a:tailEnd type="none" w="med" len="med"/>
                    </a:lnT>
                    <a:lnB w="28575" cap="flat" cmpd="sng" algn="ctr">
                      <a:solidFill>
                        <a:srgbClr val="5F5F5F"/>
                      </a:solidFill>
                      <a:prstDash val="solid"/>
                      <a:round/>
                      <a:headEnd type="none" w="med" len="med"/>
                      <a:tailEnd type="none" w="med" len="med"/>
                    </a:lnB>
                    <a:lnTlToBr>
                      <a:noFill/>
                    </a:lnTlToBr>
                    <a:lnBlToTr>
                      <a:noFill/>
                    </a:lnBlToTr>
                    <a:solidFill>
                      <a:schemeClr val="accent3">
                        <a:lumMod val="75000"/>
                      </a:schemeClr>
                    </a:solid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Lato Light"/>
                          <a:sym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vi-VN" sz="2400" b="0"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rgbClr val="5F5F5F"/>
                      </a:solidFill>
                      <a:prstDash val="solid"/>
                      <a:round/>
                      <a:headEnd type="none" w="med" len="med"/>
                      <a:tailEnd type="none" w="med" len="med"/>
                    </a:lnL>
                    <a:lnR w="12700" cap="flat" cmpd="sng" algn="ctr">
                      <a:solidFill>
                        <a:srgbClr val="5F5F5F"/>
                      </a:solidFill>
                      <a:prstDash val="solid"/>
                      <a:round/>
                      <a:headEnd type="none" w="med" len="med"/>
                      <a:tailEnd type="none" w="med" len="med"/>
                    </a:lnR>
                    <a:lnT w="12700" cap="flat" cmpd="sng" algn="ctr">
                      <a:solidFill>
                        <a:srgbClr val="5F5F5F"/>
                      </a:solidFill>
                      <a:prstDash val="solid"/>
                      <a:round/>
                      <a:headEnd type="none" w="med" len="med"/>
                      <a:tailEnd type="none" w="med" len="med"/>
                    </a:lnT>
                    <a:lnB w="28575" cap="flat" cmpd="sng" algn="ctr">
                      <a:solidFill>
                        <a:srgbClr val="5F5F5F"/>
                      </a:solidFill>
                      <a:prstDash val="solid"/>
                      <a:round/>
                      <a:headEnd type="none" w="med" len="med"/>
                      <a:tailEnd type="none" w="med" len="med"/>
                    </a:lnB>
                    <a:lnTlToBr>
                      <a:noFill/>
                    </a:lnTlToBr>
                    <a:lnBlToTr>
                      <a:noFill/>
                    </a:lnBlToTr>
                    <a:solidFill>
                      <a:schemeClr val="accent3">
                        <a:lumMod val="75000"/>
                      </a:schemeClr>
                    </a:solidFill>
                  </a:tcPr>
                </a:tc>
                <a:extLst>
                  <a:ext uri="{0D108BD9-81ED-4DB2-BD59-A6C34878D82A}">
                    <a16:rowId xmlns:a16="http://schemas.microsoft.com/office/drawing/2014/main" val="10001"/>
                  </a:ext>
                </a:extLst>
              </a:tr>
            </a:tbl>
          </a:graphicData>
        </a:graphic>
      </p:graphicFrame>
      <p:sp>
        <p:nvSpPr>
          <p:cNvPr id="5" name="Text Box 20"/>
          <p:cNvSpPr txBox="1">
            <a:spLocks noChangeArrowheads="1"/>
          </p:cNvSpPr>
          <p:nvPr/>
        </p:nvSpPr>
        <p:spPr bwMode="auto">
          <a:xfrm>
            <a:off x="892554" y="1401025"/>
            <a:ext cx="3679371"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a:solidFill>
                  <a:schemeClr val="tx1"/>
                </a:solidFill>
                <a:latin typeface="Arial" panose="020B0604020202020204" pitchFamily="34" charset="0"/>
              </a:defRPr>
            </a:lvl1pPr>
            <a:lvl2pPr marL="742950" indent="-285750" eaLnBrk="0" hangingPunct="0">
              <a:defRPr sz="3200">
                <a:solidFill>
                  <a:schemeClr val="tx1"/>
                </a:solidFill>
                <a:latin typeface="Arial" panose="020B0604020202020204" pitchFamily="34" charset="0"/>
              </a:defRPr>
            </a:lvl2pPr>
            <a:lvl3pPr marL="1143000" indent="-228600" eaLnBrk="0" hangingPunct="0">
              <a:defRPr sz="3200">
                <a:solidFill>
                  <a:schemeClr val="tx1"/>
                </a:solidFill>
                <a:latin typeface="Arial" panose="020B0604020202020204" pitchFamily="34" charset="0"/>
              </a:defRPr>
            </a:lvl3pPr>
            <a:lvl4pPr marL="1600200" indent="-228600" eaLnBrk="0" hangingPunct="0">
              <a:defRPr sz="3200">
                <a:solidFill>
                  <a:schemeClr val="tx1"/>
                </a:solidFill>
                <a:latin typeface="Arial" panose="020B0604020202020204" pitchFamily="34" charset="0"/>
              </a:defRPr>
            </a:lvl4pPr>
            <a:lvl5pPr marL="2057400" indent="-228600" eaLnBrk="0" hangingPunct="0">
              <a:defRPr sz="3200">
                <a:solidFill>
                  <a:schemeClr val="tx1"/>
                </a:solidFill>
                <a:latin typeface="Arial" panose="020B0604020202020204" pitchFamily="34" charset="0"/>
              </a:defRPr>
            </a:lvl5pPr>
            <a:lvl6pPr marL="2514600" indent="-228600" eaLnBrk="0" fontAlgn="base" hangingPunct="0">
              <a:spcBef>
                <a:spcPct val="50000"/>
              </a:spcBef>
              <a:spcAft>
                <a:spcPct val="0"/>
              </a:spcAft>
              <a:buFont typeface="Wingdings" panose="05000000000000000000" pitchFamily="2" charset="2"/>
              <a:defRPr sz="3200">
                <a:solidFill>
                  <a:schemeClr val="tx1"/>
                </a:solidFill>
                <a:latin typeface="Arial" panose="020B0604020202020204" pitchFamily="34" charset="0"/>
              </a:defRPr>
            </a:lvl6pPr>
            <a:lvl7pPr marL="2971800" indent="-228600" eaLnBrk="0" fontAlgn="base" hangingPunct="0">
              <a:spcBef>
                <a:spcPct val="50000"/>
              </a:spcBef>
              <a:spcAft>
                <a:spcPct val="0"/>
              </a:spcAft>
              <a:buFont typeface="Wingdings" panose="05000000000000000000" pitchFamily="2" charset="2"/>
              <a:defRPr sz="3200">
                <a:solidFill>
                  <a:schemeClr val="tx1"/>
                </a:solidFill>
                <a:latin typeface="Arial" panose="020B0604020202020204" pitchFamily="34" charset="0"/>
              </a:defRPr>
            </a:lvl7pPr>
            <a:lvl8pPr marL="3429000" indent="-228600" eaLnBrk="0" fontAlgn="base" hangingPunct="0">
              <a:spcBef>
                <a:spcPct val="50000"/>
              </a:spcBef>
              <a:spcAft>
                <a:spcPct val="0"/>
              </a:spcAft>
              <a:buFont typeface="Wingdings" panose="05000000000000000000" pitchFamily="2" charset="2"/>
              <a:defRPr sz="3200">
                <a:solidFill>
                  <a:schemeClr val="tx1"/>
                </a:solidFill>
                <a:latin typeface="Arial" panose="020B0604020202020204" pitchFamily="34" charset="0"/>
              </a:defRPr>
            </a:lvl8pPr>
            <a:lvl9pPr marL="3886200" indent="-228600" eaLnBrk="0" fontAlgn="base" hangingPunct="0">
              <a:spcBef>
                <a:spcPct val="50000"/>
              </a:spcBef>
              <a:spcAft>
                <a:spcPct val="0"/>
              </a:spcAft>
              <a:buFont typeface="Wingdings" panose="05000000000000000000" pitchFamily="2" charset="2"/>
              <a:defRPr sz="3200">
                <a:solidFill>
                  <a:schemeClr val="tx1"/>
                </a:solidFill>
                <a:latin typeface="Arial" panose="020B0604020202020204" pitchFamily="34" charset="0"/>
              </a:defRPr>
            </a:lvl9pPr>
          </a:lstStyle>
          <a:p>
            <a:pPr eaLnBrk="1" fontAlgn="base" hangingPunct="1">
              <a:spcBef>
                <a:spcPct val="0"/>
              </a:spcBef>
              <a:spcAft>
                <a:spcPct val="0"/>
              </a:spcAft>
              <a:buClrTx/>
              <a:buFontTx/>
              <a:buNone/>
            </a:pPr>
            <a:r>
              <a:rPr lang="en-US" altLang="en-US" sz="2400" b="1" kern="1200" dirty="0" smtClean="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Tự</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smtClean="0">
                <a:solidFill>
                  <a:schemeClr val="bg1"/>
                </a:solidFill>
                <a:latin typeface="Times New Roman" panose="02020603050405020304" pitchFamily="18" charset="0"/>
                <a:ea typeface="+mn-ea"/>
                <a:cs typeface="+mn-cs"/>
              </a:rPr>
              <a:t>giác</a:t>
            </a:r>
            <a:r>
              <a:rPr lang="en-US" altLang="en-US" sz="2400" b="1" kern="1200" dirty="0" smtClean="0">
                <a:solidFill>
                  <a:schemeClr val="bg1"/>
                </a:solidFill>
                <a:latin typeface="Times New Roman" panose="02020603050405020304" pitchFamily="18" charset="0"/>
                <a:ea typeface="+mn-ea"/>
                <a:cs typeface="+mn-cs"/>
              </a:rPr>
              <a:t> học </a:t>
            </a:r>
            <a:r>
              <a:rPr lang="en-US" altLang="en-US" sz="2400" b="1" kern="1200" dirty="0" err="1">
                <a:solidFill>
                  <a:schemeClr val="bg1"/>
                </a:solidFill>
                <a:latin typeface="Times New Roman" panose="02020603050405020304" pitchFamily="18" charset="0"/>
                <a:ea typeface="+mn-ea"/>
                <a:cs typeface="+mn-cs"/>
              </a:rPr>
              <a:t>bài</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và</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làm</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bài</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tập</a:t>
            </a:r>
            <a:r>
              <a:rPr lang="en-US" altLang="en-US" sz="2400" b="1" kern="1200" dirty="0">
                <a:solidFill>
                  <a:schemeClr val="bg1"/>
                </a:solidFill>
                <a:latin typeface="Times New Roman" panose="02020603050405020304" pitchFamily="18" charset="0"/>
                <a:ea typeface="+mn-ea"/>
                <a:cs typeface="+mn-cs"/>
              </a:rPr>
              <a:t>.</a:t>
            </a:r>
          </a:p>
          <a:p>
            <a:pPr eaLnBrk="1" fontAlgn="base" hangingPunct="1">
              <a:spcBef>
                <a:spcPct val="0"/>
              </a:spcBef>
              <a:spcAft>
                <a:spcPct val="0"/>
              </a:spcAft>
              <a:buClrTx/>
              <a:buFontTx/>
              <a:buNone/>
            </a:pP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Tự</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chuẩn</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bị</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đồ</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dùng</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học</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tập</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trước</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khi</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đến</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lớp</a:t>
            </a:r>
            <a:r>
              <a:rPr lang="en-US" altLang="en-US" sz="2400" b="1" kern="1200" dirty="0">
                <a:solidFill>
                  <a:schemeClr val="bg1"/>
                </a:solidFill>
                <a:latin typeface="Times New Roman" panose="02020603050405020304" pitchFamily="18" charset="0"/>
                <a:ea typeface="+mn-ea"/>
                <a:cs typeface="+mn-cs"/>
              </a:rPr>
              <a:t>.</a:t>
            </a:r>
          </a:p>
          <a:p>
            <a:pPr eaLnBrk="1" fontAlgn="base" hangingPunct="1">
              <a:spcBef>
                <a:spcPct val="0"/>
              </a:spcBef>
              <a:spcAft>
                <a:spcPct val="0"/>
              </a:spcAft>
              <a:buClrTx/>
              <a:buFontTx/>
              <a:buNone/>
            </a:pPr>
            <a:r>
              <a:rPr lang="en-US" altLang="en-US" sz="2400" b="1" kern="1200" dirty="0">
                <a:solidFill>
                  <a:schemeClr val="bg1"/>
                </a:solidFill>
                <a:latin typeface="Times New Roman" panose="02020603050405020304" pitchFamily="18" charset="0"/>
                <a:ea typeface="+mn-ea"/>
                <a:cs typeface="+mn-cs"/>
              </a:rPr>
              <a:t>-</a:t>
            </a:r>
            <a:r>
              <a:rPr lang="en-US" altLang="en-US" sz="2400" kern="1200" dirty="0" err="1">
                <a:solidFill>
                  <a:schemeClr val="bg1"/>
                </a:solidFill>
                <a:latin typeface="Times New Roman" panose="02020603050405020304" pitchFamily="18" charset="0"/>
                <a:ea typeface="+mn-ea"/>
                <a:cs typeface="+mn-cs"/>
              </a:rPr>
              <a:t>Tự</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giác</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giơ</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tay</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phát</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biểu</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xây</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dựng</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bài</a:t>
            </a:r>
            <a:r>
              <a:rPr lang="en-US" altLang="en-US" sz="2400" kern="1200" dirty="0">
                <a:solidFill>
                  <a:schemeClr val="bg1"/>
                </a:solidFill>
                <a:latin typeface="Times New Roman" panose="02020603050405020304" pitchFamily="18" charset="0"/>
                <a:ea typeface="+mn-ea"/>
                <a:cs typeface="+mn-cs"/>
              </a:rPr>
              <a:t>…</a:t>
            </a:r>
          </a:p>
        </p:txBody>
      </p:sp>
      <p:sp>
        <p:nvSpPr>
          <p:cNvPr id="6" name="Text Box 21"/>
          <p:cNvSpPr txBox="1">
            <a:spLocks noChangeArrowheads="1"/>
          </p:cNvSpPr>
          <p:nvPr/>
        </p:nvSpPr>
        <p:spPr bwMode="auto">
          <a:xfrm>
            <a:off x="4826299" y="1401025"/>
            <a:ext cx="3659752"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a:solidFill>
                  <a:schemeClr val="tx1"/>
                </a:solidFill>
                <a:latin typeface="Arial" panose="020B0604020202020204" pitchFamily="34" charset="0"/>
              </a:defRPr>
            </a:lvl1pPr>
            <a:lvl2pPr marL="742950" indent="-285750" eaLnBrk="0" hangingPunct="0">
              <a:defRPr sz="3200">
                <a:solidFill>
                  <a:schemeClr val="tx1"/>
                </a:solidFill>
                <a:latin typeface="Arial" panose="020B0604020202020204" pitchFamily="34" charset="0"/>
              </a:defRPr>
            </a:lvl2pPr>
            <a:lvl3pPr marL="1143000" indent="-228600" eaLnBrk="0" hangingPunct="0">
              <a:defRPr sz="3200">
                <a:solidFill>
                  <a:schemeClr val="tx1"/>
                </a:solidFill>
                <a:latin typeface="Arial" panose="020B0604020202020204" pitchFamily="34" charset="0"/>
              </a:defRPr>
            </a:lvl3pPr>
            <a:lvl4pPr marL="1600200" indent="-228600" eaLnBrk="0" hangingPunct="0">
              <a:defRPr sz="3200">
                <a:solidFill>
                  <a:schemeClr val="tx1"/>
                </a:solidFill>
                <a:latin typeface="Arial" panose="020B0604020202020204" pitchFamily="34" charset="0"/>
              </a:defRPr>
            </a:lvl4pPr>
            <a:lvl5pPr marL="2057400" indent="-228600" eaLnBrk="0" hangingPunct="0">
              <a:defRPr sz="3200">
                <a:solidFill>
                  <a:schemeClr val="tx1"/>
                </a:solidFill>
                <a:latin typeface="Arial" panose="020B0604020202020204" pitchFamily="34" charset="0"/>
              </a:defRPr>
            </a:lvl5pPr>
            <a:lvl6pPr marL="2514600" indent="-228600" eaLnBrk="0" fontAlgn="base" hangingPunct="0">
              <a:spcBef>
                <a:spcPct val="50000"/>
              </a:spcBef>
              <a:spcAft>
                <a:spcPct val="0"/>
              </a:spcAft>
              <a:buFont typeface="Wingdings" panose="05000000000000000000" pitchFamily="2" charset="2"/>
              <a:defRPr sz="3200">
                <a:solidFill>
                  <a:schemeClr val="tx1"/>
                </a:solidFill>
                <a:latin typeface="Arial" panose="020B0604020202020204" pitchFamily="34" charset="0"/>
              </a:defRPr>
            </a:lvl6pPr>
            <a:lvl7pPr marL="2971800" indent="-228600" eaLnBrk="0" fontAlgn="base" hangingPunct="0">
              <a:spcBef>
                <a:spcPct val="50000"/>
              </a:spcBef>
              <a:spcAft>
                <a:spcPct val="0"/>
              </a:spcAft>
              <a:buFont typeface="Wingdings" panose="05000000000000000000" pitchFamily="2" charset="2"/>
              <a:defRPr sz="3200">
                <a:solidFill>
                  <a:schemeClr val="tx1"/>
                </a:solidFill>
                <a:latin typeface="Arial" panose="020B0604020202020204" pitchFamily="34" charset="0"/>
              </a:defRPr>
            </a:lvl7pPr>
            <a:lvl8pPr marL="3429000" indent="-228600" eaLnBrk="0" fontAlgn="base" hangingPunct="0">
              <a:spcBef>
                <a:spcPct val="50000"/>
              </a:spcBef>
              <a:spcAft>
                <a:spcPct val="0"/>
              </a:spcAft>
              <a:buFont typeface="Wingdings" panose="05000000000000000000" pitchFamily="2" charset="2"/>
              <a:defRPr sz="3200">
                <a:solidFill>
                  <a:schemeClr val="tx1"/>
                </a:solidFill>
                <a:latin typeface="Arial" panose="020B0604020202020204" pitchFamily="34" charset="0"/>
              </a:defRPr>
            </a:lvl8pPr>
            <a:lvl9pPr marL="3886200" indent="-228600" eaLnBrk="0" fontAlgn="base" hangingPunct="0">
              <a:spcBef>
                <a:spcPct val="50000"/>
              </a:spcBef>
              <a:spcAft>
                <a:spcPct val="0"/>
              </a:spcAft>
              <a:buFont typeface="Wingdings" panose="05000000000000000000" pitchFamily="2" charset="2"/>
              <a:defRPr sz="3200">
                <a:solidFill>
                  <a:schemeClr val="tx1"/>
                </a:solidFill>
                <a:latin typeface="Arial" panose="020B0604020202020204" pitchFamily="34" charset="0"/>
              </a:defRPr>
            </a:lvl9pPr>
          </a:lstStyle>
          <a:p>
            <a:pPr eaLnBrk="1" fontAlgn="base" hangingPunct="1">
              <a:spcBef>
                <a:spcPct val="0"/>
              </a:spcBef>
              <a:spcAft>
                <a:spcPct val="0"/>
              </a:spcAft>
              <a:buClrTx/>
              <a:buFontTx/>
              <a:buNone/>
            </a:pPr>
            <a:r>
              <a:rPr lang="en-US" altLang="en-US" sz="2400" kern="1200" dirty="0">
                <a:solidFill>
                  <a:schemeClr val="bg1"/>
                </a:solidFill>
                <a:latin typeface="Times New Roman" panose="02020603050405020304" pitchFamily="18" charset="0"/>
                <a:ea typeface="+mn-ea"/>
                <a:cs typeface="+mn-cs"/>
              </a:rPr>
              <a:t>- </a:t>
            </a:r>
            <a:r>
              <a:rPr lang="en-US" altLang="en-US" sz="2400" b="1" kern="1200" dirty="0" err="1" smtClean="0">
                <a:solidFill>
                  <a:schemeClr val="bg1"/>
                </a:solidFill>
                <a:latin typeface="Times New Roman" panose="02020603050405020304" pitchFamily="18" charset="0"/>
                <a:ea typeface="+mn-ea"/>
                <a:cs typeface="+mn-cs"/>
              </a:rPr>
              <a:t>Tự</a:t>
            </a:r>
            <a:r>
              <a:rPr lang="en-US" altLang="en-US" sz="2400" b="1" kern="1200" dirty="0" smtClean="0">
                <a:solidFill>
                  <a:schemeClr val="bg1"/>
                </a:solidFill>
                <a:latin typeface="Times New Roman" panose="02020603050405020304" pitchFamily="18" charset="0"/>
                <a:ea typeface="+mn-ea"/>
                <a:cs typeface="+mn-cs"/>
              </a:rPr>
              <a:t> </a:t>
            </a:r>
            <a:r>
              <a:rPr lang="en-US" altLang="en-US" sz="2400" b="1" kern="1200" dirty="0" err="1" smtClean="0">
                <a:solidFill>
                  <a:schemeClr val="bg1"/>
                </a:solidFill>
                <a:latin typeface="Times New Roman" panose="02020603050405020304" pitchFamily="18" charset="0"/>
                <a:ea typeface="+mn-ea"/>
                <a:cs typeface="+mn-cs"/>
              </a:rPr>
              <a:t>mình</a:t>
            </a:r>
            <a:r>
              <a:rPr lang="en-US" altLang="en-US" sz="2400" b="1" kern="1200" dirty="0" smtClean="0">
                <a:solidFill>
                  <a:schemeClr val="bg1"/>
                </a:solidFill>
                <a:latin typeface="Times New Roman" panose="02020603050405020304" pitchFamily="18" charset="0"/>
                <a:ea typeface="+mn-ea"/>
                <a:cs typeface="+mn-cs"/>
              </a:rPr>
              <a:t> </a:t>
            </a:r>
            <a:r>
              <a:rPr lang="en-US" altLang="en-US" sz="2400" b="1" kern="1200" dirty="0" err="1" smtClean="0">
                <a:solidFill>
                  <a:schemeClr val="bg1"/>
                </a:solidFill>
                <a:latin typeface="Times New Roman" panose="02020603050405020304" pitchFamily="18" charset="0"/>
                <a:ea typeface="+mn-ea"/>
                <a:cs typeface="+mn-cs"/>
              </a:rPr>
              <a:t>trực</a:t>
            </a:r>
            <a:r>
              <a:rPr lang="en-US" altLang="en-US" sz="2400" b="1" kern="1200" dirty="0" smtClean="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nhật</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smtClean="0">
                <a:solidFill>
                  <a:schemeClr val="bg1"/>
                </a:solidFill>
                <a:latin typeface="Times New Roman" panose="02020603050405020304" pitchFamily="18" charset="0"/>
                <a:ea typeface="+mn-ea"/>
                <a:cs typeface="+mn-cs"/>
              </a:rPr>
              <a:t>lớp</a:t>
            </a:r>
            <a:endParaRPr lang="en-US" altLang="en-US" sz="2400" b="1" kern="1200" dirty="0">
              <a:solidFill>
                <a:schemeClr val="bg1"/>
              </a:solidFill>
              <a:latin typeface="Times New Roman" panose="02020603050405020304" pitchFamily="18" charset="0"/>
              <a:ea typeface="+mn-ea"/>
              <a:cs typeface="+mn-cs"/>
            </a:endParaRPr>
          </a:p>
          <a:p>
            <a:pPr eaLnBrk="1" fontAlgn="base" hangingPunct="1">
              <a:spcBef>
                <a:spcPct val="0"/>
              </a:spcBef>
              <a:spcAft>
                <a:spcPct val="0"/>
              </a:spcAft>
              <a:buClrTx/>
              <a:buFontTx/>
              <a:buNone/>
            </a:pP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Hoàn</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thành</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tốt</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công</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việc</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lao</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động</a:t>
            </a:r>
            <a:r>
              <a:rPr lang="en-US" altLang="en-US" sz="2400" kern="1200" dirty="0">
                <a:solidFill>
                  <a:schemeClr val="bg1"/>
                </a:solidFill>
                <a:latin typeface="Times New Roman" panose="02020603050405020304" pitchFamily="18" charset="0"/>
                <a:ea typeface="+mn-ea"/>
                <a:cs typeface="+mn-cs"/>
              </a:rPr>
              <a:t> </a:t>
            </a:r>
            <a:r>
              <a:rPr lang="en-US" altLang="en-US" sz="2400" kern="1200" dirty="0" err="1" smtClean="0">
                <a:solidFill>
                  <a:schemeClr val="bg1"/>
                </a:solidFill>
                <a:latin typeface="Times New Roman" panose="02020603050405020304" pitchFamily="18" charset="0"/>
                <a:ea typeface="+mn-ea"/>
                <a:cs typeface="+mn-cs"/>
              </a:rPr>
              <a:t>được</a:t>
            </a:r>
            <a:r>
              <a:rPr lang="en-US" altLang="en-US" sz="2400" kern="1200" dirty="0" smtClean="0">
                <a:solidFill>
                  <a:schemeClr val="bg1"/>
                </a:solidFill>
                <a:latin typeface="Times New Roman" panose="02020603050405020304" pitchFamily="18" charset="0"/>
                <a:ea typeface="+mn-ea"/>
                <a:cs typeface="+mn-cs"/>
              </a:rPr>
              <a:t> </a:t>
            </a:r>
            <a:r>
              <a:rPr lang="en-US" altLang="en-US" sz="2400" kern="1200" dirty="0" err="1">
                <a:solidFill>
                  <a:schemeClr val="bg1"/>
                </a:solidFill>
                <a:latin typeface="Times New Roman" panose="02020603050405020304" pitchFamily="18" charset="0"/>
                <a:ea typeface="+mn-ea"/>
                <a:cs typeface="+mn-cs"/>
              </a:rPr>
              <a:t>giao</a:t>
            </a:r>
            <a:r>
              <a:rPr lang="en-US" altLang="en-US" sz="2400" kern="1200" dirty="0">
                <a:solidFill>
                  <a:schemeClr val="bg1"/>
                </a:solidFill>
                <a:latin typeface="Times New Roman" panose="02020603050405020304" pitchFamily="18" charset="0"/>
                <a:ea typeface="+mn-ea"/>
                <a:cs typeface="+mn-cs"/>
              </a:rPr>
              <a:t>.</a:t>
            </a:r>
          </a:p>
          <a:p>
            <a:pPr eaLnBrk="1" fontAlgn="base" hangingPunct="1">
              <a:spcBef>
                <a:spcPct val="0"/>
              </a:spcBef>
              <a:spcAft>
                <a:spcPct val="0"/>
              </a:spcAft>
              <a:buClrTx/>
              <a:buFontTx/>
              <a:buNone/>
            </a:pPr>
            <a:r>
              <a:rPr lang="en-US" altLang="en-US" sz="2400" b="1" kern="1200" dirty="0" smtClean="0">
                <a:solidFill>
                  <a:schemeClr val="bg1"/>
                </a:solidFill>
                <a:latin typeface="Times New Roman" panose="02020603050405020304" pitchFamily="18" charset="0"/>
                <a:ea typeface="+mn-ea"/>
                <a:cs typeface="+mn-cs"/>
              </a:rPr>
              <a:t>- </a:t>
            </a:r>
            <a:r>
              <a:rPr lang="en-US" altLang="en-US" sz="2400" b="1" kern="1200" dirty="0" err="1" smtClean="0">
                <a:solidFill>
                  <a:schemeClr val="bg1"/>
                </a:solidFill>
                <a:latin typeface="Times New Roman" panose="02020603050405020304" pitchFamily="18" charset="0"/>
                <a:ea typeface="+mn-ea"/>
                <a:cs typeface="+mn-cs"/>
              </a:rPr>
              <a:t>Tự</a:t>
            </a:r>
            <a:r>
              <a:rPr lang="en-US" altLang="en-US" sz="2400" b="1" kern="1200" dirty="0" smtClean="0">
                <a:solidFill>
                  <a:schemeClr val="bg1"/>
                </a:solidFill>
                <a:latin typeface="Times New Roman" panose="02020603050405020304" pitchFamily="18" charset="0"/>
                <a:ea typeface="+mn-ea"/>
                <a:cs typeface="+mn-cs"/>
              </a:rPr>
              <a:t> </a:t>
            </a:r>
            <a:r>
              <a:rPr lang="en-US" altLang="en-US" sz="2400" b="1" kern="1200" dirty="0" err="1" smtClean="0">
                <a:solidFill>
                  <a:schemeClr val="bg1"/>
                </a:solidFill>
                <a:latin typeface="Times New Roman" panose="02020603050405020304" pitchFamily="18" charset="0"/>
                <a:ea typeface="+mn-ea"/>
                <a:cs typeface="+mn-cs"/>
              </a:rPr>
              <a:t>giác</a:t>
            </a:r>
            <a:r>
              <a:rPr lang="en-US" altLang="en-US" sz="2400" b="1" kern="1200" dirty="0" smtClean="0">
                <a:solidFill>
                  <a:schemeClr val="bg1"/>
                </a:solidFill>
                <a:latin typeface="Times New Roman" panose="02020603050405020304" pitchFamily="18" charset="0"/>
                <a:ea typeface="+mn-ea"/>
                <a:cs typeface="+mn-cs"/>
              </a:rPr>
              <a:t> </a:t>
            </a:r>
            <a:r>
              <a:rPr lang="en-US" altLang="en-US" sz="2400" b="1" kern="1200" dirty="0" err="1" smtClean="0">
                <a:solidFill>
                  <a:schemeClr val="bg1"/>
                </a:solidFill>
                <a:latin typeface="Times New Roman" panose="02020603050405020304" pitchFamily="18" charset="0"/>
                <a:ea typeface="+mn-ea"/>
                <a:cs typeface="+mn-cs"/>
              </a:rPr>
              <a:t>giữ</a:t>
            </a:r>
            <a:r>
              <a:rPr lang="en-US" altLang="en-US" sz="2400" b="1" kern="1200" dirty="0" smtClean="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gìn</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vệ</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sinh</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trường</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lớp</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sạch</a:t>
            </a:r>
            <a:r>
              <a:rPr lang="en-US" altLang="en-US" sz="2400" b="1" kern="1200" dirty="0">
                <a:solidFill>
                  <a:schemeClr val="bg1"/>
                </a:solidFill>
                <a:latin typeface="Times New Roman" panose="02020603050405020304" pitchFamily="18" charset="0"/>
                <a:ea typeface="+mn-ea"/>
                <a:cs typeface="+mn-cs"/>
              </a:rPr>
              <a:t> </a:t>
            </a:r>
            <a:r>
              <a:rPr lang="en-US" altLang="en-US" sz="2400" b="1" kern="1200" dirty="0" err="1">
                <a:solidFill>
                  <a:schemeClr val="bg1"/>
                </a:solidFill>
                <a:latin typeface="Times New Roman" panose="02020603050405020304" pitchFamily="18" charset="0"/>
                <a:ea typeface="+mn-ea"/>
                <a:cs typeface="+mn-cs"/>
              </a:rPr>
              <a:t>sẽ</a:t>
            </a:r>
            <a:r>
              <a:rPr lang="en-US" altLang="en-US" sz="2400" b="1" kern="1200" dirty="0">
                <a:solidFill>
                  <a:schemeClr val="bg1"/>
                </a:solidFill>
                <a:latin typeface="Times New Roman" panose="02020603050405020304" pitchFamily="18" charset="0"/>
                <a:ea typeface="+mn-ea"/>
                <a:cs typeface="+mn-cs"/>
              </a:rPr>
              <a:t>.</a:t>
            </a:r>
          </a:p>
          <a:p>
            <a:pPr eaLnBrk="1" fontAlgn="base" hangingPunct="1">
              <a:spcBef>
                <a:spcPct val="0"/>
              </a:spcBef>
              <a:spcAft>
                <a:spcPct val="0"/>
              </a:spcAft>
              <a:buClrTx/>
              <a:buFontTx/>
              <a:buNone/>
            </a:pPr>
            <a:endParaRPr lang="en-US" altLang="en-US" sz="2400" b="1" kern="1200" dirty="0">
              <a:solidFill>
                <a:srgbClr val="000099"/>
              </a:solidFill>
              <a:latin typeface="Times New Roman" panose="02020603050405020304" pitchFamily="18" charset="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12"/>
        <p:cNvGrpSpPr/>
        <p:nvPr/>
      </p:nvGrpSpPr>
      <p:grpSpPr>
        <a:xfrm>
          <a:off x="0" y="0"/>
          <a:ext cx="0" cy="0"/>
          <a:chOff x="0" y="0"/>
          <a:chExt cx="0" cy="0"/>
        </a:xfrm>
      </p:grpSpPr>
      <p:sp>
        <p:nvSpPr>
          <p:cNvPr id="913" name="Google Shape;913;p62"/>
          <p:cNvSpPr txBox="1">
            <a:spLocks noGrp="1"/>
          </p:cNvSpPr>
          <p:nvPr>
            <p:ph type="title"/>
          </p:nvPr>
        </p:nvSpPr>
        <p:spPr>
          <a:xfrm>
            <a:off x="558195" y="1296471"/>
            <a:ext cx="8008289" cy="262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800" dirty="0"/>
              <a:t>3</a:t>
            </a:r>
            <a:r>
              <a:rPr lang="en-US" sz="4800" dirty="0" smtClean="0"/>
              <a:t>. Ý </a:t>
            </a:r>
            <a:r>
              <a:rPr lang="en-US" sz="4800" dirty="0" err="1" smtClean="0"/>
              <a:t>nghĩa</a:t>
            </a:r>
            <a:r>
              <a:rPr lang="en-US" sz="4800" dirty="0" smtClean="0"/>
              <a:t> </a:t>
            </a:r>
            <a:r>
              <a:rPr lang="en-US" sz="4800" dirty="0" err="1" smtClean="0"/>
              <a:t>của</a:t>
            </a:r>
            <a:r>
              <a:rPr lang="en-US" sz="4800" dirty="0" smtClean="0"/>
              <a:t> </a:t>
            </a:r>
            <a:r>
              <a:rPr lang="en-US" sz="4800" dirty="0" err="1" smtClean="0"/>
              <a:t>tính</a:t>
            </a:r>
            <a:r>
              <a:rPr lang="en-US" sz="4800" dirty="0" smtClean="0"/>
              <a:t> </a:t>
            </a:r>
            <a:r>
              <a:rPr lang="en-US" sz="4800" dirty="0" err="1" smtClean="0"/>
              <a:t>tự</a:t>
            </a:r>
            <a:r>
              <a:rPr lang="en-US" sz="4800" dirty="0" smtClean="0"/>
              <a:t> </a:t>
            </a:r>
            <a:r>
              <a:rPr lang="en-US" sz="4800" dirty="0" err="1" smtClean="0"/>
              <a:t>lập</a:t>
            </a:r>
            <a:endParaRPr sz="4800" dirty="0"/>
          </a:p>
        </p:txBody>
      </p:sp>
    </p:spTree>
    <p:extLst>
      <p:ext uri="{BB962C8B-B14F-4D97-AF65-F5344CB8AC3E}">
        <p14:creationId xmlns:p14="http://schemas.microsoft.com/office/powerpoint/2010/main" val="3917351881"/>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Cloud Callout 3"/>
          <p:cNvSpPr/>
          <p:nvPr/>
        </p:nvSpPr>
        <p:spPr>
          <a:xfrm>
            <a:off x="2550695" y="745957"/>
            <a:ext cx="6316579" cy="3296653"/>
          </a:xfrm>
          <a:prstGeom prst="cloudCallou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 Box 11"/>
          <p:cNvSpPr txBox="1">
            <a:spLocks noChangeArrowheads="1"/>
          </p:cNvSpPr>
          <p:nvPr/>
        </p:nvSpPr>
        <p:spPr bwMode="auto">
          <a:xfrm>
            <a:off x="3176337" y="1522722"/>
            <a:ext cx="4872789"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eaLnBrk="0" hangingPunct="0">
              <a:defRPr sz="2400" b="1">
                <a:solidFill>
                  <a:schemeClr val="tx1"/>
                </a:solidFill>
                <a:latin typeface="Arial" panose="020B0604020202020204" pitchFamily="34" charset="0"/>
              </a:defRPr>
            </a:lvl1pPr>
            <a:lvl2pPr marL="742950" indent="-285750" eaLnBrk="0" hangingPunct="0">
              <a:defRPr sz="2400" b="1">
                <a:solidFill>
                  <a:schemeClr val="tx1"/>
                </a:solidFill>
                <a:latin typeface="Arial" panose="020B0604020202020204" pitchFamily="34" charset="0"/>
              </a:defRPr>
            </a:lvl2pPr>
            <a:lvl3pPr marL="1143000" indent="-228600" eaLnBrk="0" hangingPunct="0">
              <a:defRPr sz="2400" b="1">
                <a:solidFill>
                  <a:schemeClr val="tx1"/>
                </a:solidFill>
                <a:latin typeface="Arial" panose="020B0604020202020204" pitchFamily="34" charset="0"/>
              </a:defRPr>
            </a:lvl3pPr>
            <a:lvl4pPr marL="1600200" indent="-228600" eaLnBrk="0" hangingPunct="0">
              <a:defRPr sz="2400" b="1">
                <a:solidFill>
                  <a:schemeClr val="tx1"/>
                </a:solidFill>
                <a:latin typeface="Arial" panose="020B0604020202020204" pitchFamily="34" charset="0"/>
              </a:defRPr>
            </a:lvl4pPr>
            <a:lvl5pPr marL="2057400" indent="-228600" eaLnBrk="0" hangingPunct="0">
              <a:defRPr sz="2400" b="1">
                <a:solidFill>
                  <a:schemeClr val="tx1"/>
                </a:solidFill>
                <a:latin typeface="Arial" panose="020B0604020202020204" pitchFamily="34" charset="0"/>
              </a:defRPr>
            </a:lvl5pPr>
            <a:lvl6pPr marL="2514600" indent="-228600" eaLnBrk="0" fontAlgn="base" hangingPunct="0">
              <a:spcBef>
                <a:spcPct val="0"/>
              </a:spcBef>
              <a:spcAft>
                <a:spcPct val="0"/>
              </a:spcAft>
              <a:defRPr sz="2400" b="1">
                <a:solidFill>
                  <a:schemeClr val="tx1"/>
                </a:solidFill>
                <a:latin typeface="Arial" panose="020B0604020202020204" pitchFamily="34" charset="0"/>
              </a:defRPr>
            </a:lvl6pPr>
            <a:lvl7pPr marL="2971800" indent="-228600" eaLnBrk="0" fontAlgn="base" hangingPunct="0">
              <a:spcBef>
                <a:spcPct val="0"/>
              </a:spcBef>
              <a:spcAft>
                <a:spcPct val="0"/>
              </a:spcAft>
              <a:defRPr sz="2400" b="1">
                <a:solidFill>
                  <a:schemeClr val="tx1"/>
                </a:solidFill>
                <a:latin typeface="Arial" panose="020B0604020202020204" pitchFamily="34" charset="0"/>
              </a:defRPr>
            </a:lvl7pPr>
            <a:lvl8pPr marL="3429000" indent="-228600" eaLnBrk="0" fontAlgn="base" hangingPunct="0">
              <a:spcBef>
                <a:spcPct val="0"/>
              </a:spcBef>
              <a:spcAft>
                <a:spcPct val="0"/>
              </a:spcAft>
              <a:defRPr sz="2400" b="1">
                <a:solidFill>
                  <a:schemeClr val="tx1"/>
                </a:solidFill>
                <a:latin typeface="Arial" panose="020B0604020202020204" pitchFamily="34" charset="0"/>
              </a:defRPr>
            </a:lvl8pPr>
            <a:lvl9pPr marL="3886200" indent="-228600" eaLnBrk="0" fontAlgn="base" hangingPunct="0">
              <a:spcBef>
                <a:spcPct val="0"/>
              </a:spcBef>
              <a:spcAft>
                <a:spcPct val="0"/>
              </a:spcAft>
              <a:defRPr sz="2400" b="1">
                <a:solidFill>
                  <a:schemeClr val="tx1"/>
                </a:solidFill>
                <a:latin typeface="Arial" panose="020B0604020202020204" pitchFamily="34" charset="0"/>
              </a:defRPr>
            </a:lvl9pPr>
          </a:lstStyle>
          <a:p>
            <a:pPr algn="ctr" defTabSz="457200" eaLnBrk="1" hangingPunct="1">
              <a:buClrTx/>
              <a:buFontTx/>
              <a:buNone/>
            </a:pPr>
            <a:r>
              <a:rPr lang="en-US" altLang="en-US" sz="2800" kern="1200" dirty="0" err="1" smtClean="0">
                <a:solidFill>
                  <a:schemeClr val="bg2"/>
                </a:solidFill>
                <a:latin typeface="Cambria" panose="02040503050406030204" pitchFamily="18" charset="0"/>
                <a:ea typeface="Cambria" panose="02040503050406030204" pitchFamily="18" charset="0"/>
                <a:cs typeface="Times New Roman" panose="02020603050405020304" pitchFamily="18" charset="0"/>
              </a:rPr>
              <a:t>Hãy</a:t>
            </a:r>
            <a:r>
              <a:rPr lang="en-US" altLang="en-US" sz="2800" kern="1200" dirty="0" smtClean="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kể</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một</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số</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tấm</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gương</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về</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tự</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lập</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trong</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cuộc</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sống</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hàng</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ngày</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mà</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a:solidFill>
                  <a:schemeClr val="bg2"/>
                </a:solidFill>
                <a:latin typeface="Cambria" panose="02040503050406030204" pitchFamily="18" charset="0"/>
                <a:ea typeface="Cambria" panose="02040503050406030204" pitchFamily="18" charset="0"/>
                <a:cs typeface="Times New Roman" panose="02020603050405020304" pitchFamily="18" charset="0"/>
              </a:rPr>
              <a:t>em</a:t>
            </a:r>
            <a:r>
              <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rPr>
              <a:t> </a:t>
            </a:r>
            <a:r>
              <a:rPr lang="en-US" altLang="en-US" sz="2800" kern="1200" dirty="0" err="1" smtClean="0">
                <a:solidFill>
                  <a:schemeClr val="bg2"/>
                </a:solidFill>
                <a:latin typeface="Cambria" panose="02040503050406030204" pitchFamily="18" charset="0"/>
                <a:ea typeface="Cambria" panose="02040503050406030204" pitchFamily="18" charset="0"/>
                <a:cs typeface="Times New Roman" panose="02020603050405020304" pitchFamily="18" charset="0"/>
              </a:rPr>
              <a:t>biết</a:t>
            </a:r>
            <a:endParaRPr lang="en-US" altLang="en-US" sz="2800" kern="1200" dirty="0">
              <a:solidFill>
                <a:schemeClr val="bg2"/>
              </a:solidFill>
              <a:latin typeface="Cambria" panose="02040503050406030204" pitchFamily="18" charset="0"/>
              <a:ea typeface="Cambria" panose="02040503050406030204" pitchFamily="18" charset="0"/>
              <a:cs typeface="Times New Roman" panose="02020603050405020304" pitchFamily="18" charset="0"/>
            </a:endParaRPr>
          </a:p>
        </p:txBody>
      </p:sp>
    </p:spTree>
    <p:extLst>
      <p:ext uri="{BB962C8B-B14F-4D97-AF65-F5344CB8AC3E}">
        <p14:creationId xmlns:p14="http://schemas.microsoft.com/office/powerpoint/2010/main" val="3698994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sp>
        <p:nvSpPr>
          <p:cNvPr id="516" name="Google Shape;516;p41"/>
          <p:cNvSpPr txBox="1">
            <a:spLocks noGrp="1"/>
          </p:cNvSpPr>
          <p:nvPr>
            <p:ph type="title"/>
          </p:nvPr>
        </p:nvSpPr>
        <p:spPr>
          <a:xfrm>
            <a:off x="1995251" y="479523"/>
            <a:ext cx="5753086" cy="55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sz="3200" dirty="0"/>
              <a:t>3</a:t>
            </a:r>
            <a:r>
              <a:rPr lang="de" sz="3200" dirty="0" smtClean="0"/>
              <a:t>.  Ý nghĩa của tính tự lập</a:t>
            </a:r>
            <a:endParaRPr sz="3200" dirty="0"/>
          </a:p>
        </p:txBody>
      </p:sp>
      <p:sp>
        <p:nvSpPr>
          <p:cNvPr id="517" name="Google Shape;517;p41"/>
          <p:cNvSpPr txBox="1">
            <a:spLocks noGrp="1"/>
          </p:cNvSpPr>
          <p:nvPr>
            <p:ph type="subTitle" idx="1"/>
          </p:nvPr>
        </p:nvSpPr>
        <p:spPr>
          <a:xfrm>
            <a:off x="2755091" y="1367642"/>
            <a:ext cx="5318236" cy="2925284"/>
          </a:xfrm>
          <a:prstGeom prst="rect">
            <a:avLst/>
          </a:prstGeom>
        </p:spPr>
        <p:txBody>
          <a:bodyPr spcFirstLastPara="1" wrap="square" lIns="91425" tIns="91425" rIns="91425" bIns="91425" anchor="t" anchorCtr="0">
            <a:noAutofit/>
          </a:bodyPr>
          <a:lstStyle/>
          <a:p>
            <a:pPr algn="just">
              <a:lnSpc>
                <a:spcPct val="115000"/>
              </a:lnSpc>
            </a:pPr>
            <a:r>
              <a:rPr lang="vi-VN" sz="2400" dirty="0" smtClean="0">
                <a:solidFill>
                  <a:schemeClr val="bg2"/>
                </a:solidFill>
                <a:latin typeface="Cambria" panose="02040503050406030204" pitchFamily="18" charset="0"/>
                <a:ea typeface="Cambria" panose="02040503050406030204" pitchFamily="18" charset="0"/>
              </a:rPr>
              <a:t>-</a:t>
            </a:r>
            <a:r>
              <a:rPr lang="en-US" sz="24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400" dirty="0" err="1" smtClean="0">
                <a:latin typeface="Times New Roman" panose="02020603050405020304" pitchFamily="18" charset="0"/>
                <a:ea typeface="Arial" panose="020B0604020202020204" pitchFamily="34" charset="0"/>
                <a:cs typeface="Times New Roman" panose="02020603050405020304" pitchFamily="18" charset="0"/>
              </a:rPr>
              <a:t>Giúp</a:t>
            </a:r>
            <a:r>
              <a:rPr lang="en-US" sz="2400" dirty="0" smtClean="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chúng</a:t>
            </a:r>
            <a:r>
              <a:rPr lang="en-US" sz="2400" dirty="0">
                <a:latin typeface="Times New Roman" panose="02020603050405020304" pitchFamily="18" charset="0"/>
                <a:ea typeface="Arial" panose="020B0604020202020204" pitchFamily="34" charset="0"/>
                <a:cs typeface="Times New Roman" panose="02020603050405020304" pitchFamily="18" charset="0"/>
              </a:rPr>
              <a:t> ta </a:t>
            </a:r>
            <a:r>
              <a:rPr lang="en-US" sz="2400" dirty="0" err="1">
                <a:latin typeface="Times New Roman" panose="02020603050405020304" pitchFamily="18" charset="0"/>
                <a:ea typeface="Arial" panose="020B0604020202020204" pitchFamily="34" charset="0"/>
                <a:cs typeface="Times New Roman" panose="02020603050405020304" pitchFamily="18" charset="0"/>
              </a:rPr>
              <a:t>tự</a:t>
            </a:r>
            <a:r>
              <a:rPr lang="en-US" sz="2400" dirty="0">
                <a:latin typeface="Times New Roman" panose="02020603050405020304" pitchFamily="18" charset="0"/>
                <a:ea typeface="Arial" panose="020B0604020202020204" pitchFamily="34" charset="0"/>
                <a:cs typeface="Times New Roman" panose="02020603050405020304" pitchFamily="18" charset="0"/>
              </a:rPr>
              <a:t> tin, </a:t>
            </a:r>
            <a:r>
              <a:rPr lang="en-US" sz="2400" dirty="0" err="1">
                <a:latin typeface="Times New Roman" panose="02020603050405020304" pitchFamily="18" charset="0"/>
                <a:ea typeface="Arial" panose="020B0604020202020204" pitchFamily="34" charset="0"/>
                <a:cs typeface="Times New Roman" panose="02020603050405020304" pitchFamily="18" charset="0"/>
              </a:rPr>
              <a:t>có</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bản</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lĩnh</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cá</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nhân</a:t>
            </a:r>
            <a:r>
              <a:rPr lang="en-US" sz="2400" dirty="0">
                <a:latin typeface="Times New Roman" panose="02020603050405020304" pitchFamily="18" charset="0"/>
                <a:ea typeface="Arial" panose="020B0604020202020204" pitchFamily="34" charset="0"/>
                <a:cs typeface="Times New Roman" panose="02020603050405020304" pitchFamily="18" charset="0"/>
              </a:rPr>
              <a:t>.</a:t>
            </a:r>
            <a:endParaRPr lang="en-US" sz="2400" dirty="0">
              <a:latin typeface=".VnTime"/>
              <a:ea typeface="Times New Roman" panose="02020603050405020304" pitchFamily="18" charset="0"/>
              <a:cs typeface="Times New Roman" panose="02020603050405020304" pitchFamily="18" charset="0"/>
            </a:endParaRPr>
          </a:p>
          <a:p>
            <a:pPr algn="just">
              <a:lnSpc>
                <a:spcPct val="115000"/>
              </a:lnSpc>
            </a:pPr>
            <a:r>
              <a:rPr lang="en-US" sz="2400" dirty="0" smtClean="0">
                <a:latin typeface="Times New Roman" panose="02020603050405020304" pitchFamily="18" charset="0"/>
                <a:ea typeface="Arial" panose="020B0604020202020204" pitchFamily="34" charset="0"/>
                <a:cs typeface="Times New Roman" panose="02020603050405020304" pitchFamily="18" charset="0"/>
              </a:rPr>
              <a:t>- </a:t>
            </a:r>
            <a:r>
              <a:rPr lang="en-US" sz="2400" dirty="0" err="1" smtClean="0">
                <a:latin typeface="Times New Roman" panose="02020603050405020304" pitchFamily="18" charset="0"/>
                <a:ea typeface="Arial" panose="020B0604020202020204" pitchFamily="34" charset="0"/>
                <a:cs typeface="Times New Roman" panose="02020603050405020304" pitchFamily="18" charset="0"/>
              </a:rPr>
              <a:t>Đem</a:t>
            </a:r>
            <a:r>
              <a:rPr lang="en-US" sz="2400" dirty="0" smtClean="0">
                <a:latin typeface="Times New Roman" panose="02020603050405020304" pitchFamily="18" charset="0"/>
                <a:ea typeface="Arial" panose="020B0604020202020204" pitchFamily="34" charset="0"/>
                <a:cs typeface="Times New Roman" panose="02020603050405020304" pitchFamily="18" charset="0"/>
              </a:rPr>
              <a:t> </a:t>
            </a:r>
            <a:r>
              <a:rPr lang="en-US" sz="2400" dirty="0" err="1" smtClean="0">
                <a:latin typeface="Times New Roman" panose="02020603050405020304" pitchFamily="18" charset="0"/>
                <a:ea typeface="Arial" panose="020B0604020202020204" pitchFamily="34" charset="0"/>
                <a:cs typeface="Times New Roman" panose="02020603050405020304" pitchFamily="18" charset="0"/>
              </a:rPr>
              <a:t>lại</a:t>
            </a:r>
            <a:r>
              <a:rPr lang="en-US" sz="2400" dirty="0" smtClean="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thành</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công</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trong</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cuộc</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sống</a:t>
            </a:r>
            <a:r>
              <a:rPr lang="en-US" sz="2400" dirty="0">
                <a:latin typeface="Times New Roman" panose="02020603050405020304" pitchFamily="18" charset="0"/>
                <a:ea typeface="Arial" panose="020B0604020202020204" pitchFamily="34" charset="0"/>
                <a:cs typeface="Times New Roman" panose="02020603050405020304" pitchFamily="18" charset="0"/>
              </a:rPr>
              <a:t>.</a:t>
            </a:r>
            <a:endParaRPr lang="en-US" sz="2400" dirty="0">
              <a:latin typeface=".VnTime"/>
              <a:ea typeface="Times New Roman" panose="02020603050405020304" pitchFamily="18" charset="0"/>
              <a:cs typeface="Times New Roman" panose="02020603050405020304" pitchFamily="18" charset="0"/>
            </a:endParaRPr>
          </a:p>
          <a:p>
            <a:pPr algn="just">
              <a:lnSpc>
                <a:spcPct val="115000"/>
              </a:lnSpc>
            </a:pPr>
            <a:r>
              <a:rPr lang="en-US" sz="2400" dirty="0" smtClean="0">
                <a:latin typeface="Times New Roman" panose="02020603050405020304" pitchFamily="18" charset="0"/>
                <a:ea typeface="Arial" panose="020B0604020202020204" pitchFamily="34" charset="0"/>
                <a:cs typeface="Times New Roman" panose="02020603050405020304" pitchFamily="18" charset="0"/>
              </a:rPr>
              <a:t>- </a:t>
            </a:r>
            <a:r>
              <a:rPr lang="en-US" sz="2400" dirty="0" err="1" smtClean="0">
                <a:latin typeface="Times New Roman" panose="02020603050405020304" pitchFamily="18" charset="0"/>
                <a:ea typeface="Arial" panose="020B0604020202020204" pitchFamily="34" charset="0"/>
                <a:cs typeface="Times New Roman" panose="02020603050405020304" pitchFamily="18" charset="0"/>
              </a:rPr>
              <a:t>Giúp</a:t>
            </a:r>
            <a:r>
              <a:rPr lang="en-US" sz="2400" dirty="0" smtClean="0">
                <a:latin typeface="Times New Roman" panose="02020603050405020304" pitchFamily="18" charset="0"/>
                <a:ea typeface="Arial" panose="020B0604020202020204" pitchFamily="34" charset="0"/>
                <a:cs typeface="Times New Roman" panose="02020603050405020304" pitchFamily="18" charset="0"/>
              </a:rPr>
              <a:t> ta </a:t>
            </a:r>
            <a:r>
              <a:rPr lang="en-US" sz="2400" dirty="0" err="1">
                <a:latin typeface="Times New Roman" panose="02020603050405020304" pitchFamily="18" charset="0"/>
                <a:ea typeface="Arial" panose="020B0604020202020204" pitchFamily="34" charset="0"/>
                <a:cs typeface="Times New Roman" panose="02020603050405020304" pitchFamily="18" charset="0"/>
              </a:rPr>
              <a:t>được</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người</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khác</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kính</a:t>
            </a:r>
            <a:r>
              <a:rPr lang="en-US" sz="2400" dirty="0">
                <a:latin typeface="Times New Roman" panose="02020603050405020304" pitchFamily="18" charset="0"/>
                <a:ea typeface="Arial" panose="020B0604020202020204" pitchFamily="34" charset="0"/>
                <a:cs typeface="Times New Roman" panose="02020603050405020304" pitchFamily="18" charset="0"/>
              </a:rPr>
              <a:t> </a:t>
            </a:r>
            <a:r>
              <a:rPr lang="en-US" sz="2400" dirty="0" err="1">
                <a:latin typeface="Times New Roman" panose="02020603050405020304" pitchFamily="18" charset="0"/>
                <a:ea typeface="Arial" panose="020B0604020202020204" pitchFamily="34" charset="0"/>
                <a:cs typeface="Times New Roman" panose="02020603050405020304" pitchFamily="18" charset="0"/>
              </a:rPr>
              <a:t>trọng</a:t>
            </a:r>
            <a:r>
              <a:rPr lang="en-US" sz="2400" dirty="0">
                <a:latin typeface="Times New Roman" panose="02020603050405020304" pitchFamily="18" charset="0"/>
                <a:ea typeface="Arial" panose="020B0604020202020204" pitchFamily="34" charset="0"/>
                <a:cs typeface="Times New Roman" panose="02020603050405020304" pitchFamily="18" charset="0"/>
              </a:rPr>
              <a:t>.</a:t>
            </a:r>
            <a:endParaRPr lang="en-US" sz="2400" dirty="0">
              <a:latin typeface=".VnTime"/>
              <a:ea typeface="Times New Roman" panose="02020603050405020304" pitchFamily="18" charset="0"/>
              <a:cs typeface="Times New Roman" panose="02020603050405020304" pitchFamily="18" charset="0"/>
            </a:endParaRPr>
          </a:p>
          <a:p>
            <a:pPr marL="0" lvl="0" indent="0" algn="just">
              <a:lnSpc>
                <a:spcPct val="150000"/>
              </a:lnSpc>
            </a:pPr>
            <a:endParaRPr sz="2400" dirty="0">
              <a:solidFill>
                <a:schemeClr val="bg2"/>
              </a:solidFill>
              <a:latin typeface="Cambria" panose="02040503050406030204" pitchFamily="18" charset="0"/>
              <a:ea typeface="Cambria" panose="02040503050406030204" pitchFamily="18" charset="0"/>
            </a:endParaRPr>
          </a:p>
        </p:txBody>
      </p:sp>
      <p:sp>
        <p:nvSpPr>
          <p:cNvPr id="2" name="AutoShape 2" descr="Viết đoạn văn ngắn về tính tự lập"/>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pic>
        <p:nvPicPr>
          <p:cNvPr id="6" name="图片 8" descr="6fc417983c9675ce1b60e983870aeb8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4676" y="3442353"/>
            <a:ext cx="2011475" cy="17011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75211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900" decel="100000" fill="hold"/>
                                        <p:tgtEl>
                                          <p:spTgt spid="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sp>
        <p:nvSpPr>
          <p:cNvPr id="516" name="Google Shape;516;p41"/>
          <p:cNvSpPr txBox="1">
            <a:spLocks noGrp="1"/>
          </p:cNvSpPr>
          <p:nvPr>
            <p:ph type="title"/>
          </p:nvPr>
        </p:nvSpPr>
        <p:spPr>
          <a:xfrm>
            <a:off x="1782427" y="349052"/>
            <a:ext cx="6290900" cy="55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sz="3200" dirty="0" smtClean="0"/>
              <a:t>4.  Cách rèn luyện tính tự lập</a:t>
            </a:r>
            <a:endParaRPr sz="3200" dirty="0"/>
          </a:p>
        </p:txBody>
      </p:sp>
      <p:sp>
        <p:nvSpPr>
          <p:cNvPr id="517" name="Google Shape;517;p41"/>
          <p:cNvSpPr txBox="1">
            <a:spLocks noGrp="1"/>
          </p:cNvSpPr>
          <p:nvPr>
            <p:ph type="subTitle" idx="1"/>
          </p:nvPr>
        </p:nvSpPr>
        <p:spPr>
          <a:xfrm>
            <a:off x="2514460" y="1127012"/>
            <a:ext cx="5967804" cy="2925284"/>
          </a:xfrm>
          <a:prstGeom prst="rect">
            <a:avLst/>
          </a:prstGeom>
        </p:spPr>
        <p:txBody>
          <a:bodyPr spcFirstLastPara="1" wrap="square" lIns="91425" tIns="91425" rIns="91425" bIns="91425" anchor="t" anchorCtr="0">
            <a:noAutofit/>
          </a:bodyPr>
          <a:lstStyle/>
          <a:p>
            <a:pPr algn="just">
              <a:lnSpc>
                <a:spcPct val="115000"/>
              </a:lnSpc>
            </a:pPr>
            <a:r>
              <a:rPr lang="vi-VN" sz="2400" dirty="0" smtClean="0">
                <a:solidFill>
                  <a:schemeClr val="bg2"/>
                </a:solidFill>
                <a:latin typeface="Cambria" panose="02040503050406030204" pitchFamily="18" charset="0"/>
                <a:ea typeface="Cambria" panose="02040503050406030204" pitchFamily="18" charset="0"/>
              </a:rPr>
              <a:t>-</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Cần</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chủ</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động</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làm</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việc</a:t>
            </a:r>
            <a:r>
              <a:rPr lang="en-US" sz="2400" dirty="0" smtClean="0">
                <a:solidFill>
                  <a:schemeClr val="bg2"/>
                </a:solidFill>
                <a:latin typeface="Cambria" panose="02040503050406030204" pitchFamily="18" charset="0"/>
                <a:ea typeface="Cambria" panose="02040503050406030204" pitchFamily="18" charset="0"/>
              </a:rPr>
              <a:t>.</a:t>
            </a:r>
          </a:p>
          <a:p>
            <a:pPr marL="482600" indent="-342900" algn="just">
              <a:lnSpc>
                <a:spcPct val="115000"/>
              </a:lnSpc>
              <a:buFontTx/>
              <a:buChar char="-"/>
            </a:pPr>
            <a:r>
              <a:rPr lang="en-US" sz="2400" dirty="0" err="1" smtClean="0">
                <a:solidFill>
                  <a:schemeClr val="bg2"/>
                </a:solidFill>
                <a:latin typeface="Cambria" panose="02040503050406030204" pitchFamily="18" charset="0"/>
                <a:ea typeface="Cambria" panose="02040503050406030204" pitchFamily="18" charset="0"/>
              </a:rPr>
              <a:t>Tự</a:t>
            </a:r>
            <a:r>
              <a:rPr lang="en-US" sz="2400" dirty="0" smtClean="0">
                <a:solidFill>
                  <a:schemeClr val="bg2"/>
                </a:solidFill>
                <a:latin typeface="Cambria" panose="02040503050406030204" pitchFamily="18" charset="0"/>
                <a:ea typeface="Cambria" panose="02040503050406030204" pitchFamily="18" charset="0"/>
              </a:rPr>
              <a:t> tin </a:t>
            </a:r>
            <a:r>
              <a:rPr lang="en-US" sz="2400" dirty="0" err="1" smtClean="0">
                <a:solidFill>
                  <a:schemeClr val="bg2"/>
                </a:solidFill>
                <a:latin typeface="Cambria" panose="02040503050406030204" pitchFamily="18" charset="0"/>
                <a:ea typeface="Cambria" panose="02040503050406030204" pitchFamily="18" charset="0"/>
              </a:rPr>
              <a:t>và</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quyết</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tâm</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khi</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thực</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hiện</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hành</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động</a:t>
            </a:r>
            <a:r>
              <a:rPr lang="en-US" sz="2400" dirty="0" smtClean="0">
                <a:solidFill>
                  <a:schemeClr val="bg2"/>
                </a:solidFill>
                <a:latin typeface="Cambria" panose="02040503050406030204" pitchFamily="18" charset="0"/>
                <a:ea typeface="Cambria" panose="02040503050406030204" pitchFamily="18" charset="0"/>
              </a:rPr>
              <a:t>.</a:t>
            </a:r>
          </a:p>
          <a:p>
            <a:pPr marL="482600" indent="-342900" algn="just">
              <a:lnSpc>
                <a:spcPct val="115000"/>
              </a:lnSpc>
              <a:buFontTx/>
              <a:buChar char="-"/>
            </a:pPr>
            <a:r>
              <a:rPr lang="en-US" sz="2400" dirty="0" smtClean="0">
                <a:solidFill>
                  <a:schemeClr val="bg2"/>
                </a:solidFill>
                <a:latin typeface="Cambria" panose="02040503050406030204" pitchFamily="18" charset="0"/>
                <a:ea typeface="Cambria" panose="02040503050406030204" pitchFamily="18" charset="0"/>
              </a:rPr>
              <a:t>Học </a:t>
            </a:r>
            <a:r>
              <a:rPr lang="en-US" sz="2400" dirty="0" err="1">
                <a:solidFill>
                  <a:schemeClr val="bg2"/>
                </a:solidFill>
                <a:latin typeface="Cambria" panose="02040503050406030204" pitchFamily="18" charset="0"/>
                <a:ea typeface="Cambria" panose="02040503050406030204" pitchFamily="18" charset="0"/>
              </a:rPr>
              <a:t>sinh</a:t>
            </a:r>
            <a:r>
              <a:rPr lang="en-US" sz="2400" dirty="0">
                <a:solidFill>
                  <a:schemeClr val="bg2"/>
                </a:solidFill>
                <a:latin typeface="Cambria" panose="02040503050406030204" pitchFamily="18" charset="0"/>
                <a:ea typeface="Cambria" panose="02040503050406030204" pitchFamily="18" charset="0"/>
              </a:rPr>
              <a:t> </a:t>
            </a:r>
            <a:r>
              <a:rPr lang="en-US" sz="2400" dirty="0" err="1">
                <a:solidFill>
                  <a:schemeClr val="bg2"/>
                </a:solidFill>
                <a:latin typeface="Cambria" panose="02040503050406030204" pitchFamily="18" charset="0"/>
                <a:ea typeface="Cambria" panose="02040503050406030204" pitchFamily="18" charset="0"/>
              </a:rPr>
              <a:t>rèn</a:t>
            </a:r>
            <a:r>
              <a:rPr lang="en-US" sz="2400" dirty="0">
                <a:solidFill>
                  <a:schemeClr val="bg2"/>
                </a:solidFill>
                <a:latin typeface="Cambria" panose="02040503050406030204" pitchFamily="18" charset="0"/>
                <a:ea typeface="Cambria" panose="02040503050406030204" pitchFamily="18" charset="0"/>
              </a:rPr>
              <a:t> </a:t>
            </a:r>
            <a:r>
              <a:rPr lang="en-US" sz="2400" dirty="0" err="1">
                <a:solidFill>
                  <a:schemeClr val="bg2"/>
                </a:solidFill>
                <a:latin typeface="Cambria" panose="02040503050406030204" pitchFamily="18" charset="0"/>
                <a:ea typeface="Cambria" panose="02040503050406030204" pitchFamily="18" charset="0"/>
              </a:rPr>
              <a:t>luyện</a:t>
            </a:r>
            <a:r>
              <a:rPr lang="en-US" sz="2400" dirty="0">
                <a:solidFill>
                  <a:schemeClr val="bg2"/>
                </a:solidFill>
                <a:latin typeface="Cambria" panose="02040503050406030204" pitchFamily="18" charset="0"/>
                <a:ea typeface="Cambria" panose="02040503050406030204" pitchFamily="18" charset="0"/>
              </a:rPr>
              <a:t> </a:t>
            </a:r>
            <a:r>
              <a:rPr lang="en-US" sz="2400" dirty="0" err="1">
                <a:solidFill>
                  <a:schemeClr val="bg2"/>
                </a:solidFill>
                <a:latin typeface="Cambria" panose="02040503050406030204" pitchFamily="18" charset="0"/>
                <a:ea typeface="Cambria" panose="02040503050406030204" pitchFamily="18" charset="0"/>
              </a:rPr>
              <a:t>tính</a:t>
            </a:r>
            <a:r>
              <a:rPr lang="en-US" sz="2400" dirty="0">
                <a:solidFill>
                  <a:schemeClr val="bg2"/>
                </a:solidFill>
                <a:latin typeface="Cambria" panose="02040503050406030204" pitchFamily="18" charset="0"/>
                <a:ea typeface="Cambria" panose="02040503050406030204" pitchFamily="18" charset="0"/>
              </a:rPr>
              <a:t> </a:t>
            </a:r>
            <a:r>
              <a:rPr lang="en-US" sz="2400" dirty="0" err="1">
                <a:solidFill>
                  <a:schemeClr val="bg2"/>
                </a:solidFill>
                <a:latin typeface="Cambria" panose="02040503050406030204" pitchFamily="18" charset="0"/>
                <a:ea typeface="Cambria" panose="02040503050406030204" pitchFamily="18" charset="0"/>
              </a:rPr>
              <a:t>tự</a:t>
            </a:r>
            <a:r>
              <a:rPr lang="en-US" sz="2400" dirty="0">
                <a:solidFill>
                  <a:schemeClr val="bg2"/>
                </a:solidFill>
                <a:latin typeface="Cambria" panose="02040503050406030204" pitchFamily="18" charset="0"/>
                <a:ea typeface="Cambria" panose="02040503050406030204" pitchFamily="18" charset="0"/>
              </a:rPr>
              <a:t> </a:t>
            </a:r>
            <a:r>
              <a:rPr lang="en-US" sz="2400" dirty="0" err="1">
                <a:solidFill>
                  <a:schemeClr val="bg2"/>
                </a:solidFill>
                <a:latin typeface="Cambria" panose="02040503050406030204" pitchFamily="18" charset="0"/>
                <a:ea typeface="Cambria" panose="02040503050406030204" pitchFamily="18" charset="0"/>
              </a:rPr>
              <a:t>lập</a:t>
            </a:r>
            <a:r>
              <a:rPr lang="en-US" sz="2400" dirty="0">
                <a:solidFill>
                  <a:schemeClr val="bg2"/>
                </a:solidFill>
                <a:latin typeface="Cambria" panose="02040503050406030204" pitchFamily="18" charset="0"/>
                <a:ea typeface="Cambria" panose="02040503050406030204" pitchFamily="18" charset="0"/>
              </a:rPr>
              <a:t> </a:t>
            </a:r>
            <a:r>
              <a:rPr lang="en-US" sz="2400" dirty="0" err="1">
                <a:solidFill>
                  <a:schemeClr val="bg2"/>
                </a:solidFill>
                <a:latin typeface="Cambria" panose="02040503050406030204" pitchFamily="18" charset="0"/>
                <a:ea typeface="Cambria" panose="02040503050406030204" pitchFamily="18" charset="0"/>
              </a:rPr>
              <a:t>trong</a:t>
            </a:r>
            <a:r>
              <a:rPr lang="en-US" sz="2400" dirty="0">
                <a:solidFill>
                  <a:schemeClr val="bg2"/>
                </a:solidFill>
                <a:latin typeface="Cambria" panose="02040503050406030204" pitchFamily="18" charset="0"/>
                <a:ea typeface="Cambria" panose="02040503050406030204" pitchFamily="18" charset="0"/>
              </a:rPr>
              <a:t> học </a:t>
            </a:r>
            <a:r>
              <a:rPr lang="en-US" sz="2400" dirty="0" err="1" smtClean="0">
                <a:solidFill>
                  <a:schemeClr val="bg2"/>
                </a:solidFill>
                <a:latin typeface="Cambria" panose="02040503050406030204" pitchFamily="18" charset="0"/>
                <a:ea typeface="Cambria" panose="02040503050406030204" pitchFamily="18" charset="0"/>
              </a:rPr>
              <a:t>tập</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và</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a:solidFill>
                  <a:schemeClr val="bg2"/>
                </a:solidFill>
                <a:latin typeface="Cambria" panose="02040503050406030204" pitchFamily="18" charset="0"/>
                <a:ea typeface="Cambria" panose="02040503050406030204" pitchFamily="18" charset="0"/>
              </a:rPr>
              <a:t>sinh</a:t>
            </a:r>
            <a:r>
              <a:rPr lang="en-US" sz="2400" dirty="0">
                <a:solidFill>
                  <a:schemeClr val="bg2"/>
                </a:solidFill>
                <a:latin typeface="Cambria" panose="02040503050406030204" pitchFamily="18" charset="0"/>
                <a:ea typeface="Cambria" panose="02040503050406030204" pitchFamily="18" charset="0"/>
              </a:rPr>
              <a:t> </a:t>
            </a:r>
            <a:r>
              <a:rPr lang="en-US" sz="2400" dirty="0" err="1">
                <a:solidFill>
                  <a:schemeClr val="bg2"/>
                </a:solidFill>
                <a:latin typeface="Cambria" panose="02040503050406030204" pitchFamily="18" charset="0"/>
                <a:ea typeface="Cambria" panose="02040503050406030204" pitchFamily="18" charset="0"/>
              </a:rPr>
              <a:t>hoạt</a:t>
            </a:r>
            <a:r>
              <a:rPr lang="en-US" sz="2400" dirty="0">
                <a:solidFill>
                  <a:schemeClr val="bg2"/>
                </a:solidFill>
                <a:latin typeface="Cambria" panose="02040503050406030204" pitchFamily="18" charset="0"/>
                <a:ea typeface="Cambria" panose="02040503050406030204" pitchFamily="18" charset="0"/>
              </a:rPr>
              <a:t> </a:t>
            </a:r>
            <a:r>
              <a:rPr lang="en-US" sz="2400" dirty="0" err="1">
                <a:solidFill>
                  <a:schemeClr val="bg2"/>
                </a:solidFill>
                <a:latin typeface="Cambria" panose="02040503050406030204" pitchFamily="18" charset="0"/>
                <a:ea typeface="Cambria" panose="02040503050406030204" pitchFamily="18" charset="0"/>
              </a:rPr>
              <a:t>hằng</a:t>
            </a:r>
            <a:r>
              <a:rPr lang="en-US" sz="2400" dirty="0">
                <a:solidFill>
                  <a:schemeClr val="bg2"/>
                </a:solidFill>
                <a:latin typeface="Cambria" panose="02040503050406030204" pitchFamily="18" charset="0"/>
                <a:ea typeface="Cambria" panose="02040503050406030204" pitchFamily="18" charset="0"/>
              </a:rPr>
              <a:t> </a:t>
            </a:r>
            <a:r>
              <a:rPr lang="en-US" sz="2400" dirty="0" err="1">
                <a:solidFill>
                  <a:schemeClr val="bg2"/>
                </a:solidFill>
                <a:latin typeface="Cambria" panose="02040503050406030204" pitchFamily="18" charset="0"/>
                <a:ea typeface="Cambria" panose="02040503050406030204" pitchFamily="18" charset="0"/>
              </a:rPr>
              <a:t>ngày</a:t>
            </a:r>
            <a:r>
              <a:rPr lang="en-US" sz="2400" dirty="0">
                <a:solidFill>
                  <a:schemeClr val="bg2"/>
                </a:solidFill>
                <a:latin typeface="Cambria" panose="02040503050406030204" pitchFamily="18" charset="0"/>
                <a:ea typeface="Cambria" panose="02040503050406030204" pitchFamily="18" charset="0"/>
              </a:rPr>
              <a:t>.</a:t>
            </a:r>
            <a:endParaRPr sz="2400" dirty="0">
              <a:solidFill>
                <a:schemeClr val="bg2"/>
              </a:solidFill>
              <a:latin typeface="Cambria" panose="02040503050406030204" pitchFamily="18" charset="0"/>
              <a:ea typeface="Cambria" panose="02040503050406030204" pitchFamily="18" charset="0"/>
            </a:endParaRPr>
          </a:p>
        </p:txBody>
      </p:sp>
      <p:sp>
        <p:nvSpPr>
          <p:cNvPr id="2" name="AutoShape 2" descr="Viết đoạn văn ngắn về tính tự lập"/>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pic>
        <p:nvPicPr>
          <p:cNvPr id="6" name="图片 8" descr="6fc417983c9675ce1b60e983870aeb8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4676" y="3442353"/>
            <a:ext cx="2011475" cy="17011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55989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900" decel="100000" fill="hold"/>
                                        <p:tgtEl>
                                          <p:spTgt spid="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barn(inVertical)">
                                      <p:cBhvr>
                                        <p:cTn id="15" dur="500"/>
                                        <p:tgtEl>
                                          <p:spTgt spid="5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accent2">
            <a:lumMod val="60000"/>
            <a:lumOff val="40000"/>
          </a:schemeClr>
        </a:solidFill>
        <a:effectLst/>
      </p:bgPr>
    </p:bg>
    <p:spTree>
      <p:nvGrpSpPr>
        <p:cNvPr id="1" name=""/>
        <p:cNvGrpSpPr/>
        <p:nvPr/>
      </p:nvGrpSpPr>
      <p:grpSpPr>
        <a:xfrm>
          <a:off x="0" y="0"/>
          <a:ext cx="0" cy="0"/>
          <a:chOff x="0" y="0"/>
          <a:chExt cx="0" cy="0"/>
        </a:xfrm>
      </p:grpSpPr>
      <p:sp>
        <p:nvSpPr>
          <p:cNvPr id="3" name="任意多边形 10"/>
          <p:cNvSpPr/>
          <p:nvPr/>
        </p:nvSpPr>
        <p:spPr>
          <a:xfrm>
            <a:off x="4573191" y="0"/>
            <a:ext cx="4400550" cy="5143500"/>
          </a:xfrm>
          <a:custGeom>
            <a:avLst/>
            <a:gdLst>
              <a:gd name="connsiteX0" fmla="*/ 2689538 w 6096000"/>
              <a:gd name="connsiteY0" fmla="*/ 0 h 6858000"/>
              <a:gd name="connsiteX1" fmla="*/ 6096000 w 6096000"/>
              <a:gd name="connsiteY1" fmla="*/ 3429000 h 6858000"/>
              <a:gd name="connsiteX2" fmla="*/ 2689538 w 6096000"/>
              <a:gd name="connsiteY2" fmla="*/ 6858000 h 6858000"/>
              <a:gd name="connsiteX3" fmla="*/ 60946 w 6096000"/>
              <a:gd name="connsiteY3" fmla="*/ 5610162 h 6858000"/>
              <a:gd name="connsiteX4" fmla="*/ 0 w 6096000"/>
              <a:gd name="connsiteY4" fmla="*/ 5528120 h 6858000"/>
              <a:gd name="connsiteX5" fmla="*/ 135153 w 6096000"/>
              <a:gd name="connsiteY5" fmla="*/ 5346186 h 6858000"/>
              <a:gd name="connsiteX6" fmla="*/ 716923 w 6096000"/>
              <a:gd name="connsiteY6" fmla="*/ 3429000 h 6858000"/>
              <a:gd name="connsiteX7" fmla="*/ 135153 w 6096000"/>
              <a:gd name="connsiteY7" fmla="*/ 1511814 h 6858000"/>
              <a:gd name="connsiteX8" fmla="*/ 0 w 6096000"/>
              <a:gd name="connsiteY8" fmla="*/ 1329880 h 6858000"/>
              <a:gd name="connsiteX9" fmla="*/ 60946 w 6096000"/>
              <a:gd name="connsiteY9" fmla="*/ 1247838 h 6858000"/>
              <a:gd name="connsiteX10" fmla="*/ 2689538 w 6096000"/>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2689538" y="0"/>
                </a:moveTo>
                <a:cubicBezTo>
                  <a:pt x="4570875" y="0"/>
                  <a:pt x="6096000" y="1535216"/>
                  <a:pt x="6096000" y="3429000"/>
                </a:cubicBezTo>
                <a:cubicBezTo>
                  <a:pt x="6096000" y="5322784"/>
                  <a:pt x="4570875" y="6858000"/>
                  <a:pt x="2689538" y="6858000"/>
                </a:cubicBezTo>
                <a:cubicBezTo>
                  <a:pt x="1631286" y="6858000"/>
                  <a:pt x="685742" y="6372248"/>
                  <a:pt x="60946" y="5610162"/>
                </a:cubicBezTo>
                <a:lnTo>
                  <a:pt x="0" y="5528120"/>
                </a:lnTo>
                <a:lnTo>
                  <a:pt x="135153" y="5346186"/>
                </a:lnTo>
                <a:cubicBezTo>
                  <a:pt x="502453" y="4798915"/>
                  <a:pt x="716923" y="4139169"/>
                  <a:pt x="716923" y="3429000"/>
                </a:cubicBezTo>
                <a:cubicBezTo>
                  <a:pt x="716923" y="2718831"/>
                  <a:pt x="502453" y="2059086"/>
                  <a:pt x="135153" y="1511814"/>
                </a:cubicBezTo>
                <a:lnTo>
                  <a:pt x="0" y="1329880"/>
                </a:lnTo>
                <a:lnTo>
                  <a:pt x="60946" y="1247838"/>
                </a:lnTo>
                <a:cubicBezTo>
                  <a:pt x="685742" y="485752"/>
                  <a:pt x="1631286" y="0"/>
                  <a:pt x="2689538" y="0"/>
                </a:cubicBezTo>
                <a:close/>
              </a:path>
            </a:pathLst>
          </a:custGeom>
          <a:solidFill>
            <a:srgbClr val="40708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050" b="0" i="0" u="none" strike="noStrike" kern="0" cap="none" spc="0" normalizeH="0" baseline="0" noProof="0">
              <a:ln>
                <a:noFill/>
              </a:ln>
              <a:solidFill>
                <a:prstClr val="white"/>
              </a:solidFill>
              <a:effectLst/>
              <a:uLnTx/>
              <a:uFillTx/>
              <a:latin typeface="Arial"/>
              <a:ea typeface="宋体" panose="02010600030101010101" pitchFamily="2" charset="-122"/>
              <a:cs typeface="+mn-cs"/>
              <a:sym typeface="Arial"/>
            </a:endParaRPr>
          </a:p>
        </p:txBody>
      </p:sp>
      <p:sp>
        <p:nvSpPr>
          <p:cNvPr id="4" name="任意多边形 11"/>
          <p:cNvSpPr/>
          <p:nvPr/>
        </p:nvSpPr>
        <p:spPr>
          <a:xfrm>
            <a:off x="171450" y="0"/>
            <a:ext cx="4400550" cy="5143500"/>
          </a:xfrm>
          <a:custGeom>
            <a:avLst/>
            <a:gdLst>
              <a:gd name="connsiteX0" fmla="*/ 3406462 w 6096001"/>
              <a:gd name="connsiteY0" fmla="*/ 0 h 6858000"/>
              <a:gd name="connsiteX1" fmla="*/ 6035054 w 6096001"/>
              <a:gd name="connsiteY1" fmla="*/ 1247838 h 6858000"/>
              <a:gd name="connsiteX2" fmla="*/ 6096001 w 6096001"/>
              <a:gd name="connsiteY2" fmla="*/ 1329880 h 6858000"/>
              <a:gd name="connsiteX3" fmla="*/ 5960847 w 6096001"/>
              <a:gd name="connsiteY3" fmla="*/ 1511814 h 6858000"/>
              <a:gd name="connsiteX4" fmla="*/ 5379077 w 6096001"/>
              <a:gd name="connsiteY4" fmla="*/ 3429000 h 6858000"/>
              <a:gd name="connsiteX5" fmla="*/ 5960847 w 6096001"/>
              <a:gd name="connsiteY5" fmla="*/ 5346186 h 6858000"/>
              <a:gd name="connsiteX6" fmla="*/ 6096001 w 6096001"/>
              <a:gd name="connsiteY6" fmla="*/ 5528120 h 6858000"/>
              <a:gd name="connsiteX7" fmla="*/ 6035054 w 6096001"/>
              <a:gd name="connsiteY7" fmla="*/ 5610162 h 6858000"/>
              <a:gd name="connsiteX8" fmla="*/ 3406462 w 6096001"/>
              <a:gd name="connsiteY8" fmla="*/ 6858000 h 6858000"/>
              <a:gd name="connsiteX9" fmla="*/ 0 w 6096001"/>
              <a:gd name="connsiteY9" fmla="*/ 3429000 h 6858000"/>
              <a:gd name="connsiteX10" fmla="*/ 3406462 w 6096001"/>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1" h="6858000">
                <a:moveTo>
                  <a:pt x="3406462" y="0"/>
                </a:moveTo>
                <a:cubicBezTo>
                  <a:pt x="4464714" y="0"/>
                  <a:pt x="5410259" y="485752"/>
                  <a:pt x="6035054" y="1247838"/>
                </a:cubicBezTo>
                <a:lnTo>
                  <a:pt x="6096001" y="1329880"/>
                </a:lnTo>
                <a:lnTo>
                  <a:pt x="5960847" y="1511814"/>
                </a:lnTo>
                <a:cubicBezTo>
                  <a:pt x="5593548" y="2059086"/>
                  <a:pt x="5379077" y="2718831"/>
                  <a:pt x="5379077" y="3429000"/>
                </a:cubicBezTo>
                <a:cubicBezTo>
                  <a:pt x="5379077" y="4139169"/>
                  <a:pt x="5593548" y="4798915"/>
                  <a:pt x="5960847" y="5346186"/>
                </a:cubicBezTo>
                <a:lnTo>
                  <a:pt x="6096001" y="5528120"/>
                </a:lnTo>
                <a:lnTo>
                  <a:pt x="6035054" y="5610162"/>
                </a:lnTo>
                <a:cubicBezTo>
                  <a:pt x="5410259" y="6372248"/>
                  <a:pt x="4464714" y="6858000"/>
                  <a:pt x="3406462" y="6858000"/>
                </a:cubicBezTo>
                <a:cubicBezTo>
                  <a:pt x="1525125" y="6858000"/>
                  <a:pt x="0" y="5322784"/>
                  <a:pt x="0" y="3429000"/>
                </a:cubicBezTo>
                <a:cubicBezTo>
                  <a:pt x="0" y="1535216"/>
                  <a:pt x="1525125" y="0"/>
                  <a:pt x="3406462" y="0"/>
                </a:cubicBezTo>
                <a:close/>
              </a:path>
            </a:pathLst>
          </a:custGeom>
          <a:solidFill>
            <a:srgbClr val="F6CF8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050" b="0" i="0" u="none" strike="noStrike" kern="0" cap="none" spc="0" normalizeH="0" baseline="0" noProof="0">
              <a:ln>
                <a:noFill/>
              </a:ln>
              <a:solidFill>
                <a:prstClr val="white"/>
              </a:solidFill>
              <a:effectLst/>
              <a:uLnTx/>
              <a:uFillTx/>
              <a:latin typeface="Arial"/>
              <a:ea typeface="宋体" panose="02010600030101010101" pitchFamily="2" charset="-122"/>
              <a:cs typeface="+mn-cs"/>
              <a:sym typeface="Arial"/>
            </a:endParaRPr>
          </a:p>
        </p:txBody>
      </p:sp>
      <p:sp>
        <p:nvSpPr>
          <p:cNvPr id="6" name="文本框 14"/>
          <p:cNvSpPr txBox="1"/>
          <p:nvPr/>
        </p:nvSpPr>
        <p:spPr>
          <a:xfrm>
            <a:off x="2171568" y="1846975"/>
            <a:ext cx="5328687" cy="784830"/>
          </a:xfrm>
          <a:prstGeom prst="rect">
            <a:avLst/>
          </a:prstGeom>
          <a:solidFill>
            <a:schemeClr val="accent2"/>
          </a:solidFill>
        </p:spPr>
        <p:txBody>
          <a:bodyPr wrap="square">
            <a:spAutoFit/>
          </a:bodyPr>
          <a:lstStyle/>
          <a:p>
            <a:pPr marL="0" marR="0" lvl="0" indent="0" algn="ctr" defTabSz="685800" rtl="0" eaLnBrk="1" fontAlgn="auto" latinLnBrk="0" hangingPunct="1">
              <a:lnSpc>
                <a:spcPct val="100000"/>
              </a:lnSpc>
              <a:spcBef>
                <a:spcPts val="0"/>
              </a:spcBef>
              <a:spcAft>
                <a:spcPts val="0"/>
              </a:spcAft>
              <a:buClr>
                <a:srgbClr val="000000"/>
              </a:buClr>
              <a:buSzTx/>
              <a:buFont typeface="Arial"/>
              <a:buNone/>
              <a:tabLst/>
              <a:defRPr/>
            </a:pPr>
            <a:r>
              <a:rPr kumimoji="0" lang="en-US" altLang="zh-CN" sz="4500" b="1" i="1" u="none" strike="noStrike" kern="0" cap="none" spc="225" normalizeH="0" baseline="0" noProof="0" dirty="0" smtClean="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rPr>
              <a:t>III. </a:t>
            </a:r>
            <a:r>
              <a:rPr kumimoji="0" lang="en-US" altLang="zh-CN" sz="4500" b="1" i="1" u="none" strike="noStrike" kern="0" cap="none" spc="225" normalizeH="0" baseline="0" noProof="0" dirty="0" err="1" smtClean="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rPr>
              <a:t>Luyện</a:t>
            </a:r>
            <a:r>
              <a:rPr kumimoji="0" lang="en-US" altLang="zh-CN" sz="4500" b="1" i="1" u="none" strike="noStrike" kern="0" cap="none" spc="225" normalizeH="0" noProof="0" dirty="0" smtClean="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rPr>
              <a:t> </a:t>
            </a:r>
            <a:r>
              <a:rPr kumimoji="0" lang="en-US" altLang="zh-CN" sz="4500" b="1" i="1" u="none" strike="noStrike" kern="0" cap="none" spc="225" normalizeH="0" noProof="0" dirty="0" err="1" smtClean="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rPr>
              <a:t>tập</a:t>
            </a:r>
            <a:endParaRPr kumimoji="0" lang="zh-CN" altLang="en-US" sz="4500" b="1" i="1" u="none" strike="noStrike" kern="0" cap="none" spc="225" normalizeH="0" baseline="0" noProof="0" dirty="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endParaRPr>
          </a:p>
        </p:txBody>
      </p:sp>
      <p:sp>
        <p:nvSpPr>
          <p:cNvPr id="7" name="五角星 4"/>
          <p:cNvSpPr/>
          <p:nvPr/>
        </p:nvSpPr>
        <p:spPr>
          <a:xfrm rot="19903756">
            <a:off x="4440142" y="75351"/>
            <a:ext cx="791540" cy="792274"/>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68516" tIns="34259" rIns="68516" bIns="34259" rtlCol="0" anchor="ctr"/>
          <a:lstStyle/>
          <a:p>
            <a:pPr marL="0" marR="0" lvl="0" indent="0" algn="ctr" defTabSz="913554"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799" b="0" i="0" u="none" strike="noStrike" kern="0" cap="none" spc="0" normalizeH="0" baseline="0" noProof="0" dirty="0">
              <a:ln>
                <a:noFill/>
              </a:ln>
              <a:solidFill>
                <a:prstClr val="white"/>
              </a:solidFill>
              <a:effectLst/>
              <a:uLnTx/>
              <a:uFillTx/>
              <a:latin typeface="Arial"/>
              <a:ea typeface="宋体" panose="02010600030101010101" pitchFamily="2" charset="-122"/>
              <a:cs typeface="+mn-cs"/>
              <a:sym typeface="Arial"/>
            </a:endParaRPr>
          </a:p>
        </p:txBody>
      </p:sp>
      <p:sp>
        <p:nvSpPr>
          <p:cNvPr id="8" name="五角星 5"/>
          <p:cNvSpPr/>
          <p:nvPr/>
        </p:nvSpPr>
        <p:spPr>
          <a:xfrm rot="21380687">
            <a:off x="8403093" y="2827448"/>
            <a:ext cx="457969" cy="458393"/>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68516" tIns="34259" rIns="68516" bIns="34259" rtlCol="0" anchor="ctr"/>
          <a:lstStyle/>
          <a:p>
            <a:pPr marL="0" marR="0" lvl="0" indent="0" algn="ctr" defTabSz="913554"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799" b="0" i="0" u="none" strike="noStrike" kern="0" cap="none" spc="0" normalizeH="0" baseline="0" noProof="0" dirty="0">
              <a:ln>
                <a:noFill/>
              </a:ln>
              <a:solidFill>
                <a:prstClr val="white"/>
              </a:solidFill>
              <a:effectLst/>
              <a:uLnTx/>
              <a:uFillTx/>
              <a:latin typeface="Arial"/>
              <a:ea typeface="宋体" panose="02010600030101010101" pitchFamily="2" charset="-122"/>
              <a:cs typeface="+mn-cs"/>
              <a:sym typeface="Arial"/>
            </a:endParaRPr>
          </a:p>
        </p:txBody>
      </p:sp>
      <p:pic>
        <p:nvPicPr>
          <p:cNvPr id="9" name="图片 8" descr="6fc417983c9675ce1b60e983870aeb8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0" y="3233738"/>
            <a:ext cx="2257850" cy="1568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图片 1"/>
          <p:cNvPicPr>
            <a:picLocks noChangeAspect="1"/>
          </p:cNvPicPr>
          <p:nvPr/>
        </p:nvPicPr>
        <p:blipFill rotWithShape="1">
          <a:blip r:embed="rId5" cstate="print">
            <a:extLst>
              <a:ext uri="{28A0092B-C50C-407E-A947-70E740481C1C}">
                <a14:useLocalDpi xmlns:a14="http://schemas.microsoft.com/office/drawing/2010/main" val="0"/>
              </a:ext>
            </a:extLst>
          </a:blip>
          <a:srcRect l="32760" r="8347"/>
          <a:stretch>
            <a:fillRect/>
          </a:stretch>
        </p:blipFill>
        <p:spPr>
          <a:xfrm flipH="1">
            <a:off x="1549391" y="3056645"/>
            <a:ext cx="2015470" cy="1922225"/>
          </a:xfrm>
          <a:prstGeom prst="rect">
            <a:avLst/>
          </a:prstGeom>
        </p:spPr>
      </p:pic>
    </p:spTree>
    <p:extLst>
      <p:ext uri="{BB962C8B-B14F-4D97-AF65-F5344CB8AC3E}">
        <p14:creationId xmlns:p14="http://schemas.microsoft.com/office/powerpoint/2010/main" val="250475407"/>
      </p:ext>
    </p:extLst>
  </p:cSld>
  <p:clrMapOvr>
    <a:masterClrMapping/>
  </p:clrMapOvr>
  <p:transition>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5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8" presetClass="emph" presetSubtype="0" repeatCount="2000" fill="hold" grpId="1" nodeType="withEffect">
                                  <p:stCondLst>
                                    <p:cond delay="0"/>
                                  </p:stCondLst>
                                  <p:childTnLst>
                                    <p:animRot by="21600000">
                                      <p:cBhvr>
                                        <p:cTn id="18" dur="3500" fill="hold"/>
                                        <p:tgtEl>
                                          <p:spTgt spid="7"/>
                                        </p:tgtEl>
                                        <p:attrNameLst>
                                          <p:attrName>r</p:attrName>
                                        </p:attrNameLst>
                                      </p:cBhvr>
                                    </p:animRot>
                                  </p:childTnLst>
                                </p:cTn>
                              </p:par>
                              <p:par>
                                <p:cTn id="19" presetID="6" presetClass="emph" presetSubtype="0" repeatCount="2000" autoRev="1" fill="hold" grpId="1" nodeType="withEffect">
                                  <p:stCondLst>
                                    <p:cond delay="0"/>
                                  </p:stCondLst>
                                  <p:childTnLst>
                                    <p:animScale>
                                      <p:cBhvr>
                                        <p:cTn id="20" dur="2000" fill="hold"/>
                                        <p:tgtEl>
                                          <p:spTgt spid="8"/>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7" grpId="1" animBg="1"/>
      <p:bldP spid="8" grpId="0" animBg="1"/>
      <p:bldP spid="8"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p:cNvSpPr txBox="1">
            <a:spLocks noChangeArrowheads="1"/>
          </p:cNvSpPr>
          <p:nvPr/>
        </p:nvSpPr>
        <p:spPr bwMode="auto">
          <a:xfrm>
            <a:off x="1355296" y="569749"/>
            <a:ext cx="675655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200" b="1">
                <a:solidFill>
                  <a:srgbClr val="0000FF"/>
                </a:solidFill>
                <a:latin typeface=".VnCentury Schoolbook" panose="020B7200000000000000" pitchFamily="34" charset="0"/>
                <a:cs typeface="Arial" panose="020B0604020202020204" pitchFamily="34" charset="0"/>
              </a:defRPr>
            </a:lvl1pPr>
            <a:lvl2pPr marL="742950" indent="-285750" eaLnBrk="0" hangingPunct="0">
              <a:defRPr sz="2200" b="1">
                <a:solidFill>
                  <a:srgbClr val="0000FF"/>
                </a:solidFill>
                <a:latin typeface=".VnCentury Schoolbook" panose="020B7200000000000000" pitchFamily="34" charset="0"/>
                <a:cs typeface="Arial" panose="020B0604020202020204" pitchFamily="34" charset="0"/>
              </a:defRPr>
            </a:lvl2pPr>
            <a:lvl3pPr marL="1143000" indent="-228600" eaLnBrk="0" hangingPunct="0">
              <a:defRPr sz="2200" b="1">
                <a:solidFill>
                  <a:srgbClr val="0000FF"/>
                </a:solidFill>
                <a:latin typeface=".VnCentury Schoolbook" panose="020B7200000000000000" pitchFamily="34" charset="0"/>
                <a:cs typeface="Arial" panose="020B0604020202020204" pitchFamily="34" charset="0"/>
              </a:defRPr>
            </a:lvl3pPr>
            <a:lvl4pPr marL="1600200" indent="-228600" eaLnBrk="0" hangingPunct="0">
              <a:defRPr sz="2200" b="1">
                <a:solidFill>
                  <a:srgbClr val="0000FF"/>
                </a:solidFill>
                <a:latin typeface=".VnCentury Schoolbook" panose="020B7200000000000000" pitchFamily="34" charset="0"/>
                <a:cs typeface="Arial" panose="020B0604020202020204" pitchFamily="34" charset="0"/>
              </a:defRPr>
            </a:lvl4pPr>
            <a:lvl5pPr marL="2057400" indent="-228600" eaLnBrk="0" hangingPunct="0">
              <a:defRPr sz="2200" b="1">
                <a:solidFill>
                  <a:srgbClr val="0000FF"/>
                </a:solidFill>
                <a:latin typeface=".VnCentury Schoolbook" panose="020B7200000000000000" pitchFamily="34" charset="0"/>
                <a:cs typeface="Arial" panose="020B0604020202020204" pitchFamily="34" charset="0"/>
              </a:defRPr>
            </a:lvl5pPr>
            <a:lvl6pPr marL="25146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6pPr>
            <a:lvl7pPr marL="29718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7pPr>
            <a:lvl8pPr marL="34290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8pPr>
            <a:lvl9pPr marL="38862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9pPr>
          </a:lstStyle>
          <a:p>
            <a:pPr algn="ctr" defTabSz="685800" eaLnBrk="1" fontAlgn="base" hangingPunct="1">
              <a:spcBef>
                <a:spcPct val="0"/>
              </a:spcBef>
              <a:spcAft>
                <a:spcPct val="0"/>
              </a:spcAft>
              <a:buClrTx/>
            </a:pPr>
            <a:r>
              <a:rPr lang="en-US" altLang="en-US" sz="1800" kern="1200" dirty="0">
                <a:latin typeface="Times New Roman" panose="02020603050405020304" pitchFamily="18" charset="0"/>
                <a:ea typeface="Microsoft YaHei" panose="020B0503020204020204" pitchFamily="34" charset="-122"/>
                <a:cs typeface="Times New Roman" panose="02020603050405020304" pitchFamily="18" charset="0"/>
              </a:rPr>
              <a:t>BẢNG</a:t>
            </a:r>
            <a:r>
              <a:rPr lang="en-US" altLang="en-US" sz="2100" kern="1200" dirty="0">
                <a:latin typeface="Times New Roman" panose="02020603050405020304" pitchFamily="18" charset="0"/>
                <a:ea typeface="Microsoft YaHei" panose="020B0503020204020204" pitchFamily="34" charset="-122"/>
                <a:cs typeface="Times New Roman" panose="02020603050405020304" pitchFamily="18" charset="0"/>
              </a:rPr>
              <a:t> KẾ HOẠCH HOẠT ĐỘNG TRONG HÈ</a:t>
            </a:r>
            <a:endParaRPr lang="it-IT" sz="2100" kern="1200" dirty="0">
              <a:latin typeface="Times New Roman" pitchFamily="18" charset="0"/>
              <a:ea typeface="+mn-ea"/>
              <a:cs typeface="Times New Roman"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785871941"/>
              </p:ext>
            </p:extLst>
          </p:nvPr>
        </p:nvGraphicFramePr>
        <p:xfrm>
          <a:off x="72312" y="63255"/>
          <a:ext cx="8999376" cy="3710940"/>
        </p:xfrm>
        <a:graphic>
          <a:graphicData uri="http://schemas.openxmlformats.org/drawingml/2006/table">
            <a:tbl>
              <a:tblPr firstRow="1" bandRow="1">
                <a:tableStyleId>{5C22544A-7EE6-4342-B048-85BDC9FD1C3A}</a:tableStyleId>
              </a:tblPr>
              <a:tblGrid>
                <a:gridCol w="1763486">
                  <a:extLst>
                    <a:ext uri="{9D8B030D-6E8A-4147-A177-3AD203B41FA5}">
                      <a16:colId xmlns:a16="http://schemas.microsoft.com/office/drawing/2014/main" val="20000"/>
                    </a:ext>
                  </a:extLst>
                </a:gridCol>
                <a:gridCol w="2358313">
                  <a:extLst>
                    <a:ext uri="{9D8B030D-6E8A-4147-A177-3AD203B41FA5}">
                      <a16:colId xmlns:a16="http://schemas.microsoft.com/office/drawing/2014/main" val="20001"/>
                    </a:ext>
                  </a:extLst>
                </a:gridCol>
                <a:gridCol w="2423203">
                  <a:extLst>
                    <a:ext uri="{9D8B030D-6E8A-4147-A177-3AD203B41FA5}">
                      <a16:colId xmlns:a16="http://schemas.microsoft.com/office/drawing/2014/main" val="20002"/>
                    </a:ext>
                  </a:extLst>
                </a:gridCol>
                <a:gridCol w="2454374">
                  <a:extLst>
                    <a:ext uri="{9D8B030D-6E8A-4147-A177-3AD203B41FA5}">
                      <a16:colId xmlns:a16="http://schemas.microsoft.com/office/drawing/2014/main" val="20003"/>
                    </a:ext>
                  </a:extLst>
                </a:gridCol>
              </a:tblGrid>
              <a:tr h="320040">
                <a:tc>
                  <a:txBody>
                    <a:bodyPr/>
                    <a:lstStyle/>
                    <a:p>
                      <a:pPr algn="ctr"/>
                      <a:r>
                        <a:rPr lang="en-US" sz="1700" dirty="0" err="1" smtClean="0">
                          <a:latin typeface="Times" panose="02020603050405020304" pitchFamily="18" charset="0"/>
                          <a:cs typeface="Times" panose="02020603050405020304" pitchFamily="18" charset="0"/>
                        </a:rPr>
                        <a:t>Lĩnh</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vực</a:t>
                      </a:r>
                      <a:endParaRPr lang="en-US" sz="1700" dirty="0">
                        <a:latin typeface="Times" panose="02020603050405020304" pitchFamily="18" charset="0"/>
                        <a:cs typeface="Times" panose="02020603050405020304" pitchFamily="18" charset="0"/>
                      </a:endParaRPr>
                    </a:p>
                  </a:txBody>
                  <a:tcPr marL="68580" marR="68580" marT="34290" marB="34290">
                    <a:solidFill>
                      <a:schemeClr val="accent2">
                        <a:lumMod val="75000"/>
                      </a:schemeClr>
                    </a:solidFill>
                  </a:tcPr>
                </a:tc>
                <a:tc>
                  <a:txBody>
                    <a:bodyPr/>
                    <a:lstStyle/>
                    <a:p>
                      <a:pPr algn="ctr"/>
                      <a:r>
                        <a:rPr lang="en-US" sz="1700" dirty="0" err="1" smtClean="0">
                          <a:latin typeface="Times" panose="02020603050405020304" pitchFamily="18" charset="0"/>
                          <a:cs typeface="Times" panose="02020603050405020304" pitchFamily="18" charset="0"/>
                        </a:rPr>
                        <a:t>Nội</a:t>
                      </a:r>
                      <a:r>
                        <a:rPr lang="en-US" sz="1700" baseline="0" dirty="0" smtClean="0">
                          <a:latin typeface="Times" panose="02020603050405020304" pitchFamily="18" charset="0"/>
                          <a:cs typeface="Times" panose="02020603050405020304" pitchFamily="18" charset="0"/>
                        </a:rPr>
                        <a:t> dung </a:t>
                      </a:r>
                      <a:r>
                        <a:rPr lang="en-US" sz="1700" baseline="0" dirty="0" err="1" smtClean="0">
                          <a:latin typeface="Times" panose="02020603050405020304" pitchFamily="18" charset="0"/>
                          <a:cs typeface="Times" panose="02020603050405020304" pitchFamily="18" charset="0"/>
                        </a:rPr>
                        <a:t>công</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việc</a:t>
                      </a:r>
                      <a:endParaRPr lang="en-US" sz="1700" dirty="0">
                        <a:latin typeface="Times" panose="02020603050405020304" pitchFamily="18" charset="0"/>
                        <a:cs typeface="Times" panose="02020603050405020304" pitchFamily="18" charset="0"/>
                      </a:endParaRPr>
                    </a:p>
                  </a:txBody>
                  <a:tcPr marL="68580" marR="68580" marT="34290" marB="34290">
                    <a:solidFill>
                      <a:schemeClr val="accent2">
                        <a:lumMod val="75000"/>
                      </a:schemeClr>
                    </a:solidFill>
                  </a:tcPr>
                </a:tc>
                <a:tc>
                  <a:txBody>
                    <a:bodyPr/>
                    <a:lstStyle/>
                    <a:p>
                      <a:pPr algn="ctr"/>
                      <a:r>
                        <a:rPr lang="en-US" sz="1700" dirty="0" err="1" smtClean="0">
                          <a:latin typeface="Times" panose="02020603050405020304" pitchFamily="18" charset="0"/>
                          <a:cs typeface="Times" panose="02020603050405020304" pitchFamily="18" charset="0"/>
                        </a:rPr>
                        <a:t>Biện</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pháp</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thực</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hiện</a:t>
                      </a:r>
                      <a:endParaRPr lang="en-US" sz="1700" dirty="0">
                        <a:latin typeface="Times" panose="02020603050405020304" pitchFamily="18" charset="0"/>
                        <a:cs typeface="Times" panose="02020603050405020304" pitchFamily="18" charset="0"/>
                      </a:endParaRPr>
                    </a:p>
                  </a:txBody>
                  <a:tcPr marL="68580" marR="68580" marT="34290" marB="34290">
                    <a:solidFill>
                      <a:schemeClr val="accent2">
                        <a:lumMod val="75000"/>
                      </a:schemeClr>
                    </a:solidFill>
                  </a:tcPr>
                </a:tc>
                <a:tc>
                  <a:txBody>
                    <a:bodyPr/>
                    <a:lstStyle/>
                    <a:p>
                      <a:pPr algn="ctr"/>
                      <a:r>
                        <a:rPr lang="en-US" sz="1700" dirty="0" err="1" smtClean="0">
                          <a:latin typeface="Times" panose="02020603050405020304" pitchFamily="18" charset="0"/>
                          <a:cs typeface="Times" panose="02020603050405020304" pitchFamily="18" charset="0"/>
                        </a:rPr>
                        <a:t>Kết</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quả</a:t>
                      </a:r>
                      <a:endParaRPr lang="en-US" sz="1700" dirty="0">
                        <a:latin typeface="Times" panose="02020603050405020304" pitchFamily="18" charset="0"/>
                        <a:cs typeface="Times" panose="02020603050405020304" pitchFamily="18" charset="0"/>
                      </a:endParaRPr>
                    </a:p>
                  </a:txBody>
                  <a:tcPr marL="68580" marR="68580" marT="34290" marB="34290">
                    <a:solidFill>
                      <a:schemeClr val="accent2">
                        <a:lumMod val="75000"/>
                      </a:schemeClr>
                    </a:solidFill>
                  </a:tcPr>
                </a:tc>
                <a:extLst>
                  <a:ext uri="{0D108BD9-81ED-4DB2-BD59-A6C34878D82A}">
                    <a16:rowId xmlns:a16="http://schemas.microsoft.com/office/drawing/2014/main" val="10000"/>
                  </a:ext>
                </a:extLst>
              </a:tr>
              <a:tr h="822960">
                <a:tc>
                  <a:txBody>
                    <a:bodyPr/>
                    <a:lstStyle/>
                    <a:p>
                      <a:r>
                        <a:rPr lang="en-US" sz="1700" b="1" dirty="0" smtClean="0">
                          <a:solidFill>
                            <a:schemeClr val="accent1">
                              <a:lumMod val="50000"/>
                            </a:schemeClr>
                          </a:solidFill>
                          <a:latin typeface="Times" panose="02020603050405020304" pitchFamily="18" charset="0"/>
                          <a:cs typeface="Times" panose="02020603050405020304" pitchFamily="18" charset="0"/>
                        </a:rPr>
                        <a:t>     </a:t>
                      </a:r>
                      <a:r>
                        <a:rPr lang="en-US" sz="1700" b="1" dirty="0" err="1" smtClean="0">
                          <a:solidFill>
                            <a:schemeClr val="accent1">
                              <a:lumMod val="50000"/>
                            </a:schemeClr>
                          </a:solidFill>
                          <a:latin typeface="Times" panose="02020603050405020304" pitchFamily="18" charset="0"/>
                          <a:cs typeface="Times" panose="02020603050405020304" pitchFamily="18" charset="0"/>
                        </a:rPr>
                        <a:t>Học</a:t>
                      </a:r>
                      <a:r>
                        <a:rPr lang="en-US" sz="1700" b="1" baseline="0" dirty="0" smtClean="0">
                          <a:solidFill>
                            <a:schemeClr val="accent1">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1">
                              <a:lumMod val="50000"/>
                            </a:schemeClr>
                          </a:solidFill>
                          <a:latin typeface="Times" panose="02020603050405020304" pitchFamily="18" charset="0"/>
                          <a:cs typeface="Times" panose="02020603050405020304" pitchFamily="18" charset="0"/>
                        </a:rPr>
                        <a:t>tập</a:t>
                      </a:r>
                      <a:endParaRPr lang="en-US" sz="1700" b="1" dirty="0">
                        <a:solidFill>
                          <a:schemeClr val="accent1">
                            <a:lumMod val="50000"/>
                          </a:schemeClr>
                        </a:solidFill>
                        <a:latin typeface="Times" panose="02020603050405020304" pitchFamily="18" charset="0"/>
                        <a:cs typeface="Times" panose="02020603050405020304" pitchFamily="18" charset="0"/>
                      </a:endParaRPr>
                    </a:p>
                  </a:txBody>
                  <a:tcPr marL="68580" marR="68580" marT="34290" marB="34290">
                    <a:solidFill>
                      <a:schemeClr val="accent3">
                        <a:lumMod val="40000"/>
                        <a:lumOff val="60000"/>
                      </a:schemeClr>
                    </a:solidFill>
                  </a:tcPr>
                </a:tc>
                <a:tc>
                  <a:txBody>
                    <a:bodyPr/>
                    <a:lstStyle/>
                    <a:p>
                      <a:r>
                        <a:rPr lang="en-US" sz="1700" dirty="0" smtClean="0">
                          <a:solidFill>
                            <a:schemeClr val="tx1">
                              <a:lumMod val="50000"/>
                            </a:schemeClr>
                          </a:solidFill>
                          <a:latin typeface="Times" panose="02020603050405020304" pitchFamily="18" charset="0"/>
                          <a:cs typeface="Times" panose="02020603050405020304" pitchFamily="18" charset="0"/>
                        </a:rPr>
                        <a:t>-</a:t>
                      </a:r>
                      <a:r>
                        <a:rPr lang="en-US" sz="1700" dirty="0" err="1" smtClean="0">
                          <a:solidFill>
                            <a:schemeClr val="tx1">
                              <a:lumMod val="50000"/>
                            </a:schemeClr>
                          </a:solidFill>
                          <a:latin typeface="Times" panose="02020603050405020304" pitchFamily="18" charset="0"/>
                          <a:cs typeface="Times" panose="02020603050405020304" pitchFamily="18" charset="0"/>
                        </a:rPr>
                        <a:t>Học</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tiếng</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Anh</a:t>
                      </a:r>
                      <a:endParaRPr lang="en-US" sz="1700" baseline="0" dirty="0" smtClean="0">
                        <a:solidFill>
                          <a:schemeClr val="tx1">
                            <a:lumMod val="50000"/>
                          </a:schemeClr>
                        </a:solidFill>
                        <a:latin typeface="Times" panose="02020603050405020304" pitchFamily="18" charset="0"/>
                        <a:cs typeface="Times" panose="02020603050405020304" pitchFamily="18" charset="0"/>
                      </a:endParaRPr>
                    </a:p>
                    <a:p>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Làm</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bài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tập</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hè</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E5FE8A"/>
                    </a:solidFill>
                  </a:tcPr>
                </a:tc>
                <a:tc>
                  <a:txBody>
                    <a:bodyPr/>
                    <a:lstStyle/>
                    <a:p>
                      <a:pPr marL="342900" indent="-342900">
                        <a:buFontTx/>
                        <a:buChar char="-"/>
                      </a:pPr>
                      <a:r>
                        <a:rPr lang="en-US" sz="1700" dirty="0" err="1" smtClean="0">
                          <a:solidFill>
                            <a:schemeClr val="tx1">
                              <a:lumMod val="50000"/>
                            </a:schemeClr>
                          </a:solidFill>
                          <a:latin typeface="Times" panose="02020603050405020304" pitchFamily="18" charset="0"/>
                          <a:cs typeface="Times" panose="02020603050405020304" pitchFamily="18" charset="0"/>
                        </a:rPr>
                        <a:t>Học</a:t>
                      </a:r>
                      <a:r>
                        <a:rPr lang="en-US" sz="1700" baseline="0" dirty="0" smtClean="0">
                          <a:solidFill>
                            <a:schemeClr val="tx1">
                              <a:lumMod val="50000"/>
                            </a:schemeClr>
                          </a:solidFill>
                          <a:latin typeface="Times" panose="02020603050405020304" pitchFamily="18" charset="0"/>
                          <a:cs typeface="Times" panose="02020603050405020304" pitchFamily="18" charset="0"/>
                        </a:rPr>
                        <a:t> 5-7 </a:t>
                      </a:r>
                      <a:r>
                        <a:rPr lang="en-US" sz="1700" baseline="0" dirty="0" err="1" smtClean="0">
                          <a:solidFill>
                            <a:schemeClr val="tx1">
                              <a:lumMod val="50000"/>
                            </a:schemeClr>
                          </a:solidFill>
                          <a:latin typeface="Times" panose="02020603050405020304" pitchFamily="18" charset="0"/>
                          <a:cs typeface="Times" panose="02020603050405020304" pitchFamily="18" charset="0"/>
                        </a:rPr>
                        <a:t>từ</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mới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mỗi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ngày</a:t>
                      </a:r>
                      <a:endParaRPr lang="en-US" sz="1700" baseline="0" dirty="0" smtClean="0">
                        <a:solidFill>
                          <a:schemeClr val="tx1">
                            <a:lumMod val="50000"/>
                          </a:schemeClr>
                        </a:solidFill>
                        <a:latin typeface="Times" panose="02020603050405020304" pitchFamily="18" charset="0"/>
                        <a:cs typeface="Times" panose="02020603050405020304" pitchFamily="18" charset="0"/>
                      </a:endParaRPr>
                    </a:p>
                    <a:p>
                      <a:pPr marL="342900" indent="-342900">
                        <a:buFontTx/>
                        <a:buChar char="-"/>
                      </a:pPr>
                      <a:r>
                        <a:rPr lang="en-US" sz="1700" baseline="0" dirty="0" err="1" smtClean="0">
                          <a:solidFill>
                            <a:schemeClr val="tx1">
                              <a:lumMod val="50000"/>
                            </a:schemeClr>
                          </a:solidFill>
                          <a:latin typeface="Times" panose="02020603050405020304" pitchFamily="18" charset="0"/>
                          <a:cs typeface="Times" panose="02020603050405020304" pitchFamily="18" charset="0"/>
                        </a:rPr>
                        <a:t>Học</a:t>
                      </a:r>
                      <a:r>
                        <a:rPr lang="en-US" sz="1700" baseline="0" dirty="0" smtClean="0">
                          <a:solidFill>
                            <a:schemeClr val="tx1">
                              <a:lumMod val="50000"/>
                            </a:schemeClr>
                          </a:solidFill>
                          <a:latin typeface="Times" panose="02020603050405020304" pitchFamily="18" charset="0"/>
                          <a:cs typeface="Times" panose="02020603050405020304" pitchFamily="18" charset="0"/>
                        </a:rPr>
                        <a:t> 2-3 </a:t>
                      </a:r>
                      <a:r>
                        <a:rPr lang="en-US" sz="1700" baseline="0" dirty="0" err="1" smtClean="0">
                          <a:solidFill>
                            <a:schemeClr val="tx1">
                              <a:lumMod val="50000"/>
                            </a:schemeClr>
                          </a:solidFill>
                          <a:latin typeface="Times" panose="02020603050405020304" pitchFamily="18" charset="0"/>
                          <a:cs typeface="Times" panose="02020603050405020304" pitchFamily="18" charset="0"/>
                        </a:rPr>
                        <a:t>môn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mỗi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ngày</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E5FE8A"/>
                    </a:solidFill>
                  </a:tcPr>
                </a:tc>
                <a:tc>
                  <a:txBody>
                    <a:bodyPr/>
                    <a:lstStyle/>
                    <a:p>
                      <a:pPr marL="342900" indent="-342900">
                        <a:buFontTx/>
                        <a:buChar char="-"/>
                      </a:pPr>
                      <a:r>
                        <a:rPr lang="en-US" sz="1700" dirty="0" err="1" smtClean="0">
                          <a:solidFill>
                            <a:schemeClr val="tx1">
                              <a:lumMod val="50000"/>
                            </a:schemeClr>
                          </a:solidFill>
                          <a:latin typeface="Times" panose="02020603050405020304" pitchFamily="18" charset="0"/>
                          <a:cs typeface="Times" panose="02020603050405020304" pitchFamily="18" charset="0"/>
                        </a:rPr>
                        <a:t>Thuộc</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được</a:t>
                      </a:r>
                      <a:r>
                        <a:rPr lang="en-US" sz="1700" baseline="0" dirty="0" smtClean="0">
                          <a:solidFill>
                            <a:schemeClr val="tx1">
                              <a:lumMod val="50000"/>
                            </a:schemeClr>
                          </a:solidFill>
                          <a:latin typeface="Times" panose="02020603050405020304" pitchFamily="18" charset="0"/>
                          <a:cs typeface="Times" panose="02020603050405020304" pitchFamily="18" charset="0"/>
                        </a:rPr>
                        <a:t> 100 </a:t>
                      </a:r>
                      <a:r>
                        <a:rPr lang="en-US" sz="1700" baseline="0" dirty="0" err="1" smtClean="0">
                          <a:solidFill>
                            <a:schemeClr val="tx1">
                              <a:lumMod val="50000"/>
                            </a:schemeClr>
                          </a:solidFill>
                          <a:latin typeface="Times" panose="02020603050405020304" pitchFamily="18" charset="0"/>
                          <a:cs typeface="Times" panose="02020603050405020304" pitchFamily="18" charset="0"/>
                        </a:rPr>
                        <a:t>từ</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mới</a:t>
                      </a:r>
                      <a:endParaRPr lang="en-US" sz="1700" baseline="0" dirty="0" smtClean="0">
                        <a:solidFill>
                          <a:schemeClr val="tx1">
                            <a:lumMod val="50000"/>
                          </a:schemeClr>
                        </a:solidFill>
                        <a:latin typeface="Times" panose="02020603050405020304" pitchFamily="18" charset="0"/>
                        <a:cs typeface="Times" panose="02020603050405020304" pitchFamily="18" charset="0"/>
                      </a:endParaRPr>
                    </a:p>
                    <a:p>
                      <a:pPr marL="342900" indent="-342900">
                        <a:buFontTx/>
                        <a:buChar char="-"/>
                      </a:pPr>
                      <a:r>
                        <a:rPr lang="en-US" sz="1700" baseline="0" dirty="0" err="1" smtClean="0">
                          <a:solidFill>
                            <a:schemeClr val="tx1">
                              <a:lumMod val="50000"/>
                            </a:schemeClr>
                          </a:solidFill>
                          <a:latin typeface="Times" panose="02020603050405020304" pitchFamily="18" charset="0"/>
                          <a:cs typeface="Times" panose="02020603050405020304" pitchFamily="18" charset="0"/>
                        </a:rPr>
                        <a:t>Hoàn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thành</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bài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tập</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hè</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E5FE8A"/>
                    </a:solidFill>
                  </a:tcPr>
                </a:tc>
                <a:extLst>
                  <a:ext uri="{0D108BD9-81ED-4DB2-BD59-A6C34878D82A}">
                    <a16:rowId xmlns:a16="http://schemas.microsoft.com/office/drawing/2014/main" val="10001"/>
                  </a:ext>
                </a:extLst>
              </a:tr>
              <a:tr h="822960">
                <a:tc>
                  <a:txBody>
                    <a:bodyPr/>
                    <a:lstStyle/>
                    <a:p>
                      <a:r>
                        <a:rPr lang="en-US" sz="1700" b="1" dirty="0" smtClean="0">
                          <a:solidFill>
                            <a:schemeClr val="accent1">
                              <a:lumMod val="50000"/>
                            </a:schemeClr>
                          </a:solidFill>
                          <a:latin typeface="Times" panose="02020603050405020304" pitchFamily="18" charset="0"/>
                          <a:cs typeface="Times" panose="02020603050405020304" pitchFamily="18" charset="0"/>
                        </a:rPr>
                        <a:t>    Lao </a:t>
                      </a:r>
                      <a:r>
                        <a:rPr lang="en-US" sz="1700" b="1" dirty="0" err="1" smtClean="0">
                          <a:solidFill>
                            <a:schemeClr val="accent1">
                              <a:lumMod val="50000"/>
                            </a:schemeClr>
                          </a:solidFill>
                          <a:latin typeface="Times" panose="02020603050405020304" pitchFamily="18" charset="0"/>
                          <a:cs typeface="Times" panose="02020603050405020304" pitchFamily="18" charset="0"/>
                        </a:rPr>
                        <a:t>động</a:t>
                      </a:r>
                      <a:endParaRPr lang="en-US" sz="1700" b="1" dirty="0">
                        <a:solidFill>
                          <a:schemeClr val="accent1">
                            <a:lumMod val="50000"/>
                          </a:schemeClr>
                        </a:solidFill>
                        <a:latin typeface="Times" panose="02020603050405020304" pitchFamily="18" charset="0"/>
                        <a:cs typeface="Times" panose="02020603050405020304" pitchFamily="18" charset="0"/>
                      </a:endParaRPr>
                    </a:p>
                  </a:txBody>
                  <a:tcPr marL="68580" marR="68580" marT="34290" marB="34290">
                    <a:solidFill>
                      <a:schemeClr val="accent3">
                        <a:lumMod val="40000"/>
                        <a:lumOff val="60000"/>
                      </a:schemeClr>
                    </a:solidFill>
                  </a:tcPr>
                </a:tc>
                <a:tc>
                  <a:txBody>
                    <a:bodyPr/>
                    <a:lstStyle/>
                    <a:p>
                      <a:pPr marL="0" indent="0">
                        <a:buFontTx/>
                        <a:buNone/>
                      </a:pPr>
                      <a:r>
                        <a:rPr lang="en-US" sz="1700" dirty="0" smtClean="0">
                          <a:solidFill>
                            <a:schemeClr val="bg1"/>
                          </a:solidFill>
                          <a:latin typeface="Times" panose="02020603050405020304" pitchFamily="18" charset="0"/>
                          <a:cs typeface="Times" panose="02020603050405020304" pitchFamily="18" charset="0"/>
                        </a:rPr>
                        <a:t>-</a:t>
                      </a:r>
                      <a:r>
                        <a:rPr lang="en-US" sz="1700" baseline="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Dọn</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dẹp</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nhà</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cửa</a:t>
                      </a:r>
                      <a:endParaRPr lang="en-US" sz="1700" baseline="0" dirty="0" smtClean="0">
                        <a:solidFill>
                          <a:schemeClr val="bg1"/>
                        </a:solidFill>
                        <a:latin typeface="Times" panose="02020603050405020304" pitchFamily="18" charset="0"/>
                        <a:cs typeface="Times" panose="02020603050405020304" pitchFamily="18" charset="0"/>
                      </a:endParaRPr>
                    </a:p>
                    <a:p>
                      <a:pPr marL="0" indent="0">
                        <a:buFontTx/>
                        <a:buNone/>
                      </a:pP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Chăm</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sóc</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vườn</a:t>
                      </a:r>
                      <a:r>
                        <a:rPr lang="en-US" sz="1700" baseline="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cây</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của</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bà</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nội</a:t>
                      </a:r>
                      <a:r>
                        <a:rPr lang="en-US" sz="1700" baseline="0" dirty="0" smtClean="0">
                          <a:solidFill>
                            <a:schemeClr val="bg1"/>
                          </a:solidFill>
                          <a:latin typeface="Times" panose="02020603050405020304" pitchFamily="18" charset="0"/>
                          <a:cs typeface="Times" panose="02020603050405020304" pitchFamily="18" charset="0"/>
                        </a:rPr>
                        <a:t>.</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tc>
                  <a:txBody>
                    <a:bodyPr/>
                    <a:lstStyle/>
                    <a:p>
                      <a:pPr marL="342900" indent="-342900">
                        <a:buFontTx/>
                        <a:buChar char="-"/>
                      </a:pPr>
                      <a:r>
                        <a:rPr lang="en-US" sz="1700" dirty="0" err="1" smtClean="0">
                          <a:solidFill>
                            <a:schemeClr val="bg1"/>
                          </a:solidFill>
                          <a:latin typeface="Times" panose="02020603050405020304" pitchFamily="18" charset="0"/>
                          <a:cs typeface="Times" panose="02020603050405020304" pitchFamily="18" charset="0"/>
                        </a:rPr>
                        <a:t>Quét</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nhà</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mỗi</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ngày</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tự</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rửa</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chén</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bát</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sau</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khi</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ăn</a:t>
                      </a:r>
                      <a:r>
                        <a:rPr lang="en-US" sz="1700" baseline="0" dirty="0" smtClean="0">
                          <a:solidFill>
                            <a:schemeClr val="bg1"/>
                          </a:solidFill>
                          <a:latin typeface="Times" panose="02020603050405020304" pitchFamily="18" charset="0"/>
                          <a:cs typeface="Times" panose="02020603050405020304" pitchFamily="18" charset="0"/>
                        </a:rPr>
                        <a:t>.</a:t>
                      </a:r>
                    </a:p>
                    <a:p>
                      <a:pPr marL="342900" indent="-342900">
                        <a:buFontTx/>
                        <a:buChar char="-"/>
                      </a:pPr>
                      <a:r>
                        <a:rPr lang="en-US" sz="1700" baseline="0" dirty="0" err="1" smtClean="0">
                          <a:solidFill>
                            <a:schemeClr val="bg1"/>
                          </a:solidFill>
                          <a:latin typeface="Times" panose="02020603050405020304" pitchFamily="18" charset="0"/>
                          <a:cs typeface="Times" panose="02020603050405020304" pitchFamily="18" charset="0"/>
                        </a:rPr>
                        <a:t>Tưới</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cây</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hằng</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ngày</a:t>
                      </a:r>
                      <a:r>
                        <a:rPr lang="en-US" sz="1700" baseline="0" dirty="0" smtClean="0">
                          <a:solidFill>
                            <a:schemeClr val="bg1"/>
                          </a:solidFill>
                          <a:latin typeface="Times" panose="02020603050405020304" pitchFamily="18" charset="0"/>
                          <a:cs typeface="Times" panose="02020603050405020304" pitchFamily="18" charset="0"/>
                        </a:rPr>
                        <a:t>.</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tc>
                  <a:txBody>
                    <a:bodyPr/>
                    <a:lstStyle/>
                    <a:p>
                      <a:pPr marL="342900" indent="-342900">
                        <a:buFontTx/>
                        <a:buChar char="-"/>
                      </a:pPr>
                      <a:r>
                        <a:rPr lang="en-US" sz="1700" dirty="0" err="1" smtClean="0">
                          <a:solidFill>
                            <a:schemeClr val="bg1"/>
                          </a:solidFill>
                          <a:latin typeface="Times" panose="02020603050405020304" pitchFamily="18" charset="0"/>
                          <a:cs typeface="Times" panose="02020603050405020304" pitchFamily="18" charset="0"/>
                        </a:rPr>
                        <a:t>Đôi</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lúc</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quên</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không</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quét</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nhà</a:t>
                      </a:r>
                      <a:r>
                        <a:rPr lang="en-US" sz="1700" baseline="0" dirty="0" smtClean="0">
                          <a:solidFill>
                            <a:schemeClr val="bg1"/>
                          </a:solidFill>
                          <a:latin typeface="Times" panose="02020603050405020304" pitchFamily="18" charset="0"/>
                          <a:cs typeface="Times" panose="02020603050405020304" pitchFamily="18" charset="0"/>
                        </a:rPr>
                        <a:t>.</a:t>
                      </a:r>
                    </a:p>
                    <a:p>
                      <a:pPr marL="342900" indent="-342900">
                        <a:buFontTx/>
                        <a:buChar char="-"/>
                      </a:pPr>
                      <a:r>
                        <a:rPr lang="en-US" sz="1700" baseline="0" dirty="0" err="1" smtClean="0">
                          <a:solidFill>
                            <a:schemeClr val="bg1"/>
                          </a:solidFill>
                          <a:latin typeface="Times" panose="02020603050405020304" pitchFamily="18" charset="0"/>
                          <a:cs typeface="Times" panose="02020603050405020304" pitchFamily="18" charset="0"/>
                        </a:rPr>
                        <a:t>Vườn</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cây</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xanh</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tốt</a:t>
                      </a:r>
                      <a:r>
                        <a:rPr lang="en-US" sz="1700" baseline="0" dirty="0" smtClean="0">
                          <a:solidFill>
                            <a:schemeClr val="bg1"/>
                          </a:solidFill>
                          <a:latin typeface="Times" panose="02020603050405020304" pitchFamily="18" charset="0"/>
                          <a:cs typeface="Times" panose="02020603050405020304" pitchFamily="18" charset="0"/>
                        </a:rPr>
                        <a:t>.</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extLst>
                  <a:ext uri="{0D108BD9-81ED-4DB2-BD59-A6C34878D82A}">
                    <a16:rowId xmlns:a16="http://schemas.microsoft.com/office/drawing/2014/main" val="10002"/>
                  </a:ext>
                </a:extLst>
              </a:tr>
              <a:tr h="571500">
                <a:tc>
                  <a:txBody>
                    <a:bodyPr/>
                    <a:lstStyle/>
                    <a:p>
                      <a:r>
                        <a:rPr lang="en-US" sz="1700" b="1" dirty="0" smtClean="0">
                          <a:solidFill>
                            <a:schemeClr val="accent2">
                              <a:lumMod val="50000"/>
                            </a:schemeClr>
                          </a:solidFill>
                          <a:latin typeface="Times" panose="02020603050405020304" pitchFamily="18" charset="0"/>
                          <a:cs typeface="Times" panose="02020603050405020304" pitchFamily="18" charset="0"/>
                        </a:rPr>
                        <a:t>     </a:t>
                      </a:r>
                      <a:r>
                        <a:rPr lang="en-US" sz="1700" b="1" dirty="0" err="1" smtClean="0">
                          <a:solidFill>
                            <a:schemeClr val="accent2">
                              <a:lumMod val="50000"/>
                            </a:schemeClr>
                          </a:solidFill>
                          <a:latin typeface="Times" panose="02020603050405020304" pitchFamily="18" charset="0"/>
                          <a:cs typeface="Times" panose="02020603050405020304" pitchFamily="18" charset="0"/>
                        </a:rPr>
                        <a:t>Sinh</a:t>
                      </a:r>
                      <a:r>
                        <a:rPr lang="en-US" sz="1700" b="1" dirty="0" smtClean="0">
                          <a:solidFill>
                            <a:schemeClr val="accent2">
                              <a:lumMod val="50000"/>
                            </a:schemeClr>
                          </a:solidFill>
                          <a:latin typeface="Times" panose="02020603050405020304" pitchFamily="18" charset="0"/>
                          <a:cs typeface="Times" panose="02020603050405020304" pitchFamily="18" charset="0"/>
                        </a:rPr>
                        <a:t> </a:t>
                      </a:r>
                      <a:r>
                        <a:rPr lang="en-US" sz="1700" b="1" dirty="0" err="1" smtClean="0">
                          <a:solidFill>
                            <a:schemeClr val="accent2">
                              <a:lumMod val="50000"/>
                            </a:schemeClr>
                          </a:solidFill>
                          <a:latin typeface="Times" panose="02020603050405020304" pitchFamily="18" charset="0"/>
                          <a:cs typeface="Times" panose="02020603050405020304" pitchFamily="18" charset="0"/>
                        </a:rPr>
                        <a:t>hoạt</a:t>
                      </a:r>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p>
                    <a:p>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2">
                              <a:lumMod val="50000"/>
                            </a:schemeClr>
                          </a:solidFill>
                          <a:latin typeface="Times" panose="02020603050405020304" pitchFamily="18" charset="0"/>
                          <a:cs typeface="Times" panose="02020603050405020304" pitchFamily="18" charset="0"/>
                        </a:rPr>
                        <a:t>hằng</a:t>
                      </a:r>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2">
                              <a:lumMod val="50000"/>
                            </a:schemeClr>
                          </a:solidFill>
                          <a:latin typeface="Times" panose="02020603050405020304" pitchFamily="18" charset="0"/>
                          <a:cs typeface="Times" panose="02020603050405020304" pitchFamily="18" charset="0"/>
                        </a:rPr>
                        <a:t>ngày</a:t>
                      </a:r>
                      <a:endParaRPr lang="en-US" sz="1700" b="1" dirty="0">
                        <a:solidFill>
                          <a:schemeClr val="accent2">
                            <a:lumMod val="50000"/>
                          </a:schemeClr>
                        </a:solidFill>
                        <a:latin typeface="Times" panose="02020603050405020304" pitchFamily="18" charset="0"/>
                        <a:cs typeface="Times" panose="02020603050405020304" pitchFamily="18" charset="0"/>
                      </a:endParaRPr>
                    </a:p>
                  </a:txBody>
                  <a:tcPr marL="68580" marR="68580" marT="34290" marB="34290">
                    <a:solidFill>
                      <a:schemeClr val="accent3">
                        <a:lumMod val="40000"/>
                        <a:lumOff val="60000"/>
                      </a:schemeClr>
                    </a:solidFill>
                  </a:tcPr>
                </a:tc>
                <a:tc>
                  <a:txBody>
                    <a:bodyPr/>
                    <a:lstStyle/>
                    <a:p>
                      <a:r>
                        <a:rPr lang="en-US" sz="1700" dirty="0" smtClean="0">
                          <a:solidFill>
                            <a:schemeClr val="tx1">
                              <a:lumMod val="50000"/>
                            </a:schemeClr>
                          </a:solidFill>
                          <a:latin typeface="Times" panose="02020603050405020304" pitchFamily="18" charset="0"/>
                          <a:cs typeface="Times" panose="02020603050405020304" pitchFamily="18" charset="0"/>
                        </a:rPr>
                        <a:t>- </a:t>
                      </a:r>
                      <a:r>
                        <a:rPr lang="en-US" sz="1700" dirty="0" err="1" smtClean="0">
                          <a:solidFill>
                            <a:schemeClr val="tx1">
                              <a:lumMod val="50000"/>
                            </a:schemeClr>
                          </a:solidFill>
                          <a:latin typeface="Times" panose="02020603050405020304" pitchFamily="18" charset="0"/>
                          <a:cs typeface="Times" panose="02020603050405020304" pitchFamily="18" charset="0"/>
                        </a:rPr>
                        <a:t>Rèn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luyện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sức</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khỏe</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D3F652"/>
                    </a:solidFill>
                  </a:tcPr>
                </a:tc>
                <a:tc>
                  <a:txBody>
                    <a:bodyPr/>
                    <a:lstStyle/>
                    <a:p>
                      <a:r>
                        <a:rPr lang="en-US" sz="1700" dirty="0" smtClean="0">
                          <a:solidFill>
                            <a:schemeClr val="tx1">
                              <a:lumMod val="50000"/>
                            </a:schemeClr>
                          </a:solidFill>
                          <a:latin typeface="Times" panose="02020603050405020304" pitchFamily="18" charset="0"/>
                          <a:cs typeface="Times" panose="02020603050405020304" pitchFamily="18" charset="0"/>
                        </a:rPr>
                        <a:t>- </a:t>
                      </a:r>
                      <a:r>
                        <a:rPr lang="en-US" sz="1700" dirty="0" err="1" smtClean="0">
                          <a:solidFill>
                            <a:schemeClr val="tx1">
                              <a:lumMod val="50000"/>
                            </a:schemeClr>
                          </a:solidFill>
                          <a:latin typeface="Times" panose="02020603050405020304" pitchFamily="18" charset="0"/>
                          <a:cs typeface="Times" panose="02020603050405020304" pitchFamily="18" charset="0"/>
                        </a:rPr>
                        <a:t>Chạy</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bộ</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trong</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công</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viên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mỗi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ngày</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D3F652"/>
                    </a:solidFill>
                  </a:tcPr>
                </a:tc>
                <a:tc>
                  <a:txBody>
                    <a:bodyPr/>
                    <a:lstStyle/>
                    <a:p>
                      <a:r>
                        <a:rPr lang="en-US" sz="1700" dirty="0" smtClean="0">
                          <a:solidFill>
                            <a:schemeClr val="tx1">
                              <a:lumMod val="50000"/>
                            </a:schemeClr>
                          </a:solidFill>
                          <a:latin typeface="Times" panose="02020603050405020304" pitchFamily="18" charset="0"/>
                          <a:cs typeface="Times" panose="02020603050405020304" pitchFamily="18" charset="0"/>
                        </a:rPr>
                        <a:t>- Chỉ</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thực</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hiện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được</a:t>
                      </a:r>
                      <a:r>
                        <a:rPr lang="en-US" sz="1700" baseline="0" dirty="0" smtClean="0">
                          <a:solidFill>
                            <a:schemeClr val="tx1">
                              <a:lumMod val="50000"/>
                            </a:schemeClr>
                          </a:solidFill>
                          <a:latin typeface="Times" panose="02020603050405020304" pitchFamily="18" charset="0"/>
                          <a:cs typeface="Times" panose="02020603050405020304" pitchFamily="18" charset="0"/>
                        </a:rPr>
                        <a:t> 2 </a:t>
                      </a:r>
                      <a:r>
                        <a:rPr lang="en-US" sz="1700" baseline="0" dirty="0" err="1" smtClean="0">
                          <a:solidFill>
                            <a:schemeClr val="tx1">
                              <a:lumMod val="50000"/>
                            </a:schemeClr>
                          </a:solidFill>
                          <a:latin typeface="Times" panose="02020603050405020304" pitchFamily="18" charset="0"/>
                          <a:cs typeface="Times" panose="02020603050405020304" pitchFamily="18" charset="0"/>
                        </a:rPr>
                        <a:t>tuần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đầu</a:t>
                      </a:r>
                      <a:r>
                        <a:rPr lang="en-US" sz="1700" baseline="0" dirty="0" smtClean="0">
                          <a:solidFill>
                            <a:schemeClr val="tx1">
                              <a:lumMod val="50000"/>
                            </a:schemeClr>
                          </a:solidFill>
                          <a:latin typeface="Times" panose="02020603050405020304" pitchFamily="18" charset="0"/>
                          <a:cs typeface="Times" panose="02020603050405020304" pitchFamily="18" charset="0"/>
                        </a:rPr>
                        <a:t>.</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D3F652"/>
                    </a:solidFill>
                  </a:tcPr>
                </a:tc>
                <a:extLst>
                  <a:ext uri="{0D108BD9-81ED-4DB2-BD59-A6C34878D82A}">
                    <a16:rowId xmlns:a16="http://schemas.microsoft.com/office/drawing/2014/main" val="10003"/>
                  </a:ext>
                </a:extLst>
              </a:tr>
              <a:tr h="571500">
                <a:tc>
                  <a:txBody>
                    <a:bodyPr/>
                    <a:lstStyle/>
                    <a:p>
                      <a:pPr algn="ctr"/>
                      <a:r>
                        <a:rPr lang="en-US" sz="1700" b="1" dirty="0" smtClean="0">
                          <a:solidFill>
                            <a:schemeClr val="accent2">
                              <a:lumMod val="50000"/>
                            </a:schemeClr>
                          </a:solidFill>
                          <a:latin typeface="Times" panose="02020603050405020304" pitchFamily="18" charset="0"/>
                          <a:cs typeface="Times" panose="02020603050405020304" pitchFamily="18" charset="0"/>
                        </a:rPr>
                        <a:t>  </a:t>
                      </a:r>
                      <a:r>
                        <a:rPr lang="en-US" sz="1700" b="1" dirty="0" err="1" smtClean="0">
                          <a:solidFill>
                            <a:schemeClr val="accent2">
                              <a:lumMod val="50000"/>
                            </a:schemeClr>
                          </a:solidFill>
                          <a:latin typeface="Times" panose="02020603050405020304" pitchFamily="18" charset="0"/>
                          <a:cs typeface="Times" panose="02020603050405020304" pitchFamily="18" charset="0"/>
                        </a:rPr>
                        <a:t>Hoạt</a:t>
                      </a:r>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2">
                              <a:lumMod val="50000"/>
                            </a:schemeClr>
                          </a:solidFill>
                          <a:latin typeface="Times" panose="02020603050405020304" pitchFamily="18" charset="0"/>
                          <a:cs typeface="Times" panose="02020603050405020304" pitchFamily="18" charset="0"/>
                        </a:rPr>
                        <a:t>động</a:t>
                      </a:r>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2">
                              <a:lumMod val="50000"/>
                            </a:schemeClr>
                          </a:solidFill>
                          <a:latin typeface="Times" panose="02020603050405020304" pitchFamily="18" charset="0"/>
                          <a:cs typeface="Times" panose="02020603050405020304" pitchFamily="18" charset="0"/>
                        </a:rPr>
                        <a:t>tập</a:t>
                      </a:r>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2">
                              <a:lumMod val="50000"/>
                            </a:schemeClr>
                          </a:solidFill>
                          <a:latin typeface="Times" panose="02020603050405020304" pitchFamily="18" charset="0"/>
                          <a:cs typeface="Times" panose="02020603050405020304" pitchFamily="18" charset="0"/>
                        </a:rPr>
                        <a:t>thể</a:t>
                      </a:r>
                      <a:endParaRPr lang="en-US" sz="1700" b="1" dirty="0">
                        <a:solidFill>
                          <a:schemeClr val="accent2">
                            <a:lumMod val="50000"/>
                          </a:schemeClr>
                        </a:solidFill>
                        <a:latin typeface="Times" panose="02020603050405020304" pitchFamily="18" charset="0"/>
                        <a:cs typeface="Times" panose="02020603050405020304" pitchFamily="18" charset="0"/>
                      </a:endParaRPr>
                    </a:p>
                  </a:txBody>
                  <a:tcPr marL="68580" marR="68580" marT="34290" marB="34290">
                    <a:solidFill>
                      <a:schemeClr val="accent3">
                        <a:lumMod val="40000"/>
                        <a:lumOff val="60000"/>
                      </a:schemeClr>
                    </a:solidFill>
                  </a:tcPr>
                </a:tc>
                <a:tc>
                  <a:txBody>
                    <a:bodyPr/>
                    <a:lstStyle/>
                    <a:p>
                      <a:r>
                        <a:rPr lang="en-US" sz="170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Tham</a:t>
                      </a:r>
                      <a:r>
                        <a:rPr lang="en-US" sz="170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gia</a:t>
                      </a:r>
                      <a:r>
                        <a:rPr lang="en-US" sz="170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hoạt</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động</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tập</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thể</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tc>
                  <a:txBody>
                    <a:bodyPr/>
                    <a:lstStyle/>
                    <a:p>
                      <a:r>
                        <a:rPr lang="en-US" sz="170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Đăng</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kí</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tham</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gia</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sinh</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hoạt</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Đội</a:t>
                      </a:r>
                      <a:r>
                        <a:rPr lang="en-US" sz="1700" baseline="0" dirty="0" smtClean="0">
                          <a:solidFill>
                            <a:schemeClr val="bg1"/>
                          </a:solidFill>
                          <a:latin typeface="Times" panose="02020603050405020304" pitchFamily="18" charset="0"/>
                          <a:cs typeface="Times" panose="02020603050405020304" pitchFamily="18" charset="0"/>
                        </a:rPr>
                        <a:t> ở </a:t>
                      </a:r>
                      <a:r>
                        <a:rPr lang="en-US" sz="1700" baseline="0" dirty="0" err="1" smtClean="0">
                          <a:solidFill>
                            <a:schemeClr val="bg1"/>
                          </a:solidFill>
                          <a:latin typeface="Times" panose="02020603050405020304" pitchFamily="18" charset="0"/>
                          <a:cs typeface="Times" panose="02020603050405020304" pitchFamily="18" charset="0"/>
                        </a:rPr>
                        <a:t>phường</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tc>
                  <a:txBody>
                    <a:bodyPr/>
                    <a:lstStyle/>
                    <a:p>
                      <a:r>
                        <a:rPr lang="en-US" sz="170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Có</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thêm</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được</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nhiều</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bạn</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mới</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múa</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đẹp</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hơn</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extLst>
                  <a:ext uri="{0D108BD9-81ED-4DB2-BD59-A6C34878D82A}">
                    <a16:rowId xmlns:a16="http://schemas.microsoft.com/office/drawing/2014/main" val="10004"/>
                  </a:ext>
                </a:extLst>
              </a:tr>
            </a:tbl>
          </a:graphicData>
        </a:graphic>
      </p:graphicFrame>
      <p:sp>
        <p:nvSpPr>
          <p:cNvPr id="6" name="Rectangle 5"/>
          <p:cNvSpPr/>
          <p:nvPr/>
        </p:nvSpPr>
        <p:spPr>
          <a:xfrm>
            <a:off x="0" y="3783673"/>
            <a:ext cx="9144000" cy="1384995"/>
          </a:xfrm>
          <a:prstGeom prst="rect">
            <a:avLst/>
          </a:prstGeom>
          <a:solidFill>
            <a:srgbClr val="FFE79B"/>
          </a:solidFill>
          <a:ln w="38100">
            <a:solidFill>
              <a:srgbClr val="FF0000"/>
            </a:solidFill>
          </a:ln>
        </p:spPr>
        <p:txBody>
          <a:bodyPr wrap="square">
            <a:spAutoFit/>
          </a:bodyPr>
          <a:lstStyle/>
          <a:p>
            <a:pPr defTabSz="342900">
              <a:buClrTx/>
            </a:pP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Nh</a:t>
            </a:r>
            <a:r>
              <a:rPr lang="en-US" sz="2100" kern="1200" dirty="0" err="1">
                <a:latin typeface="Times New Roman" panose="02020603050405020304" pitchFamily="18" charset="0"/>
                <a:ea typeface="Times New Roman" panose="02020603050405020304" pitchFamily="18" charset="0"/>
                <a:cs typeface="Calibri" panose="020F0502020204030204" pitchFamily="34" charset="0"/>
              </a:rPr>
              <a:t>ậ</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n</a:t>
            </a:r>
            <a:r>
              <a:rPr lang="en-US" sz="2100" kern="1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x</a:t>
            </a:r>
            <a:r>
              <a:rPr lang="en-US" sz="2100" kern="1200" dirty="0" err="1">
                <a:latin typeface="Times New Roman" panose="02020603050405020304" pitchFamily="18" charset="0"/>
                <a:ea typeface="Times New Roman" panose="02020603050405020304" pitchFamily="18" charset="0"/>
                <a:cs typeface=".VnTime" panose="020B7200000000000000" pitchFamily="34" charset="0"/>
              </a:rPr>
              <a:t>é</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t</a:t>
            </a:r>
            <a:r>
              <a:rPr lang="en-US" sz="2100" kern="1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v</a:t>
            </a:r>
            <a:r>
              <a:rPr lang="en-US" sz="2100" kern="1200" dirty="0" err="1">
                <a:latin typeface="Times New Roman" panose="02020603050405020304" pitchFamily="18" charset="0"/>
                <a:ea typeface="Times New Roman" panose="02020603050405020304" pitchFamily="18" charset="0"/>
                <a:cs typeface="Calibri" panose="020F0502020204030204" pitchFamily="34" charset="0"/>
              </a:rPr>
              <a:t>ề</a:t>
            </a:r>
            <a:r>
              <a:rPr lang="en-US" sz="2100" kern="1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t</a:t>
            </a:r>
            <a:r>
              <a:rPr lang="en-US" sz="2100" kern="1200" dirty="0" err="1">
                <a:latin typeface="Times New Roman" panose="02020603050405020304" pitchFamily="18" charset="0"/>
                <a:ea typeface="Times New Roman" panose="02020603050405020304" pitchFamily="18" charset="0"/>
                <a:cs typeface=".VnTime" panose="020B7200000000000000" pitchFamily="34" charset="0"/>
              </a:rPr>
              <a:t>í</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nh</a:t>
            </a:r>
            <a:r>
              <a:rPr lang="en-US" sz="2100" kern="1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t</a:t>
            </a:r>
            <a:r>
              <a:rPr lang="en-US" sz="2100" kern="1200" dirty="0" err="1">
                <a:latin typeface="Times New Roman" panose="02020603050405020304" pitchFamily="18" charset="0"/>
                <a:ea typeface="Times New Roman" panose="02020603050405020304" pitchFamily="18" charset="0"/>
                <a:cs typeface="Calibri" panose="020F0502020204030204" pitchFamily="34" charset="0"/>
              </a:rPr>
              <a:t>ự</a:t>
            </a:r>
            <a:r>
              <a:rPr lang="en-US" sz="2100" kern="1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l</a:t>
            </a:r>
            <a:r>
              <a:rPr lang="en-US" sz="2100" kern="1200" dirty="0" err="1">
                <a:latin typeface="Times New Roman" panose="02020603050405020304" pitchFamily="18" charset="0"/>
                <a:ea typeface="Times New Roman" panose="02020603050405020304" pitchFamily="18" charset="0"/>
                <a:cs typeface="Calibri" panose="020F0502020204030204" pitchFamily="34" charset="0"/>
              </a:rPr>
              <a:t>ậ</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p</a:t>
            </a:r>
            <a:r>
              <a:rPr lang="en-US" sz="2100" kern="1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c</a:t>
            </a:r>
            <a:r>
              <a:rPr lang="en-US" sz="2100" kern="1200" dirty="0" err="1">
                <a:latin typeface="Times New Roman" panose="02020603050405020304" pitchFamily="18" charset="0"/>
                <a:ea typeface="Times New Roman" panose="02020603050405020304" pitchFamily="18" charset="0"/>
                <a:cs typeface="Calibri" panose="020F0502020204030204" pitchFamily="34" charset="0"/>
              </a:rPr>
              <a:t>ủ</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a</a:t>
            </a:r>
            <a:r>
              <a:rPr lang="en-US" sz="2100" kern="1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b</a:t>
            </a:r>
            <a:r>
              <a:rPr lang="en-US" sz="2100" kern="1200" dirty="0" err="1">
                <a:latin typeface="Times New Roman" panose="02020603050405020304" pitchFamily="18" charset="0"/>
                <a:ea typeface="Times New Roman" panose="02020603050405020304" pitchFamily="18" charset="0"/>
                <a:cs typeface="Calibri" panose="020F0502020204030204" pitchFamily="34" charset="0"/>
              </a:rPr>
              <a:t>ạ</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n</a:t>
            </a:r>
            <a:r>
              <a:rPr lang="en-US" sz="2100" kern="1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kern="1200" dirty="0" err="1">
                <a:latin typeface="Times New Roman" panose="02020603050405020304" pitchFamily="18" charset="0"/>
                <a:ea typeface="Times New Roman" panose="02020603050405020304" pitchFamily="18" charset="0"/>
                <a:cs typeface="Times New Roman" panose="02020603050405020304" pitchFamily="18" charset="0"/>
              </a:rPr>
              <a:t>Hoa</a:t>
            </a:r>
            <a:r>
              <a:rPr lang="en-US" sz="2100" kern="12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100" kern="1200" dirty="0">
              <a:solidFill>
                <a:srgbClr val="5F5F5F"/>
              </a:solidFill>
              <a:latin typeface=".VnTime" panose="020B7200000000000000"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90065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3">
            <a:lumMod val="90000"/>
          </a:schemeClr>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7353F471-5DBF-4595-A952-DCBCE6D1E82B}"/>
              </a:ext>
            </a:extLst>
          </p:cNvPr>
          <p:cNvSpPr txBox="1"/>
          <p:nvPr/>
        </p:nvSpPr>
        <p:spPr>
          <a:xfrm>
            <a:off x="1395594" y="315884"/>
            <a:ext cx="4879202" cy="1200329"/>
          </a:xfrm>
          <a:prstGeom prst="rect">
            <a:avLst/>
          </a:prstGeom>
          <a:noFill/>
        </p:spPr>
        <p:txBody>
          <a:bodyPr wrap="square" rtlCol="0">
            <a:spAutoFit/>
          </a:bodyPr>
          <a:lstStyle/>
          <a:p>
            <a:pPr algn="ctr" defTabSz="685800"/>
            <a:r>
              <a:rPr lang="en-SG" sz="3600" b="1" dirty="0">
                <a:solidFill>
                  <a:srgbClr val="C00000"/>
                </a:solidFill>
                <a:latin typeface="SVN-Vanilla Daisy Pro" panose="00000500000000000000" pitchFamily="2" charset="0"/>
                <a:cs typeface="Times New Roman" panose="02020603050405020304" pitchFamily="18" charset="0"/>
              </a:rPr>
              <a:t>TRÒ CHƠI:</a:t>
            </a:r>
          </a:p>
          <a:p>
            <a:pPr algn="ctr" defTabSz="685800"/>
            <a:r>
              <a:rPr lang="en-SG" sz="3600" b="1" dirty="0">
                <a:solidFill>
                  <a:srgbClr val="C00000"/>
                </a:solidFill>
                <a:latin typeface="SVN-Vanilla Daisy Pro" panose="00000500000000000000" pitchFamily="2" charset="0"/>
                <a:cs typeface="Times New Roman" panose="02020603050405020304" pitchFamily="18" charset="0"/>
              </a:rPr>
              <a:t>ĐUỔI HÌNH BẮT CHỮ</a:t>
            </a:r>
          </a:p>
        </p:txBody>
      </p:sp>
      <p:pic>
        <p:nvPicPr>
          <p:cNvPr id="11" name="图片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579388" y="2681697"/>
            <a:ext cx="1564612" cy="2402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2" descr="Hình dáng bàn tay tiết lộ vận mện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7837" y="1732606"/>
            <a:ext cx="1962993" cy="175096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4"/>
          <a:stretch>
            <a:fillRect/>
          </a:stretch>
        </p:blipFill>
        <p:spPr>
          <a:xfrm>
            <a:off x="5027002" y="1771086"/>
            <a:ext cx="2082748" cy="1697051"/>
          </a:xfrm>
          <a:prstGeom prst="rect">
            <a:avLst/>
          </a:prstGeom>
        </p:spPr>
      </p:pic>
      <p:pic>
        <p:nvPicPr>
          <p:cNvPr id="1026" name="Picture 2" descr="Nói về tác dụng của lao động sáng tạo, nhà thơ Hoàng Trung Thông có viết:  Bàn tay ta làm nên tất cả. Có sức người sỏi đá cũng thành cơm. (Bài"/>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70789" y="1759767"/>
            <a:ext cx="1928813" cy="16966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3962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026"/>
                                        </p:tgtEl>
                                        <p:attrNameLst>
                                          <p:attrName>style.visibility</p:attrName>
                                        </p:attrNameLst>
                                      </p:cBhvr>
                                      <p:to>
                                        <p:strVal val="visible"/>
                                      </p:to>
                                    </p:set>
                                    <p:anim calcmode="lin" valueType="num">
                                      <p:cBhvr additive="base">
                                        <p:cTn id="17" dur="500" fill="hold"/>
                                        <p:tgtEl>
                                          <p:spTgt spid="1026"/>
                                        </p:tgtEl>
                                        <p:attrNameLst>
                                          <p:attrName>ppt_x</p:attrName>
                                        </p:attrNameLst>
                                      </p:cBhvr>
                                      <p:tavLst>
                                        <p:tav tm="0">
                                          <p:val>
                                            <p:strVal val="#ppt_x"/>
                                          </p:val>
                                        </p:tav>
                                        <p:tav tm="100000">
                                          <p:val>
                                            <p:strVal val="#ppt_x"/>
                                          </p:val>
                                        </p:tav>
                                      </p:tavLst>
                                    </p:anim>
                                    <p:anim calcmode="lin" valueType="num">
                                      <p:cBhvr additive="base">
                                        <p:cTn id="18" dur="500" fill="hold"/>
                                        <p:tgtEl>
                                          <p:spTgt spid="1026"/>
                                        </p:tgtEl>
                                        <p:attrNameLst>
                                          <p:attrName>ppt_y</p:attrName>
                                        </p:attrNameLst>
                                      </p:cBhvr>
                                      <p:tavLst>
                                        <p:tav tm="0">
                                          <p:val>
                                            <p:strVal val="1+#ppt_h/2"/>
                                          </p:val>
                                        </p:tav>
                                        <p:tav tm="100000">
                                          <p:val>
                                            <p:strVal val="#ppt_y"/>
                                          </p:val>
                                        </p:tav>
                                      </p:tavLst>
                                    </p:anim>
                                  </p:childTnLst>
                                </p:cTn>
                              </p:par>
                              <p:par>
                                <p:cTn id="19" presetID="31"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1000" fill="hold"/>
                                        <p:tgtEl>
                                          <p:spTgt spid="16"/>
                                        </p:tgtEl>
                                        <p:attrNameLst>
                                          <p:attrName>ppt_w</p:attrName>
                                        </p:attrNameLst>
                                      </p:cBhvr>
                                      <p:tavLst>
                                        <p:tav tm="0">
                                          <p:val>
                                            <p:fltVal val="0"/>
                                          </p:val>
                                        </p:tav>
                                        <p:tav tm="100000">
                                          <p:val>
                                            <p:strVal val="#ppt_w"/>
                                          </p:val>
                                        </p:tav>
                                      </p:tavLst>
                                    </p:anim>
                                    <p:anim calcmode="lin" valueType="num">
                                      <p:cBhvr>
                                        <p:cTn id="22" dur="1000" fill="hold"/>
                                        <p:tgtEl>
                                          <p:spTgt spid="16"/>
                                        </p:tgtEl>
                                        <p:attrNameLst>
                                          <p:attrName>ppt_h</p:attrName>
                                        </p:attrNameLst>
                                      </p:cBhvr>
                                      <p:tavLst>
                                        <p:tav tm="0">
                                          <p:val>
                                            <p:fltVal val="0"/>
                                          </p:val>
                                        </p:tav>
                                        <p:tav tm="100000">
                                          <p:val>
                                            <p:strVal val="#ppt_h"/>
                                          </p:val>
                                        </p:tav>
                                      </p:tavLst>
                                    </p:anim>
                                    <p:anim calcmode="lin" valueType="num">
                                      <p:cBhvr>
                                        <p:cTn id="23" dur="1000" fill="hold"/>
                                        <p:tgtEl>
                                          <p:spTgt spid="16"/>
                                        </p:tgtEl>
                                        <p:attrNameLst>
                                          <p:attrName>style.rotation</p:attrName>
                                        </p:attrNameLst>
                                      </p:cBhvr>
                                      <p:tavLst>
                                        <p:tav tm="0">
                                          <p:val>
                                            <p:fltVal val="90"/>
                                          </p:val>
                                        </p:tav>
                                        <p:tav tm="100000">
                                          <p:val>
                                            <p:fltVal val="0"/>
                                          </p:val>
                                        </p:tav>
                                      </p:tavLst>
                                    </p:anim>
                                    <p:animEffect transition="in" filter="fade">
                                      <p:cBhvr>
                                        <p:cTn id="24"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p:cNvSpPr txBox="1">
            <a:spLocks noChangeArrowheads="1"/>
          </p:cNvSpPr>
          <p:nvPr/>
        </p:nvSpPr>
        <p:spPr bwMode="auto">
          <a:xfrm>
            <a:off x="1355296" y="569749"/>
            <a:ext cx="675655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200" b="1">
                <a:solidFill>
                  <a:srgbClr val="0000FF"/>
                </a:solidFill>
                <a:latin typeface=".VnCentury Schoolbook" panose="020B7200000000000000" pitchFamily="34" charset="0"/>
                <a:cs typeface="Arial" panose="020B0604020202020204" pitchFamily="34" charset="0"/>
              </a:defRPr>
            </a:lvl1pPr>
            <a:lvl2pPr marL="742950" indent="-285750" eaLnBrk="0" hangingPunct="0">
              <a:defRPr sz="2200" b="1">
                <a:solidFill>
                  <a:srgbClr val="0000FF"/>
                </a:solidFill>
                <a:latin typeface=".VnCentury Schoolbook" panose="020B7200000000000000" pitchFamily="34" charset="0"/>
                <a:cs typeface="Arial" panose="020B0604020202020204" pitchFamily="34" charset="0"/>
              </a:defRPr>
            </a:lvl2pPr>
            <a:lvl3pPr marL="1143000" indent="-228600" eaLnBrk="0" hangingPunct="0">
              <a:defRPr sz="2200" b="1">
                <a:solidFill>
                  <a:srgbClr val="0000FF"/>
                </a:solidFill>
                <a:latin typeface=".VnCentury Schoolbook" panose="020B7200000000000000" pitchFamily="34" charset="0"/>
                <a:cs typeface="Arial" panose="020B0604020202020204" pitchFamily="34" charset="0"/>
              </a:defRPr>
            </a:lvl3pPr>
            <a:lvl4pPr marL="1600200" indent="-228600" eaLnBrk="0" hangingPunct="0">
              <a:defRPr sz="2200" b="1">
                <a:solidFill>
                  <a:srgbClr val="0000FF"/>
                </a:solidFill>
                <a:latin typeface=".VnCentury Schoolbook" panose="020B7200000000000000" pitchFamily="34" charset="0"/>
                <a:cs typeface="Arial" panose="020B0604020202020204" pitchFamily="34" charset="0"/>
              </a:defRPr>
            </a:lvl4pPr>
            <a:lvl5pPr marL="2057400" indent="-228600" eaLnBrk="0" hangingPunct="0">
              <a:defRPr sz="2200" b="1">
                <a:solidFill>
                  <a:srgbClr val="0000FF"/>
                </a:solidFill>
                <a:latin typeface=".VnCentury Schoolbook" panose="020B7200000000000000" pitchFamily="34" charset="0"/>
                <a:cs typeface="Arial" panose="020B0604020202020204" pitchFamily="34" charset="0"/>
              </a:defRPr>
            </a:lvl5pPr>
            <a:lvl6pPr marL="25146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6pPr>
            <a:lvl7pPr marL="29718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7pPr>
            <a:lvl8pPr marL="34290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8pPr>
            <a:lvl9pPr marL="38862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n-US" altLang="en-US" sz="1800" b="1" i="0" u="none" strike="noStrike" kern="1200" cap="none" spc="0" normalizeH="0" baseline="0" noProof="0" dirty="0">
                <a:ln>
                  <a:noFill/>
                </a:ln>
                <a:solidFill>
                  <a:srgbClr val="0000FF"/>
                </a:solidFill>
                <a:effectLst/>
                <a:uLnTx/>
                <a:uFillTx/>
                <a:latin typeface="Times New Roman" panose="02020603050405020304" pitchFamily="18" charset="0"/>
                <a:ea typeface="Microsoft YaHei" panose="020B0503020204020204" pitchFamily="34" charset="-122"/>
                <a:cs typeface="Times New Roman" panose="02020603050405020304" pitchFamily="18" charset="0"/>
                <a:sym typeface="Arial"/>
              </a:rPr>
              <a:t>BẢNG</a:t>
            </a:r>
            <a:r>
              <a:rPr kumimoji="0" lang="en-US" altLang="en-US" sz="2100" b="1" i="0" u="none" strike="noStrike" kern="1200" cap="none" spc="0" normalizeH="0" baseline="0" noProof="0" dirty="0">
                <a:ln>
                  <a:noFill/>
                </a:ln>
                <a:solidFill>
                  <a:srgbClr val="0000FF"/>
                </a:solidFill>
                <a:effectLst/>
                <a:uLnTx/>
                <a:uFillTx/>
                <a:latin typeface="Times New Roman" panose="02020603050405020304" pitchFamily="18" charset="0"/>
                <a:ea typeface="Microsoft YaHei" panose="020B0503020204020204" pitchFamily="34" charset="-122"/>
                <a:cs typeface="Times New Roman" panose="02020603050405020304" pitchFamily="18" charset="0"/>
                <a:sym typeface="Arial"/>
              </a:rPr>
              <a:t> KẾ HOẠCH HOẠT ĐỘNG TRONG HÈ</a:t>
            </a:r>
            <a:endParaRPr kumimoji="0" lang="it-IT" sz="2100" b="1" i="0" u="none" strike="noStrike" kern="1200" cap="none" spc="0" normalizeH="0" baseline="0" noProof="0" dirty="0">
              <a:ln>
                <a:noFill/>
              </a:ln>
              <a:solidFill>
                <a:srgbClr val="0000FF"/>
              </a:solidFill>
              <a:effectLst/>
              <a:uLnTx/>
              <a:uFillTx/>
              <a:latin typeface="Times New Roman" pitchFamily="18" charset="0"/>
              <a:ea typeface="+mn-ea"/>
              <a:cs typeface="Times New Roman" pitchFamily="18" charset="0"/>
              <a:sym typeface="Arial"/>
            </a:endParaRPr>
          </a:p>
        </p:txBody>
      </p:sp>
      <p:graphicFrame>
        <p:nvGraphicFramePr>
          <p:cNvPr id="4" name="Table 3"/>
          <p:cNvGraphicFramePr>
            <a:graphicFrameLocks noGrp="1"/>
          </p:cNvGraphicFramePr>
          <p:nvPr/>
        </p:nvGraphicFramePr>
        <p:xfrm>
          <a:off x="72312" y="63255"/>
          <a:ext cx="8999376" cy="3710940"/>
        </p:xfrm>
        <a:graphic>
          <a:graphicData uri="http://schemas.openxmlformats.org/drawingml/2006/table">
            <a:tbl>
              <a:tblPr firstRow="1" bandRow="1">
                <a:tableStyleId>{5C22544A-7EE6-4342-B048-85BDC9FD1C3A}</a:tableStyleId>
              </a:tblPr>
              <a:tblGrid>
                <a:gridCol w="1763486">
                  <a:extLst>
                    <a:ext uri="{9D8B030D-6E8A-4147-A177-3AD203B41FA5}">
                      <a16:colId xmlns:a16="http://schemas.microsoft.com/office/drawing/2014/main" val="20000"/>
                    </a:ext>
                  </a:extLst>
                </a:gridCol>
                <a:gridCol w="2358313">
                  <a:extLst>
                    <a:ext uri="{9D8B030D-6E8A-4147-A177-3AD203B41FA5}">
                      <a16:colId xmlns:a16="http://schemas.microsoft.com/office/drawing/2014/main" val="20001"/>
                    </a:ext>
                  </a:extLst>
                </a:gridCol>
                <a:gridCol w="2423203">
                  <a:extLst>
                    <a:ext uri="{9D8B030D-6E8A-4147-A177-3AD203B41FA5}">
                      <a16:colId xmlns:a16="http://schemas.microsoft.com/office/drawing/2014/main" val="20002"/>
                    </a:ext>
                  </a:extLst>
                </a:gridCol>
                <a:gridCol w="2454374">
                  <a:extLst>
                    <a:ext uri="{9D8B030D-6E8A-4147-A177-3AD203B41FA5}">
                      <a16:colId xmlns:a16="http://schemas.microsoft.com/office/drawing/2014/main" val="20003"/>
                    </a:ext>
                  </a:extLst>
                </a:gridCol>
              </a:tblGrid>
              <a:tr h="320040">
                <a:tc>
                  <a:txBody>
                    <a:bodyPr/>
                    <a:lstStyle/>
                    <a:p>
                      <a:pPr algn="ctr"/>
                      <a:r>
                        <a:rPr lang="en-US" sz="1700" dirty="0" err="1" smtClean="0">
                          <a:latin typeface="Times" panose="02020603050405020304" pitchFamily="18" charset="0"/>
                          <a:cs typeface="Times" panose="02020603050405020304" pitchFamily="18" charset="0"/>
                        </a:rPr>
                        <a:t>Lĩnh</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vực</a:t>
                      </a:r>
                      <a:endParaRPr lang="en-US" sz="1700" dirty="0">
                        <a:latin typeface="Times" panose="02020603050405020304" pitchFamily="18" charset="0"/>
                        <a:cs typeface="Times" panose="02020603050405020304" pitchFamily="18" charset="0"/>
                      </a:endParaRPr>
                    </a:p>
                  </a:txBody>
                  <a:tcPr marL="68580" marR="68580" marT="34290" marB="34290">
                    <a:solidFill>
                      <a:schemeClr val="accent2">
                        <a:lumMod val="75000"/>
                      </a:schemeClr>
                    </a:solidFill>
                  </a:tcPr>
                </a:tc>
                <a:tc>
                  <a:txBody>
                    <a:bodyPr/>
                    <a:lstStyle/>
                    <a:p>
                      <a:pPr algn="ctr"/>
                      <a:r>
                        <a:rPr lang="en-US" sz="1700" dirty="0" err="1" smtClean="0">
                          <a:latin typeface="Times" panose="02020603050405020304" pitchFamily="18" charset="0"/>
                          <a:cs typeface="Times" panose="02020603050405020304" pitchFamily="18" charset="0"/>
                        </a:rPr>
                        <a:t>Nội</a:t>
                      </a:r>
                      <a:r>
                        <a:rPr lang="en-US" sz="1700" baseline="0" dirty="0" smtClean="0">
                          <a:latin typeface="Times" panose="02020603050405020304" pitchFamily="18" charset="0"/>
                          <a:cs typeface="Times" panose="02020603050405020304" pitchFamily="18" charset="0"/>
                        </a:rPr>
                        <a:t> dung </a:t>
                      </a:r>
                      <a:r>
                        <a:rPr lang="en-US" sz="1700" baseline="0" dirty="0" err="1" smtClean="0">
                          <a:latin typeface="Times" panose="02020603050405020304" pitchFamily="18" charset="0"/>
                          <a:cs typeface="Times" panose="02020603050405020304" pitchFamily="18" charset="0"/>
                        </a:rPr>
                        <a:t>công</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việc</a:t>
                      </a:r>
                      <a:endParaRPr lang="en-US" sz="1700" dirty="0">
                        <a:latin typeface="Times" panose="02020603050405020304" pitchFamily="18" charset="0"/>
                        <a:cs typeface="Times" panose="02020603050405020304" pitchFamily="18" charset="0"/>
                      </a:endParaRPr>
                    </a:p>
                  </a:txBody>
                  <a:tcPr marL="68580" marR="68580" marT="34290" marB="34290">
                    <a:solidFill>
                      <a:schemeClr val="accent2">
                        <a:lumMod val="75000"/>
                      </a:schemeClr>
                    </a:solidFill>
                  </a:tcPr>
                </a:tc>
                <a:tc>
                  <a:txBody>
                    <a:bodyPr/>
                    <a:lstStyle/>
                    <a:p>
                      <a:pPr algn="ctr"/>
                      <a:r>
                        <a:rPr lang="en-US" sz="1700" dirty="0" err="1" smtClean="0">
                          <a:latin typeface="Times" panose="02020603050405020304" pitchFamily="18" charset="0"/>
                          <a:cs typeface="Times" panose="02020603050405020304" pitchFamily="18" charset="0"/>
                        </a:rPr>
                        <a:t>Biện</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pháp</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thực</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hiện</a:t>
                      </a:r>
                      <a:endParaRPr lang="en-US" sz="1700" dirty="0">
                        <a:latin typeface="Times" panose="02020603050405020304" pitchFamily="18" charset="0"/>
                        <a:cs typeface="Times" panose="02020603050405020304" pitchFamily="18" charset="0"/>
                      </a:endParaRPr>
                    </a:p>
                  </a:txBody>
                  <a:tcPr marL="68580" marR="68580" marT="34290" marB="34290">
                    <a:solidFill>
                      <a:schemeClr val="accent2">
                        <a:lumMod val="75000"/>
                      </a:schemeClr>
                    </a:solidFill>
                  </a:tcPr>
                </a:tc>
                <a:tc>
                  <a:txBody>
                    <a:bodyPr/>
                    <a:lstStyle/>
                    <a:p>
                      <a:pPr algn="ctr"/>
                      <a:r>
                        <a:rPr lang="en-US" sz="1700" dirty="0" err="1" smtClean="0">
                          <a:latin typeface="Times" panose="02020603050405020304" pitchFamily="18" charset="0"/>
                          <a:cs typeface="Times" panose="02020603050405020304" pitchFamily="18" charset="0"/>
                        </a:rPr>
                        <a:t>Kết</a:t>
                      </a:r>
                      <a:r>
                        <a:rPr lang="en-US" sz="1700" baseline="0" dirty="0" smtClean="0">
                          <a:latin typeface="Times" panose="02020603050405020304" pitchFamily="18" charset="0"/>
                          <a:cs typeface="Times" panose="02020603050405020304" pitchFamily="18" charset="0"/>
                        </a:rPr>
                        <a:t> </a:t>
                      </a:r>
                      <a:r>
                        <a:rPr lang="en-US" sz="1700" baseline="0" dirty="0" err="1" smtClean="0">
                          <a:latin typeface="Times" panose="02020603050405020304" pitchFamily="18" charset="0"/>
                          <a:cs typeface="Times" panose="02020603050405020304" pitchFamily="18" charset="0"/>
                        </a:rPr>
                        <a:t>quả</a:t>
                      </a:r>
                      <a:endParaRPr lang="en-US" sz="1700" dirty="0">
                        <a:latin typeface="Times" panose="02020603050405020304" pitchFamily="18" charset="0"/>
                        <a:cs typeface="Times" panose="02020603050405020304" pitchFamily="18" charset="0"/>
                      </a:endParaRPr>
                    </a:p>
                  </a:txBody>
                  <a:tcPr marL="68580" marR="68580" marT="34290" marB="34290">
                    <a:solidFill>
                      <a:schemeClr val="accent2">
                        <a:lumMod val="75000"/>
                      </a:schemeClr>
                    </a:solidFill>
                  </a:tcPr>
                </a:tc>
                <a:extLst>
                  <a:ext uri="{0D108BD9-81ED-4DB2-BD59-A6C34878D82A}">
                    <a16:rowId xmlns:a16="http://schemas.microsoft.com/office/drawing/2014/main" val="10000"/>
                  </a:ext>
                </a:extLst>
              </a:tr>
              <a:tr h="822960">
                <a:tc>
                  <a:txBody>
                    <a:bodyPr/>
                    <a:lstStyle/>
                    <a:p>
                      <a:r>
                        <a:rPr lang="en-US" sz="1700" b="1" dirty="0" smtClean="0">
                          <a:solidFill>
                            <a:schemeClr val="accent1">
                              <a:lumMod val="50000"/>
                            </a:schemeClr>
                          </a:solidFill>
                          <a:latin typeface="Times" panose="02020603050405020304" pitchFamily="18" charset="0"/>
                          <a:cs typeface="Times" panose="02020603050405020304" pitchFamily="18" charset="0"/>
                        </a:rPr>
                        <a:t>     </a:t>
                      </a:r>
                      <a:r>
                        <a:rPr lang="en-US" sz="1700" b="1" dirty="0" err="1" smtClean="0">
                          <a:solidFill>
                            <a:schemeClr val="accent1">
                              <a:lumMod val="50000"/>
                            </a:schemeClr>
                          </a:solidFill>
                          <a:latin typeface="Times" panose="02020603050405020304" pitchFamily="18" charset="0"/>
                          <a:cs typeface="Times" panose="02020603050405020304" pitchFamily="18" charset="0"/>
                        </a:rPr>
                        <a:t>Học</a:t>
                      </a:r>
                      <a:r>
                        <a:rPr lang="en-US" sz="1700" b="1" baseline="0" dirty="0" smtClean="0">
                          <a:solidFill>
                            <a:schemeClr val="accent1">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1">
                              <a:lumMod val="50000"/>
                            </a:schemeClr>
                          </a:solidFill>
                          <a:latin typeface="Times" panose="02020603050405020304" pitchFamily="18" charset="0"/>
                          <a:cs typeface="Times" panose="02020603050405020304" pitchFamily="18" charset="0"/>
                        </a:rPr>
                        <a:t>tập</a:t>
                      </a:r>
                      <a:endParaRPr lang="en-US" sz="1700" b="1" dirty="0">
                        <a:solidFill>
                          <a:schemeClr val="accent1">
                            <a:lumMod val="50000"/>
                          </a:schemeClr>
                        </a:solidFill>
                        <a:latin typeface="Times" panose="02020603050405020304" pitchFamily="18" charset="0"/>
                        <a:cs typeface="Times" panose="02020603050405020304" pitchFamily="18" charset="0"/>
                      </a:endParaRPr>
                    </a:p>
                  </a:txBody>
                  <a:tcPr marL="68580" marR="68580" marT="34290" marB="34290">
                    <a:solidFill>
                      <a:schemeClr val="accent3">
                        <a:lumMod val="40000"/>
                        <a:lumOff val="60000"/>
                      </a:schemeClr>
                    </a:solidFill>
                  </a:tcPr>
                </a:tc>
                <a:tc>
                  <a:txBody>
                    <a:bodyPr/>
                    <a:lstStyle/>
                    <a:p>
                      <a:r>
                        <a:rPr lang="en-US" sz="1700" dirty="0" smtClean="0">
                          <a:solidFill>
                            <a:schemeClr val="tx1">
                              <a:lumMod val="50000"/>
                            </a:schemeClr>
                          </a:solidFill>
                          <a:latin typeface="Times" panose="02020603050405020304" pitchFamily="18" charset="0"/>
                          <a:cs typeface="Times" panose="02020603050405020304" pitchFamily="18" charset="0"/>
                        </a:rPr>
                        <a:t>-</a:t>
                      </a:r>
                      <a:r>
                        <a:rPr lang="en-US" sz="1700" dirty="0" err="1" smtClean="0">
                          <a:solidFill>
                            <a:schemeClr val="tx1">
                              <a:lumMod val="50000"/>
                            </a:schemeClr>
                          </a:solidFill>
                          <a:latin typeface="Times" panose="02020603050405020304" pitchFamily="18" charset="0"/>
                          <a:cs typeface="Times" panose="02020603050405020304" pitchFamily="18" charset="0"/>
                        </a:rPr>
                        <a:t>Học</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tiếng</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Anh</a:t>
                      </a:r>
                      <a:endParaRPr lang="en-US" sz="1700" baseline="0" dirty="0" smtClean="0">
                        <a:solidFill>
                          <a:schemeClr val="tx1">
                            <a:lumMod val="50000"/>
                          </a:schemeClr>
                        </a:solidFill>
                        <a:latin typeface="Times" panose="02020603050405020304" pitchFamily="18" charset="0"/>
                        <a:cs typeface="Times" panose="02020603050405020304" pitchFamily="18" charset="0"/>
                      </a:endParaRPr>
                    </a:p>
                    <a:p>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Làm</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bài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tập</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hè</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E5FE8A"/>
                    </a:solidFill>
                  </a:tcPr>
                </a:tc>
                <a:tc>
                  <a:txBody>
                    <a:bodyPr/>
                    <a:lstStyle/>
                    <a:p>
                      <a:pPr marL="342900" indent="-342900">
                        <a:buFontTx/>
                        <a:buChar char="-"/>
                      </a:pPr>
                      <a:r>
                        <a:rPr lang="en-US" sz="1700" dirty="0" err="1" smtClean="0">
                          <a:solidFill>
                            <a:schemeClr val="tx1">
                              <a:lumMod val="50000"/>
                            </a:schemeClr>
                          </a:solidFill>
                          <a:latin typeface="Times" panose="02020603050405020304" pitchFamily="18" charset="0"/>
                          <a:cs typeface="Times" panose="02020603050405020304" pitchFamily="18" charset="0"/>
                        </a:rPr>
                        <a:t>Học</a:t>
                      </a:r>
                      <a:r>
                        <a:rPr lang="en-US" sz="1700" baseline="0" dirty="0" smtClean="0">
                          <a:solidFill>
                            <a:schemeClr val="tx1">
                              <a:lumMod val="50000"/>
                            </a:schemeClr>
                          </a:solidFill>
                          <a:latin typeface="Times" panose="02020603050405020304" pitchFamily="18" charset="0"/>
                          <a:cs typeface="Times" panose="02020603050405020304" pitchFamily="18" charset="0"/>
                        </a:rPr>
                        <a:t> 5-7 </a:t>
                      </a:r>
                      <a:r>
                        <a:rPr lang="en-US" sz="1700" baseline="0" dirty="0" err="1" smtClean="0">
                          <a:solidFill>
                            <a:schemeClr val="tx1">
                              <a:lumMod val="50000"/>
                            </a:schemeClr>
                          </a:solidFill>
                          <a:latin typeface="Times" panose="02020603050405020304" pitchFamily="18" charset="0"/>
                          <a:cs typeface="Times" panose="02020603050405020304" pitchFamily="18" charset="0"/>
                        </a:rPr>
                        <a:t>từ</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mới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mỗi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ngày</a:t>
                      </a:r>
                      <a:endParaRPr lang="en-US" sz="1700" baseline="0" dirty="0" smtClean="0">
                        <a:solidFill>
                          <a:schemeClr val="tx1">
                            <a:lumMod val="50000"/>
                          </a:schemeClr>
                        </a:solidFill>
                        <a:latin typeface="Times" panose="02020603050405020304" pitchFamily="18" charset="0"/>
                        <a:cs typeface="Times" panose="02020603050405020304" pitchFamily="18" charset="0"/>
                      </a:endParaRPr>
                    </a:p>
                    <a:p>
                      <a:pPr marL="342900" indent="-342900">
                        <a:buFontTx/>
                        <a:buChar char="-"/>
                      </a:pPr>
                      <a:r>
                        <a:rPr lang="en-US" sz="1700" baseline="0" dirty="0" err="1" smtClean="0">
                          <a:solidFill>
                            <a:schemeClr val="tx1">
                              <a:lumMod val="50000"/>
                            </a:schemeClr>
                          </a:solidFill>
                          <a:latin typeface="Times" panose="02020603050405020304" pitchFamily="18" charset="0"/>
                          <a:cs typeface="Times" panose="02020603050405020304" pitchFamily="18" charset="0"/>
                        </a:rPr>
                        <a:t>Học</a:t>
                      </a:r>
                      <a:r>
                        <a:rPr lang="en-US" sz="1700" baseline="0" dirty="0" smtClean="0">
                          <a:solidFill>
                            <a:schemeClr val="tx1">
                              <a:lumMod val="50000"/>
                            </a:schemeClr>
                          </a:solidFill>
                          <a:latin typeface="Times" panose="02020603050405020304" pitchFamily="18" charset="0"/>
                          <a:cs typeface="Times" panose="02020603050405020304" pitchFamily="18" charset="0"/>
                        </a:rPr>
                        <a:t> 2-3 </a:t>
                      </a:r>
                      <a:r>
                        <a:rPr lang="en-US" sz="1700" baseline="0" dirty="0" err="1" smtClean="0">
                          <a:solidFill>
                            <a:schemeClr val="tx1">
                              <a:lumMod val="50000"/>
                            </a:schemeClr>
                          </a:solidFill>
                          <a:latin typeface="Times" panose="02020603050405020304" pitchFamily="18" charset="0"/>
                          <a:cs typeface="Times" panose="02020603050405020304" pitchFamily="18" charset="0"/>
                        </a:rPr>
                        <a:t>môn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mỗi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ngày</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E5FE8A"/>
                    </a:solidFill>
                  </a:tcPr>
                </a:tc>
                <a:tc>
                  <a:txBody>
                    <a:bodyPr/>
                    <a:lstStyle/>
                    <a:p>
                      <a:pPr marL="342900" indent="-342900">
                        <a:buFontTx/>
                        <a:buChar char="-"/>
                      </a:pPr>
                      <a:r>
                        <a:rPr lang="en-US" sz="1700" dirty="0" err="1" smtClean="0">
                          <a:solidFill>
                            <a:schemeClr val="tx1">
                              <a:lumMod val="50000"/>
                            </a:schemeClr>
                          </a:solidFill>
                          <a:latin typeface="Times" panose="02020603050405020304" pitchFamily="18" charset="0"/>
                          <a:cs typeface="Times" panose="02020603050405020304" pitchFamily="18" charset="0"/>
                        </a:rPr>
                        <a:t>Thuộc</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được</a:t>
                      </a:r>
                      <a:r>
                        <a:rPr lang="en-US" sz="1700" baseline="0" dirty="0" smtClean="0">
                          <a:solidFill>
                            <a:schemeClr val="tx1">
                              <a:lumMod val="50000"/>
                            </a:schemeClr>
                          </a:solidFill>
                          <a:latin typeface="Times" panose="02020603050405020304" pitchFamily="18" charset="0"/>
                          <a:cs typeface="Times" panose="02020603050405020304" pitchFamily="18" charset="0"/>
                        </a:rPr>
                        <a:t> 100 </a:t>
                      </a:r>
                      <a:r>
                        <a:rPr lang="en-US" sz="1700" baseline="0" dirty="0" err="1" smtClean="0">
                          <a:solidFill>
                            <a:schemeClr val="tx1">
                              <a:lumMod val="50000"/>
                            </a:schemeClr>
                          </a:solidFill>
                          <a:latin typeface="Times" panose="02020603050405020304" pitchFamily="18" charset="0"/>
                          <a:cs typeface="Times" panose="02020603050405020304" pitchFamily="18" charset="0"/>
                        </a:rPr>
                        <a:t>từ</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mới</a:t>
                      </a:r>
                      <a:endParaRPr lang="en-US" sz="1700" baseline="0" dirty="0" smtClean="0">
                        <a:solidFill>
                          <a:schemeClr val="tx1">
                            <a:lumMod val="50000"/>
                          </a:schemeClr>
                        </a:solidFill>
                        <a:latin typeface="Times" panose="02020603050405020304" pitchFamily="18" charset="0"/>
                        <a:cs typeface="Times" panose="02020603050405020304" pitchFamily="18" charset="0"/>
                      </a:endParaRPr>
                    </a:p>
                    <a:p>
                      <a:pPr marL="342900" indent="-342900">
                        <a:buFontTx/>
                        <a:buChar char="-"/>
                      </a:pPr>
                      <a:r>
                        <a:rPr lang="en-US" sz="1700" baseline="0" dirty="0" err="1" smtClean="0">
                          <a:solidFill>
                            <a:schemeClr val="tx1">
                              <a:lumMod val="50000"/>
                            </a:schemeClr>
                          </a:solidFill>
                          <a:latin typeface="Times" panose="02020603050405020304" pitchFamily="18" charset="0"/>
                          <a:cs typeface="Times" panose="02020603050405020304" pitchFamily="18" charset="0"/>
                        </a:rPr>
                        <a:t>Hoàn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thành</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bài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tập</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hè</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E5FE8A"/>
                    </a:solidFill>
                  </a:tcPr>
                </a:tc>
                <a:extLst>
                  <a:ext uri="{0D108BD9-81ED-4DB2-BD59-A6C34878D82A}">
                    <a16:rowId xmlns:a16="http://schemas.microsoft.com/office/drawing/2014/main" val="10001"/>
                  </a:ext>
                </a:extLst>
              </a:tr>
              <a:tr h="822960">
                <a:tc>
                  <a:txBody>
                    <a:bodyPr/>
                    <a:lstStyle/>
                    <a:p>
                      <a:r>
                        <a:rPr lang="en-US" sz="1700" b="1" dirty="0" smtClean="0">
                          <a:solidFill>
                            <a:schemeClr val="accent1">
                              <a:lumMod val="50000"/>
                            </a:schemeClr>
                          </a:solidFill>
                          <a:latin typeface="Times" panose="02020603050405020304" pitchFamily="18" charset="0"/>
                          <a:cs typeface="Times" panose="02020603050405020304" pitchFamily="18" charset="0"/>
                        </a:rPr>
                        <a:t>    Lao </a:t>
                      </a:r>
                      <a:r>
                        <a:rPr lang="en-US" sz="1700" b="1" dirty="0" err="1" smtClean="0">
                          <a:solidFill>
                            <a:schemeClr val="accent1">
                              <a:lumMod val="50000"/>
                            </a:schemeClr>
                          </a:solidFill>
                          <a:latin typeface="Times" panose="02020603050405020304" pitchFamily="18" charset="0"/>
                          <a:cs typeface="Times" panose="02020603050405020304" pitchFamily="18" charset="0"/>
                        </a:rPr>
                        <a:t>động</a:t>
                      </a:r>
                      <a:endParaRPr lang="en-US" sz="1700" b="1" dirty="0">
                        <a:solidFill>
                          <a:schemeClr val="accent1">
                            <a:lumMod val="50000"/>
                          </a:schemeClr>
                        </a:solidFill>
                        <a:latin typeface="Times" panose="02020603050405020304" pitchFamily="18" charset="0"/>
                        <a:cs typeface="Times" panose="02020603050405020304" pitchFamily="18" charset="0"/>
                      </a:endParaRPr>
                    </a:p>
                  </a:txBody>
                  <a:tcPr marL="68580" marR="68580" marT="34290" marB="34290">
                    <a:solidFill>
                      <a:schemeClr val="accent3">
                        <a:lumMod val="40000"/>
                        <a:lumOff val="60000"/>
                      </a:schemeClr>
                    </a:solidFill>
                  </a:tcPr>
                </a:tc>
                <a:tc>
                  <a:txBody>
                    <a:bodyPr/>
                    <a:lstStyle/>
                    <a:p>
                      <a:pPr marL="0" indent="0">
                        <a:buFontTx/>
                        <a:buNone/>
                      </a:pPr>
                      <a:r>
                        <a:rPr lang="en-US" sz="1700" dirty="0" smtClean="0">
                          <a:solidFill>
                            <a:schemeClr val="bg1"/>
                          </a:solidFill>
                          <a:latin typeface="Times" panose="02020603050405020304" pitchFamily="18" charset="0"/>
                          <a:cs typeface="Times" panose="02020603050405020304" pitchFamily="18" charset="0"/>
                        </a:rPr>
                        <a:t>-</a:t>
                      </a:r>
                      <a:r>
                        <a:rPr lang="en-US" sz="1700" baseline="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Dọn</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dẹp</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nhà</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cửa</a:t>
                      </a:r>
                      <a:endParaRPr lang="en-US" sz="1700" baseline="0" dirty="0" smtClean="0">
                        <a:solidFill>
                          <a:schemeClr val="bg1"/>
                        </a:solidFill>
                        <a:latin typeface="Times" panose="02020603050405020304" pitchFamily="18" charset="0"/>
                        <a:cs typeface="Times" panose="02020603050405020304" pitchFamily="18" charset="0"/>
                      </a:endParaRPr>
                    </a:p>
                    <a:p>
                      <a:pPr marL="0" indent="0">
                        <a:buFontTx/>
                        <a:buNone/>
                      </a:pP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Chăm</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sóc</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vườn</a:t>
                      </a:r>
                      <a:r>
                        <a:rPr lang="en-US" sz="1700" baseline="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cây</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của</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bà</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nội</a:t>
                      </a:r>
                      <a:r>
                        <a:rPr lang="en-US" sz="1700" baseline="0" dirty="0" smtClean="0">
                          <a:solidFill>
                            <a:schemeClr val="bg1"/>
                          </a:solidFill>
                          <a:latin typeface="Times" panose="02020603050405020304" pitchFamily="18" charset="0"/>
                          <a:cs typeface="Times" panose="02020603050405020304" pitchFamily="18" charset="0"/>
                        </a:rPr>
                        <a:t>.</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tc>
                  <a:txBody>
                    <a:bodyPr/>
                    <a:lstStyle/>
                    <a:p>
                      <a:pPr marL="342900" indent="-342900">
                        <a:buFontTx/>
                        <a:buChar char="-"/>
                      </a:pPr>
                      <a:r>
                        <a:rPr lang="en-US" sz="1700" dirty="0" err="1" smtClean="0">
                          <a:solidFill>
                            <a:schemeClr val="bg1"/>
                          </a:solidFill>
                          <a:latin typeface="Times" panose="02020603050405020304" pitchFamily="18" charset="0"/>
                          <a:cs typeface="Times" panose="02020603050405020304" pitchFamily="18" charset="0"/>
                        </a:rPr>
                        <a:t>Quét</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nhà</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mỗi</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ngày</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tự</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rửa</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chén</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bát</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sau</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khi</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ăn</a:t>
                      </a:r>
                      <a:r>
                        <a:rPr lang="en-US" sz="1700" baseline="0" dirty="0" smtClean="0">
                          <a:solidFill>
                            <a:schemeClr val="bg1"/>
                          </a:solidFill>
                          <a:latin typeface="Times" panose="02020603050405020304" pitchFamily="18" charset="0"/>
                          <a:cs typeface="Times" panose="02020603050405020304" pitchFamily="18" charset="0"/>
                        </a:rPr>
                        <a:t>.</a:t>
                      </a:r>
                    </a:p>
                    <a:p>
                      <a:pPr marL="342900" indent="-342900">
                        <a:buFontTx/>
                        <a:buChar char="-"/>
                      </a:pPr>
                      <a:r>
                        <a:rPr lang="en-US" sz="1700" baseline="0" dirty="0" err="1" smtClean="0">
                          <a:solidFill>
                            <a:schemeClr val="bg1"/>
                          </a:solidFill>
                          <a:latin typeface="Times" panose="02020603050405020304" pitchFamily="18" charset="0"/>
                          <a:cs typeface="Times" panose="02020603050405020304" pitchFamily="18" charset="0"/>
                        </a:rPr>
                        <a:t>Tưới</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cây</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hằng</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ngày</a:t>
                      </a:r>
                      <a:r>
                        <a:rPr lang="en-US" sz="1700" baseline="0" dirty="0" smtClean="0">
                          <a:solidFill>
                            <a:schemeClr val="bg1"/>
                          </a:solidFill>
                          <a:latin typeface="Times" panose="02020603050405020304" pitchFamily="18" charset="0"/>
                          <a:cs typeface="Times" panose="02020603050405020304" pitchFamily="18" charset="0"/>
                        </a:rPr>
                        <a:t>.</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tc>
                  <a:txBody>
                    <a:bodyPr/>
                    <a:lstStyle/>
                    <a:p>
                      <a:pPr marL="342900" indent="-342900">
                        <a:buFontTx/>
                        <a:buChar char="-"/>
                      </a:pPr>
                      <a:r>
                        <a:rPr lang="en-US" sz="1700" dirty="0" err="1" smtClean="0">
                          <a:solidFill>
                            <a:schemeClr val="bg1"/>
                          </a:solidFill>
                          <a:latin typeface="Times" panose="02020603050405020304" pitchFamily="18" charset="0"/>
                          <a:cs typeface="Times" panose="02020603050405020304" pitchFamily="18" charset="0"/>
                        </a:rPr>
                        <a:t>Đôi</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lúc</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quên</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không</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quét</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nhà</a:t>
                      </a:r>
                      <a:r>
                        <a:rPr lang="en-US" sz="1700" baseline="0" dirty="0" smtClean="0">
                          <a:solidFill>
                            <a:schemeClr val="bg1"/>
                          </a:solidFill>
                          <a:latin typeface="Times" panose="02020603050405020304" pitchFamily="18" charset="0"/>
                          <a:cs typeface="Times" panose="02020603050405020304" pitchFamily="18" charset="0"/>
                        </a:rPr>
                        <a:t>.</a:t>
                      </a:r>
                    </a:p>
                    <a:p>
                      <a:pPr marL="342900" indent="-342900">
                        <a:buFontTx/>
                        <a:buChar char="-"/>
                      </a:pPr>
                      <a:r>
                        <a:rPr lang="en-US" sz="1700" baseline="0" dirty="0" err="1" smtClean="0">
                          <a:solidFill>
                            <a:schemeClr val="bg1"/>
                          </a:solidFill>
                          <a:latin typeface="Times" panose="02020603050405020304" pitchFamily="18" charset="0"/>
                          <a:cs typeface="Times" panose="02020603050405020304" pitchFamily="18" charset="0"/>
                        </a:rPr>
                        <a:t>Vườn</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cây</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xanh</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tốt</a:t>
                      </a:r>
                      <a:r>
                        <a:rPr lang="en-US" sz="1700" baseline="0" dirty="0" smtClean="0">
                          <a:solidFill>
                            <a:schemeClr val="bg1"/>
                          </a:solidFill>
                          <a:latin typeface="Times" panose="02020603050405020304" pitchFamily="18" charset="0"/>
                          <a:cs typeface="Times" panose="02020603050405020304" pitchFamily="18" charset="0"/>
                        </a:rPr>
                        <a:t>.</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extLst>
                  <a:ext uri="{0D108BD9-81ED-4DB2-BD59-A6C34878D82A}">
                    <a16:rowId xmlns:a16="http://schemas.microsoft.com/office/drawing/2014/main" val="10002"/>
                  </a:ext>
                </a:extLst>
              </a:tr>
              <a:tr h="571500">
                <a:tc>
                  <a:txBody>
                    <a:bodyPr/>
                    <a:lstStyle/>
                    <a:p>
                      <a:r>
                        <a:rPr lang="en-US" sz="1700" b="1" dirty="0" smtClean="0">
                          <a:solidFill>
                            <a:schemeClr val="accent2">
                              <a:lumMod val="50000"/>
                            </a:schemeClr>
                          </a:solidFill>
                          <a:latin typeface="Times" panose="02020603050405020304" pitchFamily="18" charset="0"/>
                          <a:cs typeface="Times" panose="02020603050405020304" pitchFamily="18" charset="0"/>
                        </a:rPr>
                        <a:t>     </a:t>
                      </a:r>
                      <a:r>
                        <a:rPr lang="en-US" sz="1700" b="1" dirty="0" err="1" smtClean="0">
                          <a:solidFill>
                            <a:schemeClr val="accent2">
                              <a:lumMod val="50000"/>
                            </a:schemeClr>
                          </a:solidFill>
                          <a:latin typeface="Times" panose="02020603050405020304" pitchFamily="18" charset="0"/>
                          <a:cs typeface="Times" panose="02020603050405020304" pitchFamily="18" charset="0"/>
                        </a:rPr>
                        <a:t>Sinh</a:t>
                      </a:r>
                      <a:r>
                        <a:rPr lang="en-US" sz="1700" b="1" dirty="0" smtClean="0">
                          <a:solidFill>
                            <a:schemeClr val="accent2">
                              <a:lumMod val="50000"/>
                            </a:schemeClr>
                          </a:solidFill>
                          <a:latin typeface="Times" panose="02020603050405020304" pitchFamily="18" charset="0"/>
                          <a:cs typeface="Times" panose="02020603050405020304" pitchFamily="18" charset="0"/>
                        </a:rPr>
                        <a:t> </a:t>
                      </a:r>
                      <a:r>
                        <a:rPr lang="en-US" sz="1700" b="1" dirty="0" err="1" smtClean="0">
                          <a:solidFill>
                            <a:schemeClr val="accent2">
                              <a:lumMod val="50000"/>
                            </a:schemeClr>
                          </a:solidFill>
                          <a:latin typeface="Times" panose="02020603050405020304" pitchFamily="18" charset="0"/>
                          <a:cs typeface="Times" panose="02020603050405020304" pitchFamily="18" charset="0"/>
                        </a:rPr>
                        <a:t>hoạt</a:t>
                      </a:r>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p>
                    <a:p>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2">
                              <a:lumMod val="50000"/>
                            </a:schemeClr>
                          </a:solidFill>
                          <a:latin typeface="Times" panose="02020603050405020304" pitchFamily="18" charset="0"/>
                          <a:cs typeface="Times" panose="02020603050405020304" pitchFamily="18" charset="0"/>
                        </a:rPr>
                        <a:t>hằng</a:t>
                      </a:r>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2">
                              <a:lumMod val="50000"/>
                            </a:schemeClr>
                          </a:solidFill>
                          <a:latin typeface="Times" panose="02020603050405020304" pitchFamily="18" charset="0"/>
                          <a:cs typeface="Times" panose="02020603050405020304" pitchFamily="18" charset="0"/>
                        </a:rPr>
                        <a:t>ngày</a:t>
                      </a:r>
                      <a:endParaRPr lang="en-US" sz="1700" b="1" dirty="0">
                        <a:solidFill>
                          <a:schemeClr val="accent2">
                            <a:lumMod val="50000"/>
                          </a:schemeClr>
                        </a:solidFill>
                        <a:latin typeface="Times" panose="02020603050405020304" pitchFamily="18" charset="0"/>
                        <a:cs typeface="Times" panose="02020603050405020304" pitchFamily="18" charset="0"/>
                      </a:endParaRPr>
                    </a:p>
                  </a:txBody>
                  <a:tcPr marL="68580" marR="68580" marT="34290" marB="34290">
                    <a:solidFill>
                      <a:schemeClr val="accent3">
                        <a:lumMod val="40000"/>
                        <a:lumOff val="60000"/>
                      </a:schemeClr>
                    </a:solidFill>
                  </a:tcPr>
                </a:tc>
                <a:tc>
                  <a:txBody>
                    <a:bodyPr/>
                    <a:lstStyle/>
                    <a:p>
                      <a:r>
                        <a:rPr lang="en-US" sz="1700" dirty="0" smtClean="0">
                          <a:solidFill>
                            <a:schemeClr val="tx1">
                              <a:lumMod val="50000"/>
                            </a:schemeClr>
                          </a:solidFill>
                          <a:latin typeface="Times" panose="02020603050405020304" pitchFamily="18" charset="0"/>
                          <a:cs typeface="Times" panose="02020603050405020304" pitchFamily="18" charset="0"/>
                        </a:rPr>
                        <a:t>- </a:t>
                      </a:r>
                      <a:r>
                        <a:rPr lang="en-US" sz="1700" dirty="0" err="1" smtClean="0">
                          <a:solidFill>
                            <a:schemeClr val="tx1">
                              <a:lumMod val="50000"/>
                            </a:schemeClr>
                          </a:solidFill>
                          <a:latin typeface="Times" panose="02020603050405020304" pitchFamily="18" charset="0"/>
                          <a:cs typeface="Times" panose="02020603050405020304" pitchFamily="18" charset="0"/>
                        </a:rPr>
                        <a:t>Rèn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luyện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sức</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khỏe</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D3F652"/>
                    </a:solidFill>
                  </a:tcPr>
                </a:tc>
                <a:tc>
                  <a:txBody>
                    <a:bodyPr/>
                    <a:lstStyle/>
                    <a:p>
                      <a:r>
                        <a:rPr lang="en-US" sz="1700" dirty="0" smtClean="0">
                          <a:solidFill>
                            <a:schemeClr val="tx1">
                              <a:lumMod val="50000"/>
                            </a:schemeClr>
                          </a:solidFill>
                          <a:latin typeface="Times" panose="02020603050405020304" pitchFamily="18" charset="0"/>
                          <a:cs typeface="Times" panose="02020603050405020304" pitchFamily="18" charset="0"/>
                        </a:rPr>
                        <a:t>- </a:t>
                      </a:r>
                      <a:r>
                        <a:rPr lang="en-US" sz="1700" dirty="0" err="1" smtClean="0">
                          <a:solidFill>
                            <a:schemeClr val="tx1">
                              <a:lumMod val="50000"/>
                            </a:schemeClr>
                          </a:solidFill>
                          <a:latin typeface="Times" panose="02020603050405020304" pitchFamily="18" charset="0"/>
                          <a:cs typeface="Times" panose="02020603050405020304" pitchFamily="18" charset="0"/>
                        </a:rPr>
                        <a:t>Chạy</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bộ</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trong</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công</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viên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mỗi</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ngày</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D3F652"/>
                    </a:solidFill>
                  </a:tcPr>
                </a:tc>
                <a:tc>
                  <a:txBody>
                    <a:bodyPr/>
                    <a:lstStyle/>
                    <a:p>
                      <a:r>
                        <a:rPr lang="en-US" sz="1700" dirty="0" smtClean="0">
                          <a:solidFill>
                            <a:schemeClr val="tx1">
                              <a:lumMod val="50000"/>
                            </a:schemeClr>
                          </a:solidFill>
                          <a:latin typeface="Times" panose="02020603050405020304" pitchFamily="18" charset="0"/>
                          <a:cs typeface="Times" panose="02020603050405020304" pitchFamily="18" charset="0"/>
                        </a:rPr>
                        <a:t>- Chỉ</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thực</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hiện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được</a:t>
                      </a:r>
                      <a:r>
                        <a:rPr lang="en-US" sz="1700" baseline="0" dirty="0" smtClean="0">
                          <a:solidFill>
                            <a:schemeClr val="tx1">
                              <a:lumMod val="50000"/>
                            </a:schemeClr>
                          </a:solidFill>
                          <a:latin typeface="Times" panose="02020603050405020304" pitchFamily="18" charset="0"/>
                          <a:cs typeface="Times" panose="02020603050405020304" pitchFamily="18" charset="0"/>
                        </a:rPr>
                        <a:t> 2 </a:t>
                      </a:r>
                      <a:r>
                        <a:rPr lang="en-US" sz="1700" baseline="0" dirty="0" err="1" smtClean="0">
                          <a:solidFill>
                            <a:schemeClr val="tx1">
                              <a:lumMod val="50000"/>
                            </a:schemeClr>
                          </a:solidFill>
                          <a:latin typeface="Times" panose="02020603050405020304" pitchFamily="18" charset="0"/>
                          <a:cs typeface="Times" panose="02020603050405020304" pitchFamily="18" charset="0"/>
                        </a:rPr>
                        <a:t>tuần</a:t>
                      </a:r>
                      <a:r>
                        <a:rPr lang="en-US" sz="1700" baseline="0" dirty="0" smtClean="0">
                          <a:solidFill>
                            <a:schemeClr val="tx1">
                              <a:lumMod val="50000"/>
                            </a:schemeClr>
                          </a:solidFill>
                          <a:latin typeface="Times" panose="02020603050405020304" pitchFamily="18" charset="0"/>
                          <a:cs typeface="Times" panose="02020603050405020304" pitchFamily="18" charset="0"/>
                        </a:rPr>
                        <a:t> </a:t>
                      </a:r>
                      <a:r>
                        <a:rPr lang="en-US" sz="1700" baseline="0" dirty="0" err="1" smtClean="0">
                          <a:solidFill>
                            <a:schemeClr val="tx1">
                              <a:lumMod val="50000"/>
                            </a:schemeClr>
                          </a:solidFill>
                          <a:latin typeface="Times" panose="02020603050405020304" pitchFamily="18" charset="0"/>
                          <a:cs typeface="Times" panose="02020603050405020304" pitchFamily="18" charset="0"/>
                        </a:rPr>
                        <a:t>đầu</a:t>
                      </a:r>
                      <a:r>
                        <a:rPr lang="en-US" sz="1700" baseline="0" dirty="0" smtClean="0">
                          <a:solidFill>
                            <a:schemeClr val="tx1">
                              <a:lumMod val="50000"/>
                            </a:schemeClr>
                          </a:solidFill>
                          <a:latin typeface="Times" panose="02020603050405020304" pitchFamily="18" charset="0"/>
                          <a:cs typeface="Times" panose="02020603050405020304" pitchFamily="18" charset="0"/>
                        </a:rPr>
                        <a:t>.</a:t>
                      </a:r>
                      <a:endParaRPr lang="en-US" sz="1700" dirty="0">
                        <a:solidFill>
                          <a:schemeClr val="tx1">
                            <a:lumMod val="50000"/>
                          </a:schemeClr>
                        </a:solidFill>
                        <a:latin typeface="Times" panose="02020603050405020304" pitchFamily="18" charset="0"/>
                        <a:cs typeface="Times" panose="02020603050405020304" pitchFamily="18" charset="0"/>
                      </a:endParaRPr>
                    </a:p>
                  </a:txBody>
                  <a:tcPr marL="68580" marR="68580" marT="34290" marB="34290">
                    <a:solidFill>
                      <a:srgbClr val="D3F652"/>
                    </a:solidFill>
                  </a:tcPr>
                </a:tc>
                <a:extLst>
                  <a:ext uri="{0D108BD9-81ED-4DB2-BD59-A6C34878D82A}">
                    <a16:rowId xmlns:a16="http://schemas.microsoft.com/office/drawing/2014/main" val="10003"/>
                  </a:ext>
                </a:extLst>
              </a:tr>
              <a:tr h="571500">
                <a:tc>
                  <a:txBody>
                    <a:bodyPr/>
                    <a:lstStyle/>
                    <a:p>
                      <a:pPr algn="ctr"/>
                      <a:r>
                        <a:rPr lang="en-US" sz="1700" b="1" dirty="0" smtClean="0">
                          <a:solidFill>
                            <a:schemeClr val="accent2">
                              <a:lumMod val="50000"/>
                            </a:schemeClr>
                          </a:solidFill>
                          <a:latin typeface="Times" panose="02020603050405020304" pitchFamily="18" charset="0"/>
                          <a:cs typeface="Times" panose="02020603050405020304" pitchFamily="18" charset="0"/>
                        </a:rPr>
                        <a:t>  </a:t>
                      </a:r>
                      <a:r>
                        <a:rPr lang="en-US" sz="1700" b="1" dirty="0" err="1" smtClean="0">
                          <a:solidFill>
                            <a:schemeClr val="accent2">
                              <a:lumMod val="50000"/>
                            </a:schemeClr>
                          </a:solidFill>
                          <a:latin typeface="Times" panose="02020603050405020304" pitchFamily="18" charset="0"/>
                          <a:cs typeface="Times" panose="02020603050405020304" pitchFamily="18" charset="0"/>
                        </a:rPr>
                        <a:t>Hoạt</a:t>
                      </a:r>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2">
                              <a:lumMod val="50000"/>
                            </a:schemeClr>
                          </a:solidFill>
                          <a:latin typeface="Times" panose="02020603050405020304" pitchFamily="18" charset="0"/>
                          <a:cs typeface="Times" panose="02020603050405020304" pitchFamily="18" charset="0"/>
                        </a:rPr>
                        <a:t>động</a:t>
                      </a:r>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2">
                              <a:lumMod val="50000"/>
                            </a:schemeClr>
                          </a:solidFill>
                          <a:latin typeface="Times" panose="02020603050405020304" pitchFamily="18" charset="0"/>
                          <a:cs typeface="Times" panose="02020603050405020304" pitchFamily="18" charset="0"/>
                        </a:rPr>
                        <a:t>tập</a:t>
                      </a:r>
                      <a:r>
                        <a:rPr lang="en-US" sz="1700" b="1" baseline="0" dirty="0" smtClean="0">
                          <a:solidFill>
                            <a:schemeClr val="accent2">
                              <a:lumMod val="50000"/>
                            </a:schemeClr>
                          </a:solidFill>
                          <a:latin typeface="Times" panose="02020603050405020304" pitchFamily="18" charset="0"/>
                          <a:cs typeface="Times" panose="02020603050405020304" pitchFamily="18" charset="0"/>
                        </a:rPr>
                        <a:t> </a:t>
                      </a:r>
                      <a:r>
                        <a:rPr lang="en-US" sz="1700" b="1" baseline="0" dirty="0" err="1" smtClean="0">
                          <a:solidFill>
                            <a:schemeClr val="accent2">
                              <a:lumMod val="50000"/>
                            </a:schemeClr>
                          </a:solidFill>
                          <a:latin typeface="Times" panose="02020603050405020304" pitchFamily="18" charset="0"/>
                          <a:cs typeface="Times" panose="02020603050405020304" pitchFamily="18" charset="0"/>
                        </a:rPr>
                        <a:t>thể</a:t>
                      </a:r>
                      <a:endParaRPr lang="en-US" sz="1700" b="1" dirty="0">
                        <a:solidFill>
                          <a:schemeClr val="accent2">
                            <a:lumMod val="50000"/>
                          </a:schemeClr>
                        </a:solidFill>
                        <a:latin typeface="Times" panose="02020603050405020304" pitchFamily="18" charset="0"/>
                        <a:cs typeface="Times" panose="02020603050405020304" pitchFamily="18" charset="0"/>
                      </a:endParaRPr>
                    </a:p>
                  </a:txBody>
                  <a:tcPr marL="68580" marR="68580" marT="34290" marB="34290">
                    <a:solidFill>
                      <a:schemeClr val="accent3">
                        <a:lumMod val="40000"/>
                        <a:lumOff val="60000"/>
                      </a:schemeClr>
                    </a:solidFill>
                  </a:tcPr>
                </a:tc>
                <a:tc>
                  <a:txBody>
                    <a:bodyPr/>
                    <a:lstStyle/>
                    <a:p>
                      <a:r>
                        <a:rPr lang="en-US" sz="170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Tham</a:t>
                      </a:r>
                      <a:r>
                        <a:rPr lang="en-US" sz="170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gia</a:t>
                      </a:r>
                      <a:r>
                        <a:rPr lang="en-US" sz="170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hoạt</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động</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tập</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thể</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tc>
                  <a:txBody>
                    <a:bodyPr/>
                    <a:lstStyle/>
                    <a:p>
                      <a:r>
                        <a:rPr lang="en-US" sz="170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Đăng</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kí</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tham</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gia</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sinh</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hoạt</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Đội</a:t>
                      </a:r>
                      <a:r>
                        <a:rPr lang="en-US" sz="1700" baseline="0" dirty="0" smtClean="0">
                          <a:solidFill>
                            <a:schemeClr val="bg1"/>
                          </a:solidFill>
                          <a:latin typeface="Times" panose="02020603050405020304" pitchFamily="18" charset="0"/>
                          <a:cs typeface="Times" panose="02020603050405020304" pitchFamily="18" charset="0"/>
                        </a:rPr>
                        <a:t> ở </a:t>
                      </a:r>
                      <a:r>
                        <a:rPr lang="en-US" sz="1700" baseline="0" dirty="0" err="1" smtClean="0">
                          <a:solidFill>
                            <a:schemeClr val="bg1"/>
                          </a:solidFill>
                          <a:latin typeface="Times" panose="02020603050405020304" pitchFamily="18" charset="0"/>
                          <a:cs typeface="Times" panose="02020603050405020304" pitchFamily="18" charset="0"/>
                        </a:rPr>
                        <a:t>phường</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tc>
                  <a:txBody>
                    <a:bodyPr/>
                    <a:lstStyle/>
                    <a:p>
                      <a:r>
                        <a:rPr lang="en-US" sz="1700" dirty="0" smtClean="0">
                          <a:solidFill>
                            <a:schemeClr val="bg1"/>
                          </a:solidFill>
                          <a:latin typeface="Times" panose="02020603050405020304" pitchFamily="18" charset="0"/>
                          <a:cs typeface="Times" panose="02020603050405020304" pitchFamily="18" charset="0"/>
                        </a:rPr>
                        <a:t>- </a:t>
                      </a:r>
                      <a:r>
                        <a:rPr lang="en-US" sz="1700" dirty="0" err="1" smtClean="0">
                          <a:solidFill>
                            <a:schemeClr val="bg1"/>
                          </a:solidFill>
                          <a:latin typeface="Times" panose="02020603050405020304" pitchFamily="18" charset="0"/>
                          <a:cs typeface="Times" panose="02020603050405020304" pitchFamily="18" charset="0"/>
                        </a:rPr>
                        <a:t>Có</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thêm</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được</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nhiều</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bạn</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mới</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múa</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đẹp</a:t>
                      </a:r>
                      <a:r>
                        <a:rPr lang="en-US" sz="1700" baseline="0" dirty="0" smtClean="0">
                          <a:solidFill>
                            <a:schemeClr val="bg1"/>
                          </a:solidFill>
                          <a:latin typeface="Times" panose="02020603050405020304" pitchFamily="18" charset="0"/>
                          <a:cs typeface="Times" panose="02020603050405020304" pitchFamily="18" charset="0"/>
                        </a:rPr>
                        <a:t> </a:t>
                      </a:r>
                      <a:r>
                        <a:rPr lang="en-US" sz="1700" baseline="0" dirty="0" err="1" smtClean="0">
                          <a:solidFill>
                            <a:schemeClr val="bg1"/>
                          </a:solidFill>
                          <a:latin typeface="Times" panose="02020603050405020304" pitchFamily="18" charset="0"/>
                          <a:cs typeface="Times" panose="02020603050405020304" pitchFamily="18" charset="0"/>
                        </a:rPr>
                        <a:t>hơn</a:t>
                      </a:r>
                      <a:endParaRPr lang="en-US" sz="1700" dirty="0">
                        <a:solidFill>
                          <a:schemeClr val="bg1"/>
                        </a:solidFill>
                        <a:latin typeface="Times" panose="02020603050405020304" pitchFamily="18" charset="0"/>
                        <a:cs typeface="Times" panose="02020603050405020304" pitchFamily="18" charset="0"/>
                      </a:endParaRPr>
                    </a:p>
                  </a:txBody>
                  <a:tcPr marL="68580" marR="68580" marT="34290" marB="34290">
                    <a:solidFill>
                      <a:srgbClr val="00B050"/>
                    </a:solidFill>
                  </a:tcPr>
                </a:tc>
                <a:extLst>
                  <a:ext uri="{0D108BD9-81ED-4DB2-BD59-A6C34878D82A}">
                    <a16:rowId xmlns:a16="http://schemas.microsoft.com/office/drawing/2014/main" val="10004"/>
                  </a:ext>
                </a:extLst>
              </a:tr>
            </a:tbl>
          </a:graphicData>
        </a:graphic>
      </p:graphicFrame>
      <p:sp>
        <p:nvSpPr>
          <p:cNvPr id="5" name="Rectangle 4"/>
          <p:cNvSpPr/>
          <p:nvPr/>
        </p:nvSpPr>
        <p:spPr>
          <a:xfrm>
            <a:off x="72312" y="3883317"/>
            <a:ext cx="8999376" cy="1061829"/>
          </a:xfrm>
          <a:prstGeom prst="rect">
            <a:avLst/>
          </a:prstGeom>
          <a:solidFill>
            <a:srgbClr val="FFE79B"/>
          </a:solidFill>
          <a:ln w="38100">
            <a:solidFill>
              <a:srgbClr val="FF0000"/>
            </a:solidFill>
          </a:ln>
        </p:spPr>
        <p:txBody>
          <a:bodyPr wrap="square">
            <a:spAutoFit/>
          </a:bodyPr>
          <a:lstStyle/>
          <a:p>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Nh</a:t>
            </a:r>
            <a:r>
              <a:rPr lang="en-US" sz="2100" dirty="0" err="1">
                <a:latin typeface="Times New Roman" panose="02020603050405020304" pitchFamily="18" charset="0"/>
                <a:ea typeface="Times New Roman" panose="02020603050405020304" pitchFamily="18" charset="0"/>
                <a:cs typeface="Calibri" panose="020F0502020204030204" pitchFamily="34" charset="0"/>
              </a:rPr>
              <a:t>ậ</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n</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x</a:t>
            </a:r>
            <a:r>
              <a:rPr lang="en-US" sz="2100" dirty="0" err="1">
                <a:latin typeface="Times New Roman" panose="02020603050405020304" pitchFamily="18" charset="0"/>
                <a:ea typeface="Times New Roman" panose="02020603050405020304" pitchFamily="18" charset="0"/>
                <a:cs typeface=".VnTime" panose="020B7200000000000000" pitchFamily="34" charset="0"/>
              </a:rPr>
              <a:t>é</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t</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v</a:t>
            </a:r>
            <a:r>
              <a:rPr lang="en-US" sz="2100" dirty="0" err="1">
                <a:latin typeface="Times New Roman" panose="02020603050405020304" pitchFamily="18" charset="0"/>
                <a:ea typeface="Times New Roman" panose="02020603050405020304" pitchFamily="18" charset="0"/>
                <a:cs typeface="Calibri" panose="020F0502020204030204" pitchFamily="34" charset="0"/>
              </a:rPr>
              <a:t>ề</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t</a:t>
            </a:r>
            <a:r>
              <a:rPr lang="en-US" sz="2100" dirty="0" err="1">
                <a:latin typeface="Times New Roman" panose="02020603050405020304" pitchFamily="18" charset="0"/>
                <a:ea typeface="Times New Roman" panose="02020603050405020304" pitchFamily="18" charset="0"/>
                <a:cs typeface=".VnTime" panose="020B7200000000000000" pitchFamily="34" charset="0"/>
              </a:rPr>
              <a:t>í</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nh</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t</a:t>
            </a:r>
            <a:r>
              <a:rPr lang="en-US" sz="2100" dirty="0" err="1">
                <a:latin typeface="Times New Roman" panose="02020603050405020304" pitchFamily="18" charset="0"/>
                <a:ea typeface="Times New Roman" panose="02020603050405020304" pitchFamily="18" charset="0"/>
                <a:cs typeface="Calibri" panose="020F0502020204030204" pitchFamily="34" charset="0"/>
              </a:rPr>
              <a:t>ự</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l</a:t>
            </a:r>
            <a:r>
              <a:rPr lang="en-US" sz="2100" dirty="0" err="1">
                <a:latin typeface="Times New Roman" panose="02020603050405020304" pitchFamily="18" charset="0"/>
                <a:ea typeface="Times New Roman" panose="02020603050405020304" pitchFamily="18" charset="0"/>
                <a:cs typeface="Calibri" panose="020F0502020204030204" pitchFamily="34" charset="0"/>
              </a:rPr>
              <a:t>ậ</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p</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c</a:t>
            </a:r>
            <a:r>
              <a:rPr lang="en-US" sz="2100" dirty="0" err="1">
                <a:latin typeface="Times New Roman" panose="02020603050405020304" pitchFamily="18" charset="0"/>
                <a:ea typeface="Times New Roman" panose="02020603050405020304" pitchFamily="18" charset="0"/>
                <a:cs typeface="Calibri" panose="020F0502020204030204" pitchFamily="34" charset="0"/>
              </a:rPr>
              <a:t>ủ</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a</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b</a:t>
            </a:r>
            <a:r>
              <a:rPr lang="en-US" sz="2100" dirty="0" err="1">
                <a:latin typeface="Times New Roman" panose="02020603050405020304" pitchFamily="18" charset="0"/>
                <a:ea typeface="Times New Roman" panose="02020603050405020304" pitchFamily="18" charset="0"/>
                <a:cs typeface="Calibri" panose="020F0502020204030204" pitchFamily="34" charset="0"/>
              </a:rPr>
              <a:t>ạ</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n</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Hoa</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l</a:t>
            </a:r>
            <a:r>
              <a:rPr lang="en-US" sz="2100" dirty="0" err="1">
                <a:latin typeface="Times New Roman" panose="02020603050405020304" pitchFamily="18" charset="0"/>
                <a:ea typeface="Times New Roman" panose="02020603050405020304" pitchFamily="18" charset="0"/>
                <a:cs typeface=".VnTime" panose="020B7200000000000000" pitchFamily="34" charset="0"/>
              </a:rPr>
              <a:t>à</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Hoa</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l</a:t>
            </a:r>
            <a:r>
              <a:rPr lang="en-US" sz="2100" dirty="0" err="1">
                <a:latin typeface="Times New Roman" panose="02020603050405020304" pitchFamily="18" charset="0"/>
                <a:ea typeface="Times New Roman" panose="02020603050405020304" pitchFamily="18" charset="0"/>
                <a:cs typeface=".VnTime" panose="020B7200000000000000" pitchFamily="34" charset="0"/>
              </a:rPr>
              <a:t>à</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ng</a:t>
            </a:r>
            <a:r>
              <a:rPr lang="en-US" sz="2100" dirty="0" err="1">
                <a:latin typeface="Times New Roman" panose="02020603050405020304" pitchFamily="18" charset="0"/>
                <a:ea typeface="Times New Roman" panose="02020603050405020304" pitchFamily="18" charset="0"/>
                <a:cs typeface="Calibri" panose="020F0502020204030204" pitchFamily="34" charset="0"/>
              </a:rPr>
              <a:t>ườ</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i</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r</a:t>
            </a:r>
            <a:r>
              <a:rPr lang="en-US" sz="2100" dirty="0" err="1">
                <a:latin typeface="Times New Roman" panose="02020603050405020304" pitchFamily="18" charset="0"/>
                <a:ea typeface="Times New Roman" panose="02020603050405020304" pitchFamily="18" charset="0"/>
                <a:cs typeface="Calibri" panose="020F0502020204030204" pitchFamily="34" charset="0"/>
              </a:rPr>
              <a:t>ấ</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t</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c</a:t>
            </a:r>
            <a:r>
              <a:rPr lang="en-US" sz="2100" dirty="0" err="1">
                <a:latin typeface="Times New Roman" panose="02020603050405020304" pitchFamily="18" charset="0"/>
                <a:ea typeface="Times New Roman" panose="02020603050405020304" pitchFamily="18" charset="0"/>
                <a:cs typeface=".VnTime" panose="020B7200000000000000" pitchFamily="34" charset="0"/>
              </a:rPr>
              <a:t>ó</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lập</a:t>
            </a:r>
            <a:r>
              <a:rPr lang="en-US" sz="21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smtClean="0">
                <a:latin typeface="Times New Roman" panose="02020603050405020304" pitchFamily="18" charset="0"/>
                <a:ea typeface="Times New Roman" panose="02020603050405020304" pitchFamily="18" charset="0"/>
                <a:cs typeface="Times New Roman" panose="02020603050405020304" pitchFamily="18" charset="0"/>
              </a:rPr>
              <a:t>bạn</a:t>
            </a:r>
            <a:r>
              <a:rPr lang="en-US" sz="21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smtClean="0">
                <a:latin typeface="Times New Roman" panose="02020603050405020304" pitchFamily="18" charset="0"/>
                <a:ea typeface="Times New Roman" panose="02020603050405020304" pitchFamily="18" charset="0"/>
                <a:cs typeface="Times New Roman" panose="02020603050405020304" pitchFamily="18" charset="0"/>
              </a:rPr>
              <a:t>tự</a:t>
            </a:r>
            <a:r>
              <a:rPr lang="en-US" sz="21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smtClean="0">
                <a:latin typeface="Times New Roman" panose="02020603050405020304" pitchFamily="18" charset="0"/>
                <a:ea typeface="Times New Roman" panose="02020603050405020304" pitchFamily="18" charset="0"/>
                <a:cs typeface="Times New Roman" panose="02020603050405020304" pitchFamily="18" charset="0"/>
              </a:rPr>
              <a:t>lên</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smtClean="0">
                <a:latin typeface="Times New Roman" panose="02020603050405020304" pitchFamily="18" charset="0"/>
                <a:ea typeface="Times New Roman" panose="02020603050405020304" pitchFamily="18" charset="0"/>
                <a:cs typeface="Times New Roman" panose="02020603050405020304" pitchFamily="18" charset="0"/>
              </a:rPr>
              <a:t>kế</a:t>
            </a:r>
            <a:r>
              <a:rPr lang="en-US" sz="21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smtClean="0">
                <a:latin typeface="Times New Roman" panose="02020603050405020304" pitchFamily="18" charset="0"/>
                <a:ea typeface="Times New Roman" panose="02020603050405020304" pitchFamily="18" charset="0"/>
                <a:cs typeface="Times New Roman" panose="02020603050405020304" pitchFamily="18" charset="0"/>
              </a:rPr>
              <a:t>hoạch</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smtClean="0">
                <a:latin typeface="Times New Roman" panose="02020603050405020304" pitchFamily="18" charset="0"/>
                <a:ea typeface="Times New Roman" panose="02020603050405020304" pitchFamily="18" charset="0"/>
                <a:cs typeface="Times New Roman" panose="02020603050405020304" pitchFamily="18" charset="0"/>
              </a:rPr>
              <a:t>và</a:t>
            </a:r>
            <a:r>
              <a:rPr lang="en-US" sz="21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đầy</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đủ</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công</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biện</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smtClean="0">
                <a:latin typeface="Times New Roman" panose="02020603050405020304" pitchFamily="18" charset="0"/>
                <a:ea typeface="Times New Roman" panose="02020603050405020304" pitchFamily="18" charset="0"/>
                <a:cs typeface="Times New Roman" panose="02020603050405020304" pitchFamily="18" charset="0"/>
              </a:rPr>
              <a:t>pháp</a:t>
            </a:r>
            <a:r>
              <a:rPr lang="en-US" sz="21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hiệu</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quả,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nhận</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xét</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trung</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quả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đạt</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1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100" dirty="0">
              <a:latin typeface=".VnTime" panose="020B7200000000000000"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9358183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2">
            <a:lumMod val="60000"/>
            <a:lumOff val="40000"/>
          </a:schemeClr>
        </a:solidFill>
        <a:effectLst/>
      </p:bgPr>
    </p:bg>
    <p:spTree>
      <p:nvGrpSpPr>
        <p:cNvPr id="1" name=""/>
        <p:cNvGrpSpPr/>
        <p:nvPr/>
      </p:nvGrpSpPr>
      <p:grpSpPr>
        <a:xfrm>
          <a:off x="0" y="0"/>
          <a:ext cx="0" cy="0"/>
          <a:chOff x="0" y="0"/>
          <a:chExt cx="0" cy="0"/>
        </a:xfrm>
      </p:grpSpPr>
      <p:sp>
        <p:nvSpPr>
          <p:cNvPr id="3" name="任意多边形 10"/>
          <p:cNvSpPr/>
          <p:nvPr/>
        </p:nvSpPr>
        <p:spPr>
          <a:xfrm>
            <a:off x="4573191" y="0"/>
            <a:ext cx="4400550" cy="5143500"/>
          </a:xfrm>
          <a:custGeom>
            <a:avLst/>
            <a:gdLst>
              <a:gd name="connsiteX0" fmla="*/ 2689538 w 6096000"/>
              <a:gd name="connsiteY0" fmla="*/ 0 h 6858000"/>
              <a:gd name="connsiteX1" fmla="*/ 6096000 w 6096000"/>
              <a:gd name="connsiteY1" fmla="*/ 3429000 h 6858000"/>
              <a:gd name="connsiteX2" fmla="*/ 2689538 w 6096000"/>
              <a:gd name="connsiteY2" fmla="*/ 6858000 h 6858000"/>
              <a:gd name="connsiteX3" fmla="*/ 60946 w 6096000"/>
              <a:gd name="connsiteY3" fmla="*/ 5610162 h 6858000"/>
              <a:gd name="connsiteX4" fmla="*/ 0 w 6096000"/>
              <a:gd name="connsiteY4" fmla="*/ 5528120 h 6858000"/>
              <a:gd name="connsiteX5" fmla="*/ 135153 w 6096000"/>
              <a:gd name="connsiteY5" fmla="*/ 5346186 h 6858000"/>
              <a:gd name="connsiteX6" fmla="*/ 716923 w 6096000"/>
              <a:gd name="connsiteY6" fmla="*/ 3429000 h 6858000"/>
              <a:gd name="connsiteX7" fmla="*/ 135153 w 6096000"/>
              <a:gd name="connsiteY7" fmla="*/ 1511814 h 6858000"/>
              <a:gd name="connsiteX8" fmla="*/ 0 w 6096000"/>
              <a:gd name="connsiteY8" fmla="*/ 1329880 h 6858000"/>
              <a:gd name="connsiteX9" fmla="*/ 60946 w 6096000"/>
              <a:gd name="connsiteY9" fmla="*/ 1247838 h 6858000"/>
              <a:gd name="connsiteX10" fmla="*/ 2689538 w 6096000"/>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2689538" y="0"/>
                </a:moveTo>
                <a:cubicBezTo>
                  <a:pt x="4570875" y="0"/>
                  <a:pt x="6096000" y="1535216"/>
                  <a:pt x="6096000" y="3429000"/>
                </a:cubicBezTo>
                <a:cubicBezTo>
                  <a:pt x="6096000" y="5322784"/>
                  <a:pt x="4570875" y="6858000"/>
                  <a:pt x="2689538" y="6858000"/>
                </a:cubicBezTo>
                <a:cubicBezTo>
                  <a:pt x="1631286" y="6858000"/>
                  <a:pt x="685742" y="6372248"/>
                  <a:pt x="60946" y="5610162"/>
                </a:cubicBezTo>
                <a:lnTo>
                  <a:pt x="0" y="5528120"/>
                </a:lnTo>
                <a:lnTo>
                  <a:pt x="135153" y="5346186"/>
                </a:lnTo>
                <a:cubicBezTo>
                  <a:pt x="502453" y="4798915"/>
                  <a:pt x="716923" y="4139169"/>
                  <a:pt x="716923" y="3429000"/>
                </a:cubicBezTo>
                <a:cubicBezTo>
                  <a:pt x="716923" y="2718831"/>
                  <a:pt x="502453" y="2059086"/>
                  <a:pt x="135153" y="1511814"/>
                </a:cubicBezTo>
                <a:lnTo>
                  <a:pt x="0" y="1329880"/>
                </a:lnTo>
                <a:lnTo>
                  <a:pt x="60946" y="1247838"/>
                </a:lnTo>
                <a:cubicBezTo>
                  <a:pt x="685742" y="485752"/>
                  <a:pt x="1631286" y="0"/>
                  <a:pt x="2689538" y="0"/>
                </a:cubicBezTo>
                <a:close/>
              </a:path>
            </a:pathLst>
          </a:custGeom>
          <a:solidFill>
            <a:srgbClr val="40708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050" b="0" i="0" u="none" strike="noStrike" kern="0" cap="none" spc="0" normalizeH="0" baseline="0" noProof="0">
              <a:ln>
                <a:noFill/>
              </a:ln>
              <a:solidFill>
                <a:prstClr val="white"/>
              </a:solidFill>
              <a:effectLst/>
              <a:uLnTx/>
              <a:uFillTx/>
              <a:latin typeface="Arial"/>
              <a:ea typeface="宋体" panose="02010600030101010101" pitchFamily="2" charset="-122"/>
              <a:cs typeface="+mn-cs"/>
              <a:sym typeface="Arial"/>
            </a:endParaRPr>
          </a:p>
        </p:txBody>
      </p:sp>
      <p:sp>
        <p:nvSpPr>
          <p:cNvPr id="4" name="任意多边形 11"/>
          <p:cNvSpPr/>
          <p:nvPr/>
        </p:nvSpPr>
        <p:spPr>
          <a:xfrm>
            <a:off x="171450" y="0"/>
            <a:ext cx="4400550" cy="5143500"/>
          </a:xfrm>
          <a:custGeom>
            <a:avLst/>
            <a:gdLst>
              <a:gd name="connsiteX0" fmla="*/ 3406462 w 6096001"/>
              <a:gd name="connsiteY0" fmla="*/ 0 h 6858000"/>
              <a:gd name="connsiteX1" fmla="*/ 6035054 w 6096001"/>
              <a:gd name="connsiteY1" fmla="*/ 1247838 h 6858000"/>
              <a:gd name="connsiteX2" fmla="*/ 6096001 w 6096001"/>
              <a:gd name="connsiteY2" fmla="*/ 1329880 h 6858000"/>
              <a:gd name="connsiteX3" fmla="*/ 5960847 w 6096001"/>
              <a:gd name="connsiteY3" fmla="*/ 1511814 h 6858000"/>
              <a:gd name="connsiteX4" fmla="*/ 5379077 w 6096001"/>
              <a:gd name="connsiteY4" fmla="*/ 3429000 h 6858000"/>
              <a:gd name="connsiteX5" fmla="*/ 5960847 w 6096001"/>
              <a:gd name="connsiteY5" fmla="*/ 5346186 h 6858000"/>
              <a:gd name="connsiteX6" fmla="*/ 6096001 w 6096001"/>
              <a:gd name="connsiteY6" fmla="*/ 5528120 h 6858000"/>
              <a:gd name="connsiteX7" fmla="*/ 6035054 w 6096001"/>
              <a:gd name="connsiteY7" fmla="*/ 5610162 h 6858000"/>
              <a:gd name="connsiteX8" fmla="*/ 3406462 w 6096001"/>
              <a:gd name="connsiteY8" fmla="*/ 6858000 h 6858000"/>
              <a:gd name="connsiteX9" fmla="*/ 0 w 6096001"/>
              <a:gd name="connsiteY9" fmla="*/ 3429000 h 6858000"/>
              <a:gd name="connsiteX10" fmla="*/ 3406462 w 6096001"/>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1" h="6858000">
                <a:moveTo>
                  <a:pt x="3406462" y="0"/>
                </a:moveTo>
                <a:cubicBezTo>
                  <a:pt x="4464714" y="0"/>
                  <a:pt x="5410259" y="485752"/>
                  <a:pt x="6035054" y="1247838"/>
                </a:cubicBezTo>
                <a:lnTo>
                  <a:pt x="6096001" y="1329880"/>
                </a:lnTo>
                <a:lnTo>
                  <a:pt x="5960847" y="1511814"/>
                </a:lnTo>
                <a:cubicBezTo>
                  <a:pt x="5593548" y="2059086"/>
                  <a:pt x="5379077" y="2718831"/>
                  <a:pt x="5379077" y="3429000"/>
                </a:cubicBezTo>
                <a:cubicBezTo>
                  <a:pt x="5379077" y="4139169"/>
                  <a:pt x="5593548" y="4798915"/>
                  <a:pt x="5960847" y="5346186"/>
                </a:cubicBezTo>
                <a:lnTo>
                  <a:pt x="6096001" y="5528120"/>
                </a:lnTo>
                <a:lnTo>
                  <a:pt x="6035054" y="5610162"/>
                </a:lnTo>
                <a:cubicBezTo>
                  <a:pt x="5410259" y="6372248"/>
                  <a:pt x="4464714" y="6858000"/>
                  <a:pt x="3406462" y="6858000"/>
                </a:cubicBezTo>
                <a:cubicBezTo>
                  <a:pt x="1525125" y="6858000"/>
                  <a:pt x="0" y="5322784"/>
                  <a:pt x="0" y="3429000"/>
                </a:cubicBezTo>
                <a:cubicBezTo>
                  <a:pt x="0" y="1535216"/>
                  <a:pt x="1525125" y="0"/>
                  <a:pt x="3406462" y="0"/>
                </a:cubicBezTo>
                <a:close/>
              </a:path>
            </a:pathLst>
          </a:custGeom>
          <a:solidFill>
            <a:srgbClr val="F6CF8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050" b="0" i="0" u="none" strike="noStrike" kern="0" cap="none" spc="0" normalizeH="0" baseline="0" noProof="0">
              <a:ln>
                <a:noFill/>
              </a:ln>
              <a:solidFill>
                <a:prstClr val="white"/>
              </a:solidFill>
              <a:effectLst/>
              <a:uLnTx/>
              <a:uFillTx/>
              <a:latin typeface="Arial"/>
              <a:ea typeface="宋体" panose="02010600030101010101" pitchFamily="2" charset="-122"/>
              <a:cs typeface="+mn-cs"/>
              <a:sym typeface="Arial"/>
            </a:endParaRPr>
          </a:p>
        </p:txBody>
      </p:sp>
      <p:sp>
        <p:nvSpPr>
          <p:cNvPr id="6" name="文本框 14"/>
          <p:cNvSpPr txBox="1"/>
          <p:nvPr/>
        </p:nvSpPr>
        <p:spPr>
          <a:xfrm>
            <a:off x="2171568" y="1846975"/>
            <a:ext cx="5328687" cy="784830"/>
          </a:xfrm>
          <a:prstGeom prst="rect">
            <a:avLst/>
          </a:prstGeom>
          <a:solidFill>
            <a:schemeClr val="accent2"/>
          </a:solidFill>
        </p:spPr>
        <p:txBody>
          <a:bodyPr wrap="square">
            <a:spAutoFit/>
          </a:bodyPr>
          <a:lstStyle/>
          <a:p>
            <a:pPr marL="0" marR="0" lvl="0" indent="0" algn="ctr" defTabSz="685800" rtl="0" eaLnBrk="1" fontAlgn="auto" latinLnBrk="0" hangingPunct="1">
              <a:lnSpc>
                <a:spcPct val="100000"/>
              </a:lnSpc>
              <a:spcBef>
                <a:spcPts val="0"/>
              </a:spcBef>
              <a:spcAft>
                <a:spcPts val="0"/>
              </a:spcAft>
              <a:buClr>
                <a:srgbClr val="000000"/>
              </a:buClr>
              <a:buSzTx/>
              <a:buFont typeface="Arial"/>
              <a:buNone/>
              <a:tabLst/>
              <a:defRPr/>
            </a:pPr>
            <a:r>
              <a:rPr kumimoji="0" lang="en-US" altLang="zh-CN" sz="4500" b="1" i="1" u="none" strike="noStrike" kern="0" cap="none" spc="225" normalizeH="0" baseline="0" noProof="0" dirty="0" smtClean="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rPr>
              <a:t>IV. </a:t>
            </a:r>
            <a:r>
              <a:rPr lang="en-US" altLang="zh-CN" sz="4500" b="1" i="1" spc="225" dirty="0" err="1" smtClean="0">
                <a:solidFill>
                  <a:prstClr val="white"/>
                </a:solidFill>
                <a:latin typeface="Times New Roman" pitchFamily="18" charset="0"/>
                <a:ea typeface="方正综艺简体" panose="02010601030101010101" pitchFamily="2" charset="-122"/>
                <a:cs typeface="Times New Roman" pitchFamily="18" charset="0"/>
              </a:rPr>
              <a:t>Vận</a:t>
            </a:r>
            <a:r>
              <a:rPr lang="en-US" altLang="zh-CN" sz="4500" b="1" i="1" spc="225" dirty="0" smtClean="0">
                <a:solidFill>
                  <a:prstClr val="white"/>
                </a:solidFill>
                <a:latin typeface="Times New Roman" pitchFamily="18" charset="0"/>
                <a:ea typeface="方正综艺简体" panose="02010601030101010101" pitchFamily="2" charset="-122"/>
                <a:cs typeface="Times New Roman" pitchFamily="18" charset="0"/>
              </a:rPr>
              <a:t> </a:t>
            </a:r>
            <a:r>
              <a:rPr lang="en-US" altLang="zh-CN" sz="4500" b="1" i="1" spc="225" dirty="0" err="1" smtClean="0">
                <a:solidFill>
                  <a:prstClr val="white"/>
                </a:solidFill>
                <a:latin typeface="Times New Roman" pitchFamily="18" charset="0"/>
                <a:ea typeface="方正综艺简体" panose="02010601030101010101" pitchFamily="2" charset="-122"/>
                <a:cs typeface="Times New Roman" pitchFamily="18" charset="0"/>
              </a:rPr>
              <a:t>dụng</a:t>
            </a:r>
            <a:endParaRPr kumimoji="0" lang="zh-CN" altLang="en-US" sz="4500" b="1" i="1" u="none" strike="noStrike" kern="0" cap="none" spc="225" normalizeH="0" baseline="0" noProof="0" dirty="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endParaRPr>
          </a:p>
        </p:txBody>
      </p:sp>
      <p:sp>
        <p:nvSpPr>
          <p:cNvPr id="7" name="五角星 4"/>
          <p:cNvSpPr/>
          <p:nvPr/>
        </p:nvSpPr>
        <p:spPr>
          <a:xfrm rot="19903756">
            <a:off x="4440142" y="75351"/>
            <a:ext cx="791540" cy="792274"/>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68516" tIns="34259" rIns="68516" bIns="34259" rtlCol="0" anchor="ctr"/>
          <a:lstStyle/>
          <a:p>
            <a:pPr marL="0" marR="0" lvl="0" indent="0" algn="ctr" defTabSz="913554"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799" b="0" i="0" u="none" strike="noStrike" kern="0" cap="none" spc="0" normalizeH="0" baseline="0" noProof="0" dirty="0">
              <a:ln>
                <a:noFill/>
              </a:ln>
              <a:solidFill>
                <a:prstClr val="white"/>
              </a:solidFill>
              <a:effectLst/>
              <a:uLnTx/>
              <a:uFillTx/>
              <a:latin typeface="Arial"/>
              <a:ea typeface="宋体" panose="02010600030101010101" pitchFamily="2" charset="-122"/>
              <a:cs typeface="+mn-cs"/>
              <a:sym typeface="Arial"/>
            </a:endParaRPr>
          </a:p>
        </p:txBody>
      </p:sp>
      <p:sp>
        <p:nvSpPr>
          <p:cNvPr id="8" name="五角星 5"/>
          <p:cNvSpPr/>
          <p:nvPr/>
        </p:nvSpPr>
        <p:spPr>
          <a:xfrm rot="21380687">
            <a:off x="8403093" y="2827448"/>
            <a:ext cx="457969" cy="458393"/>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68516" tIns="34259" rIns="68516" bIns="34259" rtlCol="0" anchor="ctr"/>
          <a:lstStyle/>
          <a:p>
            <a:pPr marL="0" marR="0" lvl="0" indent="0" algn="ctr" defTabSz="913554"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799" b="0" i="0" u="none" strike="noStrike" kern="0" cap="none" spc="0" normalizeH="0" baseline="0" noProof="0" dirty="0">
              <a:ln>
                <a:noFill/>
              </a:ln>
              <a:solidFill>
                <a:prstClr val="white"/>
              </a:solidFill>
              <a:effectLst/>
              <a:uLnTx/>
              <a:uFillTx/>
              <a:latin typeface="Arial"/>
              <a:ea typeface="宋体" panose="02010600030101010101" pitchFamily="2" charset="-122"/>
              <a:cs typeface="+mn-cs"/>
              <a:sym typeface="Arial"/>
            </a:endParaRPr>
          </a:p>
        </p:txBody>
      </p:sp>
      <p:pic>
        <p:nvPicPr>
          <p:cNvPr id="9" name="图片 8" descr="6fc417983c9675ce1b60e983870aeb8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0" y="3233738"/>
            <a:ext cx="2257850" cy="1568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图片 1"/>
          <p:cNvPicPr>
            <a:picLocks noChangeAspect="1"/>
          </p:cNvPicPr>
          <p:nvPr/>
        </p:nvPicPr>
        <p:blipFill rotWithShape="1">
          <a:blip r:embed="rId5" cstate="print">
            <a:extLst>
              <a:ext uri="{28A0092B-C50C-407E-A947-70E740481C1C}">
                <a14:useLocalDpi xmlns:a14="http://schemas.microsoft.com/office/drawing/2010/main" val="0"/>
              </a:ext>
            </a:extLst>
          </a:blip>
          <a:srcRect l="32760" r="8347"/>
          <a:stretch>
            <a:fillRect/>
          </a:stretch>
        </p:blipFill>
        <p:spPr>
          <a:xfrm flipH="1">
            <a:off x="1549391" y="3056645"/>
            <a:ext cx="2015470" cy="1922225"/>
          </a:xfrm>
          <a:prstGeom prst="rect">
            <a:avLst/>
          </a:prstGeom>
        </p:spPr>
      </p:pic>
    </p:spTree>
    <p:extLst>
      <p:ext uri="{BB962C8B-B14F-4D97-AF65-F5344CB8AC3E}">
        <p14:creationId xmlns:p14="http://schemas.microsoft.com/office/powerpoint/2010/main" val="691762870"/>
      </p:ext>
    </p:extLst>
  </p:cSld>
  <p:clrMapOvr>
    <a:masterClrMapping/>
  </p:clrMapOvr>
  <p:transition>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5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8" presetClass="emph" presetSubtype="0" repeatCount="2000" fill="hold" grpId="1" nodeType="withEffect">
                                  <p:stCondLst>
                                    <p:cond delay="0"/>
                                  </p:stCondLst>
                                  <p:childTnLst>
                                    <p:animRot by="21600000">
                                      <p:cBhvr>
                                        <p:cTn id="18" dur="3500" fill="hold"/>
                                        <p:tgtEl>
                                          <p:spTgt spid="7"/>
                                        </p:tgtEl>
                                        <p:attrNameLst>
                                          <p:attrName>r</p:attrName>
                                        </p:attrNameLst>
                                      </p:cBhvr>
                                    </p:animRot>
                                  </p:childTnLst>
                                </p:cTn>
                              </p:par>
                              <p:par>
                                <p:cTn id="19" presetID="6" presetClass="emph" presetSubtype="0" repeatCount="2000" autoRev="1" fill="hold" grpId="1" nodeType="withEffect">
                                  <p:stCondLst>
                                    <p:cond delay="0"/>
                                  </p:stCondLst>
                                  <p:childTnLst>
                                    <p:animScale>
                                      <p:cBhvr>
                                        <p:cTn id="20" dur="2000" fill="hold"/>
                                        <p:tgtEl>
                                          <p:spTgt spid="8"/>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7" grpId="1" animBg="1"/>
      <p:bldP spid="8" grpId="0" animBg="1"/>
      <p:bldP spid="8"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Cloud Callout 3"/>
          <p:cNvSpPr/>
          <p:nvPr/>
        </p:nvSpPr>
        <p:spPr>
          <a:xfrm>
            <a:off x="2550695" y="906966"/>
            <a:ext cx="6316579" cy="2914186"/>
          </a:xfrm>
          <a:prstGeom prst="cloudCallou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5" name="Text Box 11"/>
          <p:cNvSpPr txBox="1">
            <a:spLocks noChangeArrowheads="1"/>
          </p:cNvSpPr>
          <p:nvPr/>
        </p:nvSpPr>
        <p:spPr bwMode="auto">
          <a:xfrm>
            <a:off x="3176337" y="1522722"/>
            <a:ext cx="4872789"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eaLnBrk="0" hangingPunct="0">
              <a:defRPr sz="2400" b="1">
                <a:solidFill>
                  <a:schemeClr val="tx1"/>
                </a:solidFill>
                <a:latin typeface="Arial" panose="020B0604020202020204" pitchFamily="34" charset="0"/>
              </a:defRPr>
            </a:lvl1pPr>
            <a:lvl2pPr marL="742950" indent="-285750" eaLnBrk="0" hangingPunct="0">
              <a:defRPr sz="2400" b="1">
                <a:solidFill>
                  <a:schemeClr val="tx1"/>
                </a:solidFill>
                <a:latin typeface="Arial" panose="020B0604020202020204" pitchFamily="34" charset="0"/>
              </a:defRPr>
            </a:lvl2pPr>
            <a:lvl3pPr marL="1143000" indent="-228600" eaLnBrk="0" hangingPunct="0">
              <a:defRPr sz="2400" b="1">
                <a:solidFill>
                  <a:schemeClr val="tx1"/>
                </a:solidFill>
                <a:latin typeface="Arial" panose="020B0604020202020204" pitchFamily="34" charset="0"/>
              </a:defRPr>
            </a:lvl3pPr>
            <a:lvl4pPr marL="1600200" indent="-228600" eaLnBrk="0" hangingPunct="0">
              <a:defRPr sz="2400" b="1">
                <a:solidFill>
                  <a:schemeClr val="tx1"/>
                </a:solidFill>
                <a:latin typeface="Arial" panose="020B0604020202020204" pitchFamily="34" charset="0"/>
              </a:defRPr>
            </a:lvl4pPr>
            <a:lvl5pPr marL="2057400" indent="-228600" eaLnBrk="0" hangingPunct="0">
              <a:defRPr sz="2400" b="1">
                <a:solidFill>
                  <a:schemeClr val="tx1"/>
                </a:solidFill>
                <a:latin typeface="Arial" panose="020B0604020202020204" pitchFamily="34" charset="0"/>
              </a:defRPr>
            </a:lvl5pPr>
            <a:lvl6pPr marL="2514600" indent="-228600" eaLnBrk="0" fontAlgn="base" hangingPunct="0">
              <a:spcBef>
                <a:spcPct val="0"/>
              </a:spcBef>
              <a:spcAft>
                <a:spcPct val="0"/>
              </a:spcAft>
              <a:defRPr sz="2400" b="1">
                <a:solidFill>
                  <a:schemeClr val="tx1"/>
                </a:solidFill>
                <a:latin typeface="Arial" panose="020B0604020202020204" pitchFamily="34" charset="0"/>
              </a:defRPr>
            </a:lvl6pPr>
            <a:lvl7pPr marL="2971800" indent="-228600" eaLnBrk="0" fontAlgn="base" hangingPunct="0">
              <a:spcBef>
                <a:spcPct val="0"/>
              </a:spcBef>
              <a:spcAft>
                <a:spcPct val="0"/>
              </a:spcAft>
              <a:defRPr sz="2400" b="1">
                <a:solidFill>
                  <a:schemeClr val="tx1"/>
                </a:solidFill>
                <a:latin typeface="Arial" panose="020B0604020202020204" pitchFamily="34" charset="0"/>
              </a:defRPr>
            </a:lvl7pPr>
            <a:lvl8pPr marL="3429000" indent="-228600" eaLnBrk="0" fontAlgn="base" hangingPunct="0">
              <a:spcBef>
                <a:spcPct val="0"/>
              </a:spcBef>
              <a:spcAft>
                <a:spcPct val="0"/>
              </a:spcAft>
              <a:defRPr sz="2400" b="1">
                <a:solidFill>
                  <a:schemeClr val="tx1"/>
                </a:solidFill>
                <a:latin typeface="Arial" panose="020B0604020202020204" pitchFamily="34" charset="0"/>
              </a:defRPr>
            </a:lvl8pPr>
            <a:lvl9pPr marL="3886200" indent="-228600" eaLnBrk="0" fontAlgn="base" hangingPunct="0">
              <a:spcBef>
                <a:spcPct val="0"/>
              </a:spcBef>
              <a:spcAft>
                <a:spcPct val="0"/>
              </a:spcAft>
              <a:defRPr sz="2400" b="1">
                <a:solidFill>
                  <a:schemeClr val="tx1"/>
                </a:solidFill>
                <a:latin typeface="Arial" panose="020B0604020202020204" pitchFamily="34" charset="0"/>
              </a:defRPr>
            </a:lvl9pPr>
          </a:lstStyle>
          <a:p>
            <a:pPr marL="342900" marR="0" lvl="0" indent="-342900" algn="ctr" defTabSz="4572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Hãy</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a:t>
            </a:r>
            <a:r>
              <a:rPr kumimoji="0" lang="en-US" altLang="en-US" sz="2800" b="1" i="0" u="none" strike="noStrike" kern="1200" cap="none" spc="0" normalizeH="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thực</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a:t>
            </a:r>
            <a:r>
              <a:rPr kumimoji="0" lang="en-US" altLang="en-US" sz="2800" b="1" i="0" u="none" strike="noStrike" kern="1200" cap="none" spc="0" normalizeH="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hiện</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a:t>
            </a:r>
            <a:r>
              <a:rPr kumimoji="0" lang="en-US" altLang="en-US" sz="2800" b="1" i="0" u="none" strike="noStrike" kern="1200" cap="none" spc="0" normalizeH="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một</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a:t>
            </a:r>
            <a:r>
              <a:rPr kumimoji="0" lang="en-US" altLang="en-US" sz="2800" b="1" i="0" u="none" strike="noStrike" kern="1200" cap="none" spc="0" normalizeH="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trong</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a:t>
            </a:r>
            <a:r>
              <a:rPr kumimoji="0" lang="en-US" altLang="en-US" sz="2800" b="1" i="0" u="none" strike="noStrike" kern="1200" cap="none" spc="0" normalizeH="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hai</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a:t>
            </a:r>
            <a:r>
              <a:rPr kumimoji="0" lang="en-US" altLang="en-US" sz="2800" b="1" i="0" u="none" strike="noStrike" kern="1200" cap="none" spc="0" normalizeH="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nhiệm</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a:t>
            </a:r>
            <a:r>
              <a:rPr kumimoji="0" lang="en-US" altLang="en-US" sz="2800" b="1" i="0" u="none" strike="noStrike" kern="1200" cap="none" spc="0" normalizeH="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vụ</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ở </a:t>
            </a:r>
            <a:r>
              <a:rPr kumimoji="0" lang="en-US" altLang="en-US" sz="2800" b="1" i="0" u="none" strike="noStrike" kern="1200" cap="none" spc="0" normalizeH="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phần</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a:t>
            </a:r>
            <a:r>
              <a:rPr kumimoji="0" lang="en-US" altLang="en-US" sz="2800" b="1" i="0" u="none" strike="noStrike" kern="1200" cap="none" spc="0" normalizeH="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vận</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a:t>
            </a:r>
            <a:r>
              <a:rPr kumimoji="0" lang="en-US" altLang="en-US" sz="2800" b="1" i="0" u="none" strike="noStrike" kern="1200" cap="none" spc="0" normalizeH="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dụng</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(SGK-</a:t>
            </a:r>
            <a:r>
              <a:rPr kumimoji="0" lang="en-US" altLang="en-US" sz="2800" b="1" i="0" u="none" strike="noStrike" kern="1200" cap="none" spc="0" normalizeH="0" noProof="0" dirty="0" err="1"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tr</a:t>
            </a:r>
            <a:r>
              <a:rPr kumimoji="0" lang="en-US" altLang="en-US" sz="2800" b="1" i="0" u="none" strike="noStrike" kern="1200" cap="none" spc="0" normalizeH="0" noProof="0" dirty="0" smtClean="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rPr>
              <a:t> 23)</a:t>
            </a:r>
            <a:endParaRPr kumimoji="0" lang="en-US" altLang="en-US" sz="2800" b="1" i="0" u="none" strike="noStrike" kern="1200" cap="none" spc="0" normalizeH="0" baseline="0" noProof="0" dirty="0">
              <a:ln>
                <a:noFill/>
              </a:ln>
              <a:solidFill>
                <a:srgbClr val="232F30"/>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1106747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27"/>
        <p:cNvGrpSpPr/>
        <p:nvPr/>
      </p:nvGrpSpPr>
      <p:grpSpPr>
        <a:xfrm>
          <a:off x="0" y="0"/>
          <a:ext cx="0" cy="0"/>
          <a:chOff x="0" y="0"/>
          <a:chExt cx="0" cy="0"/>
        </a:xfrm>
      </p:grpSpPr>
      <p:sp>
        <p:nvSpPr>
          <p:cNvPr id="528" name="Google Shape;528;p43"/>
          <p:cNvSpPr txBox="1">
            <a:spLocks noGrp="1"/>
          </p:cNvSpPr>
          <p:nvPr>
            <p:ph type="title"/>
          </p:nvPr>
        </p:nvSpPr>
        <p:spPr>
          <a:xfrm>
            <a:off x="957775" y="1755775"/>
            <a:ext cx="4482900" cy="1946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Projekt  und Strategie</a:t>
            </a:r>
            <a:endParaRPr/>
          </a:p>
        </p:txBody>
      </p:sp>
      <p:sp>
        <p:nvSpPr>
          <p:cNvPr id="529" name="Google Shape;529;p43"/>
          <p:cNvSpPr txBox="1">
            <a:spLocks noGrp="1"/>
          </p:cNvSpPr>
          <p:nvPr>
            <p:ph type="subTitle" idx="1"/>
          </p:nvPr>
        </p:nvSpPr>
        <p:spPr>
          <a:xfrm>
            <a:off x="957775" y="3612150"/>
            <a:ext cx="3399900" cy="63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Gib hier einen Untertitel ein, wenn du es brauchst</a:t>
            </a:r>
            <a:endParaRPr/>
          </a:p>
        </p:txBody>
      </p:sp>
      <p:sp>
        <p:nvSpPr>
          <p:cNvPr id="530" name="Google Shape;530;p43"/>
          <p:cNvSpPr txBox="1">
            <a:spLocks noGrp="1"/>
          </p:cNvSpPr>
          <p:nvPr>
            <p:ph type="title" idx="2"/>
          </p:nvPr>
        </p:nvSpPr>
        <p:spPr>
          <a:xfrm>
            <a:off x="932375" y="928150"/>
            <a:ext cx="1465800" cy="93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01</a:t>
            </a:r>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34"/>
        <p:cNvGrpSpPr/>
        <p:nvPr/>
      </p:nvGrpSpPr>
      <p:grpSpPr>
        <a:xfrm>
          <a:off x="0" y="0"/>
          <a:ext cx="0" cy="0"/>
          <a:chOff x="0" y="0"/>
          <a:chExt cx="0" cy="0"/>
        </a:xfrm>
      </p:grpSpPr>
      <p:sp>
        <p:nvSpPr>
          <p:cNvPr id="535" name="Google Shape;535;p44"/>
          <p:cNvSpPr txBox="1">
            <a:spLocks noGrp="1"/>
          </p:cNvSpPr>
          <p:nvPr>
            <p:ph type="title"/>
          </p:nvPr>
        </p:nvSpPr>
        <p:spPr>
          <a:xfrm>
            <a:off x="2895900" y="936750"/>
            <a:ext cx="5534700" cy="98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Projekt- &amp; Strategie</a:t>
            </a:r>
            <a:endParaRPr/>
          </a:p>
        </p:txBody>
      </p:sp>
      <p:sp>
        <p:nvSpPr>
          <p:cNvPr id="536" name="Google Shape;536;p44"/>
          <p:cNvSpPr txBox="1">
            <a:spLocks noGrp="1"/>
          </p:cNvSpPr>
          <p:nvPr>
            <p:ph type="body" idx="1"/>
          </p:nvPr>
        </p:nvSpPr>
        <p:spPr>
          <a:xfrm>
            <a:off x="2895900" y="1887150"/>
            <a:ext cx="5173800" cy="231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
                <a:solidFill>
                  <a:srgbClr val="191919"/>
                </a:solidFill>
              </a:rPr>
              <a:t>Weißt du, was dir hilft, deinen Standpunkt klar zu machen?</a:t>
            </a:r>
            <a:endParaRPr>
              <a:solidFill>
                <a:srgbClr val="191919"/>
              </a:solidFill>
            </a:endParaRPr>
          </a:p>
          <a:p>
            <a:pPr marL="0" lvl="0" indent="0" algn="l" rtl="0">
              <a:spcBef>
                <a:spcPts val="0"/>
              </a:spcBef>
              <a:spcAft>
                <a:spcPts val="0"/>
              </a:spcAft>
              <a:buNone/>
            </a:pPr>
            <a:r>
              <a:rPr lang="de">
                <a:solidFill>
                  <a:srgbClr val="191919"/>
                </a:solidFill>
              </a:rPr>
              <a:t>Listen wie diese hier:</a:t>
            </a:r>
            <a:endParaRPr>
              <a:solidFill>
                <a:srgbClr val="191919"/>
              </a:solidFill>
            </a:endParaRPr>
          </a:p>
          <a:p>
            <a:pPr marL="457200" lvl="0" indent="-317500" algn="l" rtl="0">
              <a:lnSpc>
                <a:spcPct val="115000"/>
              </a:lnSpc>
              <a:spcBef>
                <a:spcPts val="1600"/>
              </a:spcBef>
              <a:spcAft>
                <a:spcPts val="0"/>
              </a:spcAft>
              <a:buClr>
                <a:schemeClr val="accent2"/>
              </a:buClr>
              <a:buSzPts val="1400"/>
              <a:buFont typeface="Inter"/>
              <a:buChar char="■"/>
            </a:pPr>
            <a:r>
              <a:rPr lang="de">
                <a:solidFill>
                  <a:srgbClr val="191919"/>
                </a:solidFill>
              </a:rPr>
              <a:t>Sie sind einfach </a:t>
            </a:r>
            <a:endParaRPr>
              <a:solidFill>
                <a:srgbClr val="191919"/>
              </a:solidFill>
            </a:endParaRPr>
          </a:p>
          <a:p>
            <a:pPr marL="457200" lvl="0" indent="-317500" algn="l" rtl="0">
              <a:lnSpc>
                <a:spcPct val="115000"/>
              </a:lnSpc>
              <a:spcBef>
                <a:spcPts val="0"/>
              </a:spcBef>
              <a:spcAft>
                <a:spcPts val="0"/>
              </a:spcAft>
              <a:buClr>
                <a:schemeClr val="accent2"/>
              </a:buClr>
              <a:buSzPts val="1400"/>
              <a:buFont typeface="Inter"/>
              <a:buChar char="■"/>
            </a:pPr>
            <a:r>
              <a:rPr lang="de">
                <a:solidFill>
                  <a:srgbClr val="191919"/>
                </a:solidFill>
              </a:rPr>
              <a:t>Du kannst deine Ideen klar organisieren</a:t>
            </a:r>
            <a:endParaRPr>
              <a:solidFill>
                <a:srgbClr val="191919"/>
              </a:solidFill>
            </a:endParaRPr>
          </a:p>
          <a:p>
            <a:pPr marL="457200" lvl="0" indent="-317500" algn="l" rtl="0">
              <a:lnSpc>
                <a:spcPct val="115000"/>
              </a:lnSpc>
              <a:spcBef>
                <a:spcPts val="0"/>
              </a:spcBef>
              <a:spcAft>
                <a:spcPts val="0"/>
              </a:spcAft>
              <a:buClr>
                <a:schemeClr val="accent2"/>
              </a:buClr>
              <a:buSzPts val="1400"/>
              <a:buFont typeface="Inter"/>
              <a:buChar char="■"/>
            </a:pPr>
            <a:r>
              <a:rPr lang="de">
                <a:solidFill>
                  <a:srgbClr val="191919"/>
                </a:solidFill>
              </a:rPr>
              <a:t>Du wirst nie vergessen, Milch zu kaufen!</a:t>
            </a:r>
            <a:endParaRPr>
              <a:solidFill>
                <a:srgbClr val="191919"/>
              </a:solidFill>
            </a:endParaRPr>
          </a:p>
          <a:p>
            <a:pPr marL="0" lvl="0" indent="0" algn="l" rtl="0">
              <a:spcBef>
                <a:spcPts val="1600"/>
              </a:spcBef>
              <a:spcAft>
                <a:spcPts val="1600"/>
              </a:spcAft>
              <a:buNone/>
            </a:pPr>
            <a:r>
              <a:rPr lang="de">
                <a:solidFill>
                  <a:srgbClr val="191919"/>
                </a:solidFill>
              </a:rPr>
              <a:t>Und das Wichtigste: Das Publikum wird den Sinn deiner Präsentation nicht verfehlen</a:t>
            </a:r>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77"/>
        <p:cNvGrpSpPr/>
        <p:nvPr/>
      </p:nvGrpSpPr>
      <p:grpSpPr>
        <a:xfrm>
          <a:off x="0" y="0"/>
          <a:ext cx="0" cy="0"/>
          <a:chOff x="0" y="0"/>
          <a:chExt cx="0" cy="0"/>
        </a:xfrm>
      </p:grpSpPr>
      <p:sp>
        <p:nvSpPr>
          <p:cNvPr id="578" name="Google Shape;578;p46"/>
          <p:cNvSpPr txBox="1">
            <a:spLocks noGrp="1"/>
          </p:cNvSpPr>
          <p:nvPr>
            <p:ph type="title"/>
          </p:nvPr>
        </p:nvSpPr>
        <p:spPr>
          <a:xfrm>
            <a:off x="481450" y="375125"/>
            <a:ext cx="8180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Jährliches Wachstum</a:t>
            </a:r>
            <a:endParaRPr/>
          </a:p>
        </p:txBody>
      </p:sp>
      <p:sp>
        <p:nvSpPr>
          <p:cNvPr id="579" name="Google Shape;579;p46"/>
          <p:cNvSpPr txBox="1"/>
          <p:nvPr/>
        </p:nvSpPr>
        <p:spPr>
          <a:xfrm>
            <a:off x="2193875" y="1398149"/>
            <a:ext cx="1748700" cy="4092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Planen</a:t>
            </a:r>
            <a:endParaRPr sz="1800">
              <a:solidFill>
                <a:schemeClr val="lt1"/>
              </a:solidFill>
              <a:latin typeface="Merriweather Black"/>
              <a:ea typeface="Merriweather Black"/>
              <a:cs typeface="Merriweather Black"/>
              <a:sym typeface="Merriweather Black"/>
            </a:endParaRPr>
          </a:p>
        </p:txBody>
      </p:sp>
      <p:sp>
        <p:nvSpPr>
          <p:cNvPr id="580" name="Google Shape;580;p46"/>
          <p:cNvSpPr txBox="1"/>
          <p:nvPr/>
        </p:nvSpPr>
        <p:spPr>
          <a:xfrm>
            <a:off x="2193875" y="2310265"/>
            <a:ext cx="1748700" cy="4092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Anpassen</a:t>
            </a:r>
            <a:endParaRPr sz="1800">
              <a:solidFill>
                <a:schemeClr val="lt1"/>
              </a:solidFill>
              <a:latin typeface="Merriweather Black"/>
              <a:ea typeface="Merriweather Black"/>
              <a:cs typeface="Merriweather Black"/>
              <a:sym typeface="Merriweather Black"/>
            </a:endParaRPr>
          </a:p>
        </p:txBody>
      </p:sp>
      <p:sp>
        <p:nvSpPr>
          <p:cNvPr id="581" name="Google Shape;581;p46"/>
          <p:cNvSpPr txBox="1"/>
          <p:nvPr/>
        </p:nvSpPr>
        <p:spPr>
          <a:xfrm>
            <a:off x="2193875" y="3222355"/>
            <a:ext cx="1748700" cy="4092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Prüfen</a:t>
            </a:r>
            <a:endParaRPr sz="1800">
              <a:solidFill>
                <a:schemeClr val="lt1"/>
              </a:solidFill>
              <a:latin typeface="Merriweather Black"/>
              <a:ea typeface="Merriweather Black"/>
              <a:cs typeface="Merriweather Black"/>
              <a:sym typeface="Merriweather Black"/>
            </a:endParaRPr>
          </a:p>
        </p:txBody>
      </p:sp>
      <p:sp>
        <p:nvSpPr>
          <p:cNvPr id="582" name="Google Shape;582;p46"/>
          <p:cNvSpPr txBox="1"/>
          <p:nvPr/>
        </p:nvSpPr>
        <p:spPr>
          <a:xfrm>
            <a:off x="2193875" y="4134496"/>
            <a:ext cx="1748700" cy="4092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Prüfbericht</a:t>
            </a:r>
            <a:endParaRPr sz="1800">
              <a:solidFill>
                <a:schemeClr val="lt1"/>
              </a:solidFill>
              <a:latin typeface="Merriweather Black"/>
              <a:ea typeface="Merriweather Black"/>
              <a:cs typeface="Merriweather Black"/>
              <a:sym typeface="Merriweather Black"/>
            </a:endParaRPr>
          </a:p>
        </p:txBody>
      </p:sp>
      <p:sp>
        <p:nvSpPr>
          <p:cNvPr id="583" name="Google Shape;583;p46"/>
          <p:cNvSpPr txBox="1">
            <a:spLocks noGrp="1"/>
          </p:cNvSpPr>
          <p:nvPr>
            <p:ph type="body" idx="4294967295"/>
          </p:nvPr>
        </p:nvSpPr>
        <p:spPr>
          <a:xfrm>
            <a:off x="4147225" y="1288003"/>
            <a:ext cx="3792300" cy="629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Die Venus ist fast so groß wie die Erde</a:t>
            </a:r>
            <a:endParaRPr/>
          </a:p>
        </p:txBody>
      </p:sp>
      <p:sp>
        <p:nvSpPr>
          <p:cNvPr id="584" name="Google Shape;584;p46"/>
          <p:cNvSpPr txBox="1">
            <a:spLocks noGrp="1"/>
          </p:cNvSpPr>
          <p:nvPr>
            <p:ph type="body" idx="4294967295"/>
          </p:nvPr>
        </p:nvSpPr>
        <p:spPr>
          <a:xfrm>
            <a:off x="4147225" y="2200019"/>
            <a:ext cx="3792300" cy="629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Jupiter ist der größte planet</a:t>
            </a:r>
            <a:endParaRPr>
              <a:solidFill>
                <a:schemeClr val="dk2"/>
              </a:solidFill>
            </a:endParaRPr>
          </a:p>
        </p:txBody>
      </p:sp>
      <p:sp>
        <p:nvSpPr>
          <p:cNvPr id="585" name="Google Shape;585;p46"/>
          <p:cNvSpPr txBox="1">
            <a:spLocks noGrp="1"/>
          </p:cNvSpPr>
          <p:nvPr>
            <p:ph type="body" idx="4294967295"/>
          </p:nvPr>
        </p:nvSpPr>
        <p:spPr>
          <a:xfrm>
            <a:off x="4147225" y="3112035"/>
            <a:ext cx="3792300" cy="629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Obwohl er rot ist, ist der Mars sehr kalt</a:t>
            </a:r>
            <a:endParaRPr>
              <a:solidFill>
                <a:schemeClr val="dk2"/>
              </a:solidFill>
            </a:endParaRPr>
          </a:p>
        </p:txBody>
      </p:sp>
      <p:sp>
        <p:nvSpPr>
          <p:cNvPr id="586" name="Google Shape;586;p46"/>
          <p:cNvSpPr txBox="1">
            <a:spLocks noGrp="1"/>
          </p:cNvSpPr>
          <p:nvPr>
            <p:ph type="body" idx="4294967295"/>
          </p:nvPr>
        </p:nvSpPr>
        <p:spPr>
          <a:xfrm>
            <a:off x="4147225" y="4024050"/>
            <a:ext cx="3792300" cy="629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Der Saturn ist der sechste Planet</a:t>
            </a:r>
            <a:endParaRPr>
              <a:solidFill>
                <a:schemeClr val="dk2"/>
              </a:solidFill>
            </a:endParaRPr>
          </a:p>
        </p:txBody>
      </p:sp>
      <p:sp>
        <p:nvSpPr>
          <p:cNvPr id="587" name="Google Shape;587;p46"/>
          <p:cNvSpPr txBox="1"/>
          <p:nvPr/>
        </p:nvSpPr>
        <p:spPr>
          <a:xfrm>
            <a:off x="2193875" y="1149722"/>
            <a:ext cx="1206300" cy="248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000">
                <a:solidFill>
                  <a:schemeClr val="dk1"/>
                </a:solidFill>
                <a:latin typeface="Inter"/>
                <a:ea typeface="Inter"/>
                <a:cs typeface="Inter"/>
                <a:sym typeface="Inter"/>
              </a:rPr>
              <a:t>Januar 2022</a:t>
            </a:r>
            <a:endParaRPr sz="1000">
              <a:solidFill>
                <a:schemeClr val="dk1"/>
              </a:solidFill>
              <a:latin typeface="Inter"/>
              <a:ea typeface="Inter"/>
              <a:cs typeface="Inter"/>
              <a:sym typeface="Inter"/>
            </a:endParaRPr>
          </a:p>
        </p:txBody>
      </p:sp>
      <p:sp>
        <p:nvSpPr>
          <p:cNvPr id="588" name="Google Shape;588;p46"/>
          <p:cNvSpPr txBox="1"/>
          <p:nvPr/>
        </p:nvSpPr>
        <p:spPr>
          <a:xfrm>
            <a:off x="2193875" y="2061863"/>
            <a:ext cx="1206300" cy="248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000">
                <a:solidFill>
                  <a:schemeClr val="dk1"/>
                </a:solidFill>
                <a:latin typeface="Inter"/>
                <a:ea typeface="Inter"/>
                <a:cs typeface="Inter"/>
                <a:sym typeface="Inter"/>
              </a:rPr>
              <a:t>März 2023</a:t>
            </a:r>
            <a:endParaRPr sz="1000">
              <a:solidFill>
                <a:schemeClr val="dk1"/>
              </a:solidFill>
              <a:latin typeface="Inter"/>
              <a:ea typeface="Inter"/>
              <a:cs typeface="Inter"/>
              <a:sym typeface="Inter"/>
            </a:endParaRPr>
          </a:p>
        </p:txBody>
      </p:sp>
      <p:sp>
        <p:nvSpPr>
          <p:cNvPr id="589" name="Google Shape;589;p46"/>
          <p:cNvSpPr txBox="1"/>
          <p:nvPr/>
        </p:nvSpPr>
        <p:spPr>
          <a:xfrm>
            <a:off x="2193875" y="2974003"/>
            <a:ext cx="1206300" cy="248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000">
                <a:solidFill>
                  <a:schemeClr val="dk1"/>
                </a:solidFill>
                <a:latin typeface="Inter"/>
                <a:ea typeface="Inter"/>
                <a:cs typeface="Inter"/>
                <a:sym typeface="Inter"/>
              </a:rPr>
              <a:t>Oktober 2024</a:t>
            </a:r>
            <a:endParaRPr sz="1000">
              <a:solidFill>
                <a:schemeClr val="dk1"/>
              </a:solidFill>
              <a:latin typeface="Inter"/>
              <a:ea typeface="Inter"/>
              <a:cs typeface="Inter"/>
              <a:sym typeface="Inter"/>
            </a:endParaRPr>
          </a:p>
        </p:txBody>
      </p:sp>
      <p:sp>
        <p:nvSpPr>
          <p:cNvPr id="590" name="Google Shape;590;p46"/>
          <p:cNvSpPr txBox="1"/>
          <p:nvPr/>
        </p:nvSpPr>
        <p:spPr>
          <a:xfrm>
            <a:off x="2193875" y="3886094"/>
            <a:ext cx="1206300" cy="248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000">
                <a:solidFill>
                  <a:schemeClr val="dk1"/>
                </a:solidFill>
                <a:latin typeface="Inter"/>
                <a:ea typeface="Inter"/>
                <a:cs typeface="Inter"/>
                <a:sym typeface="Inter"/>
              </a:rPr>
              <a:t>Juni 2025</a:t>
            </a:r>
            <a:endParaRPr sz="1000">
              <a:solidFill>
                <a:schemeClr val="dk1"/>
              </a:solidFill>
              <a:latin typeface="Inter"/>
              <a:ea typeface="Inter"/>
              <a:cs typeface="Inter"/>
              <a:sym typeface="Inter"/>
            </a:endParaRPr>
          </a:p>
        </p:txBody>
      </p:sp>
      <p:cxnSp>
        <p:nvCxnSpPr>
          <p:cNvPr id="591" name="Google Shape;591;p46"/>
          <p:cNvCxnSpPr>
            <a:stCxn id="579" idx="1"/>
            <a:endCxn id="582" idx="1"/>
          </p:cNvCxnSpPr>
          <p:nvPr/>
        </p:nvCxnSpPr>
        <p:spPr>
          <a:xfrm>
            <a:off x="2193875" y="1602749"/>
            <a:ext cx="600" cy="2736300"/>
          </a:xfrm>
          <a:prstGeom prst="bentConnector3">
            <a:avLst>
              <a:gd name="adj1" fmla="val -79312500"/>
            </a:avLst>
          </a:prstGeom>
          <a:noFill/>
          <a:ln w="19050" cap="flat" cmpd="sng">
            <a:solidFill>
              <a:schemeClr val="accent2"/>
            </a:solidFill>
            <a:prstDash val="solid"/>
            <a:round/>
            <a:headEnd type="none" w="med" len="med"/>
            <a:tailEnd type="none" w="med" len="med"/>
          </a:ln>
        </p:spPr>
      </p:cxnSp>
      <p:cxnSp>
        <p:nvCxnSpPr>
          <p:cNvPr id="592" name="Google Shape;592;p46"/>
          <p:cNvCxnSpPr/>
          <p:nvPr/>
        </p:nvCxnSpPr>
        <p:spPr>
          <a:xfrm>
            <a:off x="1751575" y="2521365"/>
            <a:ext cx="408600" cy="0"/>
          </a:xfrm>
          <a:prstGeom prst="straightConnector1">
            <a:avLst/>
          </a:prstGeom>
          <a:noFill/>
          <a:ln w="19050" cap="flat" cmpd="sng">
            <a:solidFill>
              <a:schemeClr val="accent2"/>
            </a:solidFill>
            <a:prstDash val="dot"/>
            <a:round/>
            <a:headEnd type="none" w="med" len="med"/>
            <a:tailEnd type="none" w="med" len="med"/>
          </a:ln>
        </p:spPr>
      </p:cxnSp>
      <p:cxnSp>
        <p:nvCxnSpPr>
          <p:cNvPr id="593" name="Google Shape;593;p46"/>
          <p:cNvCxnSpPr/>
          <p:nvPr/>
        </p:nvCxnSpPr>
        <p:spPr>
          <a:xfrm>
            <a:off x="1751575" y="3426880"/>
            <a:ext cx="408600" cy="0"/>
          </a:xfrm>
          <a:prstGeom prst="straightConnector1">
            <a:avLst/>
          </a:prstGeom>
          <a:noFill/>
          <a:ln w="19050" cap="flat" cmpd="sng">
            <a:solidFill>
              <a:schemeClr val="accent2"/>
            </a:solidFill>
            <a:prstDash val="dot"/>
            <a:round/>
            <a:headEnd type="none" w="med" len="med"/>
            <a:tailEnd type="none"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97"/>
        <p:cNvGrpSpPr/>
        <p:nvPr/>
      </p:nvGrpSpPr>
      <p:grpSpPr>
        <a:xfrm>
          <a:off x="0" y="0"/>
          <a:ext cx="0" cy="0"/>
          <a:chOff x="0" y="0"/>
          <a:chExt cx="0" cy="0"/>
        </a:xfrm>
      </p:grpSpPr>
      <p:graphicFrame>
        <p:nvGraphicFramePr>
          <p:cNvPr id="598" name="Google Shape;598;p47"/>
          <p:cNvGraphicFramePr/>
          <p:nvPr/>
        </p:nvGraphicFramePr>
        <p:xfrm>
          <a:off x="993115" y="1504300"/>
          <a:ext cx="3000000" cy="3000000"/>
        </p:xfrm>
        <a:graphic>
          <a:graphicData uri="http://schemas.openxmlformats.org/drawingml/2006/table">
            <a:tbl>
              <a:tblPr>
                <a:noFill/>
                <a:tableStyleId>{4ED40A38-01C1-4B52-92CC-10A747A41C4A}</a:tableStyleId>
              </a:tblPr>
              <a:tblGrid>
                <a:gridCol w="2702475">
                  <a:extLst>
                    <a:ext uri="{9D8B030D-6E8A-4147-A177-3AD203B41FA5}">
                      <a16:colId xmlns:a16="http://schemas.microsoft.com/office/drawing/2014/main" val="20000"/>
                    </a:ext>
                  </a:extLst>
                </a:gridCol>
                <a:gridCol w="636450">
                  <a:extLst>
                    <a:ext uri="{9D8B030D-6E8A-4147-A177-3AD203B41FA5}">
                      <a16:colId xmlns:a16="http://schemas.microsoft.com/office/drawing/2014/main" val="20001"/>
                    </a:ext>
                  </a:extLst>
                </a:gridCol>
                <a:gridCol w="636450">
                  <a:extLst>
                    <a:ext uri="{9D8B030D-6E8A-4147-A177-3AD203B41FA5}">
                      <a16:colId xmlns:a16="http://schemas.microsoft.com/office/drawing/2014/main" val="20002"/>
                    </a:ext>
                  </a:extLst>
                </a:gridCol>
                <a:gridCol w="636450">
                  <a:extLst>
                    <a:ext uri="{9D8B030D-6E8A-4147-A177-3AD203B41FA5}">
                      <a16:colId xmlns:a16="http://schemas.microsoft.com/office/drawing/2014/main" val="20003"/>
                    </a:ext>
                  </a:extLst>
                </a:gridCol>
                <a:gridCol w="636450">
                  <a:extLst>
                    <a:ext uri="{9D8B030D-6E8A-4147-A177-3AD203B41FA5}">
                      <a16:colId xmlns:a16="http://schemas.microsoft.com/office/drawing/2014/main" val="20004"/>
                    </a:ext>
                  </a:extLst>
                </a:gridCol>
                <a:gridCol w="636450">
                  <a:extLst>
                    <a:ext uri="{9D8B030D-6E8A-4147-A177-3AD203B41FA5}">
                      <a16:colId xmlns:a16="http://schemas.microsoft.com/office/drawing/2014/main" val="20005"/>
                    </a:ext>
                  </a:extLst>
                </a:gridCol>
                <a:gridCol w="636450">
                  <a:extLst>
                    <a:ext uri="{9D8B030D-6E8A-4147-A177-3AD203B41FA5}">
                      <a16:colId xmlns:a16="http://schemas.microsoft.com/office/drawing/2014/main" val="20006"/>
                    </a:ext>
                  </a:extLst>
                </a:gridCol>
                <a:gridCol w="636450">
                  <a:extLst>
                    <a:ext uri="{9D8B030D-6E8A-4147-A177-3AD203B41FA5}">
                      <a16:colId xmlns:a16="http://schemas.microsoft.com/office/drawing/2014/main" val="20007"/>
                    </a:ext>
                  </a:extLst>
                </a:gridCol>
              </a:tblGrid>
              <a:tr h="526275">
                <a:tc>
                  <a:txBody>
                    <a:bodyPr/>
                    <a:lstStyle/>
                    <a:p>
                      <a:pPr marL="0" lvl="0" indent="0" algn="r" rtl="0">
                        <a:spcBef>
                          <a:spcPts val="0"/>
                        </a:spcBef>
                        <a:spcAft>
                          <a:spcPts val="0"/>
                        </a:spcAft>
                        <a:buNone/>
                      </a:pPr>
                      <a:r>
                        <a:rPr lang="de" sz="1800">
                          <a:solidFill>
                            <a:schemeClr val="lt1"/>
                          </a:solidFill>
                          <a:latin typeface="Merriweather Black"/>
                          <a:ea typeface="Merriweather Black"/>
                          <a:cs typeface="Merriweather Black"/>
                          <a:sym typeface="Merriweather Black"/>
                        </a:rPr>
                        <a:t>Aufgabe / Woche</a:t>
                      </a:r>
                      <a:endParaRPr sz="1800">
                        <a:solidFill>
                          <a:schemeClr val="lt1"/>
                        </a:solidFill>
                        <a:latin typeface="Merriweather Black"/>
                        <a:ea typeface="Merriweather Black"/>
                        <a:cs typeface="Merriweather Black"/>
                        <a:sym typeface="Merriweather Black"/>
                      </a:endParaRPr>
                    </a:p>
                  </a:txBody>
                  <a:tcPr marL="91425" marR="18287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1</a:t>
                      </a:r>
                      <a:endParaRPr sz="1800">
                        <a:solidFill>
                          <a:schemeClr val="lt1"/>
                        </a:solidFill>
                        <a:latin typeface="Merriweather Black"/>
                        <a:ea typeface="Merriweather Black"/>
                        <a:cs typeface="Merriweather Black"/>
                        <a:sym typeface="Merriweather Black"/>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2</a:t>
                      </a:r>
                      <a:endParaRPr sz="1800">
                        <a:solidFill>
                          <a:schemeClr val="lt1"/>
                        </a:solidFill>
                        <a:latin typeface="Merriweather Black"/>
                        <a:ea typeface="Merriweather Black"/>
                        <a:cs typeface="Merriweather Black"/>
                        <a:sym typeface="Merriweather Black"/>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3</a:t>
                      </a:r>
                      <a:endParaRPr sz="1800">
                        <a:solidFill>
                          <a:schemeClr val="lt1"/>
                        </a:solidFill>
                        <a:latin typeface="Merriweather Black"/>
                        <a:ea typeface="Merriweather Black"/>
                        <a:cs typeface="Merriweather Black"/>
                        <a:sym typeface="Merriweather Black"/>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4</a:t>
                      </a:r>
                      <a:endParaRPr sz="1800">
                        <a:solidFill>
                          <a:schemeClr val="lt1"/>
                        </a:solidFill>
                        <a:latin typeface="Merriweather Black"/>
                        <a:ea typeface="Merriweather Black"/>
                        <a:cs typeface="Merriweather Black"/>
                        <a:sym typeface="Merriweather Black"/>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5</a:t>
                      </a:r>
                      <a:endParaRPr sz="1800">
                        <a:solidFill>
                          <a:schemeClr val="lt1"/>
                        </a:solidFill>
                        <a:latin typeface="Merriweather Black"/>
                        <a:ea typeface="Merriweather Black"/>
                        <a:cs typeface="Merriweather Black"/>
                        <a:sym typeface="Merriweather Black"/>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6</a:t>
                      </a:r>
                      <a:endParaRPr sz="1800">
                        <a:solidFill>
                          <a:schemeClr val="lt1"/>
                        </a:solidFill>
                        <a:latin typeface="Merriweather Black"/>
                        <a:ea typeface="Merriweather Black"/>
                        <a:cs typeface="Merriweather Black"/>
                        <a:sym typeface="Merriweather Black"/>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7</a:t>
                      </a:r>
                      <a:endParaRPr sz="1800">
                        <a:solidFill>
                          <a:schemeClr val="lt1"/>
                        </a:solidFill>
                        <a:latin typeface="Merriweather Black"/>
                        <a:ea typeface="Merriweather Black"/>
                        <a:cs typeface="Merriweather Black"/>
                        <a:sym typeface="Merriweather Black"/>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526275">
                <a:tc>
                  <a:txBody>
                    <a:bodyPr/>
                    <a:lstStyle/>
                    <a:p>
                      <a:pPr marL="0" lvl="0" indent="0" algn="r" rtl="0">
                        <a:spcBef>
                          <a:spcPts val="0"/>
                        </a:spcBef>
                        <a:spcAft>
                          <a:spcPts val="0"/>
                        </a:spcAft>
                        <a:buNone/>
                      </a:pPr>
                      <a:r>
                        <a:rPr lang="de">
                          <a:solidFill>
                            <a:schemeClr val="dk1"/>
                          </a:solidFill>
                          <a:latin typeface="Inter"/>
                          <a:ea typeface="Inter"/>
                          <a:cs typeface="Inter"/>
                          <a:sym typeface="Inter"/>
                        </a:rPr>
                        <a:t>Wichtige strategische Ziele</a:t>
                      </a:r>
                      <a:endParaRPr>
                        <a:solidFill>
                          <a:schemeClr val="dk1"/>
                        </a:solidFill>
                        <a:latin typeface="Inter"/>
                        <a:ea typeface="Inter"/>
                        <a:cs typeface="Inter"/>
                        <a:sym typeface="Inter"/>
                      </a:endParaRPr>
                    </a:p>
                  </a:txBody>
                  <a:tcPr marL="91425" marR="18287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140A78"/>
                        </a:solidFill>
                        <a:latin typeface="Libre Franklin"/>
                        <a:ea typeface="Libre Franklin"/>
                        <a:cs typeface="Libre Franklin"/>
                        <a:sym typeface="Libre Frankl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140A78"/>
                        </a:solidFill>
                        <a:latin typeface="Libre Franklin"/>
                        <a:ea typeface="Libre Franklin"/>
                        <a:cs typeface="Libre Franklin"/>
                        <a:sym typeface="Libre Frankl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extLst>
                  <a:ext uri="{0D108BD9-81ED-4DB2-BD59-A6C34878D82A}">
                    <a16:rowId xmlns:a16="http://schemas.microsoft.com/office/drawing/2014/main" val="10001"/>
                  </a:ext>
                </a:extLst>
              </a:tr>
              <a:tr h="526275">
                <a:tc>
                  <a:txBody>
                    <a:bodyPr/>
                    <a:lstStyle/>
                    <a:p>
                      <a:pPr marL="0" lvl="0" indent="0" algn="r" rtl="0">
                        <a:spcBef>
                          <a:spcPts val="0"/>
                        </a:spcBef>
                        <a:spcAft>
                          <a:spcPts val="0"/>
                        </a:spcAft>
                        <a:buNone/>
                      </a:pPr>
                      <a:r>
                        <a:rPr lang="de">
                          <a:solidFill>
                            <a:schemeClr val="dk1"/>
                          </a:solidFill>
                          <a:latin typeface="Inter"/>
                          <a:ea typeface="Inter"/>
                          <a:cs typeface="Inter"/>
                          <a:sym typeface="Inter"/>
                        </a:rPr>
                        <a:t>Strategiekarte erstellen</a:t>
                      </a:r>
                      <a:endParaRPr>
                        <a:solidFill>
                          <a:schemeClr val="dk1"/>
                        </a:solidFill>
                        <a:latin typeface="Inter"/>
                        <a:ea typeface="Inter"/>
                        <a:cs typeface="Inter"/>
                        <a:sym typeface="Inter"/>
                      </a:endParaRPr>
                    </a:p>
                  </a:txBody>
                  <a:tcPr marL="91425" marR="18287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140A78"/>
                        </a:solidFill>
                        <a:latin typeface="Libre Franklin"/>
                        <a:ea typeface="Libre Franklin"/>
                        <a:cs typeface="Libre Franklin"/>
                        <a:sym typeface="Libre Frankl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140A78"/>
                        </a:solidFill>
                        <a:latin typeface="Libre Franklin"/>
                        <a:ea typeface="Libre Franklin"/>
                        <a:cs typeface="Libre Franklin"/>
                        <a:sym typeface="Libre Frankl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extLst>
                  <a:ext uri="{0D108BD9-81ED-4DB2-BD59-A6C34878D82A}">
                    <a16:rowId xmlns:a16="http://schemas.microsoft.com/office/drawing/2014/main" val="10002"/>
                  </a:ext>
                </a:extLst>
              </a:tr>
              <a:tr h="526275">
                <a:tc>
                  <a:txBody>
                    <a:bodyPr/>
                    <a:lstStyle/>
                    <a:p>
                      <a:pPr marL="0" lvl="0" indent="0" algn="r" rtl="0">
                        <a:spcBef>
                          <a:spcPts val="0"/>
                        </a:spcBef>
                        <a:spcAft>
                          <a:spcPts val="0"/>
                        </a:spcAft>
                        <a:buNone/>
                      </a:pPr>
                      <a:r>
                        <a:rPr lang="de">
                          <a:solidFill>
                            <a:schemeClr val="dk1"/>
                          </a:solidFill>
                          <a:latin typeface="Inter"/>
                          <a:ea typeface="Inter"/>
                          <a:cs typeface="Inter"/>
                          <a:sym typeface="Inter"/>
                        </a:rPr>
                        <a:t>Ziele identifizieren</a:t>
                      </a:r>
                      <a:endParaRPr>
                        <a:solidFill>
                          <a:schemeClr val="dk1"/>
                        </a:solidFill>
                        <a:latin typeface="Inter"/>
                        <a:ea typeface="Inter"/>
                        <a:cs typeface="Inter"/>
                        <a:sym typeface="Inter"/>
                      </a:endParaRPr>
                    </a:p>
                  </a:txBody>
                  <a:tcPr marL="91425" marR="18287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140A78"/>
                        </a:solidFill>
                        <a:latin typeface="Libre Franklin"/>
                        <a:ea typeface="Libre Franklin"/>
                        <a:cs typeface="Libre Franklin"/>
                        <a:sym typeface="Libre Frankl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140A78"/>
                        </a:solidFill>
                        <a:latin typeface="Libre Franklin"/>
                        <a:ea typeface="Libre Franklin"/>
                        <a:cs typeface="Libre Franklin"/>
                        <a:sym typeface="Libre Frankl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extLst>
                  <a:ext uri="{0D108BD9-81ED-4DB2-BD59-A6C34878D82A}">
                    <a16:rowId xmlns:a16="http://schemas.microsoft.com/office/drawing/2014/main" val="10003"/>
                  </a:ext>
                </a:extLst>
              </a:tr>
              <a:tr h="526275">
                <a:tc>
                  <a:txBody>
                    <a:bodyPr/>
                    <a:lstStyle/>
                    <a:p>
                      <a:pPr marL="0" lvl="0" indent="0" algn="r" rtl="0">
                        <a:spcBef>
                          <a:spcPts val="0"/>
                        </a:spcBef>
                        <a:spcAft>
                          <a:spcPts val="0"/>
                        </a:spcAft>
                        <a:buNone/>
                      </a:pPr>
                      <a:r>
                        <a:rPr lang="de">
                          <a:solidFill>
                            <a:schemeClr val="dk1"/>
                          </a:solidFill>
                          <a:latin typeface="Inter"/>
                          <a:ea typeface="Inter"/>
                          <a:cs typeface="Inter"/>
                          <a:sym typeface="Inter"/>
                        </a:rPr>
                        <a:t>Erster Bericht</a:t>
                      </a:r>
                      <a:endParaRPr>
                        <a:solidFill>
                          <a:schemeClr val="dk1"/>
                        </a:solidFill>
                        <a:latin typeface="Inter"/>
                        <a:ea typeface="Inter"/>
                        <a:cs typeface="Inter"/>
                        <a:sym typeface="Inter"/>
                      </a:endParaRPr>
                    </a:p>
                  </a:txBody>
                  <a:tcPr marL="91425" marR="18287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FFFFFF"/>
                        </a:solidFill>
                        <a:latin typeface="Barlow"/>
                        <a:ea typeface="Barlow"/>
                        <a:cs typeface="Barlow"/>
                        <a:sym typeface="Barlow"/>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140A78"/>
                        </a:solidFill>
                        <a:latin typeface="Libre Franklin"/>
                        <a:ea typeface="Libre Franklin"/>
                        <a:cs typeface="Libre Franklin"/>
                        <a:sym typeface="Libre Frankl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140A78"/>
                        </a:solidFill>
                        <a:latin typeface="Libre Franklin"/>
                        <a:ea typeface="Libre Franklin"/>
                        <a:cs typeface="Libre Franklin"/>
                        <a:sym typeface="Libre Frankl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rgbClr val="140A78"/>
                        </a:solidFill>
                        <a:latin typeface="Libre Franklin"/>
                        <a:ea typeface="Libre Franklin"/>
                        <a:cs typeface="Libre Franklin"/>
                        <a:sym typeface="Libre Frankl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599" name="Google Shape;599;p47"/>
          <p:cNvSpPr/>
          <p:nvPr/>
        </p:nvSpPr>
        <p:spPr>
          <a:xfrm rot="10800000">
            <a:off x="3754325" y="3272530"/>
            <a:ext cx="4348800" cy="15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7"/>
          <p:cNvSpPr/>
          <p:nvPr/>
        </p:nvSpPr>
        <p:spPr>
          <a:xfrm rot="10800000">
            <a:off x="3754325" y="3804725"/>
            <a:ext cx="4348800" cy="15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 name="Google Shape;601;p47"/>
          <p:cNvGrpSpPr/>
          <p:nvPr/>
        </p:nvGrpSpPr>
        <p:grpSpPr>
          <a:xfrm>
            <a:off x="6701998" y="3829975"/>
            <a:ext cx="1292400" cy="109200"/>
            <a:chOff x="3764073" y="3829975"/>
            <a:chExt cx="1292400" cy="109200"/>
          </a:xfrm>
        </p:grpSpPr>
        <p:sp>
          <p:nvSpPr>
            <p:cNvPr id="602" name="Google Shape;602;p47"/>
            <p:cNvSpPr/>
            <p:nvPr/>
          </p:nvSpPr>
          <p:spPr>
            <a:xfrm rot="10800000">
              <a:off x="3764073" y="3854000"/>
              <a:ext cx="1292400" cy="60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7"/>
            <p:cNvSpPr/>
            <p:nvPr/>
          </p:nvSpPr>
          <p:spPr>
            <a:xfrm>
              <a:off x="4671733" y="3829975"/>
              <a:ext cx="108300" cy="109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 name="Google Shape;604;p47"/>
          <p:cNvSpPr/>
          <p:nvPr/>
        </p:nvSpPr>
        <p:spPr>
          <a:xfrm rot="10800000">
            <a:off x="3754325" y="2213750"/>
            <a:ext cx="4348800" cy="15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7"/>
          <p:cNvSpPr txBox="1">
            <a:spLocks noGrp="1"/>
          </p:cNvSpPr>
          <p:nvPr>
            <p:ph type="title"/>
          </p:nvPr>
        </p:nvSpPr>
        <p:spPr>
          <a:xfrm>
            <a:off x="672600" y="375125"/>
            <a:ext cx="7798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Strategische Zielplanung</a:t>
            </a:r>
            <a:endParaRPr/>
          </a:p>
        </p:txBody>
      </p:sp>
      <p:grpSp>
        <p:nvGrpSpPr>
          <p:cNvPr id="606" name="Google Shape;606;p47"/>
          <p:cNvGrpSpPr/>
          <p:nvPr/>
        </p:nvGrpSpPr>
        <p:grpSpPr>
          <a:xfrm>
            <a:off x="3764073" y="2239000"/>
            <a:ext cx="1292400" cy="109200"/>
            <a:chOff x="3764073" y="2239000"/>
            <a:chExt cx="1292400" cy="109200"/>
          </a:xfrm>
        </p:grpSpPr>
        <p:sp>
          <p:nvSpPr>
            <p:cNvPr id="607" name="Google Shape;607;p47"/>
            <p:cNvSpPr/>
            <p:nvPr/>
          </p:nvSpPr>
          <p:spPr>
            <a:xfrm rot="10800000">
              <a:off x="3764073" y="2263025"/>
              <a:ext cx="1292400" cy="60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7"/>
            <p:cNvSpPr/>
            <p:nvPr/>
          </p:nvSpPr>
          <p:spPr>
            <a:xfrm>
              <a:off x="4106533" y="2239000"/>
              <a:ext cx="108300" cy="109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 name="Google Shape;609;p47"/>
          <p:cNvSpPr/>
          <p:nvPr/>
        </p:nvSpPr>
        <p:spPr>
          <a:xfrm rot="10800000">
            <a:off x="3754325" y="2740336"/>
            <a:ext cx="4348800" cy="159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 name="Google Shape;610;p47"/>
          <p:cNvGrpSpPr/>
          <p:nvPr/>
        </p:nvGrpSpPr>
        <p:grpSpPr>
          <a:xfrm>
            <a:off x="4332048" y="2768199"/>
            <a:ext cx="1292400" cy="109200"/>
            <a:chOff x="3764073" y="2768199"/>
            <a:chExt cx="1292400" cy="109200"/>
          </a:xfrm>
        </p:grpSpPr>
        <p:sp>
          <p:nvSpPr>
            <p:cNvPr id="611" name="Google Shape;611;p47"/>
            <p:cNvSpPr/>
            <p:nvPr/>
          </p:nvSpPr>
          <p:spPr>
            <a:xfrm rot="10800000">
              <a:off x="3764073" y="2789611"/>
              <a:ext cx="1292400" cy="60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7"/>
            <p:cNvSpPr/>
            <p:nvPr/>
          </p:nvSpPr>
          <p:spPr>
            <a:xfrm>
              <a:off x="4582208" y="2768199"/>
              <a:ext cx="108300" cy="109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 name="Google Shape;613;p47"/>
          <p:cNvGrpSpPr/>
          <p:nvPr/>
        </p:nvGrpSpPr>
        <p:grpSpPr>
          <a:xfrm>
            <a:off x="5437298" y="3297572"/>
            <a:ext cx="1292400" cy="109200"/>
            <a:chOff x="3764073" y="3297572"/>
            <a:chExt cx="1292400" cy="109200"/>
          </a:xfrm>
        </p:grpSpPr>
        <p:sp>
          <p:nvSpPr>
            <p:cNvPr id="614" name="Google Shape;614;p47"/>
            <p:cNvSpPr/>
            <p:nvPr/>
          </p:nvSpPr>
          <p:spPr>
            <a:xfrm rot="10800000">
              <a:off x="3764073" y="3321597"/>
              <a:ext cx="1292400" cy="60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7"/>
            <p:cNvSpPr/>
            <p:nvPr/>
          </p:nvSpPr>
          <p:spPr>
            <a:xfrm>
              <a:off x="3888308" y="3297572"/>
              <a:ext cx="108300" cy="109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19"/>
        <p:cNvGrpSpPr/>
        <p:nvPr/>
      </p:nvGrpSpPr>
      <p:grpSpPr>
        <a:xfrm>
          <a:off x="0" y="0"/>
          <a:ext cx="0" cy="0"/>
          <a:chOff x="0" y="0"/>
          <a:chExt cx="0" cy="0"/>
        </a:xfrm>
      </p:grpSpPr>
      <p:sp>
        <p:nvSpPr>
          <p:cNvPr id="620" name="Google Shape;620;p48"/>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Strategische Karte</a:t>
            </a:r>
            <a:endParaRPr/>
          </a:p>
        </p:txBody>
      </p:sp>
      <p:sp>
        <p:nvSpPr>
          <p:cNvPr id="621" name="Google Shape;621;p48"/>
          <p:cNvSpPr txBox="1">
            <a:spLocks noGrp="1"/>
          </p:cNvSpPr>
          <p:nvPr>
            <p:ph type="title" idx="2"/>
          </p:nvPr>
        </p:nvSpPr>
        <p:spPr>
          <a:xfrm>
            <a:off x="4889725" y="1709491"/>
            <a:ext cx="30279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Kundenservice</a:t>
            </a:r>
            <a:endParaRPr/>
          </a:p>
        </p:txBody>
      </p:sp>
      <p:sp>
        <p:nvSpPr>
          <p:cNvPr id="622" name="Google Shape;622;p48"/>
          <p:cNvSpPr txBox="1">
            <a:spLocks noGrp="1"/>
          </p:cNvSpPr>
          <p:nvPr>
            <p:ph type="title" idx="3"/>
          </p:nvPr>
        </p:nvSpPr>
        <p:spPr>
          <a:xfrm>
            <a:off x="5081800" y="2164891"/>
            <a:ext cx="2643600" cy="61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Die Erde ist der dritte Planet von der Sonne</a:t>
            </a:r>
            <a:endParaRPr/>
          </a:p>
        </p:txBody>
      </p:sp>
      <p:sp>
        <p:nvSpPr>
          <p:cNvPr id="623" name="Google Shape;623;p48"/>
          <p:cNvSpPr txBox="1">
            <a:spLocks noGrp="1"/>
          </p:cNvSpPr>
          <p:nvPr>
            <p:ph type="title" idx="4"/>
          </p:nvPr>
        </p:nvSpPr>
        <p:spPr>
          <a:xfrm>
            <a:off x="1226225" y="1709491"/>
            <a:ext cx="30279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Finanzprojekte</a:t>
            </a:r>
            <a:endParaRPr/>
          </a:p>
        </p:txBody>
      </p:sp>
      <p:sp>
        <p:nvSpPr>
          <p:cNvPr id="624" name="Google Shape;624;p48"/>
          <p:cNvSpPr txBox="1">
            <a:spLocks noGrp="1"/>
          </p:cNvSpPr>
          <p:nvPr>
            <p:ph type="title" idx="5"/>
          </p:nvPr>
        </p:nvSpPr>
        <p:spPr>
          <a:xfrm>
            <a:off x="1418375" y="2164891"/>
            <a:ext cx="2643600" cy="61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Der Merkur ist der sonnennächste Planet</a:t>
            </a:r>
            <a:endParaRPr/>
          </a:p>
        </p:txBody>
      </p:sp>
      <p:sp>
        <p:nvSpPr>
          <p:cNvPr id="625" name="Google Shape;625;p48"/>
          <p:cNvSpPr txBox="1">
            <a:spLocks noGrp="1"/>
          </p:cNvSpPr>
          <p:nvPr>
            <p:ph type="title" idx="6"/>
          </p:nvPr>
        </p:nvSpPr>
        <p:spPr>
          <a:xfrm>
            <a:off x="4889725" y="3378079"/>
            <a:ext cx="30279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Lernen &amp; Wachstum</a:t>
            </a:r>
            <a:endParaRPr/>
          </a:p>
        </p:txBody>
      </p:sp>
      <p:sp>
        <p:nvSpPr>
          <p:cNvPr id="626" name="Google Shape;626;p48"/>
          <p:cNvSpPr txBox="1">
            <a:spLocks noGrp="1"/>
          </p:cNvSpPr>
          <p:nvPr>
            <p:ph type="title" idx="7"/>
          </p:nvPr>
        </p:nvSpPr>
        <p:spPr>
          <a:xfrm>
            <a:off x="5081800" y="3833479"/>
            <a:ext cx="2643600" cy="61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Der äußerste Planet unseres Sonnensystems!</a:t>
            </a:r>
            <a:endParaRPr/>
          </a:p>
        </p:txBody>
      </p:sp>
      <p:sp>
        <p:nvSpPr>
          <p:cNvPr id="627" name="Google Shape;627;p48"/>
          <p:cNvSpPr txBox="1">
            <a:spLocks noGrp="1"/>
          </p:cNvSpPr>
          <p:nvPr>
            <p:ph type="title" idx="8"/>
          </p:nvPr>
        </p:nvSpPr>
        <p:spPr>
          <a:xfrm>
            <a:off x="1226225" y="3378079"/>
            <a:ext cx="30279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Interner Prozess</a:t>
            </a:r>
            <a:endParaRPr/>
          </a:p>
        </p:txBody>
      </p:sp>
      <p:sp>
        <p:nvSpPr>
          <p:cNvPr id="628" name="Google Shape;628;p48"/>
          <p:cNvSpPr txBox="1">
            <a:spLocks noGrp="1"/>
          </p:cNvSpPr>
          <p:nvPr>
            <p:ph type="title" idx="9"/>
          </p:nvPr>
        </p:nvSpPr>
        <p:spPr>
          <a:xfrm>
            <a:off x="1418375" y="3833479"/>
            <a:ext cx="2643600" cy="61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Saturn besteht aus Wasserstoff und Helium</a:t>
            </a:r>
            <a:endParaRPr/>
          </a:p>
        </p:txBody>
      </p:sp>
      <p:grpSp>
        <p:nvGrpSpPr>
          <p:cNvPr id="629" name="Google Shape;629;p48"/>
          <p:cNvGrpSpPr/>
          <p:nvPr/>
        </p:nvGrpSpPr>
        <p:grpSpPr>
          <a:xfrm>
            <a:off x="6210672" y="1366005"/>
            <a:ext cx="385996" cy="357554"/>
            <a:chOff x="4650575" y="2113475"/>
            <a:chExt cx="359300" cy="332825"/>
          </a:xfrm>
        </p:grpSpPr>
        <p:sp>
          <p:nvSpPr>
            <p:cNvPr id="630" name="Google Shape;630;p48"/>
            <p:cNvSpPr/>
            <p:nvPr/>
          </p:nvSpPr>
          <p:spPr>
            <a:xfrm>
              <a:off x="4650575" y="2113475"/>
              <a:ext cx="359300" cy="332825"/>
            </a:xfrm>
            <a:custGeom>
              <a:avLst/>
              <a:gdLst/>
              <a:ahLst/>
              <a:cxnLst/>
              <a:rect l="l" t="t" r="r" b="b"/>
              <a:pathLst>
                <a:path w="14372" h="13313" extrusionOk="0">
                  <a:moveTo>
                    <a:pt x="9109" y="406"/>
                  </a:moveTo>
                  <a:cubicBezTo>
                    <a:pt x="10287" y="406"/>
                    <a:pt x="11383" y="870"/>
                    <a:pt x="12216" y="1692"/>
                  </a:cubicBezTo>
                  <a:cubicBezTo>
                    <a:pt x="13931" y="3394"/>
                    <a:pt x="13931" y="6180"/>
                    <a:pt x="12216" y="7907"/>
                  </a:cubicBezTo>
                  <a:cubicBezTo>
                    <a:pt x="11383" y="8740"/>
                    <a:pt x="10287" y="9193"/>
                    <a:pt x="9109" y="9193"/>
                  </a:cubicBezTo>
                  <a:cubicBezTo>
                    <a:pt x="7930" y="9193"/>
                    <a:pt x="6834" y="8728"/>
                    <a:pt x="5989" y="7907"/>
                  </a:cubicBezTo>
                  <a:cubicBezTo>
                    <a:pt x="5156" y="7073"/>
                    <a:pt x="4715" y="5978"/>
                    <a:pt x="4715" y="4799"/>
                  </a:cubicBezTo>
                  <a:cubicBezTo>
                    <a:pt x="4715" y="3620"/>
                    <a:pt x="5179" y="2525"/>
                    <a:pt x="5989" y="1692"/>
                  </a:cubicBezTo>
                  <a:cubicBezTo>
                    <a:pt x="6823" y="858"/>
                    <a:pt x="7930" y="406"/>
                    <a:pt x="9109" y="406"/>
                  </a:cubicBezTo>
                  <a:close/>
                  <a:moveTo>
                    <a:pt x="4965" y="7204"/>
                  </a:moveTo>
                  <a:cubicBezTo>
                    <a:pt x="5179" y="7561"/>
                    <a:pt x="5430" y="7895"/>
                    <a:pt x="5727" y="8192"/>
                  </a:cubicBezTo>
                  <a:cubicBezTo>
                    <a:pt x="6013" y="8478"/>
                    <a:pt x="6311" y="8716"/>
                    <a:pt x="6632" y="8907"/>
                  </a:cubicBezTo>
                  <a:lnTo>
                    <a:pt x="6239" y="9312"/>
                  </a:lnTo>
                  <a:cubicBezTo>
                    <a:pt x="6168" y="9371"/>
                    <a:pt x="6096" y="9395"/>
                    <a:pt x="6025" y="9395"/>
                  </a:cubicBezTo>
                  <a:cubicBezTo>
                    <a:pt x="5953" y="9395"/>
                    <a:pt x="5870" y="9371"/>
                    <a:pt x="5811" y="9312"/>
                  </a:cubicBezTo>
                  <a:lnTo>
                    <a:pt x="4548" y="8038"/>
                  </a:lnTo>
                  <a:cubicBezTo>
                    <a:pt x="4429" y="7919"/>
                    <a:pt x="4429" y="7728"/>
                    <a:pt x="4548" y="7621"/>
                  </a:cubicBezTo>
                  <a:lnTo>
                    <a:pt x="4965" y="7204"/>
                  </a:lnTo>
                  <a:close/>
                  <a:moveTo>
                    <a:pt x="4608" y="8657"/>
                  </a:moveTo>
                  <a:lnTo>
                    <a:pt x="5179" y="9216"/>
                  </a:lnTo>
                  <a:lnTo>
                    <a:pt x="3048" y="11359"/>
                  </a:lnTo>
                  <a:lnTo>
                    <a:pt x="2489" y="10800"/>
                  </a:lnTo>
                  <a:lnTo>
                    <a:pt x="2643" y="10633"/>
                  </a:lnTo>
                  <a:cubicBezTo>
                    <a:pt x="2727" y="10562"/>
                    <a:pt x="2727" y="10419"/>
                    <a:pt x="2643" y="10347"/>
                  </a:cubicBezTo>
                  <a:cubicBezTo>
                    <a:pt x="2608" y="10312"/>
                    <a:pt x="2557" y="10294"/>
                    <a:pt x="2507" y="10294"/>
                  </a:cubicBezTo>
                  <a:cubicBezTo>
                    <a:pt x="2456" y="10294"/>
                    <a:pt x="2405" y="10312"/>
                    <a:pt x="2370" y="10347"/>
                  </a:cubicBezTo>
                  <a:lnTo>
                    <a:pt x="1084" y="11633"/>
                  </a:lnTo>
                  <a:lnTo>
                    <a:pt x="417" y="10955"/>
                  </a:lnTo>
                  <a:cubicBezTo>
                    <a:pt x="405" y="10943"/>
                    <a:pt x="405" y="10943"/>
                    <a:pt x="405" y="10931"/>
                  </a:cubicBezTo>
                  <a:cubicBezTo>
                    <a:pt x="405" y="10931"/>
                    <a:pt x="405" y="10919"/>
                    <a:pt x="417" y="10895"/>
                  </a:cubicBezTo>
                  <a:lnTo>
                    <a:pt x="965" y="10347"/>
                  </a:lnTo>
                  <a:lnTo>
                    <a:pt x="1143" y="10526"/>
                  </a:lnTo>
                  <a:cubicBezTo>
                    <a:pt x="1215" y="10597"/>
                    <a:pt x="1334" y="10645"/>
                    <a:pt x="1441" y="10645"/>
                  </a:cubicBezTo>
                  <a:cubicBezTo>
                    <a:pt x="1560" y="10645"/>
                    <a:pt x="1667" y="10597"/>
                    <a:pt x="1739" y="10526"/>
                  </a:cubicBezTo>
                  <a:lnTo>
                    <a:pt x="2108" y="10157"/>
                  </a:lnTo>
                  <a:cubicBezTo>
                    <a:pt x="2274" y="9990"/>
                    <a:pt x="2274" y="9704"/>
                    <a:pt x="2108" y="9550"/>
                  </a:cubicBezTo>
                  <a:lnTo>
                    <a:pt x="1929" y="9371"/>
                  </a:lnTo>
                  <a:lnTo>
                    <a:pt x="2489" y="8812"/>
                  </a:lnTo>
                  <a:cubicBezTo>
                    <a:pt x="2495" y="8806"/>
                    <a:pt x="2501" y="8803"/>
                    <a:pt x="2507" y="8803"/>
                  </a:cubicBezTo>
                  <a:cubicBezTo>
                    <a:pt x="2512" y="8803"/>
                    <a:pt x="2518" y="8806"/>
                    <a:pt x="2524" y="8812"/>
                  </a:cubicBezTo>
                  <a:lnTo>
                    <a:pt x="3203" y="9490"/>
                  </a:lnTo>
                  <a:lnTo>
                    <a:pt x="2977" y="9704"/>
                  </a:lnTo>
                  <a:cubicBezTo>
                    <a:pt x="2905" y="9788"/>
                    <a:pt x="2905" y="9919"/>
                    <a:pt x="2977" y="9990"/>
                  </a:cubicBezTo>
                  <a:cubicBezTo>
                    <a:pt x="3024" y="10038"/>
                    <a:pt x="3060" y="10050"/>
                    <a:pt x="3120" y="10050"/>
                  </a:cubicBezTo>
                  <a:cubicBezTo>
                    <a:pt x="3179" y="10050"/>
                    <a:pt x="3227" y="10038"/>
                    <a:pt x="3274" y="9990"/>
                  </a:cubicBezTo>
                  <a:lnTo>
                    <a:pt x="4608" y="8657"/>
                  </a:lnTo>
                  <a:close/>
                  <a:moveTo>
                    <a:pt x="2179" y="11074"/>
                  </a:moveTo>
                  <a:lnTo>
                    <a:pt x="2751" y="11645"/>
                  </a:lnTo>
                  <a:lnTo>
                    <a:pt x="2501" y="11895"/>
                  </a:lnTo>
                  <a:lnTo>
                    <a:pt x="1929" y="11336"/>
                  </a:lnTo>
                  <a:lnTo>
                    <a:pt x="2179" y="11074"/>
                  </a:lnTo>
                  <a:close/>
                  <a:moveTo>
                    <a:pt x="1643" y="11609"/>
                  </a:moveTo>
                  <a:lnTo>
                    <a:pt x="2215" y="12181"/>
                  </a:lnTo>
                  <a:lnTo>
                    <a:pt x="1584" y="12836"/>
                  </a:lnTo>
                  <a:cubicBezTo>
                    <a:pt x="1542" y="12877"/>
                    <a:pt x="1486" y="12898"/>
                    <a:pt x="1428" y="12898"/>
                  </a:cubicBezTo>
                  <a:cubicBezTo>
                    <a:pt x="1369" y="12898"/>
                    <a:pt x="1310" y="12877"/>
                    <a:pt x="1262" y="12836"/>
                  </a:cubicBezTo>
                  <a:lnTo>
                    <a:pt x="1012" y="12586"/>
                  </a:lnTo>
                  <a:cubicBezTo>
                    <a:pt x="965" y="12538"/>
                    <a:pt x="953" y="12479"/>
                    <a:pt x="953" y="12419"/>
                  </a:cubicBezTo>
                  <a:cubicBezTo>
                    <a:pt x="953" y="12360"/>
                    <a:pt x="977" y="12300"/>
                    <a:pt x="1012" y="12252"/>
                  </a:cubicBezTo>
                  <a:lnTo>
                    <a:pt x="1643" y="11609"/>
                  </a:lnTo>
                  <a:close/>
                  <a:moveTo>
                    <a:pt x="9109" y="1"/>
                  </a:moveTo>
                  <a:cubicBezTo>
                    <a:pt x="7823" y="1"/>
                    <a:pt x="6620" y="513"/>
                    <a:pt x="5715" y="1406"/>
                  </a:cubicBezTo>
                  <a:cubicBezTo>
                    <a:pt x="4810" y="2311"/>
                    <a:pt x="4310" y="3513"/>
                    <a:pt x="4310" y="4799"/>
                  </a:cubicBezTo>
                  <a:cubicBezTo>
                    <a:pt x="4310" y="5513"/>
                    <a:pt x="4465" y="6192"/>
                    <a:pt x="4763" y="6823"/>
                  </a:cubicBezTo>
                  <a:lnTo>
                    <a:pt x="4251" y="7323"/>
                  </a:lnTo>
                  <a:cubicBezTo>
                    <a:pt x="3989" y="7609"/>
                    <a:pt x="3989" y="8061"/>
                    <a:pt x="4251" y="8323"/>
                  </a:cubicBezTo>
                  <a:lnTo>
                    <a:pt x="4310" y="8383"/>
                  </a:lnTo>
                  <a:lnTo>
                    <a:pt x="3501" y="9204"/>
                  </a:lnTo>
                  <a:lnTo>
                    <a:pt x="2822" y="8526"/>
                  </a:lnTo>
                  <a:cubicBezTo>
                    <a:pt x="2733" y="8442"/>
                    <a:pt x="2623" y="8401"/>
                    <a:pt x="2512" y="8401"/>
                  </a:cubicBezTo>
                  <a:cubicBezTo>
                    <a:pt x="2402" y="8401"/>
                    <a:pt x="2292" y="8442"/>
                    <a:pt x="2203" y="8526"/>
                  </a:cubicBezTo>
                  <a:lnTo>
                    <a:pt x="1608" y="9121"/>
                  </a:lnTo>
                  <a:cubicBezTo>
                    <a:pt x="1477" y="9264"/>
                    <a:pt x="1477" y="9478"/>
                    <a:pt x="1608" y="9621"/>
                  </a:cubicBezTo>
                  <a:lnTo>
                    <a:pt x="1834" y="9847"/>
                  </a:lnTo>
                  <a:cubicBezTo>
                    <a:pt x="1846" y="9859"/>
                    <a:pt x="1846" y="9859"/>
                    <a:pt x="1834" y="9871"/>
                  </a:cubicBezTo>
                  <a:lnTo>
                    <a:pt x="1453" y="10240"/>
                  </a:lnTo>
                  <a:cubicBezTo>
                    <a:pt x="1447" y="10252"/>
                    <a:pt x="1444" y="10258"/>
                    <a:pt x="1441" y="10258"/>
                  </a:cubicBezTo>
                  <a:cubicBezTo>
                    <a:pt x="1438" y="10258"/>
                    <a:pt x="1435" y="10252"/>
                    <a:pt x="1429" y="10240"/>
                  </a:cubicBezTo>
                  <a:lnTo>
                    <a:pt x="1203" y="10014"/>
                  </a:lnTo>
                  <a:cubicBezTo>
                    <a:pt x="1143" y="9966"/>
                    <a:pt x="1060" y="9919"/>
                    <a:pt x="965" y="9919"/>
                  </a:cubicBezTo>
                  <a:cubicBezTo>
                    <a:pt x="881" y="9919"/>
                    <a:pt x="786" y="9943"/>
                    <a:pt x="727" y="10014"/>
                  </a:cubicBezTo>
                  <a:lnTo>
                    <a:pt x="131" y="10609"/>
                  </a:lnTo>
                  <a:cubicBezTo>
                    <a:pt x="48" y="10705"/>
                    <a:pt x="0" y="10812"/>
                    <a:pt x="0" y="10931"/>
                  </a:cubicBezTo>
                  <a:cubicBezTo>
                    <a:pt x="0" y="11050"/>
                    <a:pt x="48" y="11157"/>
                    <a:pt x="131" y="11240"/>
                  </a:cubicBezTo>
                  <a:lnTo>
                    <a:pt x="798" y="11907"/>
                  </a:lnTo>
                  <a:lnTo>
                    <a:pt x="738" y="11967"/>
                  </a:lnTo>
                  <a:cubicBezTo>
                    <a:pt x="488" y="12229"/>
                    <a:pt x="488" y="12621"/>
                    <a:pt x="738" y="12860"/>
                  </a:cubicBezTo>
                  <a:lnTo>
                    <a:pt x="1000" y="13122"/>
                  </a:lnTo>
                  <a:cubicBezTo>
                    <a:pt x="1119" y="13241"/>
                    <a:pt x="1274" y="13312"/>
                    <a:pt x="1441" y="13312"/>
                  </a:cubicBezTo>
                  <a:cubicBezTo>
                    <a:pt x="1608" y="13312"/>
                    <a:pt x="1774" y="13253"/>
                    <a:pt x="1893" y="13122"/>
                  </a:cubicBezTo>
                  <a:lnTo>
                    <a:pt x="5477" y="9526"/>
                  </a:lnTo>
                  <a:lnTo>
                    <a:pt x="5537" y="9585"/>
                  </a:lnTo>
                  <a:cubicBezTo>
                    <a:pt x="5668" y="9716"/>
                    <a:pt x="5846" y="9800"/>
                    <a:pt x="6037" y="9800"/>
                  </a:cubicBezTo>
                  <a:cubicBezTo>
                    <a:pt x="6239" y="9800"/>
                    <a:pt x="6418" y="9716"/>
                    <a:pt x="6549" y="9585"/>
                  </a:cubicBezTo>
                  <a:lnTo>
                    <a:pt x="7037" y="9097"/>
                  </a:lnTo>
                  <a:cubicBezTo>
                    <a:pt x="7692" y="9407"/>
                    <a:pt x="8406" y="9585"/>
                    <a:pt x="9156" y="9585"/>
                  </a:cubicBezTo>
                  <a:cubicBezTo>
                    <a:pt x="10430" y="9585"/>
                    <a:pt x="11633" y="9085"/>
                    <a:pt x="12549" y="8192"/>
                  </a:cubicBezTo>
                  <a:cubicBezTo>
                    <a:pt x="14371" y="6311"/>
                    <a:pt x="14371" y="3263"/>
                    <a:pt x="12502" y="1406"/>
                  </a:cubicBezTo>
                  <a:cubicBezTo>
                    <a:pt x="11597" y="489"/>
                    <a:pt x="10383" y="1"/>
                    <a:pt x="9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8"/>
            <p:cNvSpPr/>
            <p:nvPr/>
          </p:nvSpPr>
          <p:spPr>
            <a:xfrm>
              <a:off x="4776175" y="2140275"/>
              <a:ext cx="196775" cy="185750"/>
            </a:xfrm>
            <a:custGeom>
              <a:avLst/>
              <a:gdLst/>
              <a:ahLst/>
              <a:cxnLst/>
              <a:rect l="l" t="t" r="r" b="b"/>
              <a:pathLst>
                <a:path w="7871" h="7430" extrusionOk="0">
                  <a:moveTo>
                    <a:pt x="3334" y="2644"/>
                  </a:moveTo>
                  <a:cubicBezTo>
                    <a:pt x="3608" y="2846"/>
                    <a:pt x="3930" y="2953"/>
                    <a:pt x="4263" y="2965"/>
                  </a:cubicBezTo>
                  <a:lnTo>
                    <a:pt x="5001" y="2977"/>
                  </a:lnTo>
                  <a:lnTo>
                    <a:pt x="5001" y="4227"/>
                  </a:lnTo>
                  <a:cubicBezTo>
                    <a:pt x="5001" y="4739"/>
                    <a:pt x="4585" y="5156"/>
                    <a:pt x="4085" y="5156"/>
                  </a:cubicBezTo>
                  <a:cubicBezTo>
                    <a:pt x="3573" y="5156"/>
                    <a:pt x="3156" y="4739"/>
                    <a:pt x="3156" y="4227"/>
                  </a:cubicBezTo>
                  <a:lnTo>
                    <a:pt x="3156" y="3251"/>
                  </a:lnTo>
                  <a:cubicBezTo>
                    <a:pt x="3156" y="3025"/>
                    <a:pt x="3215" y="2822"/>
                    <a:pt x="3334" y="2644"/>
                  </a:cubicBezTo>
                  <a:close/>
                  <a:moveTo>
                    <a:pt x="3811" y="5525"/>
                  </a:moveTo>
                  <a:cubicBezTo>
                    <a:pt x="3906" y="5561"/>
                    <a:pt x="3989" y="5561"/>
                    <a:pt x="4085" y="5561"/>
                  </a:cubicBezTo>
                  <a:cubicBezTo>
                    <a:pt x="4156" y="5561"/>
                    <a:pt x="4239" y="5561"/>
                    <a:pt x="4323" y="5537"/>
                  </a:cubicBezTo>
                  <a:lnTo>
                    <a:pt x="4323" y="5704"/>
                  </a:lnTo>
                  <a:cubicBezTo>
                    <a:pt x="4323" y="5835"/>
                    <a:pt x="4204" y="5954"/>
                    <a:pt x="4061" y="5954"/>
                  </a:cubicBezTo>
                  <a:cubicBezTo>
                    <a:pt x="3930" y="5954"/>
                    <a:pt x="3811" y="5835"/>
                    <a:pt x="3811" y="5704"/>
                  </a:cubicBezTo>
                  <a:lnTo>
                    <a:pt x="3811" y="5525"/>
                  </a:lnTo>
                  <a:close/>
                  <a:moveTo>
                    <a:pt x="4668" y="5989"/>
                  </a:moveTo>
                  <a:lnTo>
                    <a:pt x="5263" y="6227"/>
                  </a:lnTo>
                  <a:cubicBezTo>
                    <a:pt x="5454" y="6299"/>
                    <a:pt x="5620" y="6430"/>
                    <a:pt x="5716" y="6608"/>
                  </a:cubicBezTo>
                  <a:cubicBezTo>
                    <a:pt x="5228" y="6894"/>
                    <a:pt x="4668" y="7049"/>
                    <a:pt x="4085" y="7049"/>
                  </a:cubicBezTo>
                  <a:cubicBezTo>
                    <a:pt x="3489" y="7049"/>
                    <a:pt x="2918" y="6894"/>
                    <a:pt x="2418" y="6597"/>
                  </a:cubicBezTo>
                  <a:cubicBezTo>
                    <a:pt x="2537" y="6418"/>
                    <a:pt x="2703" y="6299"/>
                    <a:pt x="2882" y="6227"/>
                  </a:cubicBezTo>
                  <a:lnTo>
                    <a:pt x="3477" y="5989"/>
                  </a:lnTo>
                  <a:cubicBezTo>
                    <a:pt x="3573" y="6216"/>
                    <a:pt x="3799" y="6370"/>
                    <a:pt x="4073" y="6370"/>
                  </a:cubicBezTo>
                  <a:cubicBezTo>
                    <a:pt x="4335" y="6370"/>
                    <a:pt x="4561" y="6216"/>
                    <a:pt x="4668" y="5989"/>
                  </a:cubicBezTo>
                  <a:close/>
                  <a:moveTo>
                    <a:pt x="4085" y="0"/>
                  </a:moveTo>
                  <a:cubicBezTo>
                    <a:pt x="3084" y="0"/>
                    <a:pt x="2156" y="393"/>
                    <a:pt x="1441" y="1096"/>
                  </a:cubicBezTo>
                  <a:cubicBezTo>
                    <a:pt x="1" y="2536"/>
                    <a:pt x="1" y="4906"/>
                    <a:pt x="1441" y="6346"/>
                  </a:cubicBezTo>
                  <a:cubicBezTo>
                    <a:pt x="2144" y="7049"/>
                    <a:pt x="3084" y="7430"/>
                    <a:pt x="4085" y="7430"/>
                  </a:cubicBezTo>
                  <a:cubicBezTo>
                    <a:pt x="5085" y="7430"/>
                    <a:pt x="6001" y="7049"/>
                    <a:pt x="6716" y="6346"/>
                  </a:cubicBezTo>
                  <a:cubicBezTo>
                    <a:pt x="6823" y="6239"/>
                    <a:pt x="6930" y="6120"/>
                    <a:pt x="7025" y="6001"/>
                  </a:cubicBezTo>
                  <a:cubicBezTo>
                    <a:pt x="7097" y="5918"/>
                    <a:pt x="7085" y="5775"/>
                    <a:pt x="7002" y="5715"/>
                  </a:cubicBezTo>
                  <a:cubicBezTo>
                    <a:pt x="6961" y="5685"/>
                    <a:pt x="6913" y="5670"/>
                    <a:pt x="6868" y="5670"/>
                  </a:cubicBezTo>
                  <a:cubicBezTo>
                    <a:pt x="6807" y="5670"/>
                    <a:pt x="6750" y="5697"/>
                    <a:pt x="6716" y="5751"/>
                  </a:cubicBezTo>
                  <a:lnTo>
                    <a:pt x="6442" y="6061"/>
                  </a:lnTo>
                  <a:cubicBezTo>
                    <a:pt x="6323" y="6180"/>
                    <a:pt x="6204" y="6287"/>
                    <a:pt x="6073" y="6370"/>
                  </a:cubicBezTo>
                  <a:cubicBezTo>
                    <a:pt x="5930" y="6132"/>
                    <a:pt x="5692" y="5942"/>
                    <a:pt x="5418" y="5835"/>
                  </a:cubicBezTo>
                  <a:lnTo>
                    <a:pt x="4739" y="5573"/>
                  </a:lnTo>
                  <a:lnTo>
                    <a:pt x="4739" y="5394"/>
                  </a:lnTo>
                  <a:cubicBezTo>
                    <a:pt x="4870" y="5323"/>
                    <a:pt x="4989" y="5215"/>
                    <a:pt x="5097" y="5108"/>
                  </a:cubicBezTo>
                  <a:cubicBezTo>
                    <a:pt x="5132" y="5108"/>
                    <a:pt x="5192" y="5120"/>
                    <a:pt x="5239" y="5120"/>
                  </a:cubicBezTo>
                  <a:cubicBezTo>
                    <a:pt x="5609" y="5120"/>
                    <a:pt x="5978" y="4965"/>
                    <a:pt x="6204" y="4644"/>
                  </a:cubicBezTo>
                  <a:cubicBezTo>
                    <a:pt x="6490" y="4287"/>
                    <a:pt x="6537" y="3834"/>
                    <a:pt x="6359" y="3418"/>
                  </a:cubicBezTo>
                  <a:lnTo>
                    <a:pt x="6049" y="2703"/>
                  </a:lnTo>
                  <a:cubicBezTo>
                    <a:pt x="6013" y="2644"/>
                    <a:pt x="6001" y="2596"/>
                    <a:pt x="6001" y="2536"/>
                  </a:cubicBezTo>
                  <a:cubicBezTo>
                    <a:pt x="5942" y="2072"/>
                    <a:pt x="5704" y="1655"/>
                    <a:pt x="5359" y="1346"/>
                  </a:cubicBezTo>
                  <a:cubicBezTo>
                    <a:pt x="5001" y="1048"/>
                    <a:pt x="4561" y="870"/>
                    <a:pt x="4096" y="870"/>
                  </a:cubicBezTo>
                  <a:cubicBezTo>
                    <a:pt x="3799" y="870"/>
                    <a:pt x="3489" y="941"/>
                    <a:pt x="3215" y="1072"/>
                  </a:cubicBezTo>
                  <a:cubicBezTo>
                    <a:pt x="3108" y="1120"/>
                    <a:pt x="3084" y="1251"/>
                    <a:pt x="3132" y="1346"/>
                  </a:cubicBezTo>
                  <a:cubicBezTo>
                    <a:pt x="3164" y="1418"/>
                    <a:pt x="3234" y="1453"/>
                    <a:pt x="3302" y="1453"/>
                  </a:cubicBezTo>
                  <a:cubicBezTo>
                    <a:pt x="3335" y="1453"/>
                    <a:pt x="3367" y="1445"/>
                    <a:pt x="3394" y="1429"/>
                  </a:cubicBezTo>
                  <a:cubicBezTo>
                    <a:pt x="3620" y="1334"/>
                    <a:pt x="3846" y="1274"/>
                    <a:pt x="4096" y="1274"/>
                  </a:cubicBezTo>
                  <a:cubicBezTo>
                    <a:pt x="4858" y="1274"/>
                    <a:pt x="5501" y="1834"/>
                    <a:pt x="5597" y="2584"/>
                  </a:cubicBezTo>
                  <a:cubicBezTo>
                    <a:pt x="5609" y="2667"/>
                    <a:pt x="5644" y="2763"/>
                    <a:pt x="5680" y="2846"/>
                  </a:cubicBezTo>
                  <a:lnTo>
                    <a:pt x="5990" y="3560"/>
                  </a:lnTo>
                  <a:cubicBezTo>
                    <a:pt x="6109" y="3846"/>
                    <a:pt x="6073" y="4144"/>
                    <a:pt x="5882" y="4382"/>
                  </a:cubicBezTo>
                  <a:cubicBezTo>
                    <a:pt x="5751" y="4561"/>
                    <a:pt x="5549" y="4668"/>
                    <a:pt x="5347" y="4692"/>
                  </a:cubicBezTo>
                  <a:cubicBezTo>
                    <a:pt x="5406" y="4549"/>
                    <a:pt x="5430" y="4382"/>
                    <a:pt x="5430" y="4215"/>
                  </a:cubicBezTo>
                  <a:lnTo>
                    <a:pt x="5430" y="2917"/>
                  </a:lnTo>
                  <a:cubicBezTo>
                    <a:pt x="5430" y="2727"/>
                    <a:pt x="5287" y="2584"/>
                    <a:pt x="5097" y="2560"/>
                  </a:cubicBezTo>
                  <a:lnTo>
                    <a:pt x="4287" y="2548"/>
                  </a:lnTo>
                  <a:cubicBezTo>
                    <a:pt x="4037" y="2548"/>
                    <a:pt x="3787" y="2441"/>
                    <a:pt x="3573" y="2286"/>
                  </a:cubicBezTo>
                  <a:lnTo>
                    <a:pt x="3513" y="2239"/>
                  </a:lnTo>
                  <a:cubicBezTo>
                    <a:pt x="3464" y="2199"/>
                    <a:pt x="3406" y="2176"/>
                    <a:pt x="3334" y="2176"/>
                  </a:cubicBezTo>
                  <a:cubicBezTo>
                    <a:pt x="3319" y="2176"/>
                    <a:pt x="3303" y="2177"/>
                    <a:pt x="3287" y="2179"/>
                  </a:cubicBezTo>
                  <a:cubicBezTo>
                    <a:pt x="3215" y="2191"/>
                    <a:pt x="3144" y="2227"/>
                    <a:pt x="3084" y="2286"/>
                  </a:cubicBezTo>
                  <a:cubicBezTo>
                    <a:pt x="2858" y="2548"/>
                    <a:pt x="2739" y="2894"/>
                    <a:pt x="2739" y="3239"/>
                  </a:cubicBezTo>
                  <a:lnTo>
                    <a:pt x="2739" y="4215"/>
                  </a:lnTo>
                  <a:cubicBezTo>
                    <a:pt x="2739" y="4382"/>
                    <a:pt x="2775" y="4549"/>
                    <a:pt x="2834" y="4692"/>
                  </a:cubicBezTo>
                  <a:cubicBezTo>
                    <a:pt x="2620" y="4668"/>
                    <a:pt x="2430" y="4561"/>
                    <a:pt x="2299" y="4382"/>
                  </a:cubicBezTo>
                  <a:cubicBezTo>
                    <a:pt x="2120" y="4144"/>
                    <a:pt x="2072" y="3834"/>
                    <a:pt x="2191" y="3560"/>
                  </a:cubicBezTo>
                  <a:lnTo>
                    <a:pt x="2501" y="2846"/>
                  </a:lnTo>
                  <a:cubicBezTo>
                    <a:pt x="2549" y="2763"/>
                    <a:pt x="2561" y="2667"/>
                    <a:pt x="2572" y="2584"/>
                  </a:cubicBezTo>
                  <a:cubicBezTo>
                    <a:pt x="2608" y="2358"/>
                    <a:pt x="2692" y="2144"/>
                    <a:pt x="2811" y="1953"/>
                  </a:cubicBezTo>
                  <a:cubicBezTo>
                    <a:pt x="2870" y="1870"/>
                    <a:pt x="2846" y="1727"/>
                    <a:pt x="2751" y="1667"/>
                  </a:cubicBezTo>
                  <a:cubicBezTo>
                    <a:pt x="2723" y="1647"/>
                    <a:pt x="2689" y="1638"/>
                    <a:pt x="2654" y="1638"/>
                  </a:cubicBezTo>
                  <a:cubicBezTo>
                    <a:pt x="2587" y="1638"/>
                    <a:pt x="2516" y="1672"/>
                    <a:pt x="2477" y="1727"/>
                  </a:cubicBezTo>
                  <a:cubicBezTo>
                    <a:pt x="2311" y="1965"/>
                    <a:pt x="2203" y="2239"/>
                    <a:pt x="2180" y="2525"/>
                  </a:cubicBezTo>
                  <a:cubicBezTo>
                    <a:pt x="2156" y="2584"/>
                    <a:pt x="2144" y="2644"/>
                    <a:pt x="2132" y="2679"/>
                  </a:cubicBezTo>
                  <a:lnTo>
                    <a:pt x="1822" y="3394"/>
                  </a:lnTo>
                  <a:cubicBezTo>
                    <a:pt x="1644" y="3810"/>
                    <a:pt x="1703" y="4275"/>
                    <a:pt x="1965" y="4632"/>
                  </a:cubicBezTo>
                  <a:cubicBezTo>
                    <a:pt x="2203" y="4942"/>
                    <a:pt x="2549" y="5108"/>
                    <a:pt x="2930" y="5108"/>
                  </a:cubicBezTo>
                  <a:cubicBezTo>
                    <a:pt x="2977" y="5108"/>
                    <a:pt x="3037" y="5108"/>
                    <a:pt x="3084" y="5096"/>
                  </a:cubicBezTo>
                  <a:cubicBezTo>
                    <a:pt x="3168" y="5203"/>
                    <a:pt x="3275" y="5287"/>
                    <a:pt x="3394" y="5358"/>
                  </a:cubicBezTo>
                  <a:lnTo>
                    <a:pt x="3394" y="5561"/>
                  </a:lnTo>
                  <a:lnTo>
                    <a:pt x="2715" y="5823"/>
                  </a:lnTo>
                  <a:cubicBezTo>
                    <a:pt x="2441" y="5930"/>
                    <a:pt x="2215" y="6108"/>
                    <a:pt x="2072" y="6346"/>
                  </a:cubicBezTo>
                  <a:cubicBezTo>
                    <a:pt x="1953" y="6251"/>
                    <a:pt x="1834" y="6156"/>
                    <a:pt x="1727" y="6049"/>
                  </a:cubicBezTo>
                  <a:cubicBezTo>
                    <a:pt x="429" y="4751"/>
                    <a:pt x="429" y="2656"/>
                    <a:pt x="1727" y="1370"/>
                  </a:cubicBezTo>
                  <a:cubicBezTo>
                    <a:pt x="2358" y="751"/>
                    <a:pt x="3192" y="405"/>
                    <a:pt x="4061" y="405"/>
                  </a:cubicBezTo>
                  <a:cubicBezTo>
                    <a:pt x="4942" y="405"/>
                    <a:pt x="5775" y="751"/>
                    <a:pt x="6406" y="1370"/>
                  </a:cubicBezTo>
                  <a:cubicBezTo>
                    <a:pt x="6883" y="1846"/>
                    <a:pt x="7192" y="2465"/>
                    <a:pt x="7311" y="3120"/>
                  </a:cubicBezTo>
                  <a:cubicBezTo>
                    <a:pt x="7430" y="3751"/>
                    <a:pt x="7359" y="4430"/>
                    <a:pt x="7097" y="5025"/>
                  </a:cubicBezTo>
                  <a:cubicBezTo>
                    <a:pt x="7061" y="5120"/>
                    <a:pt x="7097" y="5239"/>
                    <a:pt x="7204" y="5287"/>
                  </a:cubicBezTo>
                  <a:cubicBezTo>
                    <a:pt x="7232" y="5299"/>
                    <a:pt x="7261" y="5305"/>
                    <a:pt x="7289" y="5305"/>
                  </a:cubicBezTo>
                  <a:cubicBezTo>
                    <a:pt x="7369" y="5305"/>
                    <a:pt x="7443" y="5259"/>
                    <a:pt x="7478" y="5180"/>
                  </a:cubicBezTo>
                  <a:cubicBezTo>
                    <a:pt x="7787" y="4513"/>
                    <a:pt x="7871" y="3787"/>
                    <a:pt x="7740" y="3060"/>
                  </a:cubicBezTo>
                  <a:cubicBezTo>
                    <a:pt x="7609" y="2310"/>
                    <a:pt x="7252" y="1644"/>
                    <a:pt x="6716" y="1096"/>
                  </a:cubicBezTo>
                  <a:cubicBezTo>
                    <a:pt x="6013" y="393"/>
                    <a:pt x="5085" y="0"/>
                    <a:pt x="4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 name="Google Shape;632;p48"/>
          <p:cNvGrpSpPr/>
          <p:nvPr/>
        </p:nvGrpSpPr>
        <p:grpSpPr>
          <a:xfrm>
            <a:off x="2585885" y="3026283"/>
            <a:ext cx="308593" cy="374179"/>
            <a:chOff x="4006750" y="2113175"/>
            <a:chExt cx="287250" cy="348300"/>
          </a:xfrm>
        </p:grpSpPr>
        <p:sp>
          <p:nvSpPr>
            <p:cNvPr id="633" name="Google Shape;633;p48"/>
            <p:cNvSpPr/>
            <p:nvPr/>
          </p:nvSpPr>
          <p:spPr>
            <a:xfrm>
              <a:off x="4006750" y="2136700"/>
              <a:ext cx="287250" cy="324775"/>
            </a:xfrm>
            <a:custGeom>
              <a:avLst/>
              <a:gdLst/>
              <a:ahLst/>
              <a:cxnLst/>
              <a:rect l="l" t="t" r="r" b="b"/>
              <a:pathLst>
                <a:path w="11490" h="12991" extrusionOk="0">
                  <a:moveTo>
                    <a:pt x="8549" y="1"/>
                  </a:moveTo>
                  <a:cubicBezTo>
                    <a:pt x="8430" y="1"/>
                    <a:pt x="8334" y="84"/>
                    <a:pt x="8334" y="203"/>
                  </a:cubicBezTo>
                  <a:cubicBezTo>
                    <a:pt x="8334" y="322"/>
                    <a:pt x="8430" y="417"/>
                    <a:pt x="8549" y="417"/>
                  </a:cubicBezTo>
                  <a:lnTo>
                    <a:pt x="10882" y="417"/>
                  </a:lnTo>
                  <a:cubicBezTo>
                    <a:pt x="11001" y="417"/>
                    <a:pt x="11097" y="501"/>
                    <a:pt x="11097" y="620"/>
                  </a:cubicBezTo>
                  <a:lnTo>
                    <a:pt x="11097" y="12383"/>
                  </a:lnTo>
                  <a:cubicBezTo>
                    <a:pt x="11097" y="12502"/>
                    <a:pt x="11001" y="12585"/>
                    <a:pt x="10882" y="12585"/>
                  </a:cubicBezTo>
                  <a:lnTo>
                    <a:pt x="631" y="12585"/>
                  </a:lnTo>
                  <a:cubicBezTo>
                    <a:pt x="512" y="12585"/>
                    <a:pt x="417" y="12502"/>
                    <a:pt x="417" y="12383"/>
                  </a:cubicBezTo>
                  <a:lnTo>
                    <a:pt x="417" y="10609"/>
                  </a:lnTo>
                  <a:cubicBezTo>
                    <a:pt x="417" y="10490"/>
                    <a:pt x="333" y="10407"/>
                    <a:pt x="214" y="10407"/>
                  </a:cubicBezTo>
                  <a:cubicBezTo>
                    <a:pt x="95" y="10407"/>
                    <a:pt x="0" y="10490"/>
                    <a:pt x="0" y="10609"/>
                  </a:cubicBezTo>
                  <a:lnTo>
                    <a:pt x="0" y="12383"/>
                  </a:lnTo>
                  <a:cubicBezTo>
                    <a:pt x="0" y="12728"/>
                    <a:pt x="286" y="12990"/>
                    <a:pt x="619" y="12990"/>
                  </a:cubicBezTo>
                  <a:lnTo>
                    <a:pt x="10870" y="12990"/>
                  </a:lnTo>
                  <a:cubicBezTo>
                    <a:pt x="11216" y="12990"/>
                    <a:pt x="11478" y="12705"/>
                    <a:pt x="11478" y="12383"/>
                  </a:cubicBezTo>
                  <a:lnTo>
                    <a:pt x="11478" y="620"/>
                  </a:lnTo>
                  <a:cubicBezTo>
                    <a:pt x="11490" y="286"/>
                    <a:pt x="11228" y="1"/>
                    <a:pt x="10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8"/>
            <p:cNvSpPr/>
            <p:nvPr/>
          </p:nvSpPr>
          <p:spPr>
            <a:xfrm>
              <a:off x="4006750" y="2136400"/>
              <a:ext cx="78600" cy="248875"/>
            </a:xfrm>
            <a:custGeom>
              <a:avLst/>
              <a:gdLst/>
              <a:ahLst/>
              <a:cxnLst/>
              <a:rect l="l" t="t" r="r" b="b"/>
              <a:pathLst>
                <a:path w="3144" h="9955" extrusionOk="0">
                  <a:moveTo>
                    <a:pt x="631" y="1"/>
                  </a:moveTo>
                  <a:cubicBezTo>
                    <a:pt x="286" y="1"/>
                    <a:pt x="12" y="275"/>
                    <a:pt x="12" y="608"/>
                  </a:cubicBezTo>
                  <a:lnTo>
                    <a:pt x="12" y="9728"/>
                  </a:lnTo>
                  <a:cubicBezTo>
                    <a:pt x="0" y="9859"/>
                    <a:pt x="95" y="9954"/>
                    <a:pt x="214" y="9954"/>
                  </a:cubicBezTo>
                  <a:cubicBezTo>
                    <a:pt x="333" y="9954"/>
                    <a:pt x="417" y="9859"/>
                    <a:pt x="417" y="9740"/>
                  </a:cubicBezTo>
                  <a:lnTo>
                    <a:pt x="417" y="620"/>
                  </a:lnTo>
                  <a:cubicBezTo>
                    <a:pt x="417" y="501"/>
                    <a:pt x="512" y="417"/>
                    <a:pt x="631" y="417"/>
                  </a:cubicBezTo>
                  <a:lnTo>
                    <a:pt x="2929" y="417"/>
                  </a:lnTo>
                  <a:cubicBezTo>
                    <a:pt x="3048" y="417"/>
                    <a:pt x="3143" y="322"/>
                    <a:pt x="3143" y="203"/>
                  </a:cubicBezTo>
                  <a:cubicBezTo>
                    <a:pt x="3143" y="84"/>
                    <a:pt x="3060" y="1"/>
                    <a:pt x="29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8"/>
            <p:cNvSpPr/>
            <p:nvPr/>
          </p:nvSpPr>
          <p:spPr>
            <a:xfrm>
              <a:off x="4095450" y="2113175"/>
              <a:ext cx="109850" cy="58075"/>
            </a:xfrm>
            <a:custGeom>
              <a:avLst/>
              <a:gdLst/>
              <a:ahLst/>
              <a:cxnLst/>
              <a:rect l="l" t="t" r="r" b="b"/>
              <a:pathLst>
                <a:path w="4394" h="2323" extrusionOk="0">
                  <a:moveTo>
                    <a:pt x="905" y="1"/>
                  </a:moveTo>
                  <a:cubicBezTo>
                    <a:pt x="619" y="1"/>
                    <a:pt x="381" y="239"/>
                    <a:pt x="381" y="525"/>
                  </a:cubicBezTo>
                  <a:lnTo>
                    <a:pt x="381" y="632"/>
                  </a:lnTo>
                  <a:cubicBezTo>
                    <a:pt x="167" y="703"/>
                    <a:pt x="0" y="930"/>
                    <a:pt x="0" y="1180"/>
                  </a:cubicBezTo>
                  <a:lnTo>
                    <a:pt x="0" y="1739"/>
                  </a:lnTo>
                  <a:cubicBezTo>
                    <a:pt x="0" y="2073"/>
                    <a:pt x="250" y="2323"/>
                    <a:pt x="572" y="2323"/>
                  </a:cubicBezTo>
                  <a:lnTo>
                    <a:pt x="2179" y="2323"/>
                  </a:lnTo>
                  <a:cubicBezTo>
                    <a:pt x="2298" y="2323"/>
                    <a:pt x="2393" y="2239"/>
                    <a:pt x="2393" y="2120"/>
                  </a:cubicBezTo>
                  <a:cubicBezTo>
                    <a:pt x="2393" y="2001"/>
                    <a:pt x="2310" y="1906"/>
                    <a:pt x="2179" y="1906"/>
                  </a:cubicBezTo>
                  <a:lnTo>
                    <a:pt x="572" y="1906"/>
                  </a:lnTo>
                  <a:cubicBezTo>
                    <a:pt x="488" y="1906"/>
                    <a:pt x="417" y="1835"/>
                    <a:pt x="417" y="1739"/>
                  </a:cubicBezTo>
                  <a:lnTo>
                    <a:pt x="417" y="1180"/>
                  </a:lnTo>
                  <a:cubicBezTo>
                    <a:pt x="417" y="1084"/>
                    <a:pt x="488" y="1013"/>
                    <a:pt x="572" y="1013"/>
                  </a:cubicBezTo>
                  <a:cubicBezTo>
                    <a:pt x="691" y="1013"/>
                    <a:pt x="786" y="930"/>
                    <a:pt x="786" y="811"/>
                  </a:cubicBezTo>
                  <a:lnTo>
                    <a:pt x="786" y="537"/>
                  </a:lnTo>
                  <a:cubicBezTo>
                    <a:pt x="786" y="477"/>
                    <a:pt x="834" y="418"/>
                    <a:pt x="905" y="418"/>
                  </a:cubicBezTo>
                  <a:lnTo>
                    <a:pt x="3477" y="418"/>
                  </a:lnTo>
                  <a:cubicBezTo>
                    <a:pt x="3536" y="418"/>
                    <a:pt x="3596" y="465"/>
                    <a:pt x="3596" y="537"/>
                  </a:cubicBezTo>
                  <a:lnTo>
                    <a:pt x="3596" y="811"/>
                  </a:lnTo>
                  <a:cubicBezTo>
                    <a:pt x="3596" y="930"/>
                    <a:pt x="3691" y="1013"/>
                    <a:pt x="3810" y="1013"/>
                  </a:cubicBezTo>
                  <a:cubicBezTo>
                    <a:pt x="3893" y="1013"/>
                    <a:pt x="3965" y="1084"/>
                    <a:pt x="3965" y="1180"/>
                  </a:cubicBezTo>
                  <a:lnTo>
                    <a:pt x="3965" y="1739"/>
                  </a:lnTo>
                  <a:cubicBezTo>
                    <a:pt x="3965" y="1835"/>
                    <a:pt x="3893" y="1906"/>
                    <a:pt x="3810" y="1906"/>
                  </a:cubicBezTo>
                  <a:lnTo>
                    <a:pt x="3048" y="1906"/>
                  </a:lnTo>
                  <a:cubicBezTo>
                    <a:pt x="2929" y="1906"/>
                    <a:pt x="2846" y="2001"/>
                    <a:pt x="2846" y="2120"/>
                  </a:cubicBezTo>
                  <a:cubicBezTo>
                    <a:pt x="2846" y="2239"/>
                    <a:pt x="2929" y="2323"/>
                    <a:pt x="3048" y="2323"/>
                  </a:cubicBezTo>
                  <a:lnTo>
                    <a:pt x="3810" y="2323"/>
                  </a:lnTo>
                  <a:cubicBezTo>
                    <a:pt x="4120" y="2323"/>
                    <a:pt x="4394" y="2073"/>
                    <a:pt x="4394" y="1739"/>
                  </a:cubicBezTo>
                  <a:lnTo>
                    <a:pt x="4394" y="1180"/>
                  </a:lnTo>
                  <a:cubicBezTo>
                    <a:pt x="4394" y="930"/>
                    <a:pt x="4227" y="715"/>
                    <a:pt x="4001" y="632"/>
                  </a:cubicBezTo>
                  <a:lnTo>
                    <a:pt x="4001" y="525"/>
                  </a:lnTo>
                  <a:cubicBezTo>
                    <a:pt x="4001" y="239"/>
                    <a:pt x="3762" y="1"/>
                    <a:pt x="3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8"/>
            <p:cNvSpPr/>
            <p:nvPr/>
          </p:nvSpPr>
          <p:spPr>
            <a:xfrm>
              <a:off x="4125500" y="2142350"/>
              <a:ext cx="50925" cy="10450"/>
            </a:xfrm>
            <a:custGeom>
              <a:avLst/>
              <a:gdLst/>
              <a:ahLst/>
              <a:cxnLst/>
              <a:rect l="l" t="t" r="r" b="b"/>
              <a:pathLst>
                <a:path w="2037" h="418" extrusionOk="0">
                  <a:moveTo>
                    <a:pt x="203" y="1"/>
                  </a:moveTo>
                  <a:cubicBezTo>
                    <a:pt x="84" y="1"/>
                    <a:pt x="1" y="84"/>
                    <a:pt x="1" y="203"/>
                  </a:cubicBezTo>
                  <a:cubicBezTo>
                    <a:pt x="1" y="322"/>
                    <a:pt x="84" y="418"/>
                    <a:pt x="203" y="418"/>
                  </a:cubicBezTo>
                  <a:lnTo>
                    <a:pt x="1834" y="418"/>
                  </a:lnTo>
                  <a:cubicBezTo>
                    <a:pt x="1953" y="418"/>
                    <a:pt x="2037" y="322"/>
                    <a:pt x="2037" y="203"/>
                  </a:cubicBezTo>
                  <a:cubicBezTo>
                    <a:pt x="2037" y="84"/>
                    <a:pt x="1953"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8"/>
            <p:cNvSpPr/>
            <p:nvPr/>
          </p:nvSpPr>
          <p:spPr>
            <a:xfrm>
              <a:off x="4057650" y="2211700"/>
              <a:ext cx="36625" cy="36650"/>
            </a:xfrm>
            <a:custGeom>
              <a:avLst/>
              <a:gdLst/>
              <a:ahLst/>
              <a:cxnLst/>
              <a:rect l="l" t="t" r="r" b="b"/>
              <a:pathLst>
                <a:path w="1465" h="1466" extrusionOk="0">
                  <a:moveTo>
                    <a:pt x="738" y="406"/>
                  </a:moveTo>
                  <a:cubicBezTo>
                    <a:pt x="917" y="406"/>
                    <a:pt x="1060" y="561"/>
                    <a:pt x="1060" y="739"/>
                  </a:cubicBezTo>
                  <a:cubicBezTo>
                    <a:pt x="1060" y="918"/>
                    <a:pt x="917" y="1061"/>
                    <a:pt x="738" y="1061"/>
                  </a:cubicBezTo>
                  <a:cubicBezTo>
                    <a:pt x="560" y="1061"/>
                    <a:pt x="405" y="918"/>
                    <a:pt x="405" y="739"/>
                  </a:cubicBezTo>
                  <a:cubicBezTo>
                    <a:pt x="405" y="561"/>
                    <a:pt x="560" y="406"/>
                    <a:pt x="738" y="406"/>
                  </a:cubicBezTo>
                  <a:close/>
                  <a:moveTo>
                    <a:pt x="738" y="1"/>
                  </a:moveTo>
                  <a:cubicBezTo>
                    <a:pt x="333" y="1"/>
                    <a:pt x="0" y="322"/>
                    <a:pt x="0" y="739"/>
                  </a:cubicBezTo>
                  <a:cubicBezTo>
                    <a:pt x="0" y="1132"/>
                    <a:pt x="333" y="1465"/>
                    <a:pt x="738" y="1465"/>
                  </a:cubicBezTo>
                  <a:cubicBezTo>
                    <a:pt x="1143" y="1465"/>
                    <a:pt x="1464" y="1132"/>
                    <a:pt x="1464" y="739"/>
                  </a:cubicBezTo>
                  <a:cubicBezTo>
                    <a:pt x="1464" y="334"/>
                    <a:pt x="1143"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8"/>
            <p:cNvSpPr/>
            <p:nvPr/>
          </p:nvSpPr>
          <p:spPr>
            <a:xfrm>
              <a:off x="4199625" y="2211425"/>
              <a:ext cx="36325" cy="36625"/>
            </a:xfrm>
            <a:custGeom>
              <a:avLst/>
              <a:gdLst/>
              <a:ahLst/>
              <a:cxnLst/>
              <a:rect l="l" t="t" r="r" b="b"/>
              <a:pathLst>
                <a:path w="1453" h="1465" extrusionOk="0">
                  <a:moveTo>
                    <a:pt x="727" y="417"/>
                  </a:moveTo>
                  <a:cubicBezTo>
                    <a:pt x="905" y="417"/>
                    <a:pt x="1060" y="572"/>
                    <a:pt x="1060" y="750"/>
                  </a:cubicBezTo>
                  <a:cubicBezTo>
                    <a:pt x="1060" y="929"/>
                    <a:pt x="905" y="1072"/>
                    <a:pt x="727" y="1072"/>
                  </a:cubicBezTo>
                  <a:cubicBezTo>
                    <a:pt x="548" y="1072"/>
                    <a:pt x="393" y="929"/>
                    <a:pt x="393" y="750"/>
                  </a:cubicBezTo>
                  <a:cubicBezTo>
                    <a:pt x="393" y="572"/>
                    <a:pt x="548" y="417"/>
                    <a:pt x="727" y="417"/>
                  </a:cubicBezTo>
                  <a:close/>
                  <a:moveTo>
                    <a:pt x="727" y="0"/>
                  </a:moveTo>
                  <a:cubicBezTo>
                    <a:pt x="322" y="0"/>
                    <a:pt x="0" y="333"/>
                    <a:pt x="0" y="726"/>
                  </a:cubicBezTo>
                  <a:cubicBezTo>
                    <a:pt x="0" y="1131"/>
                    <a:pt x="322" y="1465"/>
                    <a:pt x="727" y="1465"/>
                  </a:cubicBezTo>
                  <a:cubicBezTo>
                    <a:pt x="1131" y="1465"/>
                    <a:pt x="1453" y="1131"/>
                    <a:pt x="1453" y="726"/>
                  </a:cubicBezTo>
                  <a:cubicBezTo>
                    <a:pt x="1453" y="333"/>
                    <a:pt x="1131"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8"/>
            <p:cNvSpPr/>
            <p:nvPr/>
          </p:nvSpPr>
          <p:spPr>
            <a:xfrm>
              <a:off x="4222550" y="2380475"/>
              <a:ext cx="34250" cy="34250"/>
            </a:xfrm>
            <a:custGeom>
              <a:avLst/>
              <a:gdLst/>
              <a:ahLst/>
              <a:cxnLst/>
              <a:rect l="l" t="t" r="r" b="b"/>
              <a:pathLst>
                <a:path w="1370" h="1370" extrusionOk="0">
                  <a:moveTo>
                    <a:pt x="679" y="417"/>
                  </a:moveTo>
                  <a:cubicBezTo>
                    <a:pt x="822" y="417"/>
                    <a:pt x="941" y="537"/>
                    <a:pt x="941" y="679"/>
                  </a:cubicBezTo>
                  <a:cubicBezTo>
                    <a:pt x="941" y="834"/>
                    <a:pt x="822" y="953"/>
                    <a:pt x="679" y="953"/>
                  </a:cubicBezTo>
                  <a:cubicBezTo>
                    <a:pt x="524" y="953"/>
                    <a:pt x="405" y="834"/>
                    <a:pt x="405" y="679"/>
                  </a:cubicBezTo>
                  <a:cubicBezTo>
                    <a:pt x="405" y="537"/>
                    <a:pt x="524" y="417"/>
                    <a:pt x="679" y="417"/>
                  </a:cubicBezTo>
                  <a:close/>
                  <a:moveTo>
                    <a:pt x="691" y="1"/>
                  </a:moveTo>
                  <a:cubicBezTo>
                    <a:pt x="298" y="1"/>
                    <a:pt x="0" y="310"/>
                    <a:pt x="0" y="679"/>
                  </a:cubicBezTo>
                  <a:cubicBezTo>
                    <a:pt x="0" y="1049"/>
                    <a:pt x="298" y="1370"/>
                    <a:pt x="691" y="1370"/>
                  </a:cubicBezTo>
                  <a:cubicBezTo>
                    <a:pt x="1072" y="1370"/>
                    <a:pt x="1369" y="1072"/>
                    <a:pt x="1369" y="679"/>
                  </a:cubicBezTo>
                  <a:cubicBezTo>
                    <a:pt x="1369" y="310"/>
                    <a:pt x="1072"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8"/>
            <p:cNvSpPr/>
            <p:nvPr/>
          </p:nvSpPr>
          <p:spPr>
            <a:xfrm>
              <a:off x="4139200" y="2272425"/>
              <a:ext cx="99150" cy="98850"/>
            </a:xfrm>
            <a:custGeom>
              <a:avLst/>
              <a:gdLst/>
              <a:ahLst/>
              <a:cxnLst/>
              <a:rect l="l" t="t" r="r" b="b"/>
              <a:pathLst>
                <a:path w="3966" h="3954" extrusionOk="0">
                  <a:moveTo>
                    <a:pt x="3138" y="1"/>
                  </a:moveTo>
                  <a:cubicBezTo>
                    <a:pt x="3063" y="1"/>
                    <a:pt x="2989" y="25"/>
                    <a:pt x="2941" y="72"/>
                  </a:cubicBezTo>
                  <a:lnTo>
                    <a:pt x="2382" y="632"/>
                  </a:lnTo>
                  <a:cubicBezTo>
                    <a:pt x="2310" y="703"/>
                    <a:pt x="2310" y="834"/>
                    <a:pt x="2382" y="906"/>
                  </a:cubicBezTo>
                  <a:cubicBezTo>
                    <a:pt x="2423" y="941"/>
                    <a:pt x="2477" y="959"/>
                    <a:pt x="2529" y="959"/>
                  </a:cubicBezTo>
                  <a:cubicBezTo>
                    <a:pt x="2581" y="959"/>
                    <a:pt x="2632" y="941"/>
                    <a:pt x="2667" y="906"/>
                  </a:cubicBezTo>
                  <a:lnTo>
                    <a:pt x="2917" y="656"/>
                  </a:lnTo>
                  <a:lnTo>
                    <a:pt x="2917" y="2025"/>
                  </a:lnTo>
                  <a:cubicBezTo>
                    <a:pt x="2917" y="2858"/>
                    <a:pt x="2239" y="3537"/>
                    <a:pt x="1405" y="3537"/>
                  </a:cubicBezTo>
                  <a:lnTo>
                    <a:pt x="215" y="3537"/>
                  </a:lnTo>
                  <a:cubicBezTo>
                    <a:pt x="96" y="3537"/>
                    <a:pt x="0" y="3632"/>
                    <a:pt x="0" y="3751"/>
                  </a:cubicBezTo>
                  <a:cubicBezTo>
                    <a:pt x="0" y="3870"/>
                    <a:pt x="96" y="3954"/>
                    <a:pt x="215" y="3954"/>
                  </a:cubicBezTo>
                  <a:lnTo>
                    <a:pt x="1405" y="3954"/>
                  </a:lnTo>
                  <a:cubicBezTo>
                    <a:pt x="2465" y="3954"/>
                    <a:pt x="3334" y="3096"/>
                    <a:pt x="3334" y="2025"/>
                  </a:cubicBezTo>
                  <a:lnTo>
                    <a:pt x="3334" y="656"/>
                  </a:lnTo>
                  <a:lnTo>
                    <a:pt x="3596" y="906"/>
                  </a:lnTo>
                  <a:cubicBezTo>
                    <a:pt x="3632" y="953"/>
                    <a:pt x="3679" y="965"/>
                    <a:pt x="3739" y="965"/>
                  </a:cubicBezTo>
                  <a:cubicBezTo>
                    <a:pt x="3798" y="965"/>
                    <a:pt x="3846" y="953"/>
                    <a:pt x="3894" y="906"/>
                  </a:cubicBezTo>
                  <a:cubicBezTo>
                    <a:pt x="3965" y="834"/>
                    <a:pt x="3965" y="703"/>
                    <a:pt x="3894" y="620"/>
                  </a:cubicBezTo>
                  <a:lnTo>
                    <a:pt x="3334" y="72"/>
                  </a:lnTo>
                  <a:cubicBezTo>
                    <a:pt x="3286" y="25"/>
                    <a:pt x="3212" y="1"/>
                    <a:pt x="3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8"/>
            <p:cNvSpPr/>
            <p:nvPr/>
          </p:nvSpPr>
          <p:spPr>
            <a:xfrm>
              <a:off x="4098125" y="2253075"/>
              <a:ext cx="40800" cy="39925"/>
            </a:xfrm>
            <a:custGeom>
              <a:avLst/>
              <a:gdLst/>
              <a:ahLst/>
              <a:cxnLst/>
              <a:rect l="l" t="t" r="r" b="b"/>
              <a:pathLst>
                <a:path w="1632" h="1597" extrusionOk="0">
                  <a:moveTo>
                    <a:pt x="298" y="1"/>
                  </a:moveTo>
                  <a:cubicBezTo>
                    <a:pt x="215" y="1"/>
                    <a:pt x="143" y="37"/>
                    <a:pt x="84" y="96"/>
                  </a:cubicBezTo>
                  <a:cubicBezTo>
                    <a:pt x="24" y="156"/>
                    <a:pt x="0" y="215"/>
                    <a:pt x="0" y="299"/>
                  </a:cubicBezTo>
                  <a:lnTo>
                    <a:pt x="0" y="1072"/>
                  </a:lnTo>
                  <a:cubicBezTo>
                    <a:pt x="0" y="1192"/>
                    <a:pt x="84" y="1287"/>
                    <a:pt x="203" y="1287"/>
                  </a:cubicBezTo>
                  <a:cubicBezTo>
                    <a:pt x="322" y="1287"/>
                    <a:pt x="417" y="1192"/>
                    <a:pt x="417" y="1072"/>
                  </a:cubicBezTo>
                  <a:lnTo>
                    <a:pt x="417" y="715"/>
                  </a:lnTo>
                  <a:lnTo>
                    <a:pt x="1262" y="1549"/>
                  </a:lnTo>
                  <a:cubicBezTo>
                    <a:pt x="1310" y="1561"/>
                    <a:pt x="1346" y="1596"/>
                    <a:pt x="1405" y="1596"/>
                  </a:cubicBezTo>
                  <a:cubicBezTo>
                    <a:pt x="1465" y="1596"/>
                    <a:pt x="1512" y="1584"/>
                    <a:pt x="1560" y="1537"/>
                  </a:cubicBezTo>
                  <a:cubicBezTo>
                    <a:pt x="1631" y="1465"/>
                    <a:pt x="1631" y="1323"/>
                    <a:pt x="1560" y="1251"/>
                  </a:cubicBezTo>
                  <a:lnTo>
                    <a:pt x="715" y="418"/>
                  </a:lnTo>
                  <a:lnTo>
                    <a:pt x="1072" y="418"/>
                  </a:lnTo>
                  <a:cubicBezTo>
                    <a:pt x="1191" y="418"/>
                    <a:pt x="1274" y="334"/>
                    <a:pt x="1274" y="215"/>
                  </a:cubicBezTo>
                  <a:cubicBezTo>
                    <a:pt x="1274" y="96"/>
                    <a:pt x="1191"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8"/>
            <p:cNvSpPr/>
            <p:nvPr/>
          </p:nvSpPr>
          <p:spPr>
            <a:xfrm>
              <a:off x="4144250" y="2299375"/>
              <a:ext cx="32775" cy="31125"/>
            </a:xfrm>
            <a:custGeom>
              <a:avLst/>
              <a:gdLst/>
              <a:ahLst/>
              <a:cxnLst/>
              <a:rect l="l" t="t" r="r" b="b"/>
              <a:pathLst>
                <a:path w="1311" h="1245" extrusionOk="0">
                  <a:moveTo>
                    <a:pt x="239" y="0"/>
                  </a:moveTo>
                  <a:cubicBezTo>
                    <a:pt x="185" y="0"/>
                    <a:pt x="132" y="18"/>
                    <a:pt x="96" y="54"/>
                  </a:cubicBezTo>
                  <a:cubicBezTo>
                    <a:pt x="25" y="125"/>
                    <a:pt x="25" y="268"/>
                    <a:pt x="96" y="340"/>
                  </a:cubicBezTo>
                  <a:lnTo>
                    <a:pt x="382" y="625"/>
                  </a:lnTo>
                  <a:lnTo>
                    <a:pt x="96" y="899"/>
                  </a:lnTo>
                  <a:cubicBezTo>
                    <a:pt x="1" y="983"/>
                    <a:pt x="1" y="1114"/>
                    <a:pt x="72" y="1185"/>
                  </a:cubicBezTo>
                  <a:cubicBezTo>
                    <a:pt x="108" y="1233"/>
                    <a:pt x="156" y="1245"/>
                    <a:pt x="215" y="1245"/>
                  </a:cubicBezTo>
                  <a:cubicBezTo>
                    <a:pt x="275" y="1245"/>
                    <a:pt x="322" y="1233"/>
                    <a:pt x="370" y="1185"/>
                  </a:cubicBezTo>
                  <a:lnTo>
                    <a:pt x="656" y="899"/>
                  </a:lnTo>
                  <a:lnTo>
                    <a:pt x="929" y="1185"/>
                  </a:lnTo>
                  <a:cubicBezTo>
                    <a:pt x="977" y="1233"/>
                    <a:pt x="1025" y="1245"/>
                    <a:pt x="1084" y="1245"/>
                  </a:cubicBezTo>
                  <a:cubicBezTo>
                    <a:pt x="1144" y="1245"/>
                    <a:pt x="1191" y="1233"/>
                    <a:pt x="1227" y="1185"/>
                  </a:cubicBezTo>
                  <a:cubicBezTo>
                    <a:pt x="1310" y="1114"/>
                    <a:pt x="1310" y="983"/>
                    <a:pt x="1227" y="899"/>
                  </a:cubicBezTo>
                  <a:lnTo>
                    <a:pt x="953" y="625"/>
                  </a:lnTo>
                  <a:lnTo>
                    <a:pt x="1227" y="340"/>
                  </a:lnTo>
                  <a:cubicBezTo>
                    <a:pt x="1310" y="268"/>
                    <a:pt x="1310" y="125"/>
                    <a:pt x="1227" y="54"/>
                  </a:cubicBezTo>
                  <a:cubicBezTo>
                    <a:pt x="1191" y="18"/>
                    <a:pt x="1141" y="0"/>
                    <a:pt x="1090" y="0"/>
                  </a:cubicBezTo>
                  <a:cubicBezTo>
                    <a:pt x="1040" y="0"/>
                    <a:pt x="989" y="18"/>
                    <a:pt x="953" y="54"/>
                  </a:cubicBezTo>
                  <a:lnTo>
                    <a:pt x="667" y="340"/>
                  </a:lnTo>
                  <a:lnTo>
                    <a:pt x="382" y="54"/>
                  </a:lnTo>
                  <a:cubicBezTo>
                    <a:pt x="346" y="18"/>
                    <a:pt x="292" y="0"/>
                    <a:pt x="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8"/>
            <p:cNvSpPr/>
            <p:nvPr/>
          </p:nvSpPr>
          <p:spPr>
            <a:xfrm>
              <a:off x="4078475" y="2364850"/>
              <a:ext cx="32775" cy="31125"/>
            </a:xfrm>
            <a:custGeom>
              <a:avLst/>
              <a:gdLst/>
              <a:ahLst/>
              <a:cxnLst/>
              <a:rect l="l" t="t" r="r" b="b"/>
              <a:pathLst>
                <a:path w="1311" h="1245" extrusionOk="0">
                  <a:moveTo>
                    <a:pt x="221" y="1"/>
                  </a:moveTo>
                  <a:cubicBezTo>
                    <a:pt x="170" y="1"/>
                    <a:pt x="120" y="19"/>
                    <a:pt x="84" y="54"/>
                  </a:cubicBezTo>
                  <a:cubicBezTo>
                    <a:pt x="0" y="126"/>
                    <a:pt x="0" y="257"/>
                    <a:pt x="84" y="340"/>
                  </a:cubicBezTo>
                  <a:lnTo>
                    <a:pt x="358" y="614"/>
                  </a:lnTo>
                  <a:lnTo>
                    <a:pt x="84" y="900"/>
                  </a:lnTo>
                  <a:cubicBezTo>
                    <a:pt x="0" y="971"/>
                    <a:pt x="0" y="1114"/>
                    <a:pt x="84" y="1185"/>
                  </a:cubicBezTo>
                  <a:cubicBezTo>
                    <a:pt x="120" y="1233"/>
                    <a:pt x="167" y="1245"/>
                    <a:pt x="227" y="1245"/>
                  </a:cubicBezTo>
                  <a:cubicBezTo>
                    <a:pt x="286" y="1245"/>
                    <a:pt x="334" y="1233"/>
                    <a:pt x="381" y="1185"/>
                  </a:cubicBezTo>
                  <a:lnTo>
                    <a:pt x="655" y="900"/>
                  </a:lnTo>
                  <a:lnTo>
                    <a:pt x="941" y="1185"/>
                  </a:lnTo>
                  <a:cubicBezTo>
                    <a:pt x="989" y="1233"/>
                    <a:pt x="1036" y="1245"/>
                    <a:pt x="1096" y="1245"/>
                  </a:cubicBezTo>
                  <a:cubicBezTo>
                    <a:pt x="1155" y="1245"/>
                    <a:pt x="1191" y="1233"/>
                    <a:pt x="1239" y="1185"/>
                  </a:cubicBezTo>
                  <a:cubicBezTo>
                    <a:pt x="1310" y="1114"/>
                    <a:pt x="1310" y="971"/>
                    <a:pt x="1239" y="900"/>
                  </a:cubicBezTo>
                  <a:lnTo>
                    <a:pt x="953" y="614"/>
                  </a:lnTo>
                  <a:lnTo>
                    <a:pt x="1239" y="340"/>
                  </a:lnTo>
                  <a:cubicBezTo>
                    <a:pt x="1298" y="269"/>
                    <a:pt x="1298" y="150"/>
                    <a:pt x="1215" y="54"/>
                  </a:cubicBezTo>
                  <a:cubicBezTo>
                    <a:pt x="1179" y="19"/>
                    <a:pt x="1126" y="1"/>
                    <a:pt x="1072" y="1"/>
                  </a:cubicBezTo>
                  <a:cubicBezTo>
                    <a:pt x="1018" y="1"/>
                    <a:pt x="965" y="19"/>
                    <a:pt x="929" y="54"/>
                  </a:cubicBezTo>
                  <a:lnTo>
                    <a:pt x="643" y="340"/>
                  </a:lnTo>
                  <a:lnTo>
                    <a:pt x="358" y="54"/>
                  </a:lnTo>
                  <a:cubicBezTo>
                    <a:pt x="322" y="19"/>
                    <a:pt x="271" y="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 name="Google Shape;644;p48"/>
          <p:cNvGrpSpPr/>
          <p:nvPr/>
        </p:nvGrpSpPr>
        <p:grpSpPr>
          <a:xfrm>
            <a:off x="2562060" y="1357682"/>
            <a:ext cx="356238" cy="374179"/>
            <a:chOff x="3311425" y="2113175"/>
            <a:chExt cx="331600" cy="348300"/>
          </a:xfrm>
        </p:grpSpPr>
        <p:sp>
          <p:nvSpPr>
            <p:cNvPr id="645" name="Google Shape;645;p48"/>
            <p:cNvSpPr/>
            <p:nvPr/>
          </p:nvSpPr>
          <p:spPr>
            <a:xfrm>
              <a:off x="3311425" y="2113175"/>
              <a:ext cx="331600" cy="348300"/>
            </a:xfrm>
            <a:custGeom>
              <a:avLst/>
              <a:gdLst/>
              <a:ahLst/>
              <a:cxnLst/>
              <a:rect l="l" t="t" r="r" b="b"/>
              <a:pathLst>
                <a:path w="13264" h="13932" extrusionOk="0">
                  <a:moveTo>
                    <a:pt x="3215" y="418"/>
                  </a:moveTo>
                  <a:cubicBezTo>
                    <a:pt x="3334" y="418"/>
                    <a:pt x="3441" y="525"/>
                    <a:pt x="3441" y="644"/>
                  </a:cubicBezTo>
                  <a:lnTo>
                    <a:pt x="3441" y="2454"/>
                  </a:lnTo>
                  <a:cubicBezTo>
                    <a:pt x="3441" y="2573"/>
                    <a:pt x="3334" y="2680"/>
                    <a:pt x="3215" y="2680"/>
                  </a:cubicBezTo>
                  <a:cubicBezTo>
                    <a:pt x="3096" y="2680"/>
                    <a:pt x="2989" y="2573"/>
                    <a:pt x="2989" y="2454"/>
                  </a:cubicBezTo>
                  <a:lnTo>
                    <a:pt x="2989" y="644"/>
                  </a:lnTo>
                  <a:cubicBezTo>
                    <a:pt x="2989" y="525"/>
                    <a:pt x="3096" y="418"/>
                    <a:pt x="3215" y="418"/>
                  </a:cubicBezTo>
                  <a:close/>
                  <a:moveTo>
                    <a:pt x="4929" y="418"/>
                  </a:moveTo>
                  <a:cubicBezTo>
                    <a:pt x="5048" y="418"/>
                    <a:pt x="5155" y="525"/>
                    <a:pt x="5155" y="644"/>
                  </a:cubicBezTo>
                  <a:lnTo>
                    <a:pt x="5155" y="2454"/>
                  </a:lnTo>
                  <a:cubicBezTo>
                    <a:pt x="5155" y="2573"/>
                    <a:pt x="5048" y="2680"/>
                    <a:pt x="4929" y="2680"/>
                  </a:cubicBezTo>
                  <a:cubicBezTo>
                    <a:pt x="4810" y="2680"/>
                    <a:pt x="4703" y="2573"/>
                    <a:pt x="4703" y="2454"/>
                  </a:cubicBezTo>
                  <a:lnTo>
                    <a:pt x="4703" y="644"/>
                  </a:lnTo>
                  <a:cubicBezTo>
                    <a:pt x="4703" y="525"/>
                    <a:pt x="4810" y="418"/>
                    <a:pt x="4929" y="418"/>
                  </a:cubicBezTo>
                  <a:close/>
                  <a:moveTo>
                    <a:pt x="6644" y="418"/>
                  </a:moveTo>
                  <a:cubicBezTo>
                    <a:pt x="6763" y="418"/>
                    <a:pt x="6858" y="525"/>
                    <a:pt x="6858" y="644"/>
                  </a:cubicBezTo>
                  <a:lnTo>
                    <a:pt x="6858" y="2454"/>
                  </a:lnTo>
                  <a:cubicBezTo>
                    <a:pt x="6858" y="2573"/>
                    <a:pt x="6763" y="2680"/>
                    <a:pt x="6644" y="2680"/>
                  </a:cubicBezTo>
                  <a:cubicBezTo>
                    <a:pt x="6525" y="2680"/>
                    <a:pt x="6418" y="2573"/>
                    <a:pt x="6418" y="2454"/>
                  </a:cubicBezTo>
                  <a:lnTo>
                    <a:pt x="6418" y="644"/>
                  </a:lnTo>
                  <a:cubicBezTo>
                    <a:pt x="6418" y="525"/>
                    <a:pt x="6525" y="418"/>
                    <a:pt x="6644" y="418"/>
                  </a:cubicBezTo>
                  <a:close/>
                  <a:moveTo>
                    <a:pt x="8346" y="418"/>
                  </a:moveTo>
                  <a:cubicBezTo>
                    <a:pt x="8465" y="418"/>
                    <a:pt x="8573" y="525"/>
                    <a:pt x="8573" y="644"/>
                  </a:cubicBezTo>
                  <a:lnTo>
                    <a:pt x="8573" y="2454"/>
                  </a:lnTo>
                  <a:cubicBezTo>
                    <a:pt x="8573" y="2573"/>
                    <a:pt x="8465" y="2680"/>
                    <a:pt x="8346" y="2680"/>
                  </a:cubicBezTo>
                  <a:cubicBezTo>
                    <a:pt x="8227" y="2680"/>
                    <a:pt x="8132" y="2573"/>
                    <a:pt x="8132" y="2454"/>
                  </a:cubicBezTo>
                  <a:lnTo>
                    <a:pt x="8132" y="644"/>
                  </a:lnTo>
                  <a:cubicBezTo>
                    <a:pt x="8132" y="525"/>
                    <a:pt x="8227" y="418"/>
                    <a:pt x="8346" y="418"/>
                  </a:cubicBezTo>
                  <a:close/>
                  <a:moveTo>
                    <a:pt x="12359" y="2192"/>
                  </a:moveTo>
                  <a:cubicBezTo>
                    <a:pt x="12621" y="2192"/>
                    <a:pt x="12847" y="2418"/>
                    <a:pt x="12847" y="2680"/>
                  </a:cubicBezTo>
                  <a:lnTo>
                    <a:pt x="12847" y="3966"/>
                  </a:lnTo>
                  <a:lnTo>
                    <a:pt x="405" y="3966"/>
                  </a:lnTo>
                  <a:lnTo>
                    <a:pt x="405" y="2680"/>
                  </a:lnTo>
                  <a:cubicBezTo>
                    <a:pt x="405" y="2394"/>
                    <a:pt x="607" y="2192"/>
                    <a:pt x="893" y="2192"/>
                  </a:cubicBezTo>
                  <a:lnTo>
                    <a:pt x="2572" y="2192"/>
                  </a:lnTo>
                  <a:lnTo>
                    <a:pt x="2572" y="2454"/>
                  </a:lnTo>
                  <a:cubicBezTo>
                    <a:pt x="2572" y="2811"/>
                    <a:pt x="2858" y="3097"/>
                    <a:pt x="3215" y="3097"/>
                  </a:cubicBezTo>
                  <a:cubicBezTo>
                    <a:pt x="3572" y="3097"/>
                    <a:pt x="3858" y="2811"/>
                    <a:pt x="3858" y="2454"/>
                  </a:cubicBezTo>
                  <a:lnTo>
                    <a:pt x="3858" y="2192"/>
                  </a:lnTo>
                  <a:lnTo>
                    <a:pt x="4298" y="2192"/>
                  </a:lnTo>
                  <a:lnTo>
                    <a:pt x="4298" y="2454"/>
                  </a:lnTo>
                  <a:cubicBezTo>
                    <a:pt x="4298" y="2811"/>
                    <a:pt x="4584" y="3097"/>
                    <a:pt x="4941" y="3097"/>
                  </a:cubicBezTo>
                  <a:cubicBezTo>
                    <a:pt x="5298" y="3097"/>
                    <a:pt x="5584" y="2811"/>
                    <a:pt x="5584" y="2454"/>
                  </a:cubicBezTo>
                  <a:lnTo>
                    <a:pt x="5584" y="2192"/>
                  </a:lnTo>
                  <a:lnTo>
                    <a:pt x="6025" y="2192"/>
                  </a:lnTo>
                  <a:lnTo>
                    <a:pt x="6025" y="2454"/>
                  </a:lnTo>
                  <a:cubicBezTo>
                    <a:pt x="6025" y="2811"/>
                    <a:pt x="6310" y="3097"/>
                    <a:pt x="6668" y="3097"/>
                  </a:cubicBezTo>
                  <a:cubicBezTo>
                    <a:pt x="7025" y="3097"/>
                    <a:pt x="7310" y="2811"/>
                    <a:pt x="7310" y="2454"/>
                  </a:cubicBezTo>
                  <a:lnTo>
                    <a:pt x="7310" y="2192"/>
                  </a:lnTo>
                  <a:lnTo>
                    <a:pt x="7751" y="2192"/>
                  </a:lnTo>
                  <a:lnTo>
                    <a:pt x="7751" y="2454"/>
                  </a:lnTo>
                  <a:cubicBezTo>
                    <a:pt x="7751" y="2811"/>
                    <a:pt x="8037" y="3097"/>
                    <a:pt x="8394" y="3097"/>
                  </a:cubicBezTo>
                  <a:cubicBezTo>
                    <a:pt x="8751" y="3097"/>
                    <a:pt x="9037" y="2811"/>
                    <a:pt x="9037" y="2454"/>
                  </a:cubicBezTo>
                  <a:lnTo>
                    <a:pt x="9037" y="2192"/>
                  </a:lnTo>
                  <a:lnTo>
                    <a:pt x="9477" y="2192"/>
                  </a:lnTo>
                  <a:lnTo>
                    <a:pt x="9477" y="2454"/>
                  </a:lnTo>
                  <a:cubicBezTo>
                    <a:pt x="9477" y="2811"/>
                    <a:pt x="9763" y="3097"/>
                    <a:pt x="10120" y="3097"/>
                  </a:cubicBezTo>
                  <a:cubicBezTo>
                    <a:pt x="10478" y="3097"/>
                    <a:pt x="10763" y="2811"/>
                    <a:pt x="10763" y="2454"/>
                  </a:cubicBezTo>
                  <a:lnTo>
                    <a:pt x="10763" y="2192"/>
                  </a:lnTo>
                  <a:close/>
                  <a:moveTo>
                    <a:pt x="12561" y="4359"/>
                  </a:moveTo>
                  <a:lnTo>
                    <a:pt x="11382" y="5490"/>
                  </a:lnTo>
                  <a:lnTo>
                    <a:pt x="10216" y="4359"/>
                  </a:lnTo>
                  <a:close/>
                  <a:moveTo>
                    <a:pt x="8168" y="5180"/>
                  </a:moveTo>
                  <a:cubicBezTo>
                    <a:pt x="8370" y="5180"/>
                    <a:pt x="8525" y="5347"/>
                    <a:pt x="8525" y="5537"/>
                  </a:cubicBezTo>
                  <a:cubicBezTo>
                    <a:pt x="8549" y="5728"/>
                    <a:pt x="8382" y="5895"/>
                    <a:pt x="8168" y="5895"/>
                  </a:cubicBezTo>
                  <a:cubicBezTo>
                    <a:pt x="7977" y="5895"/>
                    <a:pt x="7811" y="5728"/>
                    <a:pt x="7811" y="5537"/>
                  </a:cubicBezTo>
                  <a:cubicBezTo>
                    <a:pt x="7811" y="5347"/>
                    <a:pt x="7977" y="5180"/>
                    <a:pt x="8168" y="5180"/>
                  </a:cubicBezTo>
                  <a:close/>
                  <a:moveTo>
                    <a:pt x="10037" y="4763"/>
                  </a:moveTo>
                  <a:lnTo>
                    <a:pt x="11085" y="5776"/>
                  </a:lnTo>
                  <a:lnTo>
                    <a:pt x="10037" y="6788"/>
                  </a:lnTo>
                  <a:lnTo>
                    <a:pt x="10037" y="4763"/>
                  </a:lnTo>
                  <a:close/>
                  <a:moveTo>
                    <a:pt x="12847" y="4680"/>
                  </a:moveTo>
                  <a:lnTo>
                    <a:pt x="12847" y="6907"/>
                  </a:lnTo>
                  <a:lnTo>
                    <a:pt x="11680" y="5787"/>
                  </a:lnTo>
                  <a:lnTo>
                    <a:pt x="12847" y="4680"/>
                  </a:lnTo>
                  <a:close/>
                  <a:moveTo>
                    <a:pt x="3215" y="4359"/>
                  </a:moveTo>
                  <a:lnTo>
                    <a:pt x="3215" y="7180"/>
                  </a:lnTo>
                  <a:lnTo>
                    <a:pt x="405" y="7180"/>
                  </a:lnTo>
                  <a:lnTo>
                    <a:pt x="405" y="4359"/>
                  </a:lnTo>
                  <a:close/>
                  <a:moveTo>
                    <a:pt x="6418" y="4359"/>
                  </a:moveTo>
                  <a:lnTo>
                    <a:pt x="6418" y="7180"/>
                  </a:lnTo>
                  <a:lnTo>
                    <a:pt x="3620" y="7180"/>
                  </a:lnTo>
                  <a:lnTo>
                    <a:pt x="3620" y="4359"/>
                  </a:lnTo>
                  <a:close/>
                  <a:moveTo>
                    <a:pt x="8453" y="6240"/>
                  </a:moveTo>
                  <a:lnTo>
                    <a:pt x="8668" y="6430"/>
                  </a:lnTo>
                  <a:cubicBezTo>
                    <a:pt x="8811" y="6561"/>
                    <a:pt x="8906" y="6776"/>
                    <a:pt x="8906" y="6978"/>
                  </a:cubicBezTo>
                  <a:lnTo>
                    <a:pt x="8906" y="7180"/>
                  </a:lnTo>
                  <a:lnTo>
                    <a:pt x="7477" y="7180"/>
                  </a:lnTo>
                  <a:lnTo>
                    <a:pt x="7477" y="6978"/>
                  </a:lnTo>
                  <a:cubicBezTo>
                    <a:pt x="7477" y="6776"/>
                    <a:pt x="7561" y="6585"/>
                    <a:pt x="7715" y="6430"/>
                  </a:cubicBezTo>
                  <a:lnTo>
                    <a:pt x="7918" y="6240"/>
                  </a:lnTo>
                  <a:cubicBezTo>
                    <a:pt x="7989" y="6264"/>
                    <a:pt x="8084" y="6287"/>
                    <a:pt x="8192" y="6287"/>
                  </a:cubicBezTo>
                  <a:cubicBezTo>
                    <a:pt x="8287" y="6287"/>
                    <a:pt x="8370" y="6264"/>
                    <a:pt x="8453" y="6240"/>
                  </a:cubicBezTo>
                  <a:close/>
                  <a:moveTo>
                    <a:pt x="9620" y="4359"/>
                  </a:moveTo>
                  <a:lnTo>
                    <a:pt x="9632" y="7180"/>
                  </a:lnTo>
                  <a:lnTo>
                    <a:pt x="9287" y="7180"/>
                  </a:lnTo>
                  <a:lnTo>
                    <a:pt x="9287" y="6978"/>
                  </a:lnTo>
                  <a:cubicBezTo>
                    <a:pt x="9287" y="6657"/>
                    <a:pt x="9156" y="6359"/>
                    <a:pt x="8918" y="6133"/>
                  </a:cubicBezTo>
                  <a:lnTo>
                    <a:pt x="8787" y="6002"/>
                  </a:lnTo>
                  <a:cubicBezTo>
                    <a:pt x="8882" y="5871"/>
                    <a:pt x="8942" y="5704"/>
                    <a:pt x="8942" y="5525"/>
                  </a:cubicBezTo>
                  <a:cubicBezTo>
                    <a:pt x="8942" y="5097"/>
                    <a:pt x="8608" y="4752"/>
                    <a:pt x="8168" y="4752"/>
                  </a:cubicBezTo>
                  <a:cubicBezTo>
                    <a:pt x="7739" y="4752"/>
                    <a:pt x="7394" y="5097"/>
                    <a:pt x="7394" y="5525"/>
                  </a:cubicBezTo>
                  <a:cubicBezTo>
                    <a:pt x="7394" y="5704"/>
                    <a:pt x="7453" y="5883"/>
                    <a:pt x="7561" y="6002"/>
                  </a:cubicBezTo>
                  <a:lnTo>
                    <a:pt x="7430" y="6133"/>
                  </a:lnTo>
                  <a:cubicBezTo>
                    <a:pt x="7191" y="6359"/>
                    <a:pt x="7060" y="6657"/>
                    <a:pt x="7060" y="6978"/>
                  </a:cubicBezTo>
                  <a:lnTo>
                    <a:pt x="7060" y="7180"/>
                  </a:lnTo>
                  <a:lnTo>
                    <a:pt x="6822" y="7180"/>
                  </a:lnTo>
                  <a:lnTo>
                    <a:pt x="6822" y="4359"/>
                  </a:lnTo>
                  <a:close/>
                  <a:moveTo>
                    <a:pt x="11382" y="6073"/>
                  </a:moveTo>
                  <a:lnTo>
                    <a:pt x="12549" y="7192"/>
                  </a:lnTo>
                  <a:lnTo>
                    <a:pt x="10239" y="7192"/>
                  </a:lnTo>
                  <a:lnTo>
                    <a:pt x="11382" y="6073"/>
                  </a:lnTo>
                  <a:close/>
                  <a:moveTo>
                    <a:pt x="6418" y="7597"/>
                  </a:moveTo>
                  <a:lnTo>
                    <a:pt x="6418" y="10407"/>
                  </a:lnTo>
                  <a:lnTo>
                    <a:pt x="3620" y="10407"/>
                  </a:lnTo>
                  <a:lnTo>
                    <a:pt x="3620" y="9407"/>
                  </a:lnTo>
                  <a:cubicBezTo>
                    <a:pt x="3620" y="9288"/>
                    <a:pt x="3524" y="9205"/>
                    <a:pt x="3405" y="9205"/>
                  </a:cubicBezTo>
                  <a:cubicBezTo>
                    <a:pt x="3286" y="9205"/>
                    <a:pt x="3203" y="9288"/>
                    <a:pt x="3203" y="9407"/>
                  </a:cubicBezTo>
                  <a:lnTo>
                    <a:pt x="3203" y="10407"/>
                  </a:lnTo>
                  <a:lnTo>
                    <a:pt x="393" y="10407"/>
                  </a:lnTo>
                  <a:lnTo>
                    <a:pt x="393" y="7597"/>
                  </a:lnTo>
                  <a:lnTo>
                    <a:pt x="3203" y="7597"/>
                  </a:lnTo>
                  <a:lnTo>
                    <a:pt x="3203" y="8526"/>
                  </a:lnTo>
                  <a:cubicBezTo>
                    <a:pt x="3203" y="8645"/>
                    <a:pt x="3286" y="8740"/>
                    <a:pt x="3405" y="8740"/>
                  </a:cubicBezTo>
                  <a:cubicBezTo>
                    <a:pt x="3524" y="8740"/>
                    <a:pt x="3620" y="8645"/>
                    <a:pt x="3620" y="8526"/>
                  </a:cubicBezTo>
                  <a:lnTo>
                    <a:pt x="3620" y="7597"/>
                  </a:lnTo>
                  <a:close/>
                  <a:moveTo>
                    <a:pt x="9632" y="7597"/>
                  </a:moveTo>
                  <a:lnTo>
                    <a:pt x="9632" y="10407"/>
                  </a:lnTo>
                  <a:lnTo>
                    <a:pt x="6834" y="10407"/>
                  </a:lnTo>
                  <a:lnTo>
                    <a:pt x="6834" y="7597"/>
                  </a:lnTo>
                  <a:close/>
                  <a:moveTo>
                    <a:pt x="12847" y="7597"/>
                  </a:moveTo>
                  <a:lnTo>
                    <a:pt x="12847" y="10407"/>
                  </a:lnTo>
                  <a:lnTo>
                    <a:pt x="10037" y="10407"/>
                  </a:lnTo>
                  <a:lnTo>
                    <a:pt x="10037" y="7597"/>
                  </a:lnTo>
                  <a:close/>
                  <a:moveTo>
                    <a:pt x="5048" y="11467"/>
                  </a:moveTo>
                  <a:cubicBezTo>
                    <a:pt x="5239" y="11467"/>
                    <a:pt x="5405" y="11621"/>
                    <a:pt x="5405" y="11824"/>
                  </a:cubicBezTo>
                  <a:cubicBezTo>
                    <a:pt x="5405" y="12014"/>
                    <a:pt x="5239" y="12181"/>
                    <a:pt x="5048" y="12181"/>
                  </a:cubicBezTo>
                  <a:cubicBezTo>
                    <a:pt x="4858" y="12181"/>
                    <a:pt x="4691" y="12014"/>
                    <a:pt x="4691" y="11824"/>
                  </a:cubicBezTo>
                  <a:cubicBezTo>
                    <a:pt x="4691" y="11621"/>
                    <a:pt x="4858" y="11467"/>
                    <a:pt x="5048" y="11467"/>
                  </a:cubicBezTo>
                  <a:close/>
                  <a:moveTo>
                    <a:pt x="3215" y="10812"/>
                  </a:moveTo>
                  <a:lnTo>
                    <a:pt x="3215" y="13526"/>
                  </a:lnTo>
                  <a:lnTo>
                    <a:pt x="893" y="13526"/>
                  </a:lnTo>
                  <a:cubicBezTo>
                    <a:pt x="607" y="13526"/>
                    <a:pt x="405" y="13312"/>
                    <a:pt x="405" y="13038"/>
                  </a:cubicBezTo>
                  <a:lnTo>
                    <a:pt x="405" y="10812"/>
                  </a:lnTo>
                  <a:close/>
                  <a:moveTo>
                    <a:pt x="5322" y="12538"/>
                  </a:moveTo>
                  <a:lnTo>
                    <a:pt x="5536" y="12729"/>
                  </a:lnTo>
                  <a:cubicBezTo>
                    <a:pt x="5679" y="12860"/>
                    <a:pt x="5775" y="13074"/>
                    <a:pt x="5775" y="13276"/>
                  </a:cubicBezTo>
                  <a:lnTo>
                    <a:pt x="5775" y="13526"/>
                  </a:lnTo>
                  <a:lnTo>
                    <a:pt x="4370" y="13526"/>
                  </a:lnTo>
                  <a:lnTo>
                    <a:pt x="4370" y="13276"/>
                  </a:lnTo>
                  <a:cubicBezTo>
                    <a:pt x="4346" y="13074"/>
                    <a:pt x="4441" y="12872"/>
                    <a:pt x="4584" y="12729"/>
                  </a:cubicBezTo>
                  <a:lnTo>
                    <a:pt x="4798" y="12538"/>
                  </a:lnTo>
                  <a:cubicBezTo>
                    <a:pt x="4870" y="12562"/>
                    <a:pt x="4953" y="12574"/>
                    <a:pt x="5060" y="12574"/>
                  </a:cubicBezTo>
                  <a:cubicBezTo>
                    <a:pt x="5167" y="12574"/>
                    <a:pt x="5239" y="12562"/>
                    <a:pt x="5322" y="12538"/>
                  </a:cubicBezTo>
                  <a:close/>
                  <a:moveTo>
                    <a:pt x="6418" y="10812"/>
                  </a:moveTo>
                  <a:lnTo>
                    <a:pt x="6418" y="13526"/>
                  </a:lnTo>
                  <a:lnTo>
                    <a:pt x="6156" y="13526"/>
                  </a:lnTo>
                  <a:lnTo>
                    <a:pt x="6156" y="13276"/>
                  </a:lnTo>
                  <a:cubicBezTo>
                    <a:pt x="6167" y="12967"/>
                    <a:pt x="6013" y="12657"/>
                    <a:pt x="5786" y="12431"/>
                  </a:cubicBezTo>
                  <a:lnTo>
                    <a:pt x="5656" y="12300"/>
                  </a:lnTo>
                  <a:cubicBezTo>
                    <a:pt x="5763" y="12157"/>
                    <a:pt x="5822" y="12002"/>
                    <a:pt x="5822" y="11824"/>
                  </a:cubicBezTo>
                  <a:cubicBezTo>
                    <a:pt x="5822" y="11383"/>
                    <a:pt x="5477" y="11050"/>
                    <a:pt x="5048" y="11050"/>
                  </a:cubicBezTo>
                  <a:cubicBezTo>
                    <a:pt x="4620" y="11050"/>
                    <a:pt x="4274" y="11383"/>
                    <a:pt x="4274" y="11824"/>
                  </a:cubicBezTo>
                  <a:cubicBezTo>
                    <a:pt x="4274" y="12002"/>
                    <a:pt x="4334" y="12181"/>
                    <a:pt x="4441" y="12300"/>
                  </a:cubicBezTo>
                  <a:lnTo>
                    <a:pt x="4298" y="12431"/>
                  </a:lnTo>
                  <a:cubicBezTo>
                    <a:pt x="4060" y="12657"/>
                    <a:pt x="3929" y="12955"/>
                    <a:pt x="3929" y="13276"/>
                  </a:cubicBezTo>
                  <a:lnTo>
                    <a:pt x="3929" y="13526"/>
                  </a:lnTo>
                  <a:lnTo>
                    <a:pt x="3620" y="13526"/>
                  </a:lnTo>
                  <a:lnTo>
                    <a:pt x="3620" y="10812"/>
                  </a:lnTo>
                  <a:close/>
                  <a:moveTo>
                    <a:pt x="9632" y="10812"/>
                  </a:moveTo>
                  <a:lnTo>
                    <a:pt x="9632" y="13526"/>
                  </a:lnTo>
                  <a:lnTo>
                    <a:pt x="6834" y="13526"/>
                  </a:lnTo>
                  <a:lnTo>
                    <a:pt x="6834" y="10812"/>
                  </a:lnTo>
                  <a:close/>
                  <a:moveTo>
                    <a:pt x="3155" y="1"/>
                  </a:moveTo>
                  <a:cubicBezTo>
                    <a:pt x="2798" y="1"/>
                    <a:pt x="2512" y="287"/>
                    <a:pt x="2512" y="644"/>
                  </a:cubicBezTo>
                  <a:lnTo>
                    <a:pt x="2512" y="1775"/>
                  </a:lnTo>
                  <a:lnTo>
                    <a:pt x="893" y="1775"/>
                  </a:lnTo>
                  <a:cubicBezTo>
                    <a:pt x="405" y="1775"/>
                    <a:pt x="0" y="2180"/>
                    <a:pt x="0" y="2668"/>
                  </a:cubicBezTo>
                  <a:lnTo>
                    <a:pt x="0" y="13038"/>
                  </a:lnTo>
                  <a:cubicBezTo>
                    <a:pt x="0" y="13526"/>
                    <a:pt x="405" y="13931"/>
                    <a:pt x="893" y="13931"/>
                  </a:cubicBezTo>
                  <a:lnTo>
                    <a:pt x="12359" y="13931"/>
                  </a:lnTo>
                  <a:cubicBezTo>
                    <a:pt x="12847" y="13931"/>
                    <a:pt x="13252" y="13526"/>
                    <a:pt x="13252" y="13038"/>
                  </a:cubicBezTo>
                  <a:lnTo>
                    <a:pt x="13252" y="12300"/>
                  </a:lnTo>
                  <a:cubicBezTo>
                    <a:pt x="13252" y="12181"/>
                    <a:pt x="13156" y="12086"/>
                    <a:pt x="13037" y="12086"/>
                  </a:cubicBezTo>
                  <a:cubicBezTo>
                    <a:pt x="12918" y="12086"/>
                    <a:pt x="12835" y="12181"/>
                    <a:pt x="12835" y="12300"/>
                  </a:cubicBezTo>
                  <a:lnTo>
                    <a:pt x="12835" y="13038"/>
                  </a:lnTo>
                  <a:cubicBezTo>
                    <a:pt x="12835" y="13312"/>
                    <a:pt x="12609" y="13526"/>
                    <a:pt x="12335" y="13526"/>
                  </a:cubicBezTo>
                  <a:lnTo>
                    <a:pt x="10013" y="13526"/>
                  </a:lnTo>
                  <a:lnTo>
                    <a:pt x="10013" y="10812"/>
                  </a:lnTo>
                  <a:lnTo>
                    <a:pt x="12835" y="10812"/>
                  </a:lnTo>
                  <a:lnTo>
                    <a:pt x="12835" y="11419"/>
                  </a:lnTo>
                  <a:cubicBezTo>
                    <a:pt x="12847" y="11538"/>
                    <a:pt x="12930" y="11621"/>
                    <a:pt x="13049" y="11621"/>
                  </a:cubicBezTo>
                  <a:cubicBezTo>
                    <a:pt x="13168" y="11621"/>
                    <a:pt x="13264" y="11538"/>
                    <a:pt x="13264" y="11419"/>
                  </a:cubicBezTo>
                  <a:lnTo>
                    <a:pt x="13264" y="2668"/>
                  </a:lnTo>
                  <a:cubicBezTo>
                    <a:pt x="13264" y="2180"/>
                    <a:pt x="12859" y="1775"/>
                    <a:pt x="12371" y="1775"/>
                  </a:cubicBezTo>
                  <a:lnTo>
                    <a:pt x="10704" y="1775"/>
                  </a:lnTo>
                  <a:lnTo>
                    <a:pt x="10704" y="1656"/>
                  </a:lnTo>
                  <a:cubicBezTo>
                    <a:pt x="10704" y="1537"/>
                    <a:pt x="10609" y="1442"/>
                    <a:pt x="10489" y="1442"/>
                  </a:cubicBezTo>
                  <a:cubicBezTo>
                    <a:pt x="10370" y="1442"/>
                    <a:pt x="10287" y="1537"/>
                    <a:pt x="10287" y="1656"/>
                  </a:cubicBezTo>
                  <a:lnTo>
                    <a:pt x="10287" y="2454"/>
                  </a:lnTo>
                  <a:cubicBezTo>
                    <a:pt x="10287" y="2573"/>
                    <a:pt x="10180" y="2680"/>
                    <a:pt x="10061" y="2680"/>
                  </a:cubicBezTo>
                  <a:cubicBezTo>
                    <a:pt x="9942" y="2680"/>
                    <a:pt x="9835" y="2573"/>
                    <a:pt x="9835" y="2454"/>
                  </a:cubicBezTo>
                  <a:lnTo>
                    <a:pt x="9835" y="644"/>
                  </a:lnTo>
                  <a:cubicBezTo>
                    <a:pt x="9835" y="525"/>
                    <a:pt x="9942" y="418"/>
                    <a:pt x="10061" y="418"/>
                  </a:cubicBezTo>
                  <a:cubicBezTo>
                    <a:pt x="10180" y="418"/>
                    <a:pt x="10287" y="525"/>
                    <a:pt x="10287" y="644"/>
                  </a:cubicBezTo>
                  <a:lnTo>
                    <a:pt x="10287" y="775"/>
                  </a:lnTo>
                  <a:cubicBezTo>
                    <a:pt x="10287" y="894"/>
                    <a:pt x="10370" y="977"/>
                    <a:pt x="10489" y="977"/>
                  </a:cubicBezTo>
                  <a:cubicBezTo>
                    <a:pt x="10609" y="977"/>
                    <a:pt x="10704" y="894"/>
                    <a:pt x="10704" y="775"/>
                  </a:cubicBezTo>
                  <a:lnTo>
                    <a:pt x="10704" y="644"/>
                  </a:lnTo>
                  <a:cubicBezTo>
                    <a:pt x="10704" y="287"/>
                    <a:pt x="10418" y="1"/>
                    <a:pt x="10061" y="1"/>
                  </a:cubicBezTo>
                  <a:cubicBezTo>
                    <a:pt x="9704" y="1"/>
                    <a:pt x="9418" y="287"/>
                    <a:pt x="9418" y="644"/>
                  </a:cubicBezTo>
                  <a:lnTo>
                    <a:pt x="9418" y="1775"/>
                  </a:lnTo>
                  <a:lnTo>
                    <a:pt x="8977" y="1775"/>
                  </a:lnTo>
                  <a:lnTo>
                    <a:pt x="8977" y="644"/>
                  </a:lnTo>
                  <a:cubicBezTo>
                    <a:pt x="8977" y="287"/>
                    <a:pt x="8692" y="1"/>
                    <a:pt x="8334" y="1"/>
                  </a:cubicBezTo>
                  <a:cubicBezTo>
                    <a:pt x="7977" y="1"/>
                    <a:pt x="7691" y="287"/>
                    <a:pt x="7691" y="644"/>
                  </a:cubicBezTo>
                  <a:lnTo>
                    <a:pt x="7691" y="1775"/>
                  </a:lnTo>
                  <a:lnTo>
                    <a:pt x="7251" y="1775"/>
                  </a:lnTo>
                  <a:lnTo>
                    <a:pt x="7251" y="644"/>
                  </a:lnTo>
                  <a:cubicBezTo>
                    <a:pt x="7251" y="287"/>
                    <a:pt x="6965" y="1"/>
                    <a:pt x="6608" y="1"/>
                  </a:cubicBezTo>
                  <a:cubicBezTo>
                    <a:pt x="6251" y="1"/>
                    <a:pt x="5965" y="287"/>
                    <a:pt x="5965" y="644"/>
                  </a:cubicBezTo>
                  <a:lnTo>
                    <a:pt x="5965" y="1775"/>
                  </a:lnTo>
                  <a:lnTo>
                    <a:pt x="5525" y="1775"/>
                  </a:lnTo>
                  <a:lnTo>
                    <a:pt x="5525" y="644"/>
                  </a:lnTo>
                  <a:cubicBezTo>
                    <a:pt x="5525" y="287"/>
                    <a:pt x="5239" y="1"/>
                    <a:pt x="4882" y="1"/>
                  </a:cubicBezTo>
                  <a:cubicBezTo>
                    <a:pt x="4524" y="1"/>
                    <a:pt x="4239" y="287"/>
                    <a:pt x="4239" y="644"/>
                  </a:cubicBezTo>
                  <a:lnTo>
                    <a:pt x="4239" y="1775"/>
                  </a:lnTo>
                  <a:lnTo>
                    <a:pt x="3798" y="1775"/>
                  </a:lnTo>
                  <a:lnTo>
                    <a:pt x="3798" y="644"/>
                  </a:lnTo>
                  <a:cubicBezTo>
                    <a:pt x="3798" y="287"/>
                    <a:pt x="3512" y="1"/>
                    <a:pt x="3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8"/>
            <p:cNvSpPr/>
            <p:nvPr/>
          </p:nvSpPr>
          <p:spPr>
            <a:xfrm>
              <a:off x="3327775" y="2228600"/>
              <a:ext cx="58375" cy="55475"/>
            </a:xfrm>
            <a:custGeom>
              <a:avLst/>
              <a:gdLst/>
              <a:ahLst/>
              <a:cxnLst/>
              <a:rect l="l" t="t" r="r" b="b"/>
              <a:pathLst>
                <a:path w="2335" h="2219" extrusionOk="0">
                  <a:moveTo>
                    <a:pt x="1108" y="397"/>
                  </a:moveTo>
                  <a:cubicBezTo>
                    <a:pt x="1251" y="397"/>
                    <a:pt x="1382" y="444"/>
                    <a:pt x="1489" y="516"/>
                  </a:cubicBezTo>
                  <a:lnTo>
                    <a:pt x="1072" y="932"/>
                  </a:lnTo>
                  <a:lnTo>
                    <a:pt x="1049" y="908"/>
                  </a:lnTo>
                  <a:cubicBezTo>
                    <a:pt x="1006" y="859"/>
                    <a:pt x="950" y="835"/>
                    <a:pt x="896" y="835"/>
                  </a:cubicBezTo>
                  <a:cubicBezTo>
                    <a:pt x="846" y="835"/>
                    <a:pt x="797" y="856"/>
                    <a:pt x="763" y="897"/>
                  </a:cubicBezTo>
                  <a:cubicBezTo>
                    <a:pt x="691" y="968"/>
                    <a:pt x="668" y="1099"/>
                    <a:pt x="751" y="1170"/>
                  </a:cubicBezTo>
                  <a:lnTo>
                    <a:pt x="906" y="1349"/>
                  </a:lnTo>
                  <a:cubicBezTo>
                    <a:pt x="953" y="1397"/>
                    <a:pt x="1001" y="1409"/>
                    <a:pt x="1061" y="1409"/>
                  </a:cubicBezTo>
                  <a:cubicBezTo>
                    <a:pt x="1120" y="1409"/>
                    <a:pt x="1168" y="1397"/>
                    <a:pt x="1203" y="1349"/>
                  </a:cubicBezTo>
                  <a:lnTo>
                    <a:pt x="1739" y="813"/>
                  </a:lnTo>
                  <a:cubicBezTo>
                    <a:pt x="1775" y="897"/>
                    <a:pt x="1787" y="980"/>
                    <a:pt x="1787" y="1087"/>
                  </a:cubicBezTo>
                  <a:cubicBezTo>
                    <a:pt x="1787" y="1468"/>
                    <a:pt x="1477" y="1790"/>
                    <a:pt x="1084" y="1790"/>
                  </a:cubicBezTo>
                  <a:cubicBezTo>
                    <a:pt x="703" y="1790"/>
                    <a:pt x="382" y="1468"/>
                    <a:pt x="382" y="1087"/>
                  </a:cubicBezTo>
                  <a:cubicBezTo>
                    <a:pt x="406" y="718"/>
                    <a:pt x="715" y="397"/>
                    <a:pt x="1108" y="397"/>
                  </a:cubicBezTo>
                  <a:close/>
                  <a:moveTo>
                    <a:pt x="2125" y="1"/>
                  </a:moveTo>
                  <a:cubicBezTo>
                    <a:pt x="2073" y="1"/>
                    <a:pt x="2019" y="21"/>
                    <a:pt x="1977" y="63"/>
                  </a:cubicBezTo>
                  <a:lnTo>
                    <a:pt x="1799" y="242"/>
                  </a:lnTo>
                  <a:cubicBezTo>
                    <a:pt x="1608" y="87"/>
                    <a:pt x="1370" y="4"/>
                    <a:pt x="1120" y="4"/>
                  </a:cubicBezTo>
                  <a:cubicBezTo>
                    <a:pt x="501" y="4"/>
                    <a:pt x="1" y="492"/>
                    <a:pt x="1" y="1111"/>
                  </a:cubicBezTo>
                  <a:cubicBezTo>
                    <a:pt x="1" y="1730"/>
                    <a:pt x="489" y="2218"/>
                    <a:pt x="1108" y="2218"/>
                  </a:cubicBezTo>
                  <a:cubicBezTo>
                    <a:pt x="1715" y="2218"/>
                    <a:pt x="2215" y="1730"/>
                    <a:pt x="2215" y="1099"/>
                  </a:cubicBezTo>
                  <a:cubicBezTo>
                    <a:pt x="2215" y="897"/>
                    <a:pt x="2156" y="694"/>
                    <a:pt x="2073" y="539"/>
                  </a:cubicBezTo>
                  <a:lnTo>
                    <a:pt x="2263" y="337"/>
                  </a:lnTo>
                  <a:cubicBezTo>
                    <a:pt x="2335" y="266"/>
                    <a:pt x="2335" y="135"/>
                    <a:pt x="2263" y="63"/>
                  </a:cubicBezTo>
                  <a:cubicBezTo>
                    <a:pt x="2227" y="21"/>
                    <a:pt x="2177" y="1"/>
                    <a:pt x="2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8"/>
            <p:cNvSpPr/>
            <p:nvPr/>
          </p:nvSpPr>
          <p:spPr>
            <a:xfrm>
              <a:off x="3487925" y="2311125"/>
              <a:ext cx="58650" cy="55975"/>
            </a:xfrm>
            <a:custGeom>
              <a:avLst/>
              <a:gdLst/>
              <a:ahLst/>
              <a:cxnLst/>
              <a:rect l="l" t="t" r="r" b="b"/>
              <a:pathLst>
                <a:path w="2346" h="2239" extrusionOk="0">
                  <a:moveTo>
                    <a:pt x="1108" y="405"/>
                  </a:moveTo>
                  <a:cubicBezTo>
                    <a:pt x="1263" y="405"/>
                    <a:pt x="1393" y="453"/>
                    <a:pt x="1501" y="525"/>
                  </a:cubicBezTo>
                  <a:lnTo>
                    <a:pt x="1084" y="941"/>
                  </a:lnTo>
                  <a:lnTo>
                    <a:pt x="1048" y="906"/>
                  </a:lnTo>
                  <a:cubicBezTo>
                    <a:pt x="1011" y="862"/>
                    <a:pt x="958" y="841"/>
                    <a:pt x="905" y="841"/>
                  </a:cubicBezTo>
                  <a:cubicBezTo>
                    <a:pt x="857" y="841"/>
                    <a:pt x="809" y="859"/>
                    <a:pt x="774" y="894"/>
                  </a:cubicBezTo>
                  <a:cubicBezTo>
                    <a:pt x="679" y="965"/>
                    <a:pt x="679" y="1108"/>
                    <a:pt x="751" y="1179"/>
                  </a:cubicBezTo>
                  <a:lnTo>
                    <a:pt x="917" y="1358"/>
                  </a:lnTo>
                  <a:cubicBezTo>
                    <a:pt x="965" y="1406"/>
                    <a:pt x="1012" y="1417"/>
                    <a:pt x="1072" y="1417"/>
                  </a:cubicBezTo>
                  <a:cubicBezTo>
                    <a:pt x="1132" y="1417"/>
                    <a:pt x="1167" y="1394"/>
                    <a:pt x="1215" y="1358"/>
                  </a:cubicBezTo>
                  <a:lnTo>
                    <a:pt x="1751" y="822"/>
                  </a:lnTo>
                  <a:cubicBezTo>
                    <a:pt x="1798" y="929"/>
                    <a:pt x="1810" y="1013"/>
                    <a:pt x="1810" y="1108"/>
                  </a:cubicBezTo>
                  <a:cubicBezTo>
                    <a:pt x="1810" y="1489"/>
                    <a:pt x="1501" y="1798"/>
                    <a:pt x="1108" y="1798"/>
                  </a:cubicBezTo>
                  <a:cubicBezTo>
                    <a:pt x="727" y="1798"/>
                    <a:pt x="417" y="1489"/>
                    <a:pt x="417" y="1108"/>
                  </a:cubicBezTo>
                  <a:cubicBezTo>
                    <a:pt x="417" y="715"/>
                    <a:pt x="727" y="405"/>
                    <a:pt x="1108" y="405"/>
                  </a:cubicBezTo>
                  <a:close/>
                  <a:moveTo>
                    <a:pt x="1108" y="1"/>
                  </a:moveTo>
                  <a:cubicBezTo>
                    <a:pt x="501" y="1"/>
                    <a:pt x="0" y="489"/>
                    <a:pt x="0" y="1120"/>
                  </a:cubicBezTo>
                  <a:cubicBezTo>
                    <a:pt x="0" y="1727"/>
                    <a:pt x="489" y="2239"/>
                    <a:pt x="1108" y="2239"/>
                  </a:cubicBezTo>
                  <a:cubicBezTo>
                    <a:pt x="1739" y="2239"/>
                    <a:pt x="2227" y="1739"/>
                    <a:pt x="2227" y="1120"/>
                  </a:cubicBezTo>
                  <a:cubicBezTo>
                    <a:pt x="2227" y="906"/>
                    <a:pt x="2167" y="715"/>
                    <a:pt x="2084" y="548"/>
                  </a:cubicBezTo>
                  <a:lnTo>
                    <a:pt x="2275" y="358"/>
                  </a:lnTo>
                  <a:cubicBezTo>
                    <a:pt x="2346" y="274"/>
                    <a:pt x="2346" y="132"/>
                    <a:pt x="2263" y="60"/>
                  </a:cubicBezTo>
                  <a:cubicBezTo>
                    <a:pt x="2221" y="24"/>
                    <a:pt x="2167" y="7"/>
                    <a:pt x="2115" y="7"/>
                  </a:cubicBezTo>
                  <a:cubicBezTo>
                    <a:pt x="2063" y="7"/>
                    <a:pt x="2013" y="24"/>
                    <a:pt x="1977" y="60"/>
                  </a:cubicBezTo>
                  <a:lnTo>
                    <a:pt x="1798" y="239"/>
                  </a:lnTo>
                  <a:cubicBezTo>
                    <a:pt x="1608" y="96"/>
                    <a:pt x="1370"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 name="Google Shape;648;p48"/>
          <p:cNvGrpSpPr/>
          <p:nvPr/>
        </p:nvGrpSpPr>
        <p:grpSpPr>
          <a:xfrm>
            <a:off x="6230987" y="3026283"/>
            <a:ext cx="345387" cy="374179"/>
            <a:chOff x="2642875" y="2113175"/>
            <a:chExt cx="321500" cy="348300"/>
          </a:xfrm>
        </p:grpSpPr>
        <p:sp>
          <p:nvSpPr>
            <p:cNvPr id="649" name="Google Shape;649;p48"/>
            <p:cNvSpPr/>
            <p:nvPr/>
          </p:nvSpPr>
          <p:spPr>
            <a:xfrm>
              <a:off x="2642875" y="2178550"/>
              <a:ext cx="132475" cy="136475"/>
            </a:xfrm>
            <a:custGeom>
              <a:avLst/>
              <a:gdLst/>
              <a:ahLst/>
              <a:cxnLst/>
              <a:rect l="l" t="t" r="r" b="b"/>
              <a:pathLst>
                <a:path w="5299" h="5459" extrusionOk="0">
                  <a:moveTo>
                    <a:pt x="1529" y="0"/>
                  </a:moveTo>
                  <a:cubicBezTo>
                    <a:pt x="1444" y="0"/>
                    <a:pt x="1353" y="58"/>
                    <a:pt x="1322" y="160"/>
                  </a:cubicBezTo>
                  <a:cubicBezTo>
                    <a:pt x="1263" y="351"/>
                    <a:pt x="1227" y="553"/>
                    <a:pt x="1227" y="767"/>
                  </a:cubicBezTo>
                  <a:cubicBezTo>
                    <a:pt x="1227" y="1065"/>
                    <a:pt x="1286" y="1351"/>
                    <a:pt x="1417" y="1625"/>
                  </a:cubicBezTo>
                  <a:cubicBezTo>
                    <a:pt x="596" y="1863"/>
                    <a:pt x="1" y="2625"/>
                    <a:pt x="1" y="3506"/>
                  </a:cubicBezTo>
                  <a:cubicBezTo>
                    <a:pt x="1" y="4577"/>
                    <a:pt x="870" y="5458"/>
                    <a:pt x="1953" y="5458"/>
                  </a:cubicBezTo>
                  <a:lnTo>
                    <a:pt x="5085" y="5458"/>
                  </a:lnTo>
                  <a:lnTo>
                    <a:pt x="5085" y="5435"/>
                  </a:lnTo>
                  <a:cubicBezTo>
                    <a:pt x="5204" y="5435"/>
                    <a:pt x="5299" y="5351"/>
                    <a:pt x="5299" y="5232"/>
                  </a:cubicBezTo>
                  <a:cubicBezTo>
                    <a:pt x="5299" y="5113"/>
                    <a:pt x="5204" y="5018"/>
                    <a:pt x="5085" y="5018"/>
                  </a:cubicBezTo>
                  <a:lnTo>
                    <a:pt x="1953" y="5018"/>
                  </a:lnTo>
                  <a:cubicBezTo>
                    <a:pt x="1096" y="5018"/>
                    <a:pt x="417" y="4339"/>
                    <a:pt x="417" y="3494"/>
                  </a:cubicBezTo>
                  <a:cubicBezTo>
                    <a:pt x="417" y="2732"/>
                    <a:pt x="977" y="2077"/>
                    <a:pt x="1727" y="1970"/>
                  </a:cubicBezTo>
                  <a:lnTo>
                    <a:pt x="2156" y="1970"/>
                  </a:lnTo>
                  <a:cubicBezTo>
                    <a:pt x="2275" y="1970"/>
                    <a:pt x="2370" y="1887"/>
                    <a:pt x="2370" y="1767"/>
                  </a:cubicBezTo>
                  <a:cubicBezTo>
                    <a:pt x="2370" y="1648"/>
                    <a:pt x="2275" y="1553"/>
                    <a:pt x="2156" y="1553"/>
                  </a:cubicBezTo>
                  <a:lnTo>
                    <a:pt x="1846" y="1553"/>
                  </a:lnTo>
                  <a:cubicBezTo>
                    <a:pt x="1727" y="1303"/>
                    <a:pt x="1656" y="1029"/>
                    <a:pt x="1656" y="755"/>
                  </a:cubicBezTo>
                  <a:cubicBezTo>
                    <a:pt x="1656" y="589"/>
                    <a:pt x="1679" y="422"/>
                    <a:pt x="1727" y="255"/>
                  </a:cubicBezTo>
                  <a:cubicBezTo>
                    <a:pt x="1751" y="160"/>
                    <a:pt x="1691" y="41"/>
                    <a:pt x="1572" y="5"/>
                  </a:cubicBezTo>
                  <a:cubicBezTo>
                    <a:pt x="1558" y="2"/>
                    <a:pt x="1544" y="0"/>
                    <a:pt x="1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8"/>
            <p:cNvSpPr/>
            <p:nvPr/>
          </p:nvSpPr>
          <p:spPr>
            <a:xfrm>
              <a:off x="2686050" y="2113175"/>
              <a:ext cx="278325" cy="201250"/>
            </a:xfrm>
            <a:custGeom>
              <a:avLst/>
              <a:gdLst/>
              <a:ahLst/>
              <a:cxnLst/>
              <a:rect l="l" t="t" r="r" b="b"/>
              <a:pathLst>
                <a:path w="11133" h="8050" extrusionOk="0">
                  <a:moveTo>
                    <a:pt x="3477" y="1"/>
                  </a:moveTo>
                  <a:cubicBezTo>
                    <a:pt x="2691" y="1"/>
                    <a:pt x="2012" y="477"/>
                    <a:pt x="1715" y="1168"/>
                  </a:cubicBezTo>
                  <a:cubicBezTo>
                    <a:pt x="1083" y="1180"/>
                    <a:pt x="488" y="1442"/>
                    <a:pt x="71" y="1918"/>
                  </a:cubicBezTo>
                  <a:cubicBezTo>
                    <a:pt x="0" y="2013"/>
                    <a:pt x="12" y="2132"/>
                    <a:pt x="83" y="2204"/>
                  </a:cubicBezTo>
                  <a:cubicBezTo>
                    <a:pt x="131" y="2239"/>
                    <a:pt x="179" y="2251"/>
                    <a:pt x="226" y="2251"/>
                  </a:cubicBezTo>
                  <a:cubicBezTo>
                    <a:pt x="286" y="2251"/>
                    <a:pt x="345" y="2216"/>
                    <a:pt x="369" y="2180"/>
                  </a:cubicBezTo>
                  <a:cubicBezTo>
                    <a:pt x="679" y="1823"/>
                    <a:pt x="1095" y="1608"/>
                    <a:pt x="1560" y="1561"/>
                  </a:cubicBezTo>
                  <a:lnTo>
                    <a:pt x="1560" y="1561"/>
                  </a:lnTo>
                  <a:cubicBezTo>
                    <a:pt x="1536" y="1680"/>
                    <a:pt x="1536" y="1799"/>
                    <a:pt x="1536" y="1942"/>
                  </a:cubicBezTo>
                  <a:cubicBezTo>
                    <a:pt x="1536" y="2061"/>
                    <a:pt x="1619" y="2144"/>
                    <a:pt x="1738" y="2144"/>
                  </a:cubicBezTo>
                  <a:cubicBezTo>
                    <a:pt x="1857" y="2144"/>
                    <a:pt x="1941" y="2049"/>
                    <a:pt x="1941" y="1942"/>
                  </a:cubicBezTo>
                  <a:cubicBezTo>
                    <a:pt x="1941" y="1084"/>
                    <a:pt x="2631" y="406"/>
                    <a:pt x="3477" y="406"/>
                  </a:cubicBezTo>
                  <a:cubicBezTo>
                    <a:pt x="3881" y="406"/>
                    <a:pt x="4262" y="572"/>
                    <a:pt x="4560" y="846"/>
                  </a:cubicBezTo>
                  <a:cubicBezTo>
                    <a:pt x="4602" y="888"/>
                    <a:pt x="4655" y="909"/>
                    <a:pt x="4707" y="909"/>
                  </a:cubicBezTo>
                  <a:cubicBezTo>
                    <a:pt x="4760" y="909"/>
                    <a:pt x="4810" y="888"/>
                    <a:pt x="4846" y="846"/>
                  </a:cubicBezTo>
                  <a:cubicBezTo>
                    <a:pt x="5132" y="572"/>
                    <a:pt x="5513" y="406"/>
                    <a:pt x="5929" y="406"/>
                  </a:cubicBezTo>
                  <a:cubicBezTo>
                    <a:pt x="6787" y="406"/>
                    <a:pt x="7465" y="1084"/>
                    <a:pt x="7465" y="1942"/>
                  </a:cubicBezTo>
                  <a:cubicBezTo>
                    <a:pt x="7465" y="2061"/>
                    <a:pt x="7560" y="2144"/>
                    <a:pt x="7680" y="2144"/>
                  </a:cubicBezTo>
                  <a:cubicBezTo>
                    <a:pt x="7799" y="2144"/>
                    <a:pt x="7882" y="2049"/>
                    <a:pt x="7882" y="1942"/>
                  </a:cubicBezTo>
                  <a:cubicBezTo>
                    <a:pt x="7882" y="1823"/>
                    <a:pt x="7870" y="1680"/>
                    <a:pt x="7858" y="1561"/>
                  </a:cubicBezTo>
                  <a:lnTo>
                    <a:pt x="7858" y="1561"/>
                  </a:lnTo>
                  <a:cubicBezTo>
                    <a:pt x="8775" y="1656"/>
                    <a:pt x="9489" y="2430"/>
                    <a:pt x="9489" y="3370"/>
                  </a:cubicBezTo>
                  <a:cubicBezTo>
                    <a:pt x="9489" y="3644"/>
                    <a:pt x="9430" y="3918"/>
                    <a:pt x="9299" y="4168"/>
                  </a:cubicBezTo>
                  <a:lnTo>
                    <a:pt x="9025" y="4168"/>
                  </a:lnTo>
                  <a:cubicBezTo>
                    <a:pt x="8906" y="4168"/>
                    <a:pt x="8823" y="4263"/>
                    <a:pt x="8823" y="4371"/>
                  </a:cubicBezTo>
                  <a:cubicBezTo>
                    <a:pt x="8823" y="4502"/>
                    <a:pt x="8906" y="4585"/>
                    <a:pt x="9025" y="4585"/>
                  </a:cubicBezTo>
                  <a:lnTo>
                    <a:pt x="9406" y="4585"/>
                  </a:lnTo>
                  <a:cubicBezTo>
                    <a:pt x="10144" y="4692"/>
                    <a:pt x="10716" y="5347"/>
                    <a:pt x="10716" y="6097"/>
                  </a:cubicBezTo>
                  <a:cubicBezTo>
                    <a:pt x="10716" y="6954"/>
                    <a:pt x="10025" y="7633"/>
                    <a:pt x="9180" y="7633"/>
                  </a:cubicBezTo>
                  <a:lnTo>
                    <a:pt x="5929" y="7633"/>
                  </a:lnTo>
                  <a:cubicBezTo>
                    <a:pt x="5810" y="7633"/>
                    <a:pt x="5727" y="7728"/>
                    <a:pt x="5727" y="7847"/>
                  </a:cubicBezTo>
                  <a:cubicBezTo>
                    <a:pt x="5727" y="7966"/>
                    <a:pt x="5810" y="8050"/>
                    <a:pt x="5929" y="8050"/>
                  </a:cubicBezTo>
                  <a:lnTo>
                    <a:pt x="9180" y="8050"/>
                  </a:lnTo>
                  <a:cubicBezTo>
                    <a:pt x="10251" y="8050"/>
                    <a:pt x="11132" y="7169"/>
                    <a:pt x="11132" y="6097"/>
                  </a:cubicBezTo>
                  <a:cubicBezTo>
                    <a:pt x="11120" y="5240"/>
                    <a:pt x="10525" y="4478"/>
                    <a:pt x="9704" y="4240"/>
                  </a:cubicBezTo>
                  <a:cubicBezTo>
                    <a:pt x="9823" y="3978"/>
                    <a:pt x="9882" y="3680"/>
                    <a:pt x="9882" y="3382"/>
                  </a:cubicBezTo>
                  <a:cubicBezTo>
                    <a:pt x="9882" y="2168"/>
                    <a:pt x="8918" y="1180"/>
                    <a:pt x="7703" y="1168"/>
                  </a:cubicBezTo>
                  <a:cubicBezTo>
                    <a:pt x="7406" y="477"/>
                    <a:pt x="6727" y="1"/>
                    <a:pt x="5917" y="1"/>
                  </a:cubicBezTo>
                  <a:cubicBezTo>
                    <a:pt x="5477" y="1"/>
                    <a:pt x="5048" y="156"/>
                    <a:pt x="4703" y="430"/>
                  </a:cubicBezTo>
                  <a:cubicBezTo>
                    <a:pt x="4358" y="156"/>
                    <a:pt x="3929" y="1"/>
                    <a:pt x="3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8"/>
            <p:cNvSpPr/>
            <p:nvPr/>
          </p:nvSpPr>
          <p:spPr>
            <a:xfrm>
              <a:off x="2754800" y="2270400"/>
              <a:ext cx="116100" cy="191075"/>
            </a:xfrm>
            <a:custGeom>
              <a:avLst/>
              <a:gdLst/>
              <a:ahLst/>
              <a:cxnLst/>
              <a:rect l="l" t="t" r="r" b="b"/>
              <a:pathLst>
                <a:path w="4644" h="7643" extrusionOk="0">
                  <a:moveTo>
                    <a:pt x="2276" y="0"/>
                  </a:moveTo>
                  <a:cubicBezTo>
                    <a:pt x="2167" y="0"/>
                    <a:pt x="2072" y="57"/>
                    <a:pt x="2024" y="153"/>
                  </a:cubicBezTo>
                  <a:lnTo>
                    <a:pt x="60" y="3939"/>
                  </a:lnTo>
                  <a:cubicBezTo>
                    <a:pt x="0" y="4035"/>
                    <a:pt x="0" y="4178"/>
                    <a:pt x="72" y="4285"/>
                  </a:cubicBezTo>
                  <a:cubicBezTo>
                    <a:pt x="131" y="4380"/>
                    <a:pt x="250" y="4439"/>
                    <a:pt x="369" y="4439"/>
                  </a:cubicBezTo>
                  <a:lnTo>
                    <a:pt x="1798" y="4439"/>
                  </a:lnTo>
                  <a:lnTo>
                    <a:pt x="1048" y="7273"/>
                  </a:lnTo>
                  <a:cubicBezTo>
                    <a:pt x="1012" y="7404"/>
                    <a:pt x="1072" y="7559"/>
                    <a:pt x="1203" y="7618"/>
                  </a:cubicBezTo>
                  <a:cubicBezTo>
                    <a:pt x="1251" y="7630"/>
                    <a:pt x="1286" y="7642"/>
                    <a:pt x="1322" y="7642"/>
                  </a:cubicBezTo>
                  <a:cubicBezTo>
                    <a:pt x="1417" y="7642"/>
                    <a:pt x="1501" y="7595"/>
                    <a:pt x="1560" y="7511"/>
                  </a:cubicBezTo>
                  <a:lnTo>
                    <a:pt x="3144" y="5071"/>
                  </a:lnTo>
                  <a:cubicBezTo>
                    <a:pt x="3203" y="4975"/>
                    <a:pt x="3167" y="4844"/>
                    <a:pt x="3084" y="4785"/>
                  </a:cubicBezTo>
                  <a:cubicBezTo>
                    <a:pt x="3052" y="4764"/>
                    <a:pt x="3015" y="4755"/>
                    <a:pt x="2978" y="4755"/>
                  </a:cubicBezTo>
                  <a:cubicBezTo>
                    <a:pt x="2908" y="4755"/>
                    <a:pt x="2838" y="4789"/>
                    <a:pt x="2798" y="4844"/>
                  </a:cubicBezTo>
                  <a:lnTo>
                    <a:pt x="1655" y="6618"/>
                  </a:lnTo>
                  <a:lnTo>
                    <a:pt x="2274" y="4297"/>
                  </a:lnTo>
                  <a:cubicBezTo>
                    <a:pt x="2298" y="4237"/>
                    <a:pt x="2274" y="4166"/>
                    <a:pt x="2251" y="4118"/>
                  </a:cubicBezTo>
                  <a:cubicBezTo>
                    <a:pt x="2203" y="4070"/>
                    <a:pt x="2143" y="4047"/>
                    <a:pt x="2084" y="4047"/>
                  </a:cubicBezTo>
                  <a:lnTo>
                    <a:pt x="477" y="4047"/>
                  </a:lnTo>
                  <a:lnTo>
                    <a:pt x="2155" y="808"/>
                  </a:lnTo>
                  <a:lnTo>
                    <a:pt x="2143" y="2558"/>
                  </a:lnTo>
                  <a:cubicBezTo>
                    <a:pt x="2143" y="2618"/>
                    <a:pt x="2155" y="2654"/>
                    <a:pt x="2203" y="2701"/>
                  </a:cubicBezTo>
                  <a:cubicBezTo>
                    <a:pt x="2251" y="2749"/>
                    <a:pt x="2298" y="2761"/>
                    <a:pt x="2358" y="2761"/>
                  </a:cubicBezTo>
                  <a:lnTo>
                    <a:pt x="4179" y="2761"/>
                  </a:lnTo>
                  <a:lnTo>
                    <a:pt x="3298" y="4118"/>
                  </a:lnTo>
                  <a:cubicBezTo>
                    <a:pt x="3251" y="4201"/>
                    <a:pt x="3275" y="4344"/>
                    <a:pt x="3358" y="4404"/>
                  </a:cubicBezTo>
                  <a:cubicBezTo>
                    <a:pt x="3390" y="4424"/>
                    <a:pt x="3427" y="4433"/>
                    <a:pt x="3464" y="4433"/>
                  </a:cubicBezTo>
                  <a:cubicBezTo>
                    <a:pt x="3534" y="4433"/>
                    <a:pt x="3604" y="4399"/>
                    <a:pt x="3644" y="4344"/>
                  </a:cubicBezTo>
                  <a:lnTo>
                    <a:pt x="4572" y="2892"/>
                  </a:lnTo>
                  <a:cubicBezTo>
                    <a:pt x="4644" y="2796"/>
                    <a:pt x="4644" y="2642"/>
                    <a:pt x="4584" y="2535"/>
                  </a:cubicBezTo>
                  <a:cubicBezTo>
                    <a:pt x="4525" y="2439"/>
                    <a:pt x="4394" y="2344"/>
                    <a:pt x="4263" y="2344"/>
                  </a:cubicBezTo>
                  <a:lnTo>
                    <a:pt x="2548" y="2344"/>
                  </a:lnTo>
                  <a:lnTo>
                    <a:pt x="2572" y="296"/>
                  </a:lnTo>
                  <a:cubicBezTo>
                    <a:pt x="2572" y="153"/>
                    <a:pt x="2489" y="34"/>
                    <a:pt x="2358" y="10"/>
                  </a:cubicBezTo>
                  <a:cubicBezTo>
                    <a:pt x="2330" y="3"/>
                    <a:pt x="2303" y="0"/>
                    <a:pt x="2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8"/>
            <p:cNvSpPr/>
            <p:nvPr/>
          </p:nvSpPr>
          <p:spPr>
            <a:xfrm>
              <a:off x="2780100" y="2161625"/>
              <a:ext cx="45275" cy="41175"/>
            </a:xfrm>
            <a:custGeom>
              <a:avLst/>
              <a:gdLst/>
              <a:ahLst/>
              <a:cxnLst/>
              <a:rect l="l" t="t" r="r" b="b"/>
              <a:pathLst>
                <a:path w="1811" h="1647" extrusionOk="0">
                  <a:moveTo>
                    <a:pt x="245" y="1"/>
                  </a:moveTo>
                  <a:cubicBezTo>
                    <a:pt x="170" y="1"/>
                    <a:pt x="101" y="41"/>
                    <a:pt x="60" y="99"/>
                  </a:cubicBezTo>
                  <a:cubicBezTo>
                    <a:pt x="0" y="206"/>
                    <a:pt x="48" y="325"/>
                    <a:pt x="131" y="385"/>
                  </a:cubicBezTo>
                  <a:cubicBezTo>
                    <a:pt x="489" y="575"/>
                    <a:pt x="703" y="956"/>
                    <a:pt x="703" y="1349"/>
                  </a:cubicBezTo>
                  <a:lnTo>
                    <a:pt x="703" y="1444"/>
                  </a:lnTo>
                  <a:cubicBezTo>
                    <a:pt x="703" y="1563"/>
                    <a:pt x="786" y="1647"/>
                    <a:pt x="905" y="1647"/>
                  </a:cubicBezTo>
                  <a:cubicBezTo>
                    <a:pt x="1024" y="1647"/>
                    <a:pt x="1120" y="1563"/>
                    <a:pt x="1120" y="1444"/>
                  </a:cubicBezTo>
                  <a:lnTo>
                    <a:pt x="1120" y="1349"/>
                  </a:lnTo>
                  <a:cubicBezTo>
                    <a:pt x="1120" y="956"/>
                    <a:pt x="1346" y="575"/>
                    <a:pt x="1679" y="385"/>
                  </a:cubicBezTo>
                  <a:cubicBezTo>
                    <a:pt x="1786" y="325"/>
                    <a:pt x="1810" y="206"/>
                    <a:pt x="1751" y="99"/>
                  </a:cubicBezTo>
                  <a:cubicBezTo>
                    <a:pt x="1734" y="41"/>
                    <a:pt x="1672" y="1"/>
                    <a:pt x="1600" y="1"/>
                  </a:cubicBezTo>
                  <a:cubicBezTo>
                    <a:pt x="1568" y="1"/>
                    <a:pt x="1534" y="9"/>
                    <a:pt x="1501" y="28"/>
                  </a:cubicBezTo>
                  <a:cubicBezTo>
                    <a:pt x="1262" y="158"/>
                    <a:pt x="1072" y="361"/>
                    <a:pt x="929" y="599"/>
                  </a:cubicBezTo>
                  <a:cubicBezTo>
                    <a:pt x="786" y="361"/>
                    <a:pt x="596" y="158"/>
                    <a:pt x="346" y="28"/>
                  </a:cubicBezTo>
                  <a:cubicBezTo>
                    <a:pt x="312" y="9"/>
                    <a:pt x="278" y="1"/>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8"/>
            <p:cNvSpPr/>
            <p:nvPr/>
          </p:nvSpPr>
          <p:spPr>
            <a:xfrm>
              <a:off x="2751825" y="2220650"/>
              <a:ext cx="30975" cy="33350"/>
            </a:xfrm>
            <a:custGeom>
              <a:avLst/>
              <a:gdLst/>
              <a:ahLst/>
              <a:cxnLst/>
              <a:rect l="l" t="t" r="r" b="b"/>
              <a:pathLst>
                <a:path w="1239" h="1334" extrusionOk="0">
                  <a:moveTo>
                    <a:pt x="213" y="1"/>
                  </a:moveTo>
                  <a:cubicBezTo>
                    <a:pt x="145" y="1"/>
                    <a:pt x="80" y="35"/>
                    <a:pt x="48" y="107"/>
                  </a:cubicBezTo>
                  <a:cubicBezTo>
                    <a:pt x="0" y="214"/>
                    <a:pt x="36" y="334"/>
                    <a:pt x="131" y="381"/>
                  </a:cubicBezTo>
                  <a:lnTo>
                    <a:pt x="179" y="405"/>
                  </a:lnTo>
                  <a:cubicBezTo>
                    <a:pt x="488" y="560"/>
                    <a:pt x="727" y="857"/>
                    <a:pt x="822" y="1179"/>
                  </a:cubicBezTo>
                  <a:cubicBezTo>
                    <a:pt x="846" y="1274"/>
                    <a:pt x="929" y="1334"/>
                    <a:pt x="1012" y="1334"/>
                  </a:cubicBezTo>
                  <a:lnTo>
                    <a:pt x="1060" y="1334"/>
                  </a:lnTo>
                  <a:cubicBezTo>
                    <a:pt x="1167" y="1298"/>
                    <a:pt x="1239" y="1191"/>
                    <a:pt x="1203" y="1072"/>
                  </a:cubicBezTo>
                  <a:cubicBezTo>
                    <a:pt x="1084" y="643"/>
                    <a:pt x="774" y="262"/>
                    <a:pt x="357" y="48"/>
                  </a:cubicBezTo>
                  <a:lnTo>
                    <a:pt x="310" y="24"/>
                  </a:lnTo>
                  <a:cubicBezTo>
                    <a:pt x="279" y="8"/>
                    <a:pt x="246"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8"/>
            <p:cNvSpPr/>
            <p:nvPr/>
          </p:nvSpPr>
          <p:spPr>
            <a:xfrm>
              <a:off x="2824150" y="2220875"/>
              <a:ext cx="30975" cy="33425"/>
            </a:xfrm>
            <a:custGeom>
              <a:avLst/>
              <a:gdLst/>
              <a:ahLst/>
              <a:cxnLst/>
              <a:rect l="l" t="t" r="r" b="b"/>
              <a:pathLst>
                <a:path w="1239" h="1337" extrusionOk="0">
                  <a:moveTo>
                    <a:pt x="1005" y="1"/>
                  </a:moveTo>
                  <a:cubicBezTo>
                    <a:pt x="973" y="1"/>
                    <a:pt x="943" y="9"/>
                    <a:pt x="917" y="27"/>
                  </a:cubicBezTo>
                  <a:lnTo>
                    <a:pt x="870" y="51"/>
                  </a:lnTo>
                  <a:cubicBezTo>
                    <a:pt x="453" y="265"/>
                    <a:pt x="143" y="646"/>
                    <a:pt x="24" y="1098"/>
                  </a:cubicBezTo>
                  <a:cubicBezTo>
                    <a:pt x="1" y="1206"/>
                    <a:pt x="60" y="1301"/>
                    <a:pt x="179" y="1337"/>
                  </a:cubicBezTo>
                  <a:lnTo>
                    <a:pt x="215" y="1337"/>
                  </a:lnTo>
                  <a:cubicBezTo>
                    <a:pt x="310" y="1337"/>
                    <a:pt x="393" y="1277"/>
                    <a:pt x="417" y="1182"/>
                  </a:cubicBezTo>
                  <a:cubicBezTo>
                    <a:pt x="501" y="848"/>
                    <a:pt x="727" y="563"/>
                    <a:pt x="1048" y="408"/>
                  </a:cubicBezTo>
                  <a:lnTo>
                    <a:pt x="1096" y="384"/>
                  </a:lnTo>
                  <a:cubicBezTo>
                    <a:pt x="1203" y="336"/>
                    <a:pt x="1239" y="205"/>
                    <a:pt x="1179" y="110"/>
                  </a:cubicBezTo>
                  <a:cubicBezTo>
                    <a:pt x="1154" y="44"/>
                    <a:pt x="1077" y="1"/>
                    <a:pt x="10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8"/>
            <p:cNvSpPr/>
            <p:nvPr/>
          </p:nvSpPr>
          <p:spPr>
            <a:xfrm>
              <a:off x="2897675" y="2258450"/>
              <a:ext cx="23825" cy="24425"/>
            </a:xfrm>
            <a:custGeom>
              <a:avLst/>
              <a:gdLst/>
              <a:ahLst/>
              <a:cxnLst/>
              <a:rect l="l" t="t" r="r" b="b"/>
              <a:pathLst>
                <a:path w="953" h="977" extrusionOk="0">
                  <a:moveTo>
                    <a:pt x="215" y="0"/>
                  </a:moveTo>
                  <a:cubicBezTo>
                    <a:pt x="96" y="0"/>
                    <a:pt x="0" y="84"/>
                    <a:pt x="0" y="203"/>
                  </a:cubicBezTo>
                  <a:cubicBezTo>
                    <a:pt x="0" y="322"/>
                    <a:pt x="96" y="417"/>
                    <a:pt x="215" y="417"/>
                  </a:cubicBezTo>
                  <a:cubicBezTo>
                    <a:pt x="393" y="417"/>
                    <a:pt x="536" y="560"/>
                    <a:pt x="536" y="738"/>
                  </a:cubicBezTo>
                  <a:lnTo>
                    <a:pt x="536" y="774"/>
                  </a:lnTo>
                  <a:cubicBezTo>
                    <a:pt x="536" y="893"/>
                    <a:pt x="631" y="977"/>
                    <a:pt x="750" y="977"/>
                  </a:cubicBezTo>
                  <a:cubicBezTo>
                    <a:pt x="858" y="977"/>
                    <a:pt x="953" y="893"/>
                    <a:pt x="953" y="774"/>
                  </a:cubicBezTo>
                  <a:lnTo>
                    <a:pt x="953" y="738"/>
                  </a:lnTo>
                  <a:cubicBezTo>
                    <a:pt x="953" y="322"/>
                    <a:pt x="619"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8"/>
            <p:cNvSpPr/>
            <p:nvPr/>
          </p:nvSpPr>
          <p:spPr>
            <a:xfrm>
              <a:off x="2685150" y="2258450"/>
              <a:ext cx="23825" cy="24425"/>
            </a:xfrm>
            <a:custGeom>
              <a:avLst/>
              <a:gdLst/>
              <a:ahLst/>
              <a:cxnLst/>
              <a:rect l="l" t="t" r="r" b="b"/>
              <a:pathLst>
                <a:path w="953" h="977" extrusionOk="0">
                  <a:moveTo>
                    <a:pt x="750" y="0"/>
                  </a:moveTo>
                  <a:cubicBezTo>
                    <a:pt x="334" y="12"/>
                    <a:pt x="0" y="334"/>
                    <a:pt x="0" y="738"/>
                  </a:cubicBezTo>
                  <a:lnTo>
                    <a:pt x="0" y="774"/>
                  </a:lnTo>
                  <a:cubicBezTo>
                    <a:pt x="0" y="893"/>
                    <a:pt x="96" y="977"/>
                    <a:pt x="215" y="977"/>
                  </a:cubicBezTo>
                  <a:cubicBezTo>
                    <a:pt x="334" y="977"/>
                    <a:pt x="417" y="881"/>
                    <a:pt x="417" y="774"/>
                  </a:cubicBezTo>
                  <a:lnTo>
                    <a:pt x="417" y="738"/>
                  </a:lnTo>
                  <a:cubicBezTo>
                    <a:pt x="417" y="560"/>
                    <a:pt x="572" y="417"/>
                    <a:pt x="750" y="417"/>
                  </a:cubicBezTo>
                  <a:cubicBezTo>
                    <a:pt x="869" y="417"/>
                    <a:pt x="953" y="322"/>
                    <a:pt x="953" y="203"/>
                  </a:cubicBezTo>
                  <a:cubicBezTo>
                    <a:pt x="953" y="84"/>
                    <a:pt x="869"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8"/>
            <p:cNvSpPr/>
            <p:nvPr/>
          </p:nvSpPr>
          <p:spPr>
            <a:xfrm>
              <a:off x="2664600" y="2338950"/>
              <a:ext cx="37825" cy="110900"/>
            </a:xfrm>
            <a:custGeom>
              <a:avLst/>
              <a:gdLst/>
              <a:ahLst/>
              <a:cxnLst/>
              <a:rect l="l" t="t" r="r" b="b"/>
              <a:pathLst>
                <a:path w="1513" h="4436" extrusionOk="0">
                  <a:moveTo>
                    <a:pt x="1201" y="0"/>
                  </a:moveTo>
                  <a:cubicBezTo>
                    <a:pt x="1123" y="0"/>
                    <a:pt x="1051" y="47"/>
                    <a:pt x="1025" y="126"/>
                  </a:cubicBezTo>
                  <a:lnTo>
                    <a:pt x="36" y="2329"/>
                  </a:lnTo>
                  <a:cubicBezTo>
                    <a:pt x="1" y="2388"/>
                    <a:pt x="1" y="2459"/>
                    <a:pt x="48" y="2519"/>
                  </a:cubicBezTo>
                  <a:cubicBezTo>
                    <a:pt x="96" y="2579"/>
                    <a:pt x="156" y="2614"/>
                    <a:pt x="227" y="2614"/>
                  </a:cubicBezTo>
                  <a:lnTo>
                    <a:pt x="1037" y="2614"/>
                  </a:lnTo>
                  <a:lnTo>
                    <a:pt x="572" y="4174"/>
                  </a:lnTo>
                  <a:cubicBezTo>
                    <a:pt x="548" y="4281"/>
                    <a:pt x="608" y="4400"/>
                    <a:pt x="703" y="4424"/>
                  </a:cubicBezTo>
                  <a:cubicBezTo>
                    <a:pt x="727" y="4424"/>
                    <a:pt x="751" y="4436"/>
                    <a:pt x="763" y="4436"/>
                  </a:cubicBezTo>
                  <a:cubicBezTo>
                    <a:pt x="858" y="4436"/>
                    <a:pt x="929" y="4376"/>
                    <a:pt x="953" y="4293"/>
                  </a:cubicBezTo>
                  <a:lnTo>
                    <a:pt x="1501" y="2471"/>
                  </a:lnTo>
                  <a:cubicBezTo>
                    <a:pt x="1513" y="2412"/>
                    <a:pt x="1501" y="2340"/>
                    <a:pt x="1465" y="2293"/>
                  </a:cubicBezTo>
                  <a:cubicBezTo>
                    <a:pt x="1418" y="2233"/>
                    <a:pt x="1358" y="2209"/>
                    <a:pt x="1299" y="2209"/>
                  </a:cubicBezTo>
                  <a:lnTo>
                    <a:pt x="548" y="2209"/>
                  </a:lnTo>
                  <a:lnTo>
                    <a:pt x="1394" y="293"/>
                  </a:lnTo>
                  <a:cubicBezTo>
                    <a:pt x="1441" y="185"/>
                    <a:pt x="1394" y="66"/>
                    <a:pt x="1287" y="19"/>
                  </a:cubicBezTo>
                  <a:cubicBezTo>
                    <a:pt x="1258" y="6"/>
                    <a:pt x="1229"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8"/>
            <p:cNvSpPr/>
            <p:nvPr/>
          </p:nvSpPr>
          <p:spPr>
            <a:xfrm>
              <a:off x="2888750" y="2338950"/>
              <a:ext cx="37525" cy="110900"/>
            </a:xfrm>
            <a:custGeom>
              <a:avLst/>
              <a:gdLst/>
              <a:ahLst/>
              <a:cxnLst/>
              <a:rect l="l" t="t" r="r" b="b"/>
              <a:pathLst>
                <a:path w="1501" h="4436" extrusionOk="0">
                  <a:moveTo>
                    <a:pt x="1201" y="0"/>
                  </a:moveTo>
                  <a:cubicBezTo>
                    <a:pt x="1121" y="0"/>
                    <a:pt x="1047" y="47"/>
                    <a:pt x="1012" y="126"/>
                  </a:cubicBezTo>
                  <a:lnTo>
                    <a:pt x="36" y="2329"/>
                  </a:lnTo>
                  <a:cubicBezTo>
                    <a:pt x="0" y="2388"/>
                    <a:pt x="0" y="2459"/>
                    <a:pt x="48" y="2519"/>
                  </a:cubicBezTo>
                  <a:cubicBezTo>
                    <a:pt x="95" y="2579"/>
                    <a:pt x="155" y="2614"/>
                    <a:pt x="226" y="2614"/>
                  </a:cubicBezTo>
                  <a:lnTo>
                    <a:pt x="1024" y="2614"/>
                  </a:lnTo>
                  <a:lnTo>
                    <a:pt x="572" y="4174"/>
                  </a:lnTo>
                  <a:cubicBezTo>
                    <a:pt x="536" y="4281"/>
                    <a:pt x="595" y="4400"/>
                    <a:pt x="703" y="4424"/>
                  </a:cubicBezTo>
                  <a:cubicBezTo>
                    <a:pt x="715" y="4424"/>
                    <a:pt x="750" y="4436"/>
                    <a:pt x="762" y="4436"/>
                  </a:cubicBezTo>
                  <a:cubicBezTo>
                    <a:pt x="846" y="4436"/>
                    <a:pt x="929" y="4376"/>
                    <a:pt x="953" y="4293"/>
                  </a:cubicBezTo>
                  <a:lnTo>
                    <a:pt x="1488" y="2471"/>
                  </a:lnTo>
                  <a:cubicBezTo>
                    <a:pt x="1500" y="2412"/>
                    <a:pt x="1488" y="2340"/>
                    <a:pt x="1465" y="2293"/>
                  </a:cubicBezTo>
                  <a:cubicBezTo>
                    <a:pt x="1417" y="2233"/>
                    <a:pt x="1357" y="2209"/>
                    <a:pt x="1298" y="2209"/>
                  </a:cubicBezTo>
                  <a:lnTo>
                    <a:pt x="536" y="2209"/>
                  </a:lnTo>
                  <a:lnTo>
                    <a:pt x="1381" y="293"/>
                  </a:lnTo>
                  <a:cubicBezTo>
                    <a:pt x="1429" y="185"/>
                    <a:pt x="1381" y="66"/>
                    <a:pt x="1286" y="19"/>
                  </a:cubicBezTo>
                  <a:cubicBezTo>
                    <a:pt x="1258" y="6"/>
                    <a:pt x="1229"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662"/>
        <p:cNvGrpSpPr/>
        <p:nvPr/>
      </p:nvGrpSpPr>
      <p:grpSpPr>
        <a:xfrm>
          <a:off x="0" y="0"/>
          <a:ext cx="0" cy="0"/>
          <a:chOff x="0" y="0"/>
          <a:chExt cx="0" cy="0"/>
        </a:xfrm>
      </p:grpSpPr>
      <p:sp>
        <p:nvSpPr>
          <p:cNvPr id="663" name="Google Shape;663;p49"/>
          <p:cNvSpPr txBox="1">
            <a:spLocks noGrp="1"/>
          </p:cNvSpPr>
          <p:nvPr>
            <p:ph type="title"/>
          </p:nvPr>
        </p:nvSpPr>
        <p:spPr>
          <a:xfrm>
            <a:off x="972325" y="1603575"/>
            <a:ext cx="4045200" cy="116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de"/>
              <a:t>Bilder sind leichter zu verstehen</a:t>
            </a:r>
            <a:endParaRPr/>
          </a:p>
        </p:txBody>
      </p:sp>
      <p:sp>
        <p:nvSpPr>
          <p:cNvPr id="664" name="Google Shape;664;p49"/>
          <p:cNvSpPr txBox="1">
            <a:spLocks noGrp="1"/>
          </p:cNvSpPr>
          <p:nvPr>
            <p:ph type="subTitle" idx="1"/>
          </p:nvPr>
        </p:nvSpPr>
        <p:spPr>
          <a:xfrm>
            <a:off x="972325" y="2697225"/>
            <a:ext cx="3639900" cy="84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
              <a:t>Bilder zeigen große Datenmengen, also denke daran: verwende ein Bild statt eines langen Textes</a:t>
            </a:r>
            <a:endParaRPr/>
          </a:p>
        </p:txBody>
      </p:sp>
      <p:pic>
        <p:nvPicPr>
          <p:cNvPr id="665" name="Google Shape;665;p49"/>
          <p:cNvPicPr preferRelativeResize="0"/>
          <p:nvPr/>
        </p:nvPicPr>
        <p:blipFill rotWithShape="1">
          <a:blip r:embed="rId3">
            <a:alphaModFix/>
          </a:blip>
          <a:srcRect l="26136" r="27652"/>
          <a:stretch/>
        </p:blipFill>
        <p:spPr>
          <a:xfrm>
            <a:off x="5399658" y="539700"/>
            <a:ext cx="3192300" cy="4603800"/>
          </a:xfrm>
          <a:prstGeom prst="rect">
            <a:avLst/>
          </a:prstGeom>
          <a:noFill/>
          <a:ln>
            <a:noFill/>
          </a:ln>
        </p:spPr>
      </p:pic>
      <p:grpSp>
        <p:nvGrpSpPr>
          <p:cNvPr id="666" name="Google Shape;666;p49"/>
          <p:cNvGrpSpPr/>
          <p:nvPr/>
        </p:nvGrpSpPr>
        <p:grpSpPr>
          <a:xfrm>
            <a:off x="7796403" y="4419775"/>
            <a:ext cx="1347600" cy="540700"/>
            <a:chOff x="7796403" y="4419775"/>
            <a:chExt cx="1347600" cy="540700"/>
          </a:xfrm>
        </p:grpSpPr>
        <p:sp>
          <p:nvSpPr>
            <p:cNvPr id="667" name="Google Shape;667;p49"/>
            <p:cNvSpPr/>
            <p:nvPr/>
          </p:nvSpPr>
          <p:spPr>
            <a:xfrm>
              <a:off x="8889887" y="4896275"/>
              <a:ext cx="2541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9"/>
            <p:cNvSpPr/>
            <p:nvPr/>
          </p:nvSpPr>
          <p:spPr>
            <a:xfrm>
              <a:off x="7796403" y="4658025"/>
              <a:ext cx="13476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9"/>
            <p:cNvSpPr/>
            <p:nvPr/>
          </p:nvSpPr>
          <p:spPr>
            <a:xfrm>
              <a:off x="8374957" y="4419775"/>
              <a:ext cx="7689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73"/>
        <p:cNvGrpSpPr/>
        <p:nvPr/>
      </p:nvGrpSpPr>
      <p:grpSpPr>
        <a:xfrm>
          <a:off x="0" y="0"/>
          <a:ext cx="0" cy="0"/>
          <a:chOff x="0" y="0"/>
          <a:chExt cx="0" cy="0"/>
        </a:xfrm>
      </p:grpSpPr>
      <p:sp>
        <p:nvSpPr>
          <p:cNvPr id="674" name="Google Shape;674;p50"/>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Organisation des Teams</a:t>
            </a:r>
            <a:endParaRPr/>
          </a:p>
        </p:txBody>
      </p:sp>
      <p:sp>
        <p:nvSpPr>
          <p:cNvPr id="675" name="Google Shape;675;p50"/>
          <p:cNvSpPr txBox="1">
            <a:spLocks noGrp="1"/>
          </p:cNvSpPr>
          <p:nvPr>
            <p:ph type="title" idx="2"/>
          </p:nvPr>
        </p:nvSpPr>
        <p:spPr>
          <a:xfrm>
            <a:off x="3955364" y="1869426"/>
            <a:ext cx="12333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B</a:t>
            </a:r>
            <a:endParaRPr/>
          </a:p>
        </p:txBody>
      </p:sp>
      <p:sp>
        <p:nvSpPr>
          <p:cNvPr id="676" name="Google Shape;676;p50"/>
          <p:cNvSpPr txBox="1">
            <a:spLocks noGrp="1"/>
          </p:cNvSpPr>
          <p:nvPr>
            <p:ph type="title" idx="3"/>
          </p:nvPr>
        </p:nvSpPr>
        <p:spPr>
          <a:xfrm>
            <a:off x="3312613" y="2291250"/>
            <a:ext cx="2518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Team-Beta</a:t>
            </a:r>
            <a:endParaRPr/>
          </a:p>
        </p:txBody>
      </p:sp>
      <p:sp>
        <p:nvSpPr>
          <p:cNvPr id="677" name="Google Shape;677;p50"/>
          <p:cNvSpPr txBox="1">
            <a:spLocks noGrp="1"/>
          </p:cNvSpPr>
          <p:nvPr>
            <p:ph type="title" idx="4"/>
          </p:nvPr>
        </p:nvSpPr>
        <p:spPr>
          <a:xfrm>
            <a:off x="3312611" y="2746650"/>
            <a:ext cx="2518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Die Venus ist der zweite Planet des Sonnensystems und der drittkleinste</a:t>
            </a:r>
            <a:endParaRPr/>
          </a:p>
        </p:txBody>
      </p:sp>
      <p:sp>
        <p:nvSpPr>
          <p:cNvPr id="678" name="Google Shape;678;p50"/>
          <p:cNvSpPr txBox="1">
            <a:spLocks noGrp="1"/>
          </p:cNvSpPr>
          <p:nvPr>
            <p:ph type="title" idx="5"/>
          </p:nvPr>
        </p:nvSpPr>
        <p:spPr>
          <a:xfrm>
            <a:off x="1206280" y="1869426"/>
            <a:ext cx="12333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A</a:t>
            </a:r>
            <a:endParaRPr/>
          </a:p>
        </p:txBody>
      </p:sp>
      <p:sp>
        <p:nvSpPr>
          <p:cNvPr id="679" name="Google Shape;679;p50"/>
          <p:cNvSpPr txBox="1">
            <a:spLocks noGrp="1"/>
          </p:cNvSpPr>
          <p:nvPr>
            <p:ph type="title" idx="6"/>
          </p:nvPr>
        </p:nvSpPr>
        <p:spPr>
          <a:xfrm>
            <a:off x="563625" y="2291250"/>
            <a:ext cx="2518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Team-Alpha</a:t>
            </a:r>
            <a:endParaRPr/>
          </a:p>
        </p:txBody>
      </p:sp>
      <p:sp>
        <p:nvSpPr>
          <p:cNvPr id="680" name="Google Shape;680;p50"/>
          <p:cNvSpPr txBox="1">
            <a:spLocks noGrp="1"/>
          </p:cNvSpPr>
          <p:nvPr>
            <p:ph type="title" idx="7"/>
          </p:nvPr>
        </p:nvSpPr>
        <p:spPr>
          <a:xfrm>
            <a:off x="563525" y="2746650"/>
            <a:ext cx="2518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Der Merkur ist der sonnennächste Planet und der kleinste</a:t>
            </a:r>
            <a:endParaRPr/>
          </a:p>
        </p:txBody>
      </p:sp>
      <p:sp>
        <p:nvSpPr>
          <p:cNvPr id="681" name="Google Shape;681;p50"/>
          <p:cNvSpPr txBox="1">
            <a:spLocks noGrp="1"/>
          </p:cNvSpPr>
          <p:nvPr>
            <p:ph type="title" idx="8"/>
          </p:nvPr>
        </p:nvSpPr>
        <p:spPr>
          <a:xfrm>
            <a:off x="6704447" y="1869426"/>
            <a:ext cx="12333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C</a:t>
            </a:r>
            <a:endParaRPr/>
          </a:p>
        </p:txBody>
      </p:sp>
      <p:sp>
        <p:nvSpPr>
          <p:cNvPr id="682" name="Google Shape;682;p50"/>
          <p:cNvSpPr txBox="1">
            <a:spLocks noGrp="1"/>
          </p:cNvSpPr>
          <p:nvPr>
            <p:ph type="title" idx="9"/>
          </p:nvPr>
        </p:nvSpPr>
        <p:spPr>
          <a:xfrm>
            <a:off x="6061625" y="2291250"/>
            <a:ext cx="2518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Team-Gamma</a:t>
            </a:r>
            <a:endParaRPr/>
          </a:p>
        </p:txBody>
      </p:sp>
      <p:sp>
        <p:nvSpPr>
          <p:cNvPr id="683" name="Google Shape;683;p50"/>
          <p:cNvSpPr txBox="1">
            <a:spLocks noGrp="1"/>
          </p:cNvSpPr>
          <p:nvPr>
            <p:ph type="title" idx="13"/>
          </p:nvPr>
        </p:nvSpPr>
        <p:spPr>
          <a:xfrm>
            <a:off x="6061698" y="2746650"/>
            <a:ext cx="2518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Obwohl er rot ist, ist der Mars eigentlich sehr kalt. Er hat zwei Monde!</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3">
            <a:lumMod val="90000"/>
          </a:schemeClr>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7353F471-5DBF-4595-A952-DCBCE6D1E82B}"/>
              </a:ext>
            </a:extLst>
          </p:cNvPr>
          <p:cNvSpPr txBox="1"/>
          <p:nvPr/>
        </p:nvSpPr>
        <p:spPr>
          <a:xfrm>
            <a:off x="1395594" y="315884"/>
            <a:ext cx="4879202" cy="1200329"/>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
                <a:srgbClr val="000000"/>
              </a:buClr>
              <a:buSzTx/>
              <a:buFont typeface="Arial"/>
              <a:buNone/>
              <a:tabLst/>
              <a:defRPr/>
            </a:pPr>
            <a:r>
              <a:rPr kumimoji="0" lang="en-SG" sz="3600" b="1" i="0" u="none" strike="noStrike" kern="0" cap="none" spc="0" normalizeH="0" baseline="0" noProof="0" dirty="0">
                <a:ln>
                  <a:noFill/>
                </a:ln>
                <a:solidFill>
                  <a:srgbClr val="C00000"/>
                </a:solidFill>
                <a:effectLst/>
                <a:uLnTx/>
                <a:uFillTx/>
                <a:latin typeface="SVN-Vanilla Daisy Pro" panose="00000500000000000000" pitchFamily="2" charset="0"/>
                <a:cs typeface="Times New Roman" panose="02020603050405020304" pitchFamily="18" charset="0"/>
                <a:sym typeface="Arial"/>
              </a:rPr>
              <a:t>TRÒ CHƠI:</a:t>
            </a:r>
          </a:p>
          <a:p>
            <a:pPr marL="0" marR="0" lvl="0" indent="0" algn="ctr" defTabSz="685800" rtl="0" eaLnBrk="1" fontAlgn="auto" latinLnBrk="0" hangingPunct="1">
              <a:lnSpc>
                <a:spcPct val="100000"/>
              </a:lnSpc>
              <a:spcBef>
                <a:spcPts val="0"/>
              </a:spcBef>
              <a:spcAft>
                <a:spcPts val="0"/>
              </a:spcAft>
              <a:buClr>
                <a:srgbClr val="000000"/>
              </a:buClr>
              <a:buSzTx/>
              <a:buFont typeface="Arial"/>
              <a:buNone/>
              <a:tabLst/>
              <a:defRPr/>
            </a:pPr>
            <a:r>
              <a:rPr kumimoji="0" lang="en-SG" sz="3600" b="1" i="0" u="none" strike="noStrike" kern="0" cap="none" spc="0" normalizeH="0" baseline="0" noProof="0" dirty="0">
                <a:ln>
                  <a:noFill/>
                </a:ln>
                <a:solidFill>
                  <a:srgbClr val="C00000"/>
                </a:solidFill>
                <a:effectLst/>
                <a:uLnTx/>
                <a:uFillTx/>
                <a:latin typeface="SVN-Vanilla Daisy Pro" panose="00000500000000000000" pitchFamily="2" charset="0"/>
                <a:cs typeface="Times New Roman" panose="02020603050405020304" pitchFamily="18" charset="0"/>
                <a:sym typeface="Arial"/>
              </a:rPr>
              <a:t>ĐUỔI HÌNH BẮT CHỮ</a:t>
            </a:r>
          </a:p>
        </p:txBody>
      </p:sp>
      <p:pic>
        <p:nvPicPr>
          <p:cNvPr id="11" name="图片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579388" y="2681697"/>
            <a:ext cx="1564612" cy="2402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2" descr="Hình dáng bàn tay tiết lộ vận mện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7837" y="1732606"/>
            <a:ext cx="1962993" cy="175096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4"/>
          <a:stretch>
            <a:fillRect/>
          </a:stretch>
        </p:blipFill>
        <p:spPr>
          <a:xfrm>
            <a:off x="5027002" y="1771086"/>
            <a:ext cx="2082748" cy="1697051"/>
          </a:xfrm>
          <a:prstGeom prst="rect">
            <a:avLst/>
          </a:prstGeom>
        </p:spPr>
      </p:pic>
      <p:pic>
        <p:nvPicPr>
          <p:cNvPr id="1026" name="Picture 2" descr="Nói về tác dụng của lao động sáng tạo, nhà thơ Hoàng Trung Thông có viết:  Bàn tay ta làm nên tất cả. Có sức người sỏi đá cũng thành cơm. (Bài"/>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70789" y="1759767"/>
            <a:ext cx="1928813" cy="1696643"/>
          </a:xfrm>
          <a:prstGeom prst="rect">
            <a:avLst/>
          </a:prstGeom>
          <a:noFill/>
          <a:extLst>
            <a:ext uri="{909E8E84-426E-40DD-AFC4-6F175D3DCCD1}">
              <a14:hiddenFill xmlns:a14="http://schemas.microsoft.com/office/drawing/2010/main">
                <a:solidFill>
                  <a:srgbClr val="FFFFFF"/>
                </a:solidFill>
              </a14:hiddenFill>
            </a:ext>
          </a:extLst>
        </p:spPr>
      </p:pic>
      <p:sp>
        <p:nvSpPr>
          <p:cNvPr id="7" name="Snip Diagonal Corner Rectangle 6"/>
          <p:cNvSpPr/>
          <p:nvPr/>
        </p:nvSpPr>
        <p:spPr>
          <a:xfrm>
            <a:off x="687837" y="3738445"/>
            <a:ext cx="6421913" cy="1143074"/>
          </a:xfrm>
          <a:prstGeom prst="snip2DiagRect">
            <a:avLst/>
          </a:prstGeom>
          <a:solidFill>
            <a:srgbClr val="002060">
              <a:alpha val="70000"/>
            </a:srgbClr>
          </a:solidFill>
          <a:ln w="12700" cap="flat" cmpd="sng" algn="ctr">
            <a:noFill/>
            <a:prstDash val="solid"/>
            <a:miter lim="800000"/>
          </a:ln>
          <a:effectLst/>
        </p:spPr>
        <p:txBody>
          <a:bodyPr rtlCol="0" anchor="ctr"/>
          <a:lstStyle/>
          <a:p>
            <a:pPr marL="0" marR="0" lvl="0" indent="0" algn="ctr" defTabSz="914400" eaLnBrk="1" fontAlgn="base"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Bàn</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tay</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ta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làm</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nên</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tất</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lang="en-US" sz="2400" b="1" kern="1200" dirty="0" err="1">
                <a:solidFill>
                  <a:prstClr val="white"/>
                </a:solidFill>
                <a:latin typeface="Times New Roman" panose="02020603050405020304" pitchFamily="18" charset="0"/>
                <a:ea typeface="+mn-ea"/>
                <a:cs typeface="Times New Roman" panose="02020603050405020304" pitchFamily="18" charset="0"/>
              </a:rPr>
              <a:t>c</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ả</a:t>
            </a:r>
          </a:p>
          <a:p>
            <a:pPr marL="0" marR="0" lvl="0" indent="0" algn="ctr" defTabSz="914400" eaLnBrk="1" fontAlgn="base"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Có</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sức</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người</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sỏi</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đá</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cũng</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thành</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cơm</a:t>
            </a: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p>
        </p:txBody>
      </p:sp>
    </p:spTree>
    <p:extLst>
      <p:ext uri="{BB962C8B-B14F-4D97-AF65-F5344CB8AC3E}">
        <p14:creationId xmlns:p14="http://schemas.microsoft.com/office/powerpoint/2010/main" val="2736452789"/>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87"/>
        <p:cNvGrpSpPr/>
        <p:nvPr/>
      </p:nvGrpSpPr>
      <p:grpSpPr>
        <a:xfrm>
          <a:off x="0" y="0"/>
          <a:ext cx="0" cy="0"/>
          <a:chOff x="0" y="0"/>
          <a:chExt cx="0" cy="0"/>
        </a:xfrm>
      </p:grpSpPr>
      <p:sp>
        <p:nvSpPr>
          <p:cNvPr id="688" name="Google Shape;688;p51"/>
          <p:cNvSpPr txBox="1">
            <a:spLocks noGrp="1"/>
          </p:cNvSpPr>
          <p:nvPr>
            <p:ph type="title"/>
          </p:nvPr>
        </p:nvSpPr>
        <p:spPr>
          <a:xfrm>
            <a:off x="672600" y="375125"/>
            <a:ext cx="7798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Strategische Ziele</a:t>
            </a:r>
            <a:endParaRPr/>
          </a:p>
        </p:txBody>
      </p:sp>
      <p:graphicFrame>
        <p:nvGraphicFramePr>
          <p:cNvPr id="689" name="Google Shape;689;p51"/>
          <p:cNvGraphicFramePr/>
          <p:nvPr/>
        </p:nvGraphicFramePr>
        <p:xfrm>
          <a:off x="713350" y="1296975"/>
          <a:ext cx="3000000" cy="3000000"/>
        </p:xfrm>
        <a:graphic>
          <a:graphicData uri="http://schemas.openxmlformats.org/drawingml/2006/table">
            <a:tbl>
              <a:tblPr>
                <a:noFill/>
                <a:tableStyleId>{4ED40A38-01C1-4B52-92CC-10A747A41C4A}</a:tableStyleId>
              </a:tblPr>
              <a:tblGrid>
                <a:gridCol w="2013600">
                  <a:extLst>
                    <a:ext uri="{9D8B030D-6E8A-4147-A177-3AD203B41FA5}">
                      <a16:colId xmlns:a16="http://schemas.microsoft.com/office/drawing/2014/main" val="20000"/>
                    </a:ext>
                  </a:extLst>
                </a:gridCol>
                <a:gridCol w="1901200">
                  <a:extLst>
                    <a:ext uri="{9D8B030D-6E8A-4147-A177-3AD203B41FA5}">
                      <a16:colId xmlns:a16="http://schemas.microsoft.com/office/drawing/2014/main" val="20001"/>
                    </a:ext>
                  </a:extLst>
                </a:gridCol>
                <a:gridCol w="1901200">
                  <a:extLst>
                    <a:ext uri="{9D8B030D-6E8A-4147-A177-3AD203B41FA5}">
                      <a16:colId xmlns:a16="http://schemas.microsoft.com/office/drawing/2014/main" val="20002"/>
                    </a:ext>
                  </a:extLst>
                </a:gridCol>
                <a:gridCol w="1901200">
                  <a:extLst>
                    <a:ext uri="{9D8B030D-6E8A-4147-A177-3AD203B41FA5}">
                      <a16:colId xmlns:a16="http://schemas.microsoft.com/office/drawing/2014/main" val="20003"/>
                    </a:ext>
                  </a:extLst>
                </a:gridCol>
              </a:tblGrid>
              <a:tr h="613325">
                <a:tc>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Perspektiven</a:t>
                      </a:r>
                      <a:endParaRPr sz="1800">
                        <a:solidFill>
                          <a:schemeClr val="lt1"/>
                        </a:solidFill>
                        <a:latin typeface="Merriweather Black"/>
                        <a:ea typeface="Merriweather Black"/>
                        <a:cs typeface="Merriweather Black"/>
                        <a:sym typeface="Merriweather Black"/>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gridSpan="3">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Strategischen Ziele</a:t>
                      </a:r>
                      <a:endParaRPr sz="1800">
                        <a:solidFill>
                          <a:schemeClr val="lt1"/>
                        </a:solidFill>
                        <a:latin typeface="Merriweather Black"/>
                        <a:ea typeface="Merriweather Black"/>
                        <a:cs typeface="Merriweather Black"/>
                        <a:sym typeface="Merriweather Black"/>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3">
                          <a:alpha val="0"/>
                        </a:schemeClr>
                      </a:solidFill>
                      <a:prstDash val="solid"/>
                      <a:round/>
                      <a:headEnd type="none" w="sm" len="sm"/>
                      <a:tailEnd type="none" w="sm" len="sm"/>
                    </a:lnB>
                    <a:solidFill>
                      <a:schemeClr val="dk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1550">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Finanzprojekte</a:t>
                      </a:r>
                      <a:endParaRPr>
                        <a:solidFill>
                          <a:schemeClr val="dk1"/>
                        </a:solidFill>
                        <a:latin typeface="Inter"/>
                        <a:ea typeface="Inter"/>
                        <a:cs typeface="Inter"/>
                        <a:sym typeface="Inter"/>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F1 -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alpha val="0"/>
                        </a:schemeClr>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F2 -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alpha val="0"/>
                        </a:schemeClr>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F3 -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alpha val="0"/>
                        </a:schemeClr>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1"/>
                  </a:ext>
                </a:extLst>
              </a:tr>
              <a:tr h="511125">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Kundenservice</a:t>
                      </a:r>
                      <a:endParaRPr>
                        <a:solidFill>
                          <a:schemeClr val="dk1"/>
                        </a:solidFill>
                        <a:latin typeface="Inter"/>
                        <a:ea typeface="Inter"/>
                        <a:cs typeface="Inter"/>
                        <a:sym typeface="Inter"/>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K1 -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K2 -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K3 -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2"/>
                  </a:ext>
                </a:extLst>
              </a:tr>
              <a:tr h="511125">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Interner Prozess</a:t>
                      </a:r>
                      <a:endParaRPr>
                        <a:solidFill>
                          <a:schemeClr val="dk1"/>
                        </a:solidFill>
                        <a:latin typeface="Inter"/>
                        <a:ea typeface="Inter"/>
                        <a:cs typeface="Inter"/>
                        <a:sym typeface="Inter"/>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P1 -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P2 -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P3 -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3"/>
                  </a:ext>
                </a:extLst>
              </a:tr>
              <a:tr h="511125">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Lernen &amp; Wachstum</a:t>
                      </a:r>
                      <a:endParaRPr>
                        <a:solidFill>
                          <a:schemeClr val="dk1"/>
                        </a:solidFill>
                        <a:latin typeface="Inter"/>
                        <a:ea typeface="Inter"/>
                        <a:cs typeface="Inter"/>
                        <a:sym typeface="Inter"/>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L1 -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L2 -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L3 - Füge deinen Text hier ein</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690" name="Google Shape;690;p51"/>
          <p:cNvSpPr txBox="1"/>
          <p:nvPr/>
        </p:nvSpPr>
        <p:spPr>
          <a:xfrm>
            <a:off x="6915750" y="4366233"/>
            <a:ext cx="1436400" cy="268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200">
                <a:solidFill>
                  <a:schemeClr val="dk2"/>
                </a:solidFill>
                <a:latin typeface="Poppins"/>
                <a:ea typeface="Poppins"/>
                <a:cs typeface="Poppins"/>
                <a:sym typeface="Poppins"/>
              </a:rPr>
              <a:t>More Risky</a:t>
            </a:r>
            <a:endParaRPr sz="1200">
              <a:solidFill>
                <a:schemeClr val="dk2"/>
              </a:solidFill>
              <a:latin typeface="Poppins"/>
              <a:ea typeface="Poppins"/>
              <a:cs typeface="Poppins"/>
              <a:sym typeface="Poppins"/>
            </a:endParaRPr>
          </a:p>
        </p:txBody>
      </p:sp>
      <p:sp>
        <p:nvSpPr>
          <p:cNvPr id="691" name="Google Shape;691;p51"/>
          <p:cNvSpPr txBox="1"/>
          <p:nvPr/>
        </p:nvSpPr>
        <p:spPr>
          <a:xfrm>
            <a:off x="2815850" y="4366246"/>
            <a:ext cx="1436400" cy="26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200">
                <a:solidFill>
                  <a:schemeClr val="dk2"/>
                </a:solidFill>
                <a:latin typeface="Poppins"/>
                <a:ea typeface="Poppins"/>
                <a:cs typeface="Poppins"/>
                <a:sym typeface="Poppins"/>
              </a:rPr>
              <a:t>Less Risky</a:t>
            </a:r>
            <a:endParaRPr sz="1200">
              <a:solidFill>
                <a:schemeClr val="dk2"/>
              </a:solidFill>
              <a:latin typeface="Poppins"/>
              <a:ea typeface="Poppins"/>
              <a:cs typeface="Poppins"/>
              <a:sym typeface="Poppins"/>
            </a:endParaRPr>
          </a:p>
        </p:txBody>
      </p:sp>
      <p:sp>
        <p:nvSpPr>
          <p:cNvPr id="692" name="Google Shape;692;p51"/>
          <p:cNvSpPr/>
          <p:nvPr/>
        </p:nvSpPr>
        <p:spPr>
          <a:xfrm rot="-5400000">
            <a:off x="2697850" y="4463750"/>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1"/>
          <p:cNvSpPr/>
          <p:nvPr/>
        </p:nvSpPr>
        <p:spPr>
          <a:xfrm rot="5400000">
            <a:off x="8314950" y="4463750"/>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97"/>
        <p:cNvGrpSpPr/>
        <p:nvPr/>
      </p:nvGrpSpPr>
      <p:grpSpPr>
        <a:xfrm>
          <a:off x="0" y="0"/>
          <a:ext cx="0" cy="0"/>
          <a:chOff x="0" y="0"/>
          <a:chExt cx="0" cy="0"/>
        </a:xfrm>
      </p:grpSpPr>
      <p:sp>
        <p:nvSpPr>
          <p:cNvPr id="698" name="Google Shape;698;p52"/>
          <p:cNvSpPr txBox="1">
            <a:spLocks noGrp="1"/>
          </p:cNvSpPr>
          <p:nvPr>
            <p:ph type="title"/>
          </p:nvPr>
        </p:nvSpPr>
        <p:spPr>
          <a:xfrm>
            <a:off x="683875" y="375125"/>
            <a:ext cx="777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Reifemodell</a:t>
            </a:r>
            <a:endParaRPr/>
          </a:p>
        </p:txBody>
      </p:sp>
      <p:graphicFrame>
        <p:nvGraphicFramePr>
          <p:cNvPr id="699" name="Google Shape;699;p52"/>
          <p:cNvGraphicFramePr/>
          <p:nvPr/>
        </p:nvGraphicFramePr>
        <p:xfrm>
          <a:off x="683825" y="1088438"/>
          <a:ext cx="3000000" cy="3000000"/>
        </p:xfrm>
        <a:graphic>
          <a:graphicData uri="http://schemas.openxmlformats.org/drawingml/2006/table">
            <a:tbl>
              <a:tblPr>
                <a:noFill/>
                <a:tableStyleId>{4ED40A38-01C1-4B52-92CC-10A747A41C4A}</a:tableStyleId>
              </a:tblPr>
              <a:tblGrid>
                <a:gridCol w="2031000">
                  <a:extLst>
                    <a:ext uri="{9D8B030D-6E8A-4147-A177-3AD203B41FA5}">
                      <a16:colId xmlns:a16="http://schemas.microsoft.com/office/drawing/2014/main" val="20000"/>
                    </a:ext>
                  </a:extLst>
                </a:gridCol>
                <a:gridCol w="1436275">
                  <a:extLst>
                    <a:ext uri="{9D8B030D-6E8A-4147-A177-3AD203B41FA5}">
                      <a16:colId xmlns:a16="http://schemas.microsoft.com/office/drawing/2014/main" val="20001"/>
                    </a:ext>
                  </a:extLst>
                </a:gridCol>
                <a:gridCol w="1436275">
                  <a:extLst>
                    <a:ext uri="{9D8B030D-6E8A-4147-A177-3AD203B41FA5}">
                      <a16:colId xmlns:a16="http://schemas.microsoft.com/office/drawing/2014/main" val="20002"/>
                    </a:ext>
                  </a:extLst>
                </a:gridCol>
                <a:gridCol w="1436275">
                  <a:extLst>
                    <a:ext uri="{9D8B030D-6E8A-4147-A177-3AD203B41FA5}">
                      <a16:colId xmlns:a16="http://schemas.microsoft.com/office/drawing/2014/main" val="20003"/>
                    </a:ext>
                  </a:extLst>
                </a:gridCol>
                <a:gridCol w="1436275">
                  <a:extLst>
                    <a:ext uri="{9D8B030D-6E8A-4147-A177-3AD203B41FA5}">
                      <a16:colId xmlns:a16="http://schemas.microsoft.com/office/drawing/2014/main" val="20004"/>
                    </a:ext>
                  </a:extLst>
                </a:gridCol>
              </a:tblGrid>
              <a:tr h="360125">
                <a:tc>
                  <a:txBody>
                    <a:bodyPr/>
                    <a:lstStyle/>
                    <a:p>
                      <a:pPr marL="0" lvl="0" indent="0" algn="ctr" rtl="0">
                        <a:spcBef>
                          <a:spcPts val="0"/>
                        </a:spcBef>
                        <a:spcAft>
                          <a:spcPts val="0"/>
                        </a:spcAft>
                        <a:buNone/>
                      </a:pPr>
                      <a:endParaRPr sz="1800" b="1">
                        <a:solidFill>
                          <a:srgbClr val="FFFFFF"/>
                        </a:solidFill>
                        <a:latin typeface="Montserrat"/>
                        <a:ea typeface="Montserrat"/>
                        <a:cs typeface="Montserrat"/>
                        <a:sym typeface="Montserrat"/>
                      </a:endParaRPr>
                    </a:p>
                  </a:txBody>
                  <a:tcPr marL="45700" marR="45700" marT="45700" marB="45700" anchor="ctr">
                    <a:lnL w="28575" cap="flat" cmpd="sng">
                      <a:solidFill>
                        <a:srgbClr val="003BA3">
                          <a:alpha val="0"/>
                        </a:srgbClr>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rgbClr val="003BA3">
                          <a:alpha val="0"/>
                        </a:srgbClr>
                      </a:solidFill>
                      <a:prstDash val="solid"/>
                      <a:round/>
                      <a:headEnd type="none" w="sm" len="sm"/>
                      <a:tailEnd type="none" w="sm" len="sm"/>
                    </a:lnT>
                    <a:lnB w="2857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Niedrig</a:t>
                      </a:r>
                      <a:endParaRPr>
                        <a:solidFill>
                          <a:schemeClr val="lt1"/>
                        </a:solidFill>
                        <a:latin typeface="Inter"/>
                        <a:ea typeface="Inter"/>
                        <a:cs typeface="Inter"/>
                        <a:sym typeface="Inter"/>
                      </a:endParaRPr>
                    </a:p>
                  </a:txBody>
                  <a:tcPr marL="45700" marR="45700" marT="45700" marB="45700" anchor="ctr">
                    <a:lnL w="28575" cap="flat" cmpd="sng">
                      <a:solidFill>
                        <a:schemeClr val="dk1"/>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Basic</a:t>
                      </a:r>
                      <a:endParaRPr>
                        <a:solidFill>
                          <a:schemeClr val="lt1"/>
                        </a:solidFill>
                        <a:latin typeface="Inter"/>
                        <a:ea typeface="Inter"/>
                        <a:cs typeface="Inter"/>
                        <a:sym typeface="Inter"/>
                      </a:endParaRPr>
                    </a:p>
                  </a:txBody>
                  <a:tcPr marL="45700" marR="45700" marT="45700" marB="4570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Durchschnitt</a:t>
                      </a:r>
                      <a:endParaRPr>
                        <a:solidFill>
                          <a:schemeClr val="lt1"/>
                        </a:solidFill>
                        <a:latin typeface="Inter"/>
                        <a:ea typeface="Inter"/>
                        <a:cs typeface="Inter"/>
                        <a:sym typeface="Inter"/>
                      </a:endParaRPr>
                    </a:p>
                  </a:txBody>
                  <a:tcPr marL="45700" marR="45700" marT="45700" marB="4570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Advanced</a:t>
                      </a:r>
                      <a:endParaRPr>
                        <a:solidFill>
                          <a:schemeClr val="lt1"/>
                        </a:solidFill>
                        <a:latin typeface="Inter"/>
                        <a:ea typeface="Inter"/>
                        <a:cs typeface="Inter"/>
                        <a:sym typeface="Inter"/>
                      </a:endParaRPr>
                    </a:p>
                  </a:txBody>
                  <a:tcPr marL="45700" marR="45700" marT="45700" marB="45700" anchor="ctr">
                    <a:lnL w="28575" cap="flat" cmpd="sng">
                      <a:solidFill>
                        <a:srgbClr val="FFFFFF">
                          <a:alpha val="0"/>
                        </a:srgbClr>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573200">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Strategie</a:t>
                      </a:r>
                      <a:endParaRPr>
                        <a:solidFill>
                          <a:schemeClr val="dk1"/>
                        </a:solidFill>
                        <a:latin typeface="Inter"/>
                        <a:ea typeface="Inter"/>
                        <a:cs typeface="Inter"/>
                        <a:sym typeface="Inter"/>
                      </a:endParaRPr>
                    </a:p>
                  </a:txBody>
                  <a:tcPr marL="45700" marR="45700" marT="45700" marB="45700" anchor="ctr">
                    <a:lnL w="28575" cap="flat" cmpd="sng">
                      <a:solidFill>
                        <a:schemeClr val="accent3">
                          <a:alpha val="0"/>
                        </a:schemeClr>
                      </a:solidFill>
                      <a:prstDash val="solid"/>
                      <a:round/>
                      <a:headEnd type="none" w="sm" len="sm"/>
                      <a:tailEnd type="none" w="sm" len="sm"/>
                    </a:lnL>
                    <a:lnR w="28575" cap="flat" cmpd="sng">
                      <a:solidFill>
                        <a:schemeClr val="accent3">
                          <a:alpha val="0"/>
                        </a:schemeClr>
                      </a:solidFill>
                      <a:prstDash val="solid"/>
                      <a:round/>
                      <a:headEnd type="none" w="sm" len="sm"/>
                      <a:tailEnd type="none" w="sm" len="sm"/>
                    </a:lnR>
                    <a:lnT w="28575" cap="flat" cmpd="sng">
                      <a:solidFill>
                        <a:schemeClr val="accent3">
                          <a:alpha val="0"/>
                        </a:schemeClr>
                      </a:solidFill>
                      <a:prstDash val="solid"/>
                      <a:round/>
                      <a:headEnd type="none" w="sm" len="sm"/>
                      <a:tailEnd type="none" w="sm" len="sm"/>
                    </a:lnT>
                    <a:lnB w="28575" cap="flat" cmpd="sng">
                      <a:solidFill>
                        <a:srgbClr val="4A8CFF">
                          <a:alpha val="0"/>
                        </a:srgbClr>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45700" marR="45700" marT="45700" marB="45700">
                    <a:lnL w="28575" cap="flat" cmpd="sng">
                      <a:solidFill>
                        <a:schemeClr val="accent3">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28575" cap="flat" cmpd="sng">
                      <a:solidFill>
                        <a:schemeClr val="dk1"/>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28575" cap="flat" cmpd="sng">
                      <a:solidFill>
                        <a:schemeClr val="dk1"/>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28575" cap="flat" cmpd="sng">
                      <a:solidFill>
                        <a:schemeClr val="dk1"/>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28575" cap="flat" cmpd="sng">
                      <a:solidFill>
                        <a:schemeClr val="dk1"/>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1"/>
                  </a:ext>
                </a:extLst>
              </a:tr>
              <a:tr h="573200">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Organisation &amp; Personal</a:t>
                      </a:r>
                      <a:endParaRPr>
                        <a:solidFill>
                          <a:schemeClr val="dk1"/>
                        </a:solidFill>
                        <a:latin typeface="Inter"/>
                        <a:ea typeface="Inter"/>
                        <a:cs typeface="Inter"/>
                        <a:sym typeface="Inter"/>
                      </a:endParaRPr>
                    </a:p>
                  </a:txBody>
                  <a:tcPr marL="45700" marR="45700" marT="45700" marB="45700" anchor="ctr">
                    <a:lnL w="28575" cap="flat" cmpd="sng">
                      <a:solidFill>
                        <a:schemeClr val="accent3">
                          <a:alpha val="0"/>
                        </a:schemeClr>
                      </a:solidFill>
                      <a:prstDash val="solid"/>
                      <a:round/>
                      <a:headEnd type="none" w="sm" len="sm"/>
                      <a:tailEnd type="none" w="sm" len="sm"/>
                    </a:lnL>
                    <a:lnR w="28575" cap="flat" cmpd="sng">
                      <a:solidFill>
                        <a:schemeClr val="accent3">
                          <a:alpha val="0"/>
                        </a:schemeClr>
                      </a:solidFill>
                      <a:prstDash val="solid"/>
                      <a:round/>
                      <a:headEnd type="none" w="sm" len="sm"/>
                      <a:tailEnd type="none" w="sm" len="sm"/>
                    </a:lnR>
                    <a:lnT w="28575" cap="flat" cmpd="sng">
                      <a:solidFill>
                        <a:srgbClr val="4A8CFF">
                          <a:alpha val="0"/>
                        </a:srgbClr>
                      </a:solidFill>
                      <a:prstDash val="solid"/>
                      <a:round/>
                      <a:headEnd type="none" w="sm" len="sm"/>
                      <a:tailEnd type="none" w="sm" len="sm"/>
                    </a:lnT>
                    <a:lnB w="28575" cap="flat" cmpd="sng">
                      <a:solidFill>
                        <a:srgbClr val="4A8CFF">
                          <a:alpha val="0"/>
                        </a:srgbClr>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45700" marR="45700" marT="45700" marB="45700">
                    <a:lnL w="28575" cap="flat" cmpd="sng">
                      <a:solidFill>
                        <a:schemeClr val="accent3">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2"/>
                  </a:ext>
                </a:extLst>
              </a:tr>
              <a:tr h="573200">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Beschaffungsprozess </a:t>
                      </a:r>
                      <a:endParaRPr>
                        <a:solidFill>
                          <a:schemeClr val="dk1"/>
                        </a:solidFill>
                        <a:latin typeface="Inter"/>
                        <a:ea typeface="Inter"/>
                        <a:cs typeface="Inter"/>
                        <a:sym typeface="Inter"/>
                      </a:endParaRPr>
                    </a:p>
                  </a:txBody>
                  <a:tcPr marL="45700" marR="45700" marT="45700" marB="45700" anchor="ctr">
                    <a:lnL w="28575" cap="flat" cmpd="sng">
                      <a:solidFill>
                        <a:schemeClr val="accent3">
                          <a:alpha val="0"/>
                        </a:schemeClr>
                      </a:solidFill>
                      <a:prstDash val="solid"/>
                      <a:round/>
                      <a:headEnd type="none" w="sm" len="sm"/>
                      <a:tailEnd type="none" w="sm" len="sm"/>
                    </a:lnL>
                    <a:lnR w="28575" cap="flat" cmpd="sng">
                      <a:solidFill>
                        <a:schemeClr val="accent3">
                          <a:alpha val="0"/>
                        </a:schemeClr>
                      </a:solidFill>
                      <a:prstDash val="solid"/>
                      <a:round/>
                      <a:headEnd type="none" w="sm" len="sm"/>
                      <a:tailEnd type="none" w="sm" len="sm"/>
                    </a:lnR>
                    <a:lnT w="28575" cap="flat" cmpd="sng">
                      <a:solidFill>
                        <a:srgbClr val="4A8CFF">
                          <a:alpha val="0"/>
                        </a:srgbClr>
                      </a:solidFill>
                      <a:prstDash val="solid"/>
                      <a:round/>
                      <a:headEnd type="none" w="sm" len="sm"/>
                      <a:tailEnd type="none" w="sm" len="sm"/>
                    </a:lnT>
                    <a:lnB w="28575" cap="flat" cmpd="sng">
                      <a:solidFill>
                        <a:srgbClr val="4A8CFF">
                          <a:alpha val="0"/>
                        </a:srgbClr>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45700" marR="45700" marT="45700" marB="45700">
                    <a:lnL w="28575" cap="flat" cmpd="sng">
                      <a:solidFill>
                        <a:schemeClr val="accent3">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3"/>
                  </a:ext>
                </a:extLst>
              </a:tr>
              <a:tr h="573200">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Technologie und Anwendung</a:t>
                      </a:r>
                      <a:endParaRPr>
                        <a:solidFill>
                          <a:schemeClr val="dk1"/>
                        </a:solidFill>
                        <a:latin typeface="Inter"/>
                        <a:ea typeface="Inter"/>
                        <a:cs typeface="Inter"/>
                        <a:sym typeface="Inter"/>
                      </a:endParaRPr>
                    </a:p>
                  </a:txBody>
                  <a:tcPr marL="45700" marR="45700" marT="45700" marB="45700" anchor="ctr">
                    <a:lnL w="28575" cap="flat" cmpd="sng">
                      <a:solidFill>
                        <a:schemeClr val="accent3">
                          <a:alpha val="0"/>
                        </a:schemeClr>
                      </a:solidFill>
                      <a:prstDash val="solid"/>
                      <a:round/>
                      <a:headEnd type="none" w="sm" len="sm"/>
                      <a:tailEnd type="none" w="sm" len="sm"/>
                    </a:lnL>
                    <a:lnR w="28575" cap="flat" cmpd="sng">
                      <a:solidFill>
                        <a:schemeClr val="accent3">
                          <a:alpha val="0"/>
                        </a:schemeClr>
                      </a:solidFill>
                      <a:prstDash val="solid"/>
                      <a:round/>
                      <a:headEnd type="none" w="sm" len="sm"/>
                      <a:tailEnd type="none" w="sm" len="sm"/>
                    </a:lnR>
                    <a:lnT w="28575" cap="flat" cmpd="sng">
                      <a:solidFill>
                        <a:srgbClr val="4A8CFF">
                          <a:alpha val="0"/>
                        </a:srgbClr>
                      </a:solidFill>
                      <a:prstDash val="solid"/>
                      <a:round/>
                      <a:headEnd type="none" w="sm" len="sm"/>
                      <a:tailEnd type="none" w="sm" len="sm"/>
                    </a:lnT>
                    <a:lnB w="28575" cap="flat" cmpd="sng">
                      <a:solidFill>
                        <a:srgbClr val="4A8CFF">
                          <a:alpha val="0"/>
                        </a:srgbClr>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45700" marR="45700" marT="45700" marB="45700">
                    <a:lnL w="28575" cap="flat" cmpd="sng">
                      <a:solidFill>
                        <a:schemeClr val="accent3">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4"/>
                  </a:ext>
                </a:extLst>
              </a:tr>
              <a:tr h="573200">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Lieferanten</a:t>
                      </a:r>
                      <a:endParaRPr>
                        <a:solidFill>
                          <a:schemeClr val="dk1"/>
                        </a:solidFill>
                        <a:latin typeface="Inter"/>
                        <a:ea typeface="Inter"/>
                        <a:cs typeface="Inter"/>
                        <a:sym typeface="Inter"/>
                      </a:endParaRPr>
                    </a:p>
                  </a:txBody>
                  <a:tcPr marL="45700" marR="45700" marT="45700" marB="45700" anchor="ctr">
                    <a:lnL w="28575" cap="flat" cmpd="sng">
                      <a:solidFill>
                        <a:schemeClr val="accent3">
                          <a:alpha val="0"/>
                        </a:schemeClr>
                      </a:solidFill>
                      <a:prstDash val="solid"/>
                      <a:round/>
                      <a:headEnd type="none" w="sm" len="sm"/>
                      <a:tailEnd type="none" w="sm" len="sm"/>
                    </a:lnL>
                    <a:lnR w="28575" cap="flat" cmpd="sng">
                      <a:solidFill>
                        <a:schemeClr val="accent3">
                          <a:alpha val="0"/>
                        </a:schemeClr>
                      </a:solidFill>
                      <a:prstDash val="solid"/>
                      <a:round/>
                      <a:headEnd type="none" w="sm" len="sm"/>
                      <a:tailEnd type="none" w="sm" len="sm"/>
                    </a:lnR>
                    <a:lnT w="28575" cap="flat" cmpd="sng">
                      <a:solidFill>
                        <a:srgbClr val="4A8CFF">
                          <a:alpha val="0"/>
                        </a:srgbClr>
                      </a:solidFill>
                      <a:prstDash val="solid"/>
                      <a:round/>
                      <a:headEnd type="none" w="sm" len="sm"/>
                      <a:tailEnd type="none" w="sm" len="sm"/>
                    </a:lnT>
                    <a:lnB w="28575" cap="flat" cmpd="sng">
                      <a:solidFill>
                        <a:schemeClr val="accent3"/>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45700" marR="45700" marT="45700" marB="45700">
                    <a:lnL w="28575" cap="flat" cmpd="sng">
                      <a:solidFill>
                        <a:schemeClr val="accent3">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700" name="Google Shape;700;p52"/>
          <p:cNvSpPr/>
          <p:nvPr/>
        </p:nvSpPr>
        <p:spPr>
          <a:xfrm>
            <a:off x="4762375" y="2220863"/>
            <a:ext cx="204600" cy="204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2"/>
          <p:cNvSpPr/>
          <p:nvPr/>
        </p:nvSpPr>
        <p:spPr>
          <a:xfrm>
            <a:off x="6203125" y="2789325"/>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2"/>
          <p:cNvSpPr/>
          <p:nvPr/>
        </p:nvSpPr>
        <p:spPr>
          <a:xfrm>
            <a:off x="7639225" y="3926236"/>
            <a:ext cx="204600" cy="204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2"/>
          <p:cNvSpPr/>
          <p:nvPr/>
        </p:nvSpPr>
        <p:spPr>
          <a:xfrm>
            <a:off x="3330575" y="1652422"/>
            <a:ext cx="204600" cy="204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2"/>
          <p:cNvSpPr/>
          <p:nvPr/>
        </p:nvSpPr>
        <p:spPr>
          <a:xfrm>
            <a:off x="4762375" y="3357770"/>
            <a:ext cx="204600" cy="204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2"/>
          <p:cNvSpPr/>
          <p:nvPr/>
        </p:nvSpPr>
        <p:spPr>
          <a:xfrm>
            <a:off x="6203125" y="1652413"/>
            <a:ext cx="204600" cy="204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2"/>
          <p:cNvSpPr/>
          <p:nvPr/>
        </p:nvSpPr>
        <p:spPr>
          <a:xfrm>
            <a:off x="3330575" y="2789322"/>
            <a:ext cx="204600" cy="204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2"/>
          <p:cNvSpPr/>
          <p:nvPr/>
        </p:nvSpPr>
        <p:spPr>
          <a:xfrm>
            <a:off x="7639225" y="3357780"/>
            <a:ext cx="204600" cy="204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2"/>
          <p:cNvSpPr/>
          <p:nvPr/>
        </p:nvSpPr>
        <p:spPr>
          <a:xfrm>
            <a:off x="6203125" y="3926229"/>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2"/>
          <p:cNvSpPr/>
          <p:nvPr/>
        </p:nvSpPr>
        <p:spPr>
          <a:xfrm>
            <a:off x="7639225" y="2220869"/>
            <a:ext cx="204600" cy="204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2"/>
          <p:cNvSpPr/>
          <p:nvPr/>
        </p:nvSpPr>
        <p:spPr>
          <a:xfrm>
            <a:off x="2739347" y="4477209"/>
            <a:ext cx="1275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2"/>
          <p:cNvSpPr txBox="1"/>
          <p:nvPr/>
        </p:nvSpPr>
        <p:spPr>
          <a:xfrm>
            <a:off x="2905468" y="4394960"/>
            <a:ext cx="1206300" cy="292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232F30"/>
                </a:solidFill>
                <a:latin typeface="Inter"/>
                <a:ea typeface="Inter"/>
                <a:cs typeface="Inter"/>
                <a:sym typeface="Inter"/>
              </a:rPr>
              <a:t>Merkur</a:t>
            </a:r>
            <a:endParaRPr>
              <a:solidFill>
                <a:srgbClr val="232F30"/>
              </a:solidFill>
              <a:latin typeface="Inter"/>
              <a:ea typeface="Inter"/>
              <a:cs typeface="Inter"/>
              <a:sym typeface="Inter"/>
            </a:endParaRPr>
          </a:p>
        </p:txBody>
      </p:sp>
      <p:sp>
        <p:nvSpPr>
          <p:cNvPr id="712" name="Google Shape;712;p52"/>
          <p:cNvSpPr/>
          <p:nvPr/>
        </p:nvSpPr>
        <p:spPr>
          <a:xfrm>
            <a:off x="4188801" y="4477284"/>
            <a:ext cx="127500" cy="127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2"/>
          <p:cNvSpPr txBox="1"/>
          <p:nvPr/>
        </p:nvSpPr>
        <p:spPr>
          <a:xfrm>
            <a:off x="4354853" y="4394960"/>
            <a:ext cx="1206300" cy="292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232F30"/>
                </a:solidFill>
                <a:latin typeface="Inter"/>
                <a:ea typeface="Inter"/>
                <a:cs typeface="Inter"/>
                <a:sym typeface="Inter"/>
              </a:rPr>
              <a:t>Venus</a:t>
            </a:r>
            <a:endParaRPr>
              <a:solidFill>
                <a:srgbClr val="232F30"/>
              </a:solidFill>
              <a:latin typeface="Inter"/>
              <a:ea typeface="Inter"/>
              <a:cs typeface="Inter"/>
              <a:sym typeface="Inter"/>
            </a:endParaRPr>
          </a:p>
        </p:txBody>
      </p:sp>
      <p:sp>
        <p:nvSpPr>
          <p:cNvPr id="714" name="Google Shape;714;p52"/>
          <p:cNvSpPr/>
          <p:nvPr/>
        </p:nvSpPr>
        <p:spPr>
          <a:xfrm>
            <a:off x="5638188" y="4477275"/>
            <a:ext cx="1275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2"/>
          <p:cNvSpPr txBox="1"/>
          <p:nvPr/>
        </p:nvSpPr>
        <p:spPr>
          <a:xfrm>
            <a:off x="5804238" y="4394960"/>
            <a:ext cx="1206300" cy="292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232F30"/>
                </a:solidFill>
                <a:latin typeface="Inter"/>
                <a:ea typeface="Inter"/>
                <a:cs typeface="Inter"/>
                <a:sym typeface="Inter"/>
              </a:rPr>
              <a:t>Neptune</a:t>
            </a:r>
            <a:endParaRPr>
              <a:solidFill>
                <a:srgbClr val="232F30"/>
              </a:solidFill>
              <a:latin typeface="Inter"/>
              <a:ea typeface="Inter"/>
              <a:cs typeface="Inter"/>
              <a:sym typeface="Inter"/>
            </a:endParaRPr>
          </a:p>
        </p:txBody>
      </p:sp>
      <p:sp>
        <p:nvSpPr>
          <p:cNvPr id="716" name="Google Shape;716;p52"/>
          <p:cNvSpPr/>
          <p:nvPr/>
        </p:nvSpPr>
        <p:spPr>
          <a:xfrm>
            <a:off x="7087574" y="4477284"/>
            <a:ext cx="127500" cy="127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2"/>
          <p:cNvSpPr txBox="1"/>
          <p:nvPr/>
        </p:nvSpPr>
        <p:spPr>
          <a:xfrm>
            <a:off x="7253623" y="4394960"/>
            <a:ext cx="1206300" cy="292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232F30"/>
                </a:solidFill>
                <a:latin typeface="Inter"/>
                <a:ea typeface="Inter"/>
                <a:cs typeface="Inter"/>
                <a:sym typeface="Inter"/>
              </a:rPr>
              <a:t>Saturn</a:t>
            </a:r>
            <a:endParaRPr>
              <a:solidFill>
                <a:srgbClr val="232F30"/>
              </a:solidFill>
              <a:latin typeface="Inter"/>
              <a:ea typeface="Inter"/>
              <a:cs typeface="Inter"/>
              <a:sym typeface="Inte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21"/>
        <p:cNvGrpSpPr/>
        <p:nvPr/>
      </p:nvGrpSpPr>
      <p:grpSpPr>
        <a:xfrm>
          <a:off x="0" y="0"/>
          <a:ext cx="0" cy="0"/>
          <a:chOff x="0" y="0"/>
          <a:chExt cx="0" cy="0"/>
        </a:xfrm>
      </p:grpSpPr>
      <p:sp>
        <p:nvSpPr>
          <p:cNvPr id="722" name="Google Shape;722;p53"/>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Mission &amp; Vision</a:t>
            </a:r>
            <a:endParaRPr/>
          </a:p>
        </p:txBody>
      </p:sp>
      <p:sp>
        <p:nvSpPr>
          <p:cNvPr id="723" name="Google Shape;723;p53"/>
          <p:cNvSpPr txBox="1">
            <a:spLocks noGrp="1"/>
          </p:cNvSpPr>
          <p:nvPr>
            <p:ph type="title" idx="2"/>
          </p:nvPr>
        </p:nvSpPr>
        <p:spPr>
          <a:xfrm>
            <a:off x="4803335" y="2236425"/>
            <a:ext cx="33453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Vision</a:t>
            </a:r>
            <a:endParaRPr/>
          </a:p>
        </p:txBody>
      </p:sp>
      <p:sp>
        <p:nvSpPr>
          <p:cNvPr id="724" name="Google Shape;724;p53"/>
          <p:cNvSpPr txBox="1">
            <a:spLocks noGrp="1"/>
          </p:cNvSpPr>
          <p:nvPr>
            <p:ph type="title" idx="3"/>
          </p:nvPr>
        </p:nvSpPr>
        <p:spPr>
          <a:xfrm>
            <a:off x="4803331" y="2768036"/>
            <a:ext cx="3345300" cy="1278600"/>
          </a:xfrm>
          <a:prstGeom prst="rect">
            <a:avLst/>
          </a:prstGeom>
        </p:spPr>
        <p:txBody>
          <a:bodyPr spcFirstLastPara="1" wrap="square" lIns="91425" tIns="91425" rIns="91425" bIns="91425" anchor="ctr" anchorCtr="0">
            <a:noAutofit/>
          </a:bodyPr>
          <a:lstStyle/>
          <a:p>
            <a:pPr marL="457200" lvl="0" indent="-304800" algn="ctr" rtl="0">
              <a:spcBef>
                <a:spcPts val="0"/>
              </a:spcBef>
              <a:spcAft>
                <a:spcPts val="0"/>
              </a:spcAft>
              <a:buClr>
                <a:schemeClr val="accent2"/>
              </a:buClr>
              <a:buSzPts val="1200"/>
              <a:buChar char="■"/>
            </a:pPr>
            <a:r>
              <a:rPr lang="de">
                <a:solidFill>
                  <a:schemeClr val="dk1"/>
                </a:solidFill>
              </a:rPr>
              <a:t>Beschreibe deine Vision hier</a:t>
            </a:r>
            <a:endParaRPr>
              <a:solidFill>
                <a:schemeClr val="dk1"/>
              </a:solidFill>
            </a:endParaRPr>
          </a:p>
          <a:p>
            <a:pPr marL="457200" lvl="0" indent="-304800" algn="ctr" rtl="0">
              <a:spcBef>
                <a:spcPts val="0"/>
              </a:spcBef>
              <a:spcAft>
                <a:spcPts val="0"/>
              </a:spcAft>
              <a:buClr>
                <a:schemeClr val="accent2"/>
              </a:buClr>
              <a:buSzPts val="1200"/>
              <a:buChar char="■"/>
            </a:pPr>
            <a:r>
              <a:rPr lang="de">
                <a:solidFill>
                  <a:schemeClr val="dk1"/>
                </a:solidFill>
              </a:rPr>
              <a:t>Beschreibe deine Vision hier</a:t>
            </a:r>
            <a:endParaRPr>
              <a:solidFill>
                <a:schemeClr val="dk1"/>
              </a:solidFill>
            </a:endParaRPr>
          </a:p>
          <a:p>
            <a:pPr marL="457200" lvl="0" indent="-304800" algn="ctr" rtl="0">
              <a:spcBef>
                <a:spcPts val="0"/>
              </a:spcBef>
              <a:spcAft>
                <a:spcPts val="0"/>
              </a:spcAft>
              <a:buClr>
                <a:schemeClr val="accent2"/>
              </a:buClr>
              <a:buSzPts val="1200"/>
              <a:buChar char="■"/>
            </a:pPr>
            <a:r>
              <a:rPr lang="de">
                <a:solidFill>
                  <a:schemeClr val="dk1"/>
                </a:solidFill>
              </a:rPr>
              <a:t>Beschreibe deine Vision hier</a:t>
            </a:r>
            <a:endParaRPr>
              <a:solidFill>
                <a:schemeClr val="dk1"/>
              </a:solidFill>
            </a:endParaRPr>
          </a:p>
          <a:p>
            <a:pPr marL="457200" lvl="0" indent="-304800" algn="ctr" rtl="0">
              <a:spcBef>
                <a:spcPts val="0"/>
              </a:spcBef>
              <a:spcAft>
                <a:spcPts val="0"/>
              </a:spcAft>
              <a:buClr>
                <a:schemeClr val="accent2"/>
              </a:buClr>
              <a:buSzPts val="1200"/>
              <a:buChar char="■"/>
            </a:pPr>
            <a:r>
              <a:rPr lang="de">
                <a:solidFill>
                  <a:schemeClr val="dk1"/>
                </a:solidFill>
              </a:rPr>
              <a:t>Beschreibe deine Vision hier</a:t>
            </a:r>
            <a:endParaRPr>
              <a:solidFill>
                <a:schemeClr val="dk1"/>
              </a:solidFill>
            </a:endParaRPr>
          </a:p>
        </p:txBody>
      </p:sp>
      <p:sp>
        <p:nvSpPr>
          <p:cNvPr id="725" name="Google Shape;725;p53"/>
          <p:cNvSpPr txBox="1">
            <a:spLocks noGrp="1"/>
          </p:cNvSpPr>
          <p:nvPr>
            <p:ph type="title" idx="4"/>
          </p:nvPr>
        </p:nvSpPr>
        <p:spPr>
          <a:xfrm>
            <a:off x="995363" y="2236413"/>
            <a:ext cx="33456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Mission</a:t>
            </a:r>
            <a:endParaRPr/>
          </a:p>
        </p:txBody>
      </p:sp>
      <p:sp>
        <p:nvSpPr>
          <p:cNvPr id="726" name="Google Shape;726;p53"/>
          <p:cNvSpPr txBox="1">
            <a:spLocks noGrp="1"/>
          </p:cNvSpPr>
          <p:nvPr>
            <p:ph type="title" idx="5"/>
          </p:nvPr>
        </p:nvSpPr>
        <p:spPr>
          <a:xfrm>
            <a:off x="995488" y="2768024"/>
            <a:ext cx="3345300" cy="1278600"/>
          </a:xfrm>
          <a:prstGeom prst="rect">
            <a:avLst/>
          </a:prstGeom>
        </p:spPr>
        <p:txBody>
          <a:bodyPr spcFirstLastPara="1" wrap="square" lIns="91425" tIns="91425" rIns="91425" bIns="91425" anchor="ctr" anchorCtr="0">
            <a:noAutofit/>
          </a:bodyPr>
          <a:lstStyle/>
          <a:p>
            <a:pPr marL="137160" lvl="0" indent="-213359" algn="ctr" rtl="0">
              <a:spcBef>
                <a:spcPts val="0"/>
              </a:spcBef>
              <a:spcAft>
                <a:spcPts val="0"/>
              </a:spcAft>
              <a:buClr>
                <a:schemeClr val="accent2"/>
              </a:buClr>
              <a:buSzPts val="1200"/>
              <a:buChar char="■"/>
            </a:pPr>
            <a:r>
              <a:rPr lang="de">
                <a:solidFill>
                  <a:schemeClr val="dk1"/>
                </a:solidFill>
              </a:rPr>
              <a:t>Beschreibe deine Mission hier</a:t>
            </a:r>
            <a:endParaRPr>
              <a:solidFill>
                <a:schemeClr val="dk1"/>
              </a:solidFill>
            </a:endParaRPr>
          </a:p>
          <a:p>
            <a:pPr marL="137160" lvl="0" indent="-213359" algn="ctr" rtl="0">
              <a:spcBef>
                <a:spcPts val="0"/>
              </a:spcBef>
              <a:spcAft>
                <a:spcPts val="0"/>
              </a:spcAft>
              <a:buClr>
                <a:schemeClr val="accent2"/>
              </a:buClr>
              <a:buSzPts val="1200"/>
              <a:buChar char="■"/>
            </a:pPr>
            <a:r>
              <a:rPr lang="de">
                <a:solidFill>
                  <a:schemeClr val="dk1"/>
                </a:solidFill>
              </a:rPr>
              <a:t>Beschreibe deine Mission hier</a:t>
            </a:r>
            <a:endParaRPr>
              <a:solidFill>
                <a:schemeClr val="dk1"/>
              </a:solidFill>
            </a:endParaRPr>
          </a:p>
          <a:p>
            <a:pPr marL="137160" lvl="0" indent="-213359" algn="ctr" rtl="0">
              <a:spcBef>
                <a:spcPts val="0"/>
              </a:spcBef>
              <a:spcAft>
                <a:spcPts val="0"/>
              </a:spcAft>
              <a:buClr>
                <a:schemeClr val="accent2"/>
              </a:buClr>
              <a:buSzPts val="1200"/>
              <a:buChar char="■"/>
            </a:pPr>
            <a:r>
              <a:rPr lang="de">
                <a:solidFill>
                  <a:schemeClr val="dk1"/>
                </a:solidFill>
              </a:rPr>
              <a:t>Beschreibe deine Mission hier</a:t>
            </a:r>
            <a:endParaRPr>
              <a:solidFill>
                <a:schemeClr val="dk1"/>
              </a:solidFill>
            </a:endParaRPr>
          </a:p>
          <a:p>
            <a:pPr marL="137160" lvl="0" indent="-213359" algn="ctr" rtl="0">
              <a:spcBef>
                <a:spcPts val="0"/>
              </a:spcBef>
              <a:spcAft>
                <a:spcPts val="0"/>
              </a:spcAft>
              <a:buClr>
                <a:schemeClr val="accent2"/>
              </a:buClr>
              <a:buSzPts val="1200"/>
              <a:buChar char="■"/>
            </a:pPr>
            <a:r>
              <a:rPr lang="de">
                <a:solidFill>
                  <a:schemeClr val="dk1"/>
                </a:solidFill>
              </a:rPr>
              <a:t>Beschreibe deine Mission hier</a:t>
            </a:r>
            <a:endParaRPr>
              <a:solidFill>
                <a:schemeClr val="dk1"/>
              </a:solidFill>
            </a:endParaRPr>
          </a:p>
        </p:txBody>
      </p:sp>
      <p:grpSp>
        <p:nvGrpSpPr>
          <p:cNvPr id="727" name="Google Shape;727;p53"/>
          <p:cNvGrpSpPr/>
          <p:nvPr/>
        </p:nvGrpSpPr>
        <p:grpSpPr>
          <a:xfrm>
            <a:off x="6288919" y="1732233"/>
            <a:ext cx="374152" cy="331959"/>
            <a:chOff x="1282600" y="3224925"/>
            <a:chExt cx="348275" cy="309000"/>
          </a:xfrm>
        </p:grpSpPr>
        <p:sp>
          <p:nvSpPr>
            <p:cNvPr id="728" name="Google Shape;728;p53"/>
            <p:cNvSpPr/>
            <p:nvPr/>
          </p:nvSpPr>
          <p:spPr>
            <a:xfrm>
              <a:off x="1379025" y="3302025"/>
              <a:ext cx="154800" cy="154800"/>
            </a:xfrm>
            <a:custGeom>
              <a:avLst/>
              <a:gdLst/>
              <a:ahLst/>
              <a:cxnLst/>
              <a:rect l="l" t="t" r="r" b="b"/>
              <a:pathLst>
                <a:path w="6192" h="6192" extrusionOk="0">
                  <a:moveTo>
                    <a:pt x="3096" y="0"/>
                  </a:moveTo>
                  <a:cubicBezTo>
                    <a:pt x="1382" y="0"/>
                    <a:pt x="1" y="1382"/>
                    <a:pt x="1" y="3096"/>
                  </a:cubicBezTo>
                  <a:cubicBezTo>
                    <a:pt x="1" y="3656"/>
                    <a:pt x="155" y="4227"/>
                    <a:pt x="441" y="4703"/>
                  </a:cubicBezTo>
                  <a:cubicBezTo>
                    <a:pt x="482" y="4761"/>
                    <a:pt x="552" y="4801"/>
                    <a:pt x="626" y="4801"/>
                  </a:cubicBezTo>
                  <a:cubicBezTo>
                    <a:pt x="659" y="4801"/>
                    <a:pt x="694" y="4793"/>
                    <a:pt x="727" y="4775"/>
                  </a:cubicBezTo>
                  <a:cubicBezTo>
                    <a:pt x="810" y="4715"/>
                    <a:pt x="858" y="4596"/>
                    <a:pt x="798" y="4489"/>
                  </a:cubicBezTo>
                  <a:cubicBezTo>
                    <a:pt x="548" y="4072"/>
                    <a:pt x="405" y="3584"/>
                    <a:pt x="405" y="3096"/>
                  </a:cubicBezTo>
                  <a:cubicBezTo>
                    <a:pt x="405" y="1608"/>
                    <a:pt x="1620" y="405"/>
                    <a:pt x="3108" y="405"/>
                  </a:cubicBezTo>
                  <a:cubicBezTo>
                    <a:pt x="4596" y="405"/>
                    <a:pt x="5799" y="1608"/>
                    <a:pt x="5799" y="3096"/>
                  </a:cubicBezTo>
                  <a:cubicBezTo>
                    <a:pt x="5799" y="4584"/>
                    <a:pt x="4596" y="5787"/>
                    <a:pt x="3108" y="5787"/>
                  </a:cubicBezTo>
                  <a:cubicBezTo>
                    <a:pt x="2453" y="5787"/>
                    <a:pt x="1822" y="5549"/>
                    <a:pt x="1334" y="5120"/>
                  </a:cubicBezTo>
                  <a:cubicBezTo>
                    <a:pt x="1280" y="5087"/>
                    <a:pt x="1225" y="5072"/>
                    <a:pt x="1175" y="5072"/>
                  </a:cubicBezTo>
                  <a:cubicBezTo>
                    <a:pt x="1116" y="5072"/>
                    <a:pt x="1063" y="5093"/>
                    <a:pt x="1025" y="5132"/>
                  </a:cubicBezTo>
                  <a:cubicBezTo>
                    <a:pt x="953" y="5227"/>
                    <a:pt x="965" y="5346"/>
                    <a:pt x="1037" y="5418"/>
                  </a:cubicBezTo>
                  <a:cubicBezTo>
                    <a:pt x="1608" y="5906"/>
                    <a:pt x="2334" y="6192"/>
                    <a:pt x="3096" y="6192"/>
                  </a:cubicBezTo>
                  <a:cubicBezTo>
                    <a:pt x="4799" y="6192"/>
                    <a:pt x="6192" y="4811"/>
                    <a:pt x="6192" y="3096"/>
                  </a:cubicBezTo>
                  <a:cubicBezTo>
                    <a:pt x="6192" y="1382"/>
                    <a:pt x="4799" y="0"/>
                    <a:pt x="3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3"/>
            <p:cNvSpPr/>
            <p:nvPr/>
          </p:nvSpPr>
          <p:spPr>
            <a:xfrm>
              <a:off x="1413250" y="3336250"/>
              <a:ext cx="85450" cy="86350"/>
            </a:xfrm>
            <a:custGeom>
              <a:avLst/>
              <a:gdLst/>
              <a:ahLst/>
              <a:cxnLst/>
              <a:rect l="l" t="t" r="r" b="b"/>
              <a:pathLst>
                <a:path w="3418" h="3454" extrusionOk="0">
                  <a:moveTo>
                    <a:pt x="1573" y="1"/>
                  </a:moveTo>
                  <a:cubicBezTo>
                    <a:pt x="1144" y="24"/>
                    <a:pt x="739" y="239"/>
                    <a:pt x="453" y="548"/>
                  </a:cubicBezTo>
                  <a:cubicBezTo>
                    <a:pt x="156" y="858"/>
                    <a:pt x="1" y="1275"/>
                    <a:pt x="1" y="1727"/>
                  </a:cubicBezTo>
                  <a:cubicBezTo>
                    <a:pt x="1" y="2680"/>
                    <a:pt x="775" y="3453"/>
                    <a:pt x="1727" y="3453"/>
                  </a:cubicBezTo>
                  <a:cubicBezTo>
                    <a:pt x="2513" y="3453"/>
                    <a:pt x="3192" y="2918"/>
                    <a:pt x="3394" y="2156"/>
                  </a:cubicBezTo>
                  <a:cubicBezTo>
                    <a:pt x="3418" y="2049"/>
                    <a:pt x="3347" y="1929"/>
                    <a:pt x="3239" y="1906"/>
                  </a:cubicBezTo>
                  <a:cubicBezTo>
                    <a:pt x="3222" y="1900"/>
                    <a:pt x="3204" y="1897"/>
                    <a:pt x="3187" y="1897"/>
                  </a:cubicBezTo>
                  <a:cubicBezTo>
                    <a:pt x="3096" y="1897"/>
                    <a:pt x="3009" y="1969"/>
                    <a:pt x="2989" y="2049"/>
                  </a:cubicBezTo>
                  <a:cubicBezTo>
                    <a:pt x="2835" y="2632"/>
                    <a:pt x="2323" y="3049"/>
                    <a:pt x="1703" y="3049"/>
                  </a:cubicBezTo>
                  <a:cubicBezTo>
                    <a:pt x="977" y="3049"/>
                    <a:pt x="394" y="2453"/>
                    <a:pt x="394" y="1739"/>
                  </a:cubicBezTo>
                  <a:cubicBezTo>
                    <a:pt x="394" y="1060"/>
                    <a:pt x="930" y="477"/>
                    <a:pt x="1608" y="417"/>
                  </a:cubicBezTo>
                  <a:cubicBezTo>
                    <a:pt x="1727" y="405"/>
                    <a:pt x="1799" y="310"/>
                    <a:pt x="1799" y="191"/>
                  </a:cubicBezTo>
                  <a:cubicBezTo>
                    <a:pt x="1787" y="72"/>
                    <a:pt x="1692" y="1"/>
                    <a:pt x="1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3"/>
            <p:cNvSpPr/>
            <p:nvPr/>
          </p:nvSpPr>
          <p:spPr>
            <a:xfrm>
              <a:off x="1465050" y="3335075"/>
              <a:ext cx="39625" cy="39600"/>
            </a:xfrm>
            <a:custGeom>
              <a:avLst/>
              <a:gdLst/>
              <a:ahLst/>
              <a:cxnLst/>
              <a:rect l="l" t="t" r="r" b="b"/>
              <a:pathLst>
                <a:path w="1585" h="1584" extrusionOk="0">
                  <a:moveTo>
                    <a:pt x="798" y="417"/>
                  </a:moveTo>
                  <a:cubicBezTo>
                    <a:pt x="1001" y="417"/>
                    <a:pt x="1167" y="583"/>
                    <a:pt x="1167" y="786"/>
                  </a:cubicBezTo>
                  <a:cubicBezTo>
                    <a:pt x="1167" y="1000"/>
                    <a:pt x="1001" y="1167"/>
                    <a:pt x="798" y="1167"/>
                  </a:cubicBezTo>
                  <a:cubicBezTo>
                    <a:pt x="608" y="1167"/>
                    <a:pt x="429" y="1000"/>
                    <a:pt x="429" y="786"/>
                  </a:cubicBezTo>
                  <a:cubicBezTo>
                    <a:pt x="429" y="583"/>
                    <a:pt x="584" y="417"/>
                    <a:pt x="798" y="417"/>
                  </a:cubicBezTo>
                  <a:close/>
                  <a:moveTo>
                    <a:pt x="798" y="0"/>
                  </a:moveTo>
                  <a:cubicBezTo>
                    <a:pt x="370" y="0"/>
                    <a:pt x="1" y="357"/>
                    <a:pt x="1" y="786"/>
                  </a:cubicBezTo>
                  <a:cubicBezTo>
                    <a:pt x="1" y="1226"/>
                    <a:pt x="358" y="1584"/>
                    <a:pt x="798" y="1584"/>
                  </a:cubicBezTo>
                  <a:cubicBezTo>
                    <a:pt x="1227" y="1584"/>
                    <a:pt x="1584" y="1226"/>
                    <a:pt x="1584" y="786"/>
                  </a:cubicBezTo>
                  <a:cubicBezTo>
                    <a:pt x="1584" y="357"/>
                    <a:pt x="1227"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3"/>
            <p:cNvSpPr/>
            <p:nvPr/>
          </p:nvSpPr>
          <p:spPr>
            <a:xfrm>
              <a:off x="1282600" y="3226725"/>
              <a:ext cx="348275" cy="304825"/>
            </a:xfrm>
            <a:custGeom>
              <a:avLst/>
              <a:gdLst/>
              <a:ahLst/>
              <a:cxnLst/>
              <a:rect l="l" t="t" r="r" b="b"/>
              <a:pathLst>
                <a:path w="13931" h="12193" extrusionOk="0">
                  <a:moveTo>
                    <a:pt x="6929" y="393"/>
                  </a:moveTo>
                  <a:cubicBezTo>
                    <a:pt x="7049" y="393"/>
                    <a:pt x="7144" y="476"/>
                    <a:pt x="7144" y="595"/>
                  </a:cubicBezTo>
                  <a:lnTo>
                    <a:pt x="7144" y="1786"/>
                  </a:lnTo>
                  <a:cubicBezTo>
                    <a:pt x="7144" y="1905"/>
                    <a:pt x="7049" y="2000"/>
                    <a:pt x="6929" y="2000"/>
                  </a:cubicBezTo>
                  <a:cubicBezTo>
                    <a:pt x="6810" y="2000"/>
                    <a:pt x="6727" y="1905"/>
                    <a:pt x="6727" y="1786"/>
                  </a:cubicBezTo>
                  <a:lnTo>
                    <a:pt x="6727" y="595"/>
                  </a:lnTo>
                  <a:cubicBezTo>
                    <a:pt x="6739" y="500"/>
                    <a:pt x="6834" y="393"/>
                    <a:pt x="6929" y="393"/>
                  </a:cubicBezTo>
                  <a:close/>
                  <a:moveTo>
                    <a:pt x="1786" y="5977"/>
                  </a:moveTo>
                  <a:cubicBezTo>
                    <a:pt x="1905" y="5977"/>
                    <a:pt x="1988" y="6060"/>
                    <a:pt x="1988" y="6180"/>
                  </a:cubicBezTo>
                  <a:cubicBezTo>
                    <a:pt x="1988" y="6299"/>
                    <a:pt x="1905" y="6394"/>
                    <a:pt x="1786" y="6394"/>
                  </a:cubicBezTo>
                  <a:lnTo>
                    <a:pt x="595" y="6394"/>
                  </a:lnTo>
                  <a:cubicBezTo>
                    <a:pt x="476" y="6394"/>
                    <a:pt x="381" y="6299"/>
                    <a:pt x="381" y="6180"/>
                  </a:cubicBezTo>
                  <a:cubicBezTo>
                    <a:pt x="381" y="6060"/>
                    <a:pt x="476" y="5977"/>
                    <a:pt x="595" y="5977"/>
                  </a:cubicBezTo>
                  <a:close/>
                  <a:moveTo>
                    <a:pt x="13287" y="5977"/>
                  </a:moveTo>
                  <a:cubicBezTo>
                    <a:pt x="13406" y="5977"/>
                    <a:pt x="13502" y="6060"/>
                    <a:pt x="13502" y="6180"/>
                  </a:cubicBezTo>
                  <a:cubicBezTo>
                    <a:pt x="13502" y="6299"/>
                    <a:pt x="13406" y="6394"/>
                    <a:pt x="13287" y="6394"/>
                  </a:cubicBezTo>
                  <a:lnTo>
                    <a:pt x="12097" y="6394"/>
                  </a:lnTo>
                  <a:cubicBezTo>
                    <a:pt x="11978" y="6394"/>
                    <a:pt x="11894" y="6299"/>
                    <a:pt x="11894" y="6180"/>
                  </a:cubicBezTo>
                  <a:cubicBezTo>
                    <a:pt x="11894" y="6060"/>
                    <a:pt x="11978" y="5977"/>
                    <a:pt x="12097" y="5977"/>
                  </a:cubicBezTo>
                  <a:close/>
                  <a:moveTo>
                    <a:pt x="6929" y="10180"/>
                  </a:moveTo>
                  <a:cubicBezTo>
                    <a:pt x="7049" y="10180"/>
                    <a:pt x="7144" y="10275"/>
                    <a:pt x="7144" y="10394"/>
                  </a:cubicBezTo>
                  <a:lnTo>
                    <a:pt x="7144" y="11585"/>
                  </a:lnTo>
                  <a:cubicBezTo>
                    <a:pt x="7144" y="11704"/>
                    <a:pt x="7049" y="11787"/>
                    <a:pt x="6929" y="11787"/>
                  </a:cubicBezTo>
                  <a:cubicBezTo>
                    <a:pt x="6810" y="11787"/>
                    <a:pt x="6727" y="11704"/>
                    <a:pt x="6727" y="11585"/>
                  </a:cubicBezTo>
                  <a:lnTo>
                    <a:pt x="6727" y="10394"/>
                  </a:lnTo>
                  <a:cubicBezTo>
                    <a:pt x="6727" y="10275"/>
                    <a:pt x="6810" y="10180"/>
                    <a:pt x="6929" y="10180"/>
                  </a:cubicBezTo>
                  <a:close/>
                  <a:moveTo>
                    <a:pt x="6953" y="0"/>
                  </a:moveTo>
                  <a:cubicBezTo>
                    <a:pt x="6620" y="0"/>
                    <a:pt x="6334" y="286"/>
                    <a:pt x="6334" y="619"/>
                  </a:cubicBezTo>
                  <a:lnTo>
                    <a:pt x="6334" y="1179"/>
                  </a:lnTo>
                  <a:cubicBezTo>
                    <a:pt x="5191" y="1357"/>
                    <a:pt x="4012" y="2012"/>
                    <a:pt x="2858" y="3143"/>
                  </a:cubicBezTo>
                  <a:cubicBezTo>
                    <a:pt x="1917" y="4036"/>
                    <a:pt x="1214" y="5025"/>
                    <a:pt x="845" y="5572"/>
                  </a:cubicBezTo>
                  <a:lnTo>
                    <a:pt x="607" y="5572"/>
                  </a:lnTo>
                  <a:cubicBezTo>
                    <a:pt x="262" y="5572"/>
                    <a:pt x="0" y="5858"/>
                    <a:pt x="0" y="6180"/>
                  </a:cubicBezTo>
                  <a:cubicBezTo>
                    <a:pt x="0" y="6513"/>
                    <a:pt x="274" y="6787"/>
                    <a:pt x="607" y="6787"/>
                  </a:cubicBezTo>
                  <a:lnTo>
                    <a:pt x="953" y="6787"/>
                  </a:lnTo>
                  <a:cubicBezTo>
                    <a:pt x="1786" y="8025"/>
                    <a:pt x="3858" y="10656"/>
                    <a:pt x="6358" y="11049"/>
                  </a:cubicBezTo>
                  <a:lnTo>
                    <a:pt x="6358" y="11585"/>
                  </a:lnTo>
                  <a:cubicBezTo>
                    <a:pt x="6358" y="11930"/>
                    <a:pt x="6632" y="12192"/>
                    <a:pt x="6965" y="12192"/>
                  </a:cubicBezTo>
                  <a:cubicBezTo>
                    <a:pt x="7287" y="12192"/>
                    <a:pt x="7572" y="11906"/>
                    <a:pt x="7572" y="11585"/>
                  </a:cubicBezTo>
                  <a:lnTo>
                    <a:pt x="7572" y="11049"/>
                  </a:lnTo>
                  <a:cubicBezTo>
                    <a:pt x="10073" y="10656"/>
                    <a:pt x="12144" y="8025"/>
                    <a:pt x="12978" y="6787"/>
                  </a:cubicBezTo>
                  <a:lnTo>
                    <a:pt x="13323" y="6787"/>
                  </a:lnTo>
                  <a:cubicBezTo>
                    <a:pt x="13657" y="6787"/>
                    <a:pt x="13930" y="6513"/>
                    <a:pt x="13930" y="6180"/>
                  </a:cubicBezTo>
                  <a:cubicBezTo>
                    <a:pt x="13930" y="5858"/>
                    <a:pt x="13633" y="5572"/>
                    <a:pt x="13287" y="5572"/>
                  </a:cubicBezTo>
                  <a:lnTo>
                    <a:pt x="13049" y="5572"/>
                  </a:lnTo>
                  <a:cubicBezTo>
                    <a:pt x="12656" y="4989"/>
                    <a:pt x="11930" y="3989"/>
                    <a:pt x="10966" y="3072"/>
                  </a:cubicBezTo>
                  <a:cubicBezTo>
                    <a:pt x="10920" y="3038"/>
                    <a:pt x="10871" y="3020"/>
                    <a:pt x="10824" y="3020"/>
                  </a:cubicBezTo>
                  <a:cubicBezTo>
                    <a:pt x="10773" y="3020"/>
                    <a:pt x="10723" y="3041"/>
                    <a:pt x="10680" y="3084"/>
                  </a:cubicBezTo>
                  <a:cubicBezTo>
                    <a:pt x="10609" y="3179"/>
                    <a:pt x="10609" y="3298"/>
                    <a:pt x="10704" y="3370"/>
                  </a:cubicBezTo>
                  <a:cubicBezTo>
                    <a:pt x="11513" y="4144"/>
                    <a:pt x="12168" y="4989"/>
                    <a:pt x="12561" y="5572"/>
                  </a:cubicBezTo>
                  <a:lnTo>
                    <a:pt x="12097" y="5572"/>
                  </a:lnTo>
                  <a:cubicBezTo>
                    <a:pt x="11752" y="5572"/>
                    <a:pt x="11490" y="5858"/>
                    <a:pt x="11490" y="6180"/>
                  </a:cubicBezTo>
                  <a:cubicBezTo>
                    <a:pt x="11490" y="6513"/>
                    <a:pt x="11763" y="6787"/>
                    <a:pt x="12097" y="6787"/>
                  </a:cubicBezTo>
                  <a:lnTo>
                    <a:pt x="12454" y="6787"/>
                  </a:lnTo>
                  <a:cubicBezTo>
                    <a:pt x="12049" y="7358"/>
                    <a:pt x="11430" y="8156"/>
                    <a:pt x="10644" y="8906"/>
                  </a:cubicBezTo>
                  <a:cubicBezTo>
                    <a:pt x="9596" y="9882"/>
                    <a:pt x="8561" y="10454"/>
                    <a:pt x="7561" y="10632"/>
                  </a:cubicBezTo>
                  <a:lnTo>
                    <a:pt x="7561" y="10382"/>
                  </a:lnTo>
                  <a:cubicBezTo>
                    <a:pt x="7561" y="10037"/>
                    <a:pt x="7275" y="9763"/>
                    <a:pt x="6941" y="9763"/>
                  </a:cubicBezTo>
                  <a:cubicBezTo>
                    <a:pt x="6620" y="9763"/>
                    <a:pt x="6334" y="10049"/>
                    <a:pt x="6334" y="10382"/>
                  </a:cubicBezTo>
                  <a:lnTo>
                    <a:pt x="6334" y="10632"/>
                  </a:lnTo>
                  <a:cubicBezTo>
                    <a:pt x="5334" y="10466"/>
                    <a:pt x="4298" y="9882"/>
                    <a:pt x="3250" y="8906"/>
                  </a:cubicBezTo>
                  <a:cubicBezTo>
                    <a:pt x="2465" y="8180"/>
                    <a:pt x="1822" y="7358"/>
                    <a:pt x="1441" y="6787"/>
                  </a:cubicBezTo>
                  <a:lnTo>
                    <a:pt x="1798" y="6787"/>
                  </a:lnTo>
                  <a:cubicBezTo>
                    <a:pt x="2143" y="6787"/>
                    <a:pt x="2405" y="6513"/>
                    <a:pt x="2405" y="6180"/>
                  </a:cubicBezTo>
                  <a:cubicBezTo>
                    <a:pt x="2405" y="5858"/>
                    <a:pt x="2131" y="5572"/>
                    <a:pt x="1798" y="5572"/>
                  </a:cubicBezTo>
                  <a:lnTo>
                    <a:pt x="1334" y="5572"/>
                  </a:lnTo>
                  <a:cubicBezTo>
                    <a:pt x="2119" y="4429"/>
                    <a:pt x="4060" y="1989"/>
                    <a:pt x="6334" y="1584"/>
                  </a:cubicBezTo>
                  <a:lnTo>
                    <a:pt x="6334" y="1786"/>
                  </a:lnTo>
                  <a:cubicBezTo>
                    <a:pt x="6334" y="2131"/>
                    <a:pt x="6620" y="2405"/>
                    <a:pt x="6941" y="2405"/>
                  </a:cubicBezTo>
                  <a:cubicBezTo>
                    <a:pt x="7275" y="2405"/>
                    <a:pt x="7561" y="2119"/>
                    <a:pt x="7561" y="1786"/>
                  </a:cubicBezTo>
                  <a:lnTo>
                    <a:pt x="7561" y="1584"/>
                  </a:lnTo>
                  <a:cubicBezTo>
                    <a:pt x="8358" y="1715"/>
                    <a:pt x="9192" y="2131"/>
                    <a:pt x="10049" y="2798"/>
                  </a:cubicBezTo>
                  <a:cubicBezTo>
                    <a:pt x="10085" y="2834"/>
                    <a:pt x="10132" y="2846"/>
                    <a:pt x="10168" y="2846"/>
                  </a:cubicBezTo>
                  <a:cubicBezTo>
                    <a:pt x="10228" y="2846"/>
                    <a:pt x="10287" y="2822"/>
                    <a:pt x="10323" y="2774"/>
                  </a:cubicBezTo>
                  <a:cubicBezTo>
                    <a:pt x="10406" y="2679"/>
                    <a:pt x="10382" y="2548"/>
                    <a:pt x="10299" y="2489"/>
                  </a:cubicBezTo>
                  <a:cubicBezTo>
                    <a:pt x="9370" y="1762"/>
                    <a:pt x="8453" y="1310"/>
                    <a:pt x="7561" y="1179"/>
                  </a:cubicBezTo>
                  <a:lnTo>
                    <a:pt x="7561" y="619"/>
                  </a:lnTo>
                  <a:cubicBezTo>
                    <a:pt x="7561" y="274"/>
                    <a:pt x="7275" y="0"/>
                    <a:pt x="6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3"/>
            <p:cNvSpPr/>
            <p:nvPr/>
          </p:nvSpPr>
          <p:spPr>
            <a:xfrm>
              <a:off x="1526675" y="3224925"/>
              <a:ext cx="86925" cy="83675"/>
            </a:xfrm>
            <a:custGeom>
              <a:avLst/>
              <a:gdLst/>
              <a:ahLst/>
              <a:cxnLst/>
              <a:rect l="l" t="t" r="r" b="b"/>
              <a:pathLst>
                <a:path w="3477" h="3347" extrusionOk="0">
                  <a:moveTo>
                    <a:pt x="2584" y="417"/>
                  </a:moveTo>
                  <a:cubicBezTo>
                    <a:pt x="2858" y="417"/>
                    <a:pt x="3084" y="644"/>
                    <a:pt x="3084" y="906"/>
                  </a:cubicBezTo>
                  <a:lnTo>
                    <a:pt x="3084" y="2751"/>
                  </a:lnTo>
                  <a:cubicBezTo>
                    <a:pt x="3084" y="2870"/>
                    <a:pt x="2989" y="2965"/>
                    <a:pt x="2870" y="2965"/>
                  </a:cubicBezTo>
                  <a:cubicBezTo>
                    <a:pt x="2751" y="2965"/>
                    <a:pt x="2667" y="2870"/>
                    <a:pt x="2667" y="2751"/>
                  </a:cubicBezTo>
                  <a:lnTo>
                    <a:pt x="2667" y="1037"/>
                  </a:lnTo>
                  <a:cubicBezTo>
                    <a:pt x="2667" y="929"/>
                    <a:pt x="2572" y="834"/>
                    <a:pt x="2453" y="834"/>
                  </a:cubicBezTo>
                  <a:lnTo>
                    <a:pt x="607" y="834"/>
                  </a:lnTo>
                  <a:cubicBezTo>
                    <a:pt x="488" y="834"/>
                    <a:pt x="405" y="739"/>
                    <a:pt x="405" y="632"/>
                  </a:cubicBezTo>
                  <a:cubicBezTo>
                    <a:pt x="405" y="513"/>
                    <a:pt x="488" y="417"/>
                    <a:pt x="607" y="417"/>
                  </a:cubicBezTo>
                  <a:close/>
                  <a:moveTo>
                    <a:pt x="607" y="1"/>
                  </a:moveTo>
                  <a:cubicBezTo>
                    <a:pt x="262" y="1"/>
                    <a:pt x="0" y="275"/>
                    <a:pt x="0" y="608"/>
                  </a:cubicBezTo>
                  <a:cubicBezTo>
                    <a:pt x="0" y="953"/>
                    <a:pt x="262" y="1239"/>
                    <a:pt x="607" y="1239"/>
                  </a:cubicBezTo>
                  <a:lnTo>
                    <a:pt x="2262" y="1239"/>
                  </a:lnTo>
                  <a:lnTo>
                    <a:pt x="2262" y="2739"/>
                  </a:lnTo>
                  <a:cubicBezTo>
                    <a:pt x="2262" y="3084"/>
                    <a:pt x="2524" y="3346"/>
                    <a:pt x="2870" y="3346"/>
                  </a:cubicBezTo>
                  <a:cubicBezTo>
                    <a:pt x="3215" y="3346"/>
                    <a:pt x="3477" y="3084"/>
                    <a:pt x="3477" y="2739"/>
                  </a:cubicBezTo>
                  <a:lnTo>
                    <a:pt x="3477" y="894"/>
                  </a:lnTo>
                  <a:cubicBezTo>
                    <a:pt x="3477" y="406"/>
                    <a:pt x="3084" y="1"/>
                    <a:pt x="25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3"/>
            <p:cNvSpPr/>
            <p:nvPr/>
          </p:nvSpPr>
          <p:spPr>
            <a:xfrm>
              <a:off x="1298650" y="3225525"/>
              <a:ext cx="86950" cy="83675"/>
            </a:xfrm>
            <a:custGeom>
              <a:avLst/>
              <a:gdLst/>
              <a:ahLst/>
              <a:cxnLst/>
              <a:rect l="l" t="t" r="r" b="b"/>
              <a:pathLst>
                <a:path w="3478" h="3347" extrusionOk="0">
                  <a:moveTo>
                    <a:pt x="2870" y="393"/>
                  </a:moveTo>
                  <a:cubicBezTo>
                    <a:pt x="2989" y="393"/>
                    <a:pt x="3073" y="489"/>
                    <a:pt x="3073" y="608"/>
                  </a:cubicBezTo>
                  <a:cubicBezTo>
                    <a:pt x="3073" y="715"/>
                    <a:pt x="2989" y="810"/>
                    <a:pt x="2870" y="810"/>
                  </a:cubicBezTo>
                  <a:lnTo>
                    <a:pt x="1025" y="810"/>
                  </a:lnTo>
                  <a:cubicBezTo>
                    <a:pt x="906" y="810"/>
                    <a:pt x="811" y="905"/>
                    <a:pt x="811" y="1013"/>
                  </a:cubicBezTo>
                  <a:lnTo>
                    <a:pt x="811" y="2727"/>
                  </a:lnTo>
                  <a:cubicBezTo>
                    <a:pt x="811" y="2846"/>
                    <a:pt x="727" y="2941"/>
                    <a:pt x="608" y="2941"/>
                  </a:cubicBezTo>
                  <a:cubicBezTo>
                    <a:pt x="489" y="2941"/>
                    <a:pt x="394" y="2846"/>
                    <a:pt x="394" y="2727"/>
                  </a:cubicBezTo>
                  <a:lnTo>
                    <a:pt x="394" y="882"/>
                  </a:lnTo>
                  <a:cubicBezTo>
                    <a:pt x="394" y="620"/>
                    <a:pt x="620" y="393"/>
                    <a:pt x="894" y="393"/>
                  </a:cubicBezTo>
                  <a:close/>
                  <a:moveTo>
                    <a:pt x="894" y="1"/>
                  </a:moveTo>
                  <a:cubicBezTo>
                    <a:pt x="394" y="1"/>
                    <a:pt x="1" y="405"/>
                    <a:pt x="1" y="894"/>
                  </a:cubicBezTo>
                  <a:lnTo>
                    <a:pt x="1" y="2739"/>
                  </a:lnTo>
                  <a:cubicBezTo>
                    <a:pt x="1" y="3060"/>
                    <a:pt x="263" y="3346"/>
                    <a:pt x="608" y="3346"/>
                  </a:cubicBezTo>
                  <a:cubicBezTo>
                    <a:pt x="953" y="3346"/>
                    <a:pt x="1215" y="3072"/>
                    <a:pt x="1215" y="2727"/>
                  </a:cubicBezTo>
                  <a:lnTo>
                    <a:pt x="1215" y="1227"/>
                  </a:lnTo>
                  <a:lnTo>
                    <a:pt x="2870" y="1227"/>
                  </a:lnTo>
                  <a:cubicBezTo>
                    <a:pt x="3216" y="1227"/>
                    <a:pt x="3478" y="953"/>
                    <a:pt x="3478" y="620"/>
                  </a:cubicBezTo>
                  <a:cubicBezTo>
                    <a:pt x="3478" y="274"/>
                    <a:pt x="3216" y="1"/>
                    <a:pt x="28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3"/>
            <p:cNvSpPr/>
            <p:nvPr/>
          </p:nvSpPr>
          <p:spPr>
            <a:xfrm>
              <a:off x="1526675" y="3449950"/>
              <a:ext cx="86925" cy="83375"/>
            </a:xfrm>
            <a:custGeom>
              <a:avLst/>
              <a:gdLst/>
              <a:ahLst/>
              <a:cxnLst/>
              <a:rect l="l" t="t" r="r" b="b"/>
              <a:pathLst>
                <a:path w="3477" h="3335" extrusionOk="0">
                  <a:moveTo>
                    <a:pt x="2870" y="1"/>
                  </a:moveTo>
                  <a:cubicBezTo>
                    <a:pt x="2524" y="1"/>
                    <a:pt x="2262" y="275"/>
                    <a:pt x="2262" y="620"/>
                  </a:cubicBezTo>
                  <a:lnTo>
                    <a:pt x="2262" y="2120"/>
                  </a:lnTo>
                  <a:lnTo>
                    <a:pt x="1774" y="2120"/>
                  </a:lnTo>
                  <a:cubicBezTo>
                    <a:pt x="1655" y="2120"/>
                    <a:pt x="1560" y="2203"/>
                    <a:pt x="1560" y="2323"/>
                  </a:cubicBezTo>
                  <a:cubicBezTo>
                    <a:pt x="1560" y="2442"/>
                    <a:pt x="1655" y="2537"/>
                    <a:pt x="1774" y="2537"/>
                  </a:cubicBezTo>
                  <a:lnTo>
                    <a:pt x="2453" y="2537"/>
                  </a:lnTo>
                  <a:cubicBezTo>
                    <a:pt x="2572" y="2537"/>
                    <a:pt x="2667" y="2442"/>
                    <a:pt x="2667" y="2323"/>
                  </a:cubicBezTo>
                  <a:lnTo>
                    <a:pt x="2667" y="620"/>
                  </a:lnTo>
                  <a:cubicBezTo>
                    <a:pt x="2667" y="501"/>
                    <a:pt x="2751" y="406"/>
                    <a:pt x="2870" y="406"/>
                  </a:cubicBezTo>
                  <a:cubicBezTo>
                    <a:pt x="2989" y="406"/>
                    <a:pt x="3072" y="501"/>
                    <a:pt x="3072" y="620"/>
                  </a:cubicBezTo>
                  <a:lnTo>
                    <a:pt x="3072" y="2465"/>
                  </a:lnTo>
                  <a:cubicBezTo>
                    <a:pt x="3072" y="2727"/>
                    <a:pt x="2858" y="2954"/>
                    <a:pt x="2584" y="2954"/>
                  </a:cubicBezTo>
                  <a:lnTo>
                    <a:pt x="607" y="2954"/>
                  </a:lnTo>
                  <a:cubicBezTo>
                    <a:pt x="488" y="2954"/>
                    <a:pt x="393" y="2858"/>
                    <a:pt x="393" y="2739"/>
                  </a:cubicBezTo>
                  <a:cubicBezTo>
                    <a:pt x="393" y="2620"/>
                    <a:pt x="488" y="2537"/>
                    <a:pt x="607" y="2537"/>
                  </a:cubicBezTo>
                  <a:lnTo>
                    <a:pt x="905" y="2537"/>
                  </a:lnTo>
                  <a:cubicBezTo>
                    <a:pt x="1024" y="2537"/>
                    <a:pt x="1107" y="2442"/>
                    <a:pt x="1107" y="2323"/>
                  </a:cubicBezTo>
                  <a:cubicBezTo>
                    <a:pt x="1107" y="2203"/>
                    <a:pt x="1024" y="2120"/>
                    <a:pt x="905" y="2120"/>
                  </a:cubicBezTo>
                  <a:lnTo>
                    <a:pt x="607" y="2120"/>
                  </a:lnTo>
                  <a:cubicBezTo>
                    <a:pt x="262" y="2120"/>
                    <a:pt x="0" y="2382"/>
                    <a:pt x="0" y="2727"/>
                  </a:cubicBezTo>
                  <a:cubicBezTo>
                    <a:pt x="0" y="3073"/>
                    <a:pt x="262" y="3335"/>
                    <a:pt x="607" y="3335"/>
                  </a:cubicBezTo>
                  <a:lnTo>
                    <a:pt x="2584" y="3335"/>
                  </a:lnTo>
                  <a:cubicBezTo>
                    <a:pt x="3072" y="3335"/>
                    <a:pt x="3477" y="2942"/>
                    <a:pt x="3477" y="2442"/>
                  </a:cubicBezTo>
                  <a:lnTo>
                    <a:pt x="3477" y="596"/>
                  </a:lnTo>
                  <a:cubicBezTo>
                    <a:pt x="3477" y="275"/>
                    <a:pt x="3203" y="1"/>
                    <a:pt x="28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3"/>
            <p:cNvSpPr/>
            <p:nvPr/>
          </p:nvSpPr>
          <p:spPr>
            <a:xfrm>
              <a:off x="1298375" y="3449950"/>
              <a:ext cx="87225" cy="83975"/>
            </a:xfrm>
            <a:custGeom>
              <a:avLst/>
              <a:gdLst/>
              <a:ahLst/>
              <a:cxnLst/>
              <a:rect l="l" t="t" r="r" b="b"/>
              <a:pathLst>
                <a:path w="3489" h="3359" extrusionOk="0">
                  <a:moveTo>
                    <a:pt x="619" y="394"/>
                  </a:moveTo>
                  <a:cubicBezTo>
                    <a:pt x="738" y="394"/>
                    <a:pt x="822" y="477"/>
                    <a:pt x="822" y="596"/>
                  </a:cubicBezTo>
                  <a:lnTo>
                    <a:pt x="822" y="2311"/>
                  </a:lnTo>
                  <a:cubicBezTo>
                    <a:pt x="822" y="2430"/>
                    <a:pt x="917" y="2525"/>
                    <a:pt x="1036" y="2525"/>
                  </a:cubicBezTo>
                  <a:lnTo>
                    <a:pt x="2881" y="2525"/>
                  </a:lnTo>
                  <a:cubicBezTo>
                    <a:pt x="3000" y="2525"/>
                    <a:pt x="3084" y="2608"/>
                    <a:pt x="3084" y="2727"/>
                  </a:cubicBezTo>
                  <a:cubicBezTo>
                    <a:pt x="3084" y="2846"/>
                    <a:pt x="3000" y="2942"/>
                    <a:pt x="2881" y="2942"/>
                  </a:cubicBezTo>
                  <a:lnTo>
                    <a:pt x="905" y="2942"/>
                  </a:lnTo>
                  <a:cubicBezTo>
                    <a:pt x="631" y="2942"/>
                    <a:pt x="405" y="2715"/>
                    <a:pt x="405" y="2442"/>
                  </a:cubicBezTo>
                  <a:lnTo>
                    <a:pt x="405" y="596"/>
                  </a:lnTo>
                  <a:cubicBezTo>
                    <a:pt x="405" y="477"/>
                    <a:pt x="500" y="394"/>
                    <a:pt x="619" y="394"/>
                  </a:cubicBezTo>
                  <a:close/>
                  <a:moveTo>
                    <a:pt x="619" y="1"/>
                  </a:moveTo>
                  <a:cubicBezTo>
                    <a:pt x="274" y="1"/>
                    <a:pt x="0" y="275"/>
                    <a:pt x="0" y="620"/>
                  </a:cubicBezTo>
                  <a:lnTo>
                    <a:pt x="0" y="2465"/>
                  </a:lnTo>
                  <a:cubicBezTo>
                    <a:pt x="0" y="2954"/>
                    <a:pt x="405" y="3358"/>
                    <a:pt x="893" y="3358"/>
                  </a:cubicBezTo>
                  <a:lnTo>
                    <a:pt x="2881" y="3358"/>
                  </a:lnTo>
                  <a:cubicBezTo>
                    <a:pt x="3215" y="3358"/>
                    <a:pt x="3489" y="3085"/>
                    <a:pt x="3489" y="2739"/>
                  </a:cubicBezTo>
                  <a:cubicBezTo>
                    <a:pt x="3489" y="2394"/>
                    <a:pt x="3227" y="2120"/>
                    <a:pt x="2881" y="2120"/>
                  </a:cubicBezTo>
                  <a:lnTo>
                    <a:pt x="1226" y="2120"/>
                  </a:lnTo>
                  <a:lnTo>
                    <a:pt x="1226" y="620"/>
                  </a:lnTo>
                  <a:cubicBezTo>
                    <a:pt x="1226" y="275"/>
                    <a:pt x="953"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53"/>
          <p:cNvGrpSpPr/>
          <p:nvPr/>
        </p:nvGrpSpPr>
        <p:grpSpPr>
          <a:xfrm>
            <a:off x="2481387" y="1688772"/>
            <a:ext cx="373507" cy="374098"/>
            <a:chOff x="1942500" y="3812250"/>
            <a:chExt cx="347675" cy="348225"/>
          </a:xfrm>
        </p:grpSpPr>
        <p:sp>
          <p:nvSpPr>
            <p:cNvPr id="737" name="Google Shape;737;p53"/>
            <p:cNvSpPr/>
            <p:nvPr/>
          </p:nvSpPr>
          <p:spPr>
            <a:xfrm>
              <a:off x="1942500" y="3812800"/>
              <a:ext cx="292325" cy="347675"/>
            </a:xfrm>
            <a:custGeom>
              <a:avLst/>
              <a:gdLst/>
              <a:ahLst/>
              <a:cxnLst/>
              <a:rect l="l" t="t" r="r" b="b"/>
              <a:pathLst>
                <a:path w="11693" h="13907" extrusionOk="0">
                  <a:moveTo>
                    <a:pt x="6953" y="1"/>
                  </a:moveTo>
                  <a:cubicBezTo>
                    <a:pt x="5096" y="1"/>
                    <a:pt x="3358" y="727"/>
                    <a:pt x="2048" y="2036"/>
                  </a:cubicBezTo>
                  <a:cubicBezTo>
                    <a:pt x="738" y="3346"/>
                    <a:pt x="0" y="5096"/>
                    <a:pt x="0" y="6954"/>
                  </a:cubicBezTo>
                  <a:cubicBezTo>
                    <a:pt x="0" y="8811"/>
                    <a:pt x="738" y="10549"/>
                    <a:pt x="2048" y="11859"/>
                  </a:cubicBezTo>
                  <a:cubicBezTo>
                    <a:pt x="3358" y="13169"/>
                    <a:pt x="5096" y="13907"/>
                    <a:pt x="6953" y="13907"/>
                  </a:cubicBezTo>
                  <a:cubicBezTo>
                    <a:pt x="8668" y="13907"/>
                    <a:pt x="10323" y="13276"/>
                    <a:pt x="11597" y="12133"/>
                  </a:cubicBezTo>
                  <a:cubicBezTo>
                    <a:pt x="11692" y="12062"/>
                    <a:pt x="11692" y="11919"/>
                    <a:pt x="11609" y="11847"/>
                  </a:cubicBezTo>
                  <a:cubicBezTo>
                    <a:pt x="11575" y="11800"/>
                    <a:pt x="11518" y="11772"/>
                    <a:pt x="11459" y="11772"/>
                  </a:cubicBezTo>
                  <a:cubicBezTo>
                    <a:pt x="11415" y="11772"/>
                    <a:pt x="11371" y="11788"/>
                    <a:pt x="11335" y="11823"/>
                  </a:cubicBezTo>
                  <a:cubicBezTo>
                    <a:pt x="10121" y="12895"/>
                    <a:pt x="8573" y="13490"/>
                    <a:pt x="6965" y="13490"/>
                  </a:cubicBezTo>
                  <a:cubicBezTo>
                    <a:pt x="5227" y="13490"/>
                    <a:pt x="3596" y="12800"/>
                    <a:pt x="2358" y="11561"/>
                  </a:cubicBezTo>
                  <a:cubicBezTo>
                    <a:pt x="1119" y="10335"/>
                    <a:pt x="441" y="8692"/>
                    <a:pt x="441" y="6954"/>
                  </a:cubicBezTo>
                  <a:cubicBezTo>
                    <a:pt x="441" y="5215"/>
                    <a:pt x="1119" y="3572"/>
                    <a:pt x="2358" y="2334"/>
                  </a:cubicBezTo>
                  <a:cubicBezTo>
                    <a:pt x="3596" y="1108"/>
                    <a:pt x="5227" y="417"/>
                    <a:pt x="6965" y="417"/>
                  </a:cubicBezTo>
                  <a:cubicBezTo>
                    <a:pt x="7799" y="417"/>
                    <a:pt x="8620" y="584"/>
                    <a:pt x="9394" y="882"/>
                  </a:cubicBezTo>
                  <a:cubicBezTo>
                    <a:pt x="9420" y="893"/>
                    <a:pt x="9446" y="898"/>
                    <a:pt x="9472" y="898"/>
                  </a:cubicBezTo>
                  <a:cubicBezTo>
                    <a:pt x="9554" y="898"/>
                    <a:pt x="9632" y="844"/>
                    <a:pt x="9668" y="763"/>
                  </a:cubicBezTo>
                  <a:cubicBezTo>
                    <a:pt x="9704" y="655"/>
                    <a:pt x="9644" y="536"/>
                    <a:pt x="9549" y="489"/>
                  </a:cubicBezTo>
                  <a:cubicBezTo>
                    <a:pt x="8727" y="167"/>
                    <a:pt x="7846" y="1"/>
                    <a:pt x="6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3"/>
            <p:cNvSpPr/>
            <p:nvPr/>
          </p:nvSpPr>
          <p:spPr>
            <a:xfrm>
              <a:off x="2238950" y="3916950"/>
              <a:ext cx="51225" cy="184300"/>
            </a:xfrm>
            <a:custGeom>
              <a:avLst/>
              <a:gdLst/>
              <a:ahLst/>
              <a:cxnLst/>
              <a:rect l="l" t="t" r="r" b="b"/>
              <a:pathLst>
                <a:path w="2049" h="7372" extrusionOk="0">
                  <a:moveTo>
                    <a:pt x="1320" y="0"/>
                  </a:moveTo>
                  <a:cubicBezTo>
                    <a:pt x="1293" y="0"/>
                    <a:pt x="1266" y="5"/>
                    <a:pt x="1239" y="14"/>
                  </a:cubicBezTo>
                  <a:cubicBezTo>
                    <a:pt x="1144" y="61"/>
                    <a:pt x="1096" y="180"/>
                    <a:pt x="1144" y="287"/>
                  </a:cubicBezTo>
                  <a:cubicBezTo>
                    <a:pt x="1465" y="1085"/>
                    <a:pt x="1644" y="1942"/>
                    <a:pt x="1644" y="2800"/>
                  </a:cubicBezTo>
                  <a:cubicBezTo>
                    <a:pt x="1644" y="4359"/>
                    <a:pt x="1096" y="5860"/>
                    <a:pt x="84" y="7038"/>
                  </a:cubicBezTo>
                  <a:cubicBezTo>
                    <a:pt x="1" y="7134"/>
                    <a:pt x="25" y="7253"/>
                    <a:pt x="96" y="7324"/>
                  </a:cubicBezTo>
                  <a:cubicBezTo>
                    <a:pt x="144" y="7348"/>
                    <a:pt x="191" y="7372"/>
                    <a:pt x="227" y="7372"/>
                  </a:cubicBezTo>
                  <a:cubicBezTo>
                    <a:pt x="287" y="7372"/>
                    <a:pt x="346" y="7336"/>
                    <a:pt x="382" y="7288"/>
                  </a:cubicBezTo>
                  <a:cubicBezTo>
                    <a:pt x="1453" y="6038"/>
                    <a:pt x="2049" y="4431"/>
                    <a:pt x="2049" y="2788"/>
                  </a:cubicBezTo>
                  <a:cubicBezTo>
                    <a:pt x="2049" y="1859"/>
                    <a:pt x="1870" y="966"/>
                    <a:pt x="1513" y="121"/>
                  </a:cubicBezTo>
                  <a:cubicBezTo>
                    <a:pt x="1477" y="40"/>
                    <a:pt x="1401" y="0"/>
                    <a:pt x="1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3"/>
            <p:cNvSpPr/>
            <p:nvPr/>
          </p:nvSpPr>
          <p:spPr>
            <a:xfrm>
              <a:off x="1983575" y="3923250"/>
              <a:ext cx="267025" cy="197050"/>
            </a:xfrm>
            <a:custGeom>
              <a:avLst/>
              <a:gdLst/>
              <a:ahLst/>
              <a:cxnLst/>
              <a:rect l="l" t="t" r="r" b="b"/>
              <a:pathLst>
                <a:path w="10681" h="7882" extrusionOk="0">
                  <a:moveTo>
                    <a:pt x="741" y="0"/>
                  </a:moveTo>
                  <a:cubicBezTo>
                    <a:pt x="670" y="0"/>
                    <a:pt x="608" y="35"/>
                    <a:pt x="584" y="107"/>
                  </a:cubicBezTo>
                  <a:cubicBezTo>
                    <a:pt x="191" y="869"/>
                    <a:pt x="0" y="1690"/>
                    <a:pt x="0" y="2536"/>
                  </a:cubicBezTo>
                  <a:cubicBezTo>
                    <a:pt x="0" y="5477"/>
                    <a:pt x="2393" y="7882"/>
                    <a:pt x="5346" y="7882"/>
                  </a:cubicBezTo>
                  <a:cubicBezTo>
                    <a:pt x="8287" y="7882"/>
                    <a:pt x="10680" y="5477"/>
                    <a:pt x="10680" y="2536"/>
                  </a:cubicBezTo>
                  <a:cubicBezTo>
                    <a:pt x="10680" y="2024"/>
                    <a:pt x="10609" y="1536"/>
                    <a:pt x="10478" y="1059"/>
                  </a:cubicBezTo>
                  <a:cubicBezTo>
                    <a:pt x="10449" y="973"/>
                    <a:pt x="10367" y="918"/>
                    <a:pt x="10280" y="918"/>
                  </a:cubicBezTo>
                  <a:cubicBezTo>
                    <a:pt x="10259" y="918"/>
                    <a:pt x="10237" y="921"/>
                    <a:pt x="10216" y="928"/>
                  </a:cubicBezTo>
                  <a:cubicBezTo>
                    <a:pt x="10121" y="952"/>
                    <a:pt x="10061" y="1071"/>
                    <a:pt x="10085" y="1178"/>
                  </a:cubicBezTo>
                  <a:cubicBezTo>
                    <a:pt x="10204" y="1631"/>
                    <a:pt x="10275" y="2071"/>
                    <a:pt x="10275" y="2536"/>
                  </a:cubicBezTo>
                  <a:cubicBezTo>
                    <a:pt x="10275" y="5262"/>
                    <a:pt x="8061" y="7477"/>
                    <a:pt x="5334" y="7477"/>
                  </a:cubicBezTo>
                  <a:cubicBezTo>
                    <a:pt x="2620" y="7477"/>
                    <a:pt x="393" y="5262"/>
                    <a:pt x="393" y="2536"/>
                  </a:cubicBezTo>
                  <a:cubicBezTo>
                    <a:pt x="393" y="1750"/>
                    <a:pt x="572" y="988"/>
                    <a:pt x="941" y="285"/>
                  </a:cubicBezTo>
                  <a:cubicBezTo>
                    <a:pt x="977" y="202"/>
                    <a:pt x="941" y="83"/>
                    <a:pt x="846" y="24"/>
                  </a:cubicBezTo>
                  <a:cubicBezTo>
                    <a:pt x="811" y="8"/>
                    <a:pt x="775" y="0"/>
                    <a:pt x="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3"/>
            <p:cNvSpPr/>
            <p:nvPr/>
          </p:nvSpPr>
          <p:spPr>
            <a:xfrm>
              <a:off x="2007375" y="3852975"/>
              <a:ext cx="148850" cy="61650"/>
            </a:xfrm>
            <a:custGeom>
              <a:avLst/>
              <a:gdLst/>
              <a:ahLst/>
              <a:cxnLst/>
              <a:rect l="l" t="t" r="r" b="b"/>
              <a:pathLst>
                <a:path w="5954" h="2466" extrusionOk="0">
                  <a:moveTo>
                    <a:pt x="4358" y="1"/>
                  </a:moveTo>
                  <a:cubicBezTo>
                    <a:pt x="3489" y="1"/>
                    <a:pt x="2680" y="191"/>
                    <a:pt x="1918" y="584"/>
                  </a:cubicBezTo>
                  <a:cubicBezTo>
                    <a:pt x="1191" y="953"/>
                    <a:pt x="548" y="1489"/>
                    <a:pt x="72" y="2144"/>
                  </a:cubicBezTo>
                  <a:cubicBezTo>
                    <a:pt x="1" y="2239"/>
                    <a:pt x="25" y="2370"/>
                    <a:pt x="120" y="2430"/>
                  </a:cubicBezTo>
                  <a:cubicBezTo>
                    <a:pt x="144" y="2454"/>
                    <a:pt x="191" y="2465"/>
                    <a:pt x="239" y="2465"/>
                  </a:cubicBezTo>
                  <a:cubicBezTo>
                    <a:pt x="298" y="2465"/>
                    <a:pt x="358" y="2442"/>
                    <a:pt x="406" y="2382"/>
                  </a:cubicBezTo>
                  <a:cubicBezTo>
                    <a:pt x="846" y="1787"/>
                    <a:pt x="1441" y="1275"/>
                    <a:pt x="2108" y="941"/>
                  </a:cubicBezTo>
                  <a:cubicBezTo>
                    <a:pt x="2811" y="584"/>
                    <a:pt x="3573" y="406"/>
                    <a:pt x="4358" y="406"/>
                  </a:cubicBezTo>
                  <a:cubicBezTo>
                    <a:pt x="4811" y="406"/>
                    <a:pt x="5240" y="465"/>
                    <a:pt x="5668" y="584"/>
                  </a:cubicBezTo>
                  <a:cubicBezTo>
                    <a:pt x="5692" y="594"/>
                    <a:pt x="5715" y="598"/>
                    <a:pt x="5738" y="598"/>
                  </a:cubicBezTo>
                  <a:cubicBezTo>
                    <a:pt x="5827" y="598"/>
                    <a:pt x="5899" y="530"/>
                    <a:pt x="5918" y="453"/>
                  </a:cubicBezTo>
                  <a:cubicBezTo>
                    <a:pt x="5954" y="346"/>
                    <a:pt x="5894" y="227"/>
                    <a:pt x="5775" y="191"/>
                  </a:cubicBezTo>
                  <a:cubicBezTo>
                    <a:pt x="5311" y="72"/>
                    <a:pt x="4835" y="1"/>
                    <a:pt x="4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3"/>
            <p:cNvSpPr/>
            <p:nvPr/>
          </p:nvSpPr>
          <p:spPr>
            <a:xfrm>
              <a:off x="2026425" y="3896450"/>
              <a:ext cx="180125" cy="180100"/>
            </a:xfrm>
            <a:custGeom>
              <a:avLst/>
              <a:gdLst/>
              <a:ahLst/>
              <a:cxnLst/>
              <a:rect l="l" t="t" r="r" b="b"/>
              <a:pathLst>
                <a:path w="7205" h="7204" extrusionOk="0">
                  <a:moveTo>
                    <a:pt x="3596" y="0"/>
                  </a:moveTo>
                  <a:cubicBezTo>
                    <a:pt x="1620" y="0"/>
                    <a:pt x="1" y="1608"/>
                    <a:pt x="1" y="3608"/>
                  </a:cubicBezTo>
                  <a:cubicBezTo>
                    <a:pt x="1" y="5596"/>
                    <a:pt x="1608" y="7203"/>
                    <a:pt x="3596" y="7203"/>
                  </a:cubicBezTo>
                  <a:cubicBezTo>
                    <a:pt x="5597" y="7203"/>
                    <a:pt x="7204" y="5596"/>
                    <a:pt x="7204" y="3608"/>
                  </a:cubicBezTo>
                  <a:cubicBezTo>
                    <a:pt x="7204" y="3513"/>
                    <a:pt x="7204" y="3417"/>
                    <a:pt x="7180" y="3322"/>
                  </a:cubicBezTo>
                  <a:cubicBezTo>
                    <a:pt x="7168" y="3203"/>
                    <a:pt x="7073" y="3132"/>
                    <a:pt x="6966" y="3132"/>
                  </a:cubicBezTo>
                  <a:cubicBezTo>
                    <a:pt x="6847" y="3143"/>
                    <a:pt x="6764" y="3239"/>
                    <a:pt x="6764" y="3358"/>
                  </a:cubicBezTo>
                  <a:cubicBezTo>
                    <a:pt x="6764" y="3441"/>
                    <a:pt x="6787" y="3536"/>
                    <a:pt x="6787" y="3608"/>
                  </a:cubicBezTo>
                  <a:cubicBezTo>
                    <a:pt x="6787" y="5358"/>
                    <a:pt x="5359" y="6787"/>
                    <a:pt x="3596" y="6787"/>
                  </a:cubicBezTo>
                  <a:cubicBezTo>
                    <a:pt x="1846" y="6787"/>
                    <a:pt x="417" y="5358"/>
                    <a:pt x="417" y="3608"/>
                  </a:cubicBezTo>
                  <a:cubicBezTo>
                    <a:pt x="417" y="1846"/>
                    <a:pt x="1846" y="417"/>
                    <a:pt x="3596" y="417"/>
                  </a:cubicBezTo>
                  <a:cubicBezTo>
                    <a:pt x="3668" y="417"/>
                    <a:pt x="3751" y="417"/>
                    <a:pt x="3823" y="441"/>
                  </a:cubicBezTo>
                  <a:cubicBezTo>
                    <a:pt x="3942" y="441"/>
                    <a:pt x="4049" y="357"/>
                    <a:pt x="4049" y="238"/>
                  </a:cubicBezTo>
                  <a:cubicBezTo>
                    <a:pt x="4061" y="119"/>
                    <a:pt x="3966" y="36"/>
                    <a:pt x="3846" y="24"/>
                  </a:cubicBezTo>
                  <a:cubicBezTo>
                    <a:pt x="3763" y="24"/>
                    <a:pt x="3692" y="0"/>
                    <a:pt x="3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3"/>
            <p:cNvSpPr/>
            <p:nvPr/>
          </p:nvSpPr>
          <p:spPr>
            <a:xfrm>
              <a:off x="2071375" y="3941100"/>
              <a:ext cx="90800" cy="90800"/>
            </a:xfrm>
            <a:custGeom>
              <a:avLst/>
              <a:gdLst/>
              <a:ahLst/>
              <a:cxnLst/>
              <a:rect l="l" t="t" r="r" b="b"/>
              <a:pathLst>
                <a:path w="3632" h="3632" extrusionOk="0">
                  <a:moveTo>
                    <a:pt x="1810" y="0"/>
                  </a:moveTo>
                  <a:cubicBezTo>
                    <a:pt x="822" y="0"/>
                    <a:pt x="1" y="822"/>
                    <a:pt x="1" y="1822"/>
                  </a:cubicBezTo>
                  <a:cubicBezTo>
                    <a:pt x="1" y="2822"/>
                    <a:pt x="822" y="3632"/>
                    <a:pt x="1810" y="3632"/>
                  </a:cubicBezTo>
                  <a:cubicBezTo>
                    <a:pt x="2810" y="3632"/>
                    <a:pt x="3620" y="2834"/>
                    <a:pt x="3632" y="1834"/>
                  </a:cubicBezTo>
                  <a:cubicBezTo>
                    <a:pt x="3632" y="1715"/>
                    <a:pt x="3537" y="1631"/>
                    <a:pt x="3418" y="1631"/>
                  </a:cubicBezTo>
                  <a:cubicBezTo>
                    <a:pt x="3299" y="1631"/>
                    <a:pt x="3215" y="1715"/>
                    <a:pt x="3215" y="1834"/>
                  </a:cubicBezTo>
                  <a:cubicBezTo>
                    <a:pt x="3215" y="2608"/>
                    <a:pt x="2572" y="3239"/>
                    <a:pt x="1810" y="3239"/>
                  </a:cubicBezTo>
                  <a:cubicBezTo>
                    <a:pt x="1036" y="3239"/>
                    <a:pt x="405" y="2608"/>
                    <a:pt x="405" y="1822"/>
                  </a:cubicBezTo>
                  <a:cubicBezTo>
                    <a:pt x="417" y="1048"/>
                    <a:pt x="1036" y="417"/>
                    <a:pt x="1810" y="417"/>
                  </a:cubicBezTo>
                  <a:cubicBezTo>
                    <a:pt x="1929" y="417"/>
                    <a:pt x="2037" y="333"/>
                    <a:pt x="2037" y="214"/>
                  </a:cubicBezTo>
                  <a:cubicBezTo>
                    <a:pt x="2037" y="95"/>
                    <a:pt x="1941" y="0"/>
                    <a:pt x="1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3"/>
            <p:cNvSpPr/>
            <p:nvPr/>
          </p:nvSpPr>
          <p:spPr>
            <a:xfrm>
              <a:off x="2113650" y="3812250"/>
              <a:ext cx="176225" cy="177675"/>
            </a:xfrm>
            <a:custGeom>
              <a:avLst/>
              <a:gdLst/>
              <a:ahLst/>
              <a:cxnLst/>
              <a:rect l="l" t="t" r="r" b="b"/>
              <a:pathLst>
                <a:path w="7049" h="7107" extrusionOk="0">
                  <a:moveTo>
                    <a:pt x="4334" y="392"/>
                  </a:moveTo>
                  <a:cubicBezTo>
                    <a:pt x="4346" y="392"/>
                    <a:pt x="4370" y="415"/>
                    <a:pt x="4382" y="427"/>
                  </a:cubicBezTo>
                  <a:lnTo>
                    <a:pt x="4810" y="1404"/>
                  </a:lnTo>
                  <a:lnTo>
                    <a:pt x="4358" y="1868"/>
                  </a:lnTo>
                  <a:lnTo>
                    <a:pt x="3917" y="832"/>
                  </a:lnTo>
                  <a:lnTo>
                    <a:pt x="4275" y="415"/>
                  </a:lnTo>
                  <a:cubicBezTo>
                    <a:pt x="4287" y="392"/>
                    <a:pt x="4322" y="392"/>
                    <a:pt x="4334" y="392"/>
                  </a:cubicBezTo>
                  <a:close/>
                  <a:moveTo>
                    <a:pt x="3608" y="1166"/>
                  </a:moveTo>
                  <a:lnTo>
                    <a:pt x="4048" y="2201"/>
                  </a:lnTo>
                  <a:lnTo>
                    <a:pt x="3429" y="2856"/>
                  </a:lnTo>
                  <a:lnTo>
                    <a:pt x="2989" y="1856"/>
                  </a:lnTo>
                  <a:lnTo>
                    <a:pt x="3608" y="1166"/>
                  </a:lnTo>
                  <a:close/>
                  <a:moveTo>
                    <a:pt x="5608" y="2213"/>
                  </a:moveTo>
                  <a:lnTo>
                    <a:pt x="6608" y="2618"/>
                  </a:lnTo>
                  <a:cubicBezTo>
                    <a:pt x="6644" y="2630"/>
                    <a:pt x="6644" y="2654"/>
                    <a:pt x="6656" y="2654"/>
                  </a:cubicBezTo>
                  <a:cubicBezTo>
                    <a:pt x="6656" y="2678"/>
                    <a:pt x="6656" y="2690"/>
                    <a:pt x="6644" y="2713"/>
                  </a:cubicBezTo>
                  <a:lnTo>
                    <a:pt x="6227" y="3106"/>
                  </a:lnTo>
                  <a:lnTo>
                    <a:pt x="5168" y="2678"/>
                  </a:lnTo>
                  <a:lnTo>
                    <a:pt x="5608" y="2213"/>
                  </a:lnTo>
                  <a:close/>
                  <a:moveTo>
                    <a:pt x="2703" y="2201"/>
                  </a:moveTo>
                  <a:lnTo>
                    <a:pt x="3120" y="3166"/>
                  </a:lnTo>
                  <a:lnTo>
                    <a:pt x="2489" y="3821"/>
                  </a:lnTo>
                  <a:lnTo>
                    <a:pt x="2084" y="2880"/>
                  </a:lnTo>
                  <a:lnTo>
                    <a:pt x="2703" y="2201"/>
                  </a:lnTo>
                  <a:close/>
                  <a:moveTo>
                    <a:pt x="4858" y="2987"/>
                  </a:moveTo>
                  <a:lnTo>
                    <a:pt x="5894" y="3404"/>
                  </a:lnTo>
                  <a:lnTo>
                    <a:pt x="5215" y="4023"/>
                  </a:lnTo>
                  <a:lnTo>
                    <a:pt x="4215" y="3630"/>
                  </a:lnTo>
                  <a:lnTo>
                    <a:pt x="4858" y="2987"/>
                  </a:lnTo>
                  <a:close/>
                  <a:moveTo>
                    <a:pt x="1786" y="3225"/>
                  </a:moveTo>
                  <a:lnTo>
                    <a:pt x="2191" y="4142"/>
                  </a:lnTo>
                  <a:lnTo>
                    <a:pt x="1691" y="4666"/>
                  </a:lnTo>
                  <a:lnTo>
                    <a:pt x="1370" y="3725"/>
                  </a:lnTo>
                  <a:cubicBezTo>
                    <a:pt x="1370" y="3702"/>
                    <a:pt x="1370" y="3690"/>
                    <a:pt x="1393" y="3666"/>
                  </a:cubicBezTo>
                  <a:lnTo>
                    <a:pt x="1786" y="3225"/>
                  </a:lnTo>
                  <a:close/>
                  <a:moveTo>
                    <a:pt x="3917" y="3940"/>
                  </a:moveTo>
                  <a:lnTo>
                    <a:pt x="4906" y="4344"/>
                  </a:lnTo>
                  <a:lnTo>
                    <a:pt x="4215" y="4964"/>
                  </a:lnTo>
                  <a:lnTo>
                    <a:pt x="3275" y="4583"/>
                  </a:lnTo>
                  <a:lnTo>
                    <a:pt x="3917" y="3940"/>
                  </a:lnTo>
                  <a:close/>
                  <a:moveTo>
                    <a:pt x="2953" y="4892"/>
                  </a:moveTo>
                  <a:lnTo>
                    <a:pt x="3870" y="5273"/>
                  </a:lnTo>
                  <a:lnTo>
                    <a:pt x="3441" y="5678"/>
                  </a:lnTo>
                  <a:cubicBezTo>
                    <a:pt x="3429" y="5690"/>
                    <a:pt x="3394" y="5690"/>
                    <a:pt x="3382" y="5690"/>
                  </a:cubicBezTo>
                  <a:lnTo>
                    <a:pt x="2441" y="5416"/>
                  </a:lnTo>
                  <a:lnTo>
                    <a:pt x="2953" y="4892"/>
                  </a:lnTo>
                  <a:close/>
                  <a:moveTo>
                    <a:pt x="4299" y="0"/>
                  </a:moveTo>
                  <a:cubicBezTo>
                    <a:pt x="4173" y="0"/>
                    <a:pt x="4063" y="58"/>
                    <a:pt x="3977" y="154"/>
                  </a:cubicBezTo>
                  <a:lnTo>
                    <a:pt x="1096" y="3404"/>
                  </a:lnTo>
                  <a:cubicBezTo>
                    <a:pt x="977" y="3523"/>
                    <a:pt x="941" y="3690"/>
                    <a:pt x="989" y="3844"/>
                  </a:cubicBezTo>
                  <a:lnTo>
                    <a:pt x="1358" y="4976"/>
                  </a:lnTo>
                  <a:lnTo>
                    <a:pt x="357" y="6011"/>
                  </a:lnTo>
                  <a:cubicBezTo>
                    <a:pt x="119" y="6249"/>
                    <a:pt x="0" y="6583"/>
                    <a:pt x="0" y="6916"/>
                  </a:cubicBezTo>
                  <a:cubicBezTo>
                    <a:pt x="0" y="7023"/>
                    <a:pt x="96" y="7107"/>
                    <a:pt x="215" y="7107"/>
                  </a:cubicBezTo>
                  <a:cubicBezTo>
                    <a:pt x="560" y="7107"/>
                    <a:pt x="881" y="6976"/>
                    <a:pt x="1108" y="6738"/>
                  </a:cubicBezTo>
                  <a:lnTo>
                    <a:pt x="1358" y="6476"/>
                  </a:lnTo>
                  <a:cubicBezTo>
                    <a:pt x="1429" y="6404"/>
                    <a:pt x="1429" y="6273"/>
                    <a:pt x="1358" y="6202"/>
                  </a:cubicBezTo>
                  <a:cubicBezTo>
                    <a:pt x="1322" y="6166"/>
                    <a:pt x="1271" y="6148"/>
                    <a:pt x="1219" y="6148"/>
                  </a:cubicBezTo>
                  <a:cubicBezTo>
                    <a:pt x="1167" y="6148"/>
                    <a:pt x="1114" y="6166"/>
                    <a:pt x="1072" y="6202"/>
                  </a:cubicBezTo>
                  <a:lnTo>
                    <a:pt x="822" y="6452"/>
                  </a:lnTo>
                  <a:cubicBezTo>
                    <a:pt x="715" y="6559"/>
                    <a:pt x="584" y="6630"/>
                    <a:pt x="441" y="6678"/>
                  </a:cubicBezTo>
                  <a:cubicBezTo>
                    <a:pt x="465" y="6523"/>
                    <a:pt x="536" y="6392"/>
                    <a:pt x="643" y="6285"/>
                  </a:cubicBezTo>
                  <a:lnTo>
                    <a:pt x="5334" y="1439"/>
                  </a:lnTo>
                  <a:cubicBezTo>
                    <a:pt x="5346" y="1416"/>
                    <a:pt x="5358" y="1416"/>
                    <a:pt x="5382" y="1416"/>
                  </a:cubicBezTo>
                  <a:cubicBezTo>
                    <a:pt x="5394" y="1416"/>
                    <a:pt x="5406" y="1416"/>
                    <a:pt x="5418" y="1439"/>
                  </a:cubicBezTo>
                  <a:lnTo>
                    <a:pt x="5572" y="1582"/>
                  </a:lnTo>
                  <a:cubicBezTo>
                    <a:pt x="5584" y="1606"/>
                    <a:pt x="5584" y="1618"/>
                    <a:pt x="5584" y="1630"/>
                  </a:cubicBezTo>
                  <a:cubicBezTo>
                    <a:pt x="5584" y="1642"/>
                    <a:pt x="5584" y="1666"/>
                    <a:pt x="5572" y="1678"/>
                  </a:cubicBezTo>
                  <a:lnTo>
                    <a:pt x="1691" y="5583"/>
                  </a:lnTo>
                  <a:cubicBezTo>
                    <a:pt x="1608" y="5666"/>
                    <a:pt x="1608" y="5797"/>
                    <a:pt x="1691" y="5868"/>
                  </a:cubicBezTo>
                  <a:cubicBezTo>
                    <a:pt x="1727" y="5904"/>
                    <a:pt x="1777" y="5922"/>
                    <a:pt x="1828" y="5922"/>
                  </a:cubicBezTo>
                  <a:cubicBezTo>
                    <a:pt x="1878" y="5922"/>
                    <a:pt x="1929" y="5904"/>
                    <a:pt x="1965" y="5868"/>
                  </a:cubicBezTo>
                  <a:lnTo>
                    <a:pt x="2096" y="5738"/>
                  </a:lnTo>
                  <a:cubicBezTo>
                    <a:pt x="2096" y="5738"/>
                    <a:pt x="3334" y="6107"/>
                    <a:pt x="3382" y="6107"/>
                  </a:cubicBezTo>
                  <a:cubicBezTo>
                    <a:pt x="3501" y="6107"/>
                    <a:pt x="3620" y="6059"/>
                    <a:pt x="3691" y="5988"/>
                  </a:cubicBezTo>
                  <a:lnTo>
                    <a:pt x="6882" y="3023"/>
                  </a:lnTo>
                  <a:cubicBezTo>
                    <a:pt x="7001" y="2928"/>
                    <a:pt x="7049" y="2761"/>
                    <a:pt x="7025" y="2594"/>
                  </a:cubicBezTo>
                  <a:cubicBezTo>
                    <a:pt x="7001" y="2428"/>
                    <a:pt x="6894" y="2309"/>
                    <a:pt x="6751" y="2261"/>
                  </a:cubicBezTo>
                  <a:lnTo>
                    <a:pt x="5894" y="1916"/>
                  </a:lnTo>
                  <a:cubicBezTo>
                    <a:pt x="5953" y="1844"/>
                    <a:pt x="5989" y="1737"/>
                    <a:pt x="5989" y="1642"/>
                  </a:cubicBezTo>
                  <a:cubicBezTo>
                    <a:pt x="5989" y="1523"/>
                    <a:pt x="5942" y="1404"/>
                    <a:pt x="5858" y="1320"/>
                  </a:cubicBezTo>
                  <a:lnTo>
                    <a:pt x="5703" y="1166"/>
                  </a:lnTo>
                  <a:cubicBezTo>
                    <a:pt x="5608" y="1082"/>
                    <a:pt x="5501" y="1035"/>
                    <a:pt x="5370" y="1035"/>
                  </a:cubicBezTo>
                  <a:cubicBezTo>
                    <a:pt x="5275" y="1035"/>
                    <a:pt x="5180" y="1070"/>
                    <a:pt x="5108" y="1130"/>
                  </a:cubicBezTo>
                  <a:lnTo>
                    <a:pt x="4751" y="296"/>
                  </a:lnTo>
                  <a:cubicBezTo>
                    <a:pt x="4691" y="142"/>
                    <a:pt x="4560" y="34"/>
                    <a:pt x="4394" y="11"/>
                  </a:cubicBezTo>
                  <a:cubicBezTo>
                    <a:pt x="4361" y="4"/>
                    <a:pt x="4330" y="0"/>
                    <a:pt x="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47"/>
        <p:cNvGrpSpPr/>
        <p:nvPr/>
      </p:nvGrpSpPr>
      <p:grpSpPr>
        <a:xfrm>
          <a:off x="0" y="0"/>
          <a:ext cx="0" cy="0"/>
          <a:chOff x="0" y="0"/>
          <a:chExt cx="0" cy="0"/>
        </a:xfrm>
      </p:grpSpPr>
      <p:sp>
        <p:nvSpPr>
          <p:cNvPr id="748" name="Google Shape;748;p54"/>
          <p:cNvSpPr txBox="1">
            <a:spLocks noGrp="1"/>
          </p:cNvSpPr>
          <p:nvPr>
            <p:ph type="title"/>
          </p:nvPr>
        </p:nvSpPr>
        <p:spPr>
          <a:xfrm>
            <a:off x="672600" y="375125"/>
            <a:ext cx="7798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Bilanz der Firma</a:t>
            </a:r>
            <a:endParaRPr/>
          </a:p>
        </p:txBody>
      </p:sp>
      <p:sp>
        <p:nvSpPr>
          <p:cNvPr id="749" name="Google Shape;749;p54"/>
          <p:cNvSpPr txBox="1"/>
          <p:nvPr/>
        </p:nvSpPr>
        <p:spPr>
          <a:xfrm>
            <a:off x="1166552" y="2092524"/>
            <a:ext cx="2580300" cy="707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600" b="1">
                <a:solidFill>
                  <a:schemeClr val="lt1"/>
                </a:solidFill>
                <a:latin typeface="Merriweather"/>
                <a:ea typeface="Merriweather"/>
                <a:cs typeface="Merriweather"/>
                <a:sym typeface="Merriweather"/>
              </a:rPr>
              <a:t>Finanzielle</a:t>
            </a:r>
            <a:endParaRPr sz="1600" b="1">
              <a:solidFill>
                <a:schemeClr val="lt1"/>
              </a:solidFill>
              <a:latin typeface="Merriweather"/>
              <a:ea typeface="Merriweather"/>
              <a:cs typeface="Merriweather"/>
              <a:sym typeface="Merriweather"/>
            </a:endParaRPr>
          </a:p>
        </p:txBody>
      </p:sp>
      <p:sp>
        <p:nvSpPr>
          <p:cNvPr id="750" name="Google Shape;750;p54"/>
          <p:cNvSpPr txBox="1"/>
          <p:nvPr/>
        </p:nvSpPr>
        <p:spPr>
          <a:xfrm>
            <a:off x="1171599" y="2876439"/>
            <a:ext cx="2580300" cy="707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600" b="1">
                <a:solidFill>
                  <a:schemeClr val="lt1"/>
                </a:solidFill>
                <a:latin typeface="Merriweather"/>
                <a:ea typeface="Merriweather"/>
                <a:cs typeface="Merriweather"/>
                <a:sym typeface="Merriweather"/>
              </a:rPr>
              <a:t>Interner Prozess</a:t>
            </a:r>
            <a:endParaRPr sz="1600" b="1">
              <a:solidFill>
                <a:schemeClr val="lt1"/>
              </a:solidFill>
              <a:latin typeface="Merriweather"/>
              <a:ea typeface="Merriweather"/>
              <a:cs typeface="Merriweather"/>
              <a:sym typeface="Merriweather"/>
            </a:endParaRPr>
          </a:p>
        </p:txBody>
      </p:sp>
      <p:sp>
        <p:nvSpPr>
          <p:cNvPr id="751" name="Google Shape;751;p54"/>
          <p:cNvSpPr txBox="1"/>
          <p:nvPr/>
        </p:nvSpPr>
        <p:spPr>
          <a:xfrm>
            <a:off x="5391897" y="2092524"/>
            <a:ext cx="2580300" cy="707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600" b="1">
                <a:solidFill>
                  <a:schemeClr val="lt1"/>
                </a:solidFill>
                <a:latin typeface="Merriweather"/>
                <a:ea typeface="Merriweather"/>
                <a:cs typeface="Merriweather"/>
                <a:sym typeface="Merriweather"/>
              </a:rPr>
              <a:t>Kundenservice</a:t>
            </a:r>
            <a:endParaRPr sz="1600" b="1">
              <a:solidFill>
                <a:schemeClr val="lt1"/>
              </a:solidFill>
              <a:latin typeface="Merriweather"/>
              <a:ea typeface="Merriweather"/>
              <a:cs typeface="Merriweather"/>
              <a:sym typeface="Merriweather"/>
            </a:endParaRPr>
          </a:p>
        </p:txBody>
      </p:sp>
      <p:sp>
        <p:nvSpPr>
          <p:cNvPr id="752" name="Google Shape;752;p54"/>
          <p:cNvSpPr txBox="1"/>
          <p:nvPr/>
        </p:nvSpPr>
        <p:spPr>
          <a:xfrm>
            <a:off x="5386872" y="2876439"/>
            <a:ext cx="2580300" cy="707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600" b="1">
                <a:solidFill>
                  <a:schemeClr val="lt1"/>
                </a:solidFill>
                <a:latin typeface="Merriweather"/>
                <a:ea typeface="Merriweather"/>
                <a:cs typeface="Merriweather"/>
                <a:sym typeface="Merriweather"/>
              </a:rPr>
              <a:t>Lernen und wachsen</a:t>
            </a:r>
            <a:endParaRPr sz="1600" b="1">
              <a:solidFill>
                <a:schemeClr val="lt1"/>
              </a:solidFill>
              <a:latin typeface="Merriweather"/>
              <a:ea typeface="Merriweather"/>
              <a:cs typeface="Merriweather"/>
              <a:sym typeface="Merriweather"/>
            </a:endParaRPr>
          </a:p>
        </p:txBody>
      </p:sp>
      <p:sp>
        <p:nvSpPr>
          <p:cNvPr id="753" name="Google Shape;753;p54"/>
          <p:cNvSpPr/>
          <p:nvPr/>
        </p:nvSpPr>
        <p:spPr>
          <a:xfrm>
            <a:off x="3823063" y="2091411"/>
            <a:ext cx="708300" cy="708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4"/>
          <p:cNvSpPr/>
          <p:nvPr/>
        </p:nvSpPr>
        <p:spPr>
          <a:xfrm>
            <a:off x="3823063" y="2875836"/>
            <a:ext cx="708300" cy="708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4"/>
          <p:cNvSpPr/>
          <p:nvPr/>
        </p:nvSpPr>
        <p:spPr>
          <a:xfrm>
            <a:off x="4602363" y="2091411"/>
            <a:ext cx="708300" cy="708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4"/>
          <p:cNvSpPr/>
          <p:nvPr/>
        </p:nvSpPr>
        <p:spPr>
          <a:xfrm>
            <a:off x="4602363" y="2875836"/>
            <a:ext cx="708300" cy="708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4"/>
          <p:cNvSpPr/>
          <p:nvPr/>
        </p:nvSpPr>
        <p:spPr>
          <a:xfrm>
            <a:off x="1171783" y="1384239"/>
            <a:ext cx="2580300" cy="708300"/>
          </a:xfrm>
          <a:prstGeom prst="rect">
            <a:avLst/>
          </a:prstGeom>
          <a:solidFill>
            <a:schemeClr val="accent3"/>
          </a:solidFill>
          <a:ln>
            <a:noFill/>
          </a:ln>
        </p:spPr>
        <p:txBody>
          <a:bodyPr spcFirstLastPara="1" wrap="square" lIns="274300" tIns="91425" rIns="274300" bIns="91425" anchor="ctr" anchorCtr="0">
            <a:noAutofit/>
          </a:bodyPr>
          <a:lstStyle/>
          <a:p>
            <a:pPr marL="0" lvl="0" indent="0" algn="l" rtl="0">
              <a:spcBef>
                <a:spcPts val="0"/>
              </a:spcBef>
              <a:spcAft>
                <a:spcPts val="0"/>
              </a:spcAft>
              <a:buNone/>
            </a:pPr>
            <a:r>
              <a:rPr lang="de">
                <a:solidFill>
                  <a:schemeClr val="dk1"/>
                </a:solidFill>
                <a:latin typeface="Inter"/>
                <a:ea typeface="Inter"/>
                <a:cs typeface="Inter"/>
                <a:sym typeface="Inter"/>
              </a:rPr>
              <a:t>Die Venus ist fast so groß wie die Erde</a:t>
            </a:r>
            <a:endParaRPr/>
          </a:p>
        </p:txBody>
      </p:sp>
      <p:sp>
        <p:nvSpPr>
          <p:cNvPr id="758" name="Google Shape;758;p54"/>
          <p:cNvSpPr/>
          <p:nvPr/>
        </p:nvSpPr>
        <p:spPr>
          <a:xfrm>
            <a:off x="1166558" y="3584134"/>
            <a:ext cx="2580300" cy="708300"/>
          </a:xfrm>
          <a:prstGeom prst="rect">
            <a:avLst/>
          </a:prstGeom>
          <a:solidFill>
            <a:schemeClr val="accent3"/>
          </a:solidFill>
          <a:ln>
            <a:noFill/>
          </a:ln>
        </p:spPr>
        <p:txBody>
          <a:bodyPr spcFirstLastPara="1" wrap="square" lIns="274300" tIns="91425" rIns="274300" bIns="91425" anchor="ctr" anchorCtr="0">
            <a:noAutofit/>
          </a:bodyPr>
          <a:lstStyle/>
          <a:p>
            <a:pPr marL="0" lvl="0" indent="0" algn="l" rtl="0">
              <a:spcBef>
                <a:spcPts val="0"/>
              </a:spcBef>
              <a:spcAft>
                <a:spcPts val="0"/>
              </a:spcAft>
              <a:buNone/>
            </a:pPr>
            <a:r>
              <a:rPr lang="de">
                <a:solidFill>
                  <a:schemeClr val="dk1"/>
                </a:solidFill>
                <a:latin typeface="Inter"/>
                <a:ea typeface="Inter"/>
                <a:cs typeface="Inter"/>
                <a:sym typeface="Inter"/>
              </a:rPr>
              <a:t>Obwohl er rot ist, ist der Mars sehr kalt</a:t>
            </a:r>
            <a:endParaRPr/>
          </a:p>
        </p:txBody>
      </p:sp>
      <p:sp>
        <p:nvSpPr>
          <p:cNvPr id="759" name="Google Shape;759;p54"/>
          <p:cNvSpPr/>
          <p:nvPr/>
        </p:nvSpPr>
        <p:spPr>
          <a:xfrm>
            <a:off x="5391908" y="1384239"/>
            <a:ext cx="2580300" cy="708300"/>
          </a:xfrm>
          <a:prstGeom prst="rect">
            <a:avLst/>
          </a:prstGeom>
          <a:solidFill>
            <a:schemeClr val="accent3"/>
          </a:solidFill>
          <a:ln>
            <a:noFill/>
          </a:ln>
        </p:spPr>
        <p:txBody>
          <a:bodyPr spcFirstLastPara="1" wrap="square" lIns="274300" tIns="91425" rIns="274300" bIns="91425" anchor="ctr" anchorCtr="0">
            <a:noAutofit/>
          </a:bodyPr>
          <a:lstStyle/>
          <a:p>
            <a:pPr marL="0" lvl="0" indent="0" algn="r" rtl="0">
              <a:spcBef>
                <a:spcPts val="0"/>
              </a:spcBef>
              <a:spcAft>
                <a:spcPts val="0"/>
              </a:spcAft>
              <a:buNone/>
            </a:pPr>
            <a:r>
              <a:rPr lang="de">
                <a:solidFill>
                  <a:schemeClr val="dk1"/>
                </a:solidFill>
                <a:latin typeface="Inter"/>
                <a:ea typeface="Inter"/>
                <a:cs typeface="Inter"/>
                <a:sym typeface="Inter"/>
              </a:rPr>
              <a:t>Der Saturn ist der sechste Planet</a:t>
            </a:r>
            <a:endParaRPr/>
          </a:p>
        </p:txBody>
      </p:sp>
      <p:sp>
        <p:nvSpPr>
          <p:cNvPr id="760" name="Google Shape;760;p54"/>
          <p:cNvSpPr/>
          <p:nvPr/>
        </p:nvSpPr>
        <p:spPr>
          <a:xfrm>
            <a:off x="5386883" y="3584134"/>
            <a:ext cx="2580300" cy="708300"/>
          </a:xfrm>
          <a:prstGeom prst="rect">
            <a:avLst/>
          </a:prstGeom>
          <a:solidFill>
            <a:schemeClr val="accent3"/>
          </a:solidFill>
          <a:ln>
            <a:noFill/>
          </a:ln>
        </p:spPr>
        <p:txBody>
          <a:bodyPr spcFirstLastPara="1" wrap="square" lIns="274300" tIns="91425" rIns="274300" bIns="91425" anchor="ctr" anchorCtr="0">
            <a:noAutofit/>
          </a:bodyPr>
          <a:lstStyle/>
          <a:p>
            <a:pPr marL="0" lvl="0" indent="0" algn="r" rtl="0">
              <a:spcBef>
                <a:spcPts val="0"/>
              </a:spcBef>
              <a:spcAft>
                <a:spcPts val="0"/>
              </a:spcAft>
              <a:buNone/>
            </a:pPr>
            <a:r>
              <a:rPr lang="de">
                <a:solidFill>
                  <a:schemeClr val="dk1"/>
                </a:solidFill>
                <a:latin typeface="Inter"/>
                <a:ea typeface="Inter"/>
                <a:cs typeface="Inter"/>
                <a:sym typeface="Inter"/>
              </a:rPr>
              <a:t>Merkur ist der sonnennächste Planet</a:t>
            </a:r>
            <a:endParaRPr/>
          </a:p>
        </p:txBody>
      </p:sp>
      <p:grpSp>
        <p:nvGrpSpPr>
          <p:cNvPr id="761" name="Google Shape;761;p54"/>
          <p:cNvGrpSpPr/>
          <p:nvPr/>
        </p:nvGrpSpPr>
        <p:grpSpPr>
          <a:xfrm>
            <a:off x="4769232" y="2255023"/>
            <a:ext cx="384802" cy="382150"/>
            <a:chOff x="6670750" y="2684975"/>
            <a:chExt cx="348300" cy="345900"/>
          </a:xfrm>
        </p:grpSpPr>
        <p:sp>
          <p:nvSpPr>
            <p:cNvPr id="762" name="Google Shape;762;p54"/>
            <p:cNvSpPr/>
            <p:nvPr/>
          </p:nvSpPr>
          <p:spPr>
            <a:xfrm>
              <a:off x="6757975" y="2963100"/>
              <a:ext cx="19375" cy="67475"/>
            </a:xfrm>
            <a:custGeom>
              <a:avLst/>
              <a:gdLst/>
              <a:ahLst/>
              <a:cxnLst/>
              <a:rect l="l" t="t" r="r" b="b"/>
              <a:pathLst>
                <a:path w="775" h="2699" extrusionOk="0">
                  <a:moveTo>
                    <a:pt x="527" y="0"/>
                  </a:moveTo>
                  <a:cubicBezTo>
                    <a:pt x="459" y="0"/>
                    <a:pt x="396" y="35"/>
                    <a:pt x="358" y="103"/>
                  </a:cubicBezTo>
                  <a:cubicBezTo>
                    <a:pt x="120" y="508"/>
                    <a:pt x="1" y="949"/>
                    <a:pt x="1" y="1413"/>
                  </a:cubicBezTo>
                  <a:lnTo>
                    <a:pt x="1" y="2497"/>
                  </a:lnTo>
                  <a:cubicBezTo>
                    <a:pt x="1" y="2616"/>
                    <a:pt x="84" y="2699"/>
                    <a:pt x="203" y="2699"/>
                  </a:cubicBezTo>
                  <a:cubicBezTo>
                    <a:pt x="322" y="2699"/>
                    <a:pt x="417" y="2616"/>
                    <a:pt x="417" y="2497"/>
                  </a:cubicBezTo>
                  <a:lnTo>
                    <a:pt x="417" y="1413"/>
                  </a:lnTo>
                  <a:cubicBezTo>
                    <a:pt x="417" y="1020"/>
                    <a:pt x="524" y="639"/>
                    <a:pt x="715" y="306"/>
                  </a:cubicBezTo>
                  <a:cubicBezTo>
                    <a:pt x="774" y="222"/>
                    <a:pt x="739" y="92"/>
                    <a:pt x="643" y="32"/>
                  </a:cubicBezTo>
                  <a:cubicBezTo>
                    <a:pt x="605" y="11"/>
                    <a:pt x="565" y="0"/>
                    <a:pt x="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4"/>
            <p:cNvSpPr/>
            <p:nvPr/>
          </p:nvSpPr>
          <p:spPr>
            <a:xfrm>
              <a:off x="6747250" y="2740650"/>
              <a:ext cx="190525" cy="290225"/>
            </a:xfrm>
            <a:custGeom>
              <a:avLst/>
              <a:gdLst/>
              <a:ahLst/>
              <a:cxnLst/>
              <a:rect l="l" t="t" r="r" b="b"/>
              <a:pathLst>
                <a:path w="7621" h="11609" extrusionOk="0">
                  <a:moveTo>
                    <a:pt x="5692" y="3120"/>
                  </a:moveTo>
                  <a:lnTo>
                    <a:pt x="5692" y="5144"/>
                  </a:lnTo>
                  <a:cubicBezTo>
                    <a:pt x="5692" y="6132"/>
                    <a:pt x="4894" y="6930"/>
                    <a:pt x="3906" y="6930"/>
                  </a:cubicBezTo>
                  <a:cubicBezTo>
                    <a:pt x="2930" y="6930"/>
                    <a:pt x="2120" y="6132"/>
                    <a:pt x="2120" y="5144"/>
                  </a:cubicBezTo>
                  <a:lnTo>
                    <a:pt x="2120" y="3906"/>
                  </a:lnTo>
                  <a:lnTo>
                    <a:pt x="3763" y="3906"/>
                  </a:lnTo>
                  <a:cubicBezTo>
                    <a:pt x="4359" y="3906"/>
                    <a:pt x="4942" y="3703"/>
                    <a:pt x="5418" y="3346"/>
                  </a:cubicBezTo>
                  <a:lnTo>
                    <a:pt x="5692" y="3120"/>
                  </a:lnTo>
                  <a:close/>
                  <a:moveTo>
                    <a:pt x="4382" y="7287"/>
                  </a:moveTo>
                  <a:lnTo>
                    <a:pt x="4382" y="7763"/>
                  </a:lnTo>
                  <a:cubicBezTo>
                    <a:pt x="4382" y="8049"/>
                    <a:pt x="4168" y="8275"/>
                    <a:pt x="3894" y="8275"/>
                  </a:cubicBezTo>
                  <a:cubicBezTo>
                    <a:pt x="3632" y="8275"/>
                    <a:pt x="3406" y="8049"/>
                    <a:pt x="3406" y="7775"/>
                  </a:cubicBezTo>
                  <a:lnTo>
                    <a:pt x="3406" y="7287"/>
                  </a:lnTo>
                  <a:cubicBezTo>
                    <a:pt x="3573" y="7335"/>
                    <a:pt x="3728" y="7346"/>
                    <a:pt x="3906" y="7346"/>
                  </a:cubicBezTo>
                  <a:cubicBezTo>
                    <a:pt x="4073" y="7346"/>
                    <a:pt x="4240" y="7335"/>
                    <a:pt x="4382" y="7287"/>
                  </a:cubicBezTo>
                  <a:close/>
                  <a:moveTo>
                    <a:pt x="3882" y="0"/>
                  </a:moveTo>
                  <a:cubicBezTo>
                    <a:pt x="2763" y="0"/>
                    <a:pt x="1751" y="512"/>
                    <a:pt x="1108" y="1441"/>
                  </a:cubicBezTo>
                  <a:cubicBezTo>
                    <a:pt x="60" y="2953"/>
                    <a:pt x="1" y="4953"/>
                    <a:pt x="965" y="6513"/>
                  </a:cubicBezTo>
                  <a:lnTo>
                    <a:pt x="1203" y="6906"/>
                  </a:lnTo>
                  <a:cubicBezTo>
                    <a:pt x="1245" y="6964"/>
                    <a:pt x="1315" y="6999"/>
                    <a:pt x="1382" y="6999"/>
                  </a:cubicBezTo>
                  <a:cubicBezTo>
                    <a:pt x="1411" y="6999"/>
                    <a:pt x="1440" y="6992"/>
                    <a:pt x="1465" y="6977"/>
                  </a:cubicBezTo>
                  <a:lnTo>
                    <a:pt x="1501" y="6965"/>
                  </a:lnTo>
                  <a:cubicBezTo>
                    <a:pt x="1703" y="7275"/>
                    <a:pt x="1965" y="7561"/>
                    <a:pt x="2263" y="7799"/>
                  </a:cubicBezTo>
                  <a:lnTo>
                    <a:pt x="1763" y="8061"/>
                  </a:lnTo>
                  <a:cubicBezTo>
                    <a:pt x="1632" y="8132"/>
                    <a:pt x="1513" y="8216"/>
                    <a:pt x="1394" y="8299"/>
                  </a:cubicBezTo>
                  <a:cubicBezTo>
                    <a:pt x="1311" y="8370"/>
                    <a:pt x="1287" y="8489"/>
                    <a:pt x="1370" y="8585"/>
                  </a:cubicBezTo>
                  <a:cubicBezTo>
                    <a:pt x="1406" y="8632"/>
                    <a:pt x="1465" y="8656"/>
                    <a:pt x="1525" y="8656"/>
                  </a:cubicBezTo>
                  <a:cubicBezTo>
                    <a:pt x="1573" y="8656"/>
                    <a:pt x="1620" y="8644"/>
                    <a:pt x="1644" y="8609"/>
                  </a:cubicBezTo>
                  <a:cubicBezTo>
                    <a:pt x="1739" y="8537"/>
                    <a:pt x="1834" y="8466"/>
                    <a:pt x="1954" y="8406"/>
                  </a:cubicBezTo>
                  <a:lnTo>
                    <a:pt x="2966" y="7858"/>
                  </a:lnTo>
                  <a:cubicBezTo>
                    <a:pt x="3013" y="8311"/>
                    <a:pt x="3406" y="8668"/>
                    <a:pt x="3882" y="8668"/>
                  </a:cubicBezTo>
                  <a:cubicBezTo>
                    <a:pt x="4359" y="8668"/>
                    <a:pt x="4740" y="8311"/>
                    <a:pt x="4787" y="7858"/>
                  </a:cubicBezTo>
                  <a:lnTo>
                    <a:pt x="5799" y="8406"/>
                  </a:lnTo>
                  <a:cubicBezTo>
                    <a:pt x="6502" y="8775"/>
                    <a:pt x="6942" y="9525"/>
                    <a:pt x="6942" y="10311"/>
                  </a:cubicBezTo>
                  <a:lnTo>
                    <a:pt x="6942" y="11395"/>
                  </a:lnTo>
                  <a:cubicBezTo>
                    <a:pt x="6942" y="11514"/>
                    <a:pt x="7037" y="11609"/>
                    <a:pt x="7157" y="11609"/>
                  </a:cubicBezTo>
                  <a:cubicBezTo>
                    <a:pt x="7276" y="11609"/>
                    <a:pt x="7359" y="11514"/>
                    <a:pt x="7359" y="11395"/>
                  </a:cubicBezTo>
                  <a:lnTo>
                    <a:pt x="7359" y="10311"/>
                  </a:lnTo>
                  <a:cubicBezTo>
                    <a:pt x="7359" y="9359"/>
                    <a:pt x="6847" y="8489"/>
                    <a:pt x="6014" y="8049"/>
                  </a:cubicBezTo>
                  <a:lnTo>
                    <a:pt x="5513" y="7775"/>
                  </a:lnTo>
                  <a:cubicBezTo>
                    <a:pt x="5811" y="7537"/>
                    <a:pt x="6073" y="7263"/>
                    <a:pt x="6275" y="6942"/>
                  </a:cubicBezTo>
                  <a:lnTo>
                    <a:pt x="6311" y="6965"/>
                  </a:lnTo>
                  <a:cubicBezTo>
                    <a:pt x="6338" y="6985"/>
                    <a:pt x="6371" y="6994"/>
                    <a:pt x="6403" y="6994"/>
                  </a:cubicBezTo>
                  <a:cubicBezTo>
                    <a:pt x="6471" y="6994"/>
                    <a:pt x="6541" y="6954"/>
                    <a:pt x="6573" y="6882"/>
                  </a:cubicBezTo>
                  <a:lnTo>
                    <a:pt x="6811" y="6501"/>
                  </a:lnTo>
                  <a:cubicBezTo>
                    <a:pt x="7395" y="5549"/>
                    <a:pt x="7621" y="4429"/>
                    <a:pt x="7442" y="3334"/>
                  </a:cubicBezTo>
                  <a:cubicBezTo>
                    <a:pt x="7422" y="3243"/>
                    <a:pt x="7350" y="3160"/>
                    <a:pt x="7255" y="3160"/>
                  </a:cubicBezTo>
                  <a:cubicBezTo>
                    <a:pt x="7238" y="3160"/>
                    <a:pt x="7222" y="3162"/>
                    <a:pt x="7204" y="3167"/>
                  </a:cubicBezTo>
                  <a:cubicBezTo>
                    <a:pt x="7097" y="3179"/>
                    <a:pt x="7002" y="3286"/>
                    <a:pt x="7037" y="3405"/>
                  </a:cubicBezTo>
                  <a:cubicBezTo>
                    <a:pt x="7204" y="4406"/>
                    <a:pt x="6990" y="5430"/>
                    <a:pt x="6466" y="6287"/>
                  </a:cubicBezTo>
                  <a:lnTo>
                    <a:pt x="6335" y="6513"/>
                  </a:lnTo>
                  <a:lnTo>
                    <a:pt x="6311" y="6501"/>
                  </a:lnTo>
                  <a:cubicBezTo>
                    <a:pt x="6278" y="6483"/>
                    <a:pt x="6244" y="6475"/>
                    <a:pt x="6210" y="6475"/>
                  </a:cubicBezTo>
                  <a:cubicBezTo>
                    <a:pt x="6136" y="6475"/>
                    <a:pt x="6067" y="6515"/>
                    <a:pt x="6025" y="6573"/>
                  </a:cubicBezTo>
                  <a:cubicBezTo>
                    <a:pt x="5799" y="6965"/>
                    <a:pt x="5490" y="7299"/>
                    <a:pt x="5121" y="7573"/>
                  </a:cubicBezTo>
                  <a:lnTo>
                    <a:pt x="4799" y="7406"/>
                  </a:lnTo>
                  <a:lnTo>
                    <a:pt x="4799" y="7168"/>
                  </a:lnTo>
                  <a:cubicBezTo>
                    <a:pt x="5573" y="6823"/>
                    <a:pt x="6109" y="6049"/>
                    <a:pt x="6109" y="5156"/>
                  </a:cubicBezTo>
                  <a:lnTo>
                    <a:pt x="6109" y="3108"/>
                  </a:lnTo>
                  <a:cubicBezTo>
                    <a:pt x="6109" y="2953"/>
                    <a:pt x="6025" y="2822"/>
                    <a:pt x="5894" y="2751"/>
                  </a:cubicBezTo>
                  <a:cubicBezTo>
                    <a:pt x="5837" y="2727"/>
                    <a:pt x="5777" y="2714"/>
                    <a:pt x="5719" y="2714"/>
                  </a:cubicBezTo>
                  <a:cubicBezTo>
                    <a:pt x="5633" y="2714"/>
                    <a:pt x="5549" y="2741"/>
                    <a:pt x="5478" y="2798"/>
                  </a:cubicBezTo>
                  <a:lnTo>
                    <a:pt x="5156" y="3036"/>
                  </a:lnTo>
                  <a:cubicBezTo>
                    <a:pt x="4894" y="3239"/>
                    <a:pt x="4585" y="3394"/>
                    <a:pt x="4240" y="3465"/>
                  </a:cubicBezTo>
                  <a:lnTo>
                    <a:pt x="4763" y="2834"/>
                  </a:lnTo>
                  <a:cubicBezTo>
                    <a:pt x="4835" y="2751"/>
                    <a:pt x="4823" y="2620"/>
                    <a:pt x="4728" y="2560"/>
                  </a:cubicBezTo>
                  <a:cubicBezTo>
                    <a:pt x="4692" y="2524"/>
                    <a:pt x="4645" y="2508"/>
                    <a:pt x="4599" y="2508"/>
                  </a:cubicBezTo>
                  <a:cubicBezTo>
                    <a:pt x="4537" y="2508"/>
                    <a:pt x="4476" y="2536"/>
                    <a:pt x="4442" y="2584"/>
                  </a:cubicBezTo>
                  <a:lnTo>
                    <a:pt x="3668" y="3525"/>
                  </a:lnTo>
                  <a:lnTo>
                    <a:pt x="2930" y="3525"/>
                  </a:lnTo>
                  <a:lnTo>
                    <a:pt x="3478" y="2858"/>
                  </a:lnTo>
                  <a:cubicBezTo>
                    <a:pt x="3549" y="2763"/>
                    <a:pt x="3537" y="2632"/>
                    <a:pt x="3454" y="2572"/>
                  </a:cubicBezTo>
                  <a:cubicBezTo>
                    <a:pt x="3412" y="2540"/>
                    <a:pt x="3362" y="2525"/>
                    <a:pt x="3316" y="2525"/>
                  </a:cubicBezTo>
                  <a:cubicBezTo>
                    <a:pt x="3257" y="2525"/>
                    <a:pt x="3201" y="2549"/>
                    <a:pt x="3168" y="2596"/>
                  </a:cubicBezTo>
                  <a:lnTo>
                    <a:pt x="2406" y="3536"/>
                  </a:lnTo>
                  <a:lnTo>
                    <a:pt x="2025" y="3536"/>
                  </a:lnTo>
                  <a:cubicBezTo>
                    <a:pt x="1858" y="3536"/>
                    <a:pt x="1727" y="3667"/>
                    <a:pt x="1727" y="3834"/>
                  </a:cubicBezTo>
                  <a:lnTo>
                    <a:pt x="1727" y="5180"/>
                  </a:lnTo>
                  <a:cubicBezTo>
                    <a:pt x="1727" y="6049"/>
                    <a:pt x="2239" y="6823"/>
                    <a:pt x="3001" y="7168"/>
                  </a:cubicBezTo>
                  <a:lnTo>
                    <a:pt x="3001" y="7418"/>
                  </a:lnTo>
                  <a:lnTo>
                    <a:pt x="2692" y="7585"/>
                  </a:lnTo>
                  <a:cubicBezTo>
                    <a:pt x="2323" y="7335"/>
                    <a:pt x="2001" y="6989"/>
                    <a:pt x="1787" y="6584"/>
                  </a:cubicBezTo>
                  <a:cubicBezTo>
                    <a:pt x="1747" y="6521"/>
                    <a:pt x="1681" y="6484"/>
                    <a:pt x="1610" y="6484"/>
                  </a:cubicBezTo>
                  <a:cubicBezTo>
                    <a:pt x="1574" y="6484"/>
                    <a:pt x="1537" y="6493"/>
                    <a:pt x="1501" y="6513"/>
                  </a:cubicBezTo>
                  <a:lnTo>
                    <a:pt x="1465" y="6525"/>
                  </a:lnTo>
                  <a:lnTo>
                    <a:pt x="1334" y="6311"/>
                  </a:lnTo>
                  <a:cubicBezTo>
                    <a:pt x="453" y="4882"/>
                    <a:pt x="501" y="3060"/>
                    <a:pt x="1465" y="1679"/>
                  </a:cubicBezTo>
                  <a:cubicBezTo>
                    <a:pt x="2037" y="869"/>
                    <a:pt x="2918" y="417"/>
                    <a:pt x="3894" y="417"/>
                  </a:cubicBezTo>
                  <a:cubicBezTo>
                    <a:pt x="4871" y="417"/>
                    <a:pt x="5752" y="869"/>
                    <a:pt x="6323" y="1679"/>
                  </a:cubicBezTo>
                  <a:cubicBezTo>
                    <a:pt x="6514" y="1965"/>
                    <a:pt x="6680" y="2262"/>
                    <a:pt x="6799" y="2584"/>
                  </a:cubicBezTo>
                  <a:cubicBezTo>
                    <a:pt x="6836" y="2666"/>
                    <a:pt x="6907" y="2720"/>
                    <a:pt x="6986" y="2720"/>
                  </a:cubicBezTo>
                  <a:cubicBezTo>
                    <a:pt x="7010" y="2720"/>
                    <a:pt x="7036" y="2714"/>
                    <a:pt x="7061" y="2703"/>
                  </a:cubicBezTo>
                  <a:cubicBezTo>
                    <a:pt x="7168" y="2655"/>
                    <a:pt x="7228" y="2536"/>
                    <a:pt x="7180" y="2441"/>
                  </a:cubicBezTo>
                  <a:cubicBezTo>
                    <a:pt x="7049" y="2084"/>
                    <a:pt x="6871" y="1751"/>
                    <a:pt x="6645" y="1441"/>
                  </a:cubicBezTo>
                  <a:cubicBezTo>
                    <a:pt x="6014" y="536"/>
                    <a:pt x="5002" y="0"/>
                    <a:pt x="3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4"/>
            <p:cNvSpPr/>
            <p:nvPr/>
          </p:nvSpPr>
          <p:spPr>
            <a:xfrm>
              <a:off x="6920500" y="2685275"/>
              <a:ext cx="98550" cy="92600"/>
            </a:xfrm>
            <a:custGeom>
              <a:avLst/>
              <a:gdLst/>
              <a:ahLst/>
              <a:cxnLst/>
              <a:rect l="l" t="t" r="r" b="b"/>
              <a:pathLst>
                <a:path w="3942" h="3704" extrusionOk="0">
                  <a:moveTo>
                    <a:pt x="2263" y="394"/>
                  </a:moveTo>
                  <a:cubicBezTo>
                    <a:pt x="2965" y="394"/>
                    <a:pt x="3548" y="965"/>
                    <a:pt x="3548" y="1680"/>
                  </a:cubicBezTo>
                  <a:cubicBezTo>
                    <a:pt x="3548" y="2394"/>
                    <a:pt x="2977" y="2953"/>
                    <a:pt x="2263" y="2953"/>
                  </a:cubicBezTo>
                  <a:cubicBezTo>
                    <a:pt x="1548" y="2953"/>
                    <a:pt x="989" y="2394"/>
                    <a:pt x="989" y="1680"/>
                  </a:cubicBezTo>
                  <a:cubicBezTo>
                    <a:pt x="989" y="965"/>
                    <a:pt x="1560" y="394"/>
                    <a:pt x="2263" y="394"/>
                  </a:cubicBezTo>
                  <a:close/>
                  <a:moveTo>
                    <a:pt x="2263" y="1"/>
                  </a:moveTo>
                  <a:cubicBezTo>
                    <a:pt x="1346" y="1"/>
                    <a:pt x="584" y="763"/>
                    <a:pt x="584" y="1691"/>
                  </a:cubicBezTo>
                  <a:cubicBezTo>
                    <a:pt x="584" y="2049"/>
                    <a:pt x="691" y="2370"/>
                    <a:pt x="881" y="2644"/>
                  </a:cubicBezTo>
                  <a:lnTo>
                    <a:pt x="96" y="3334"/>
                  </a:lnTo>
                  <a:cubicBezTo>
                    <a:pt x="0" y="3418"/>
                    <a:pt x="0" y="3549"/>
                    <a:pt x="72" y="3620"/>
                  </a:cubicBezTo>
                  <a:cubicBezTo>
                    <a:pt x="119" y="3668"/>
                    <a:pt x="167" y="3704"/>
                    <a:pt x="227" y="3704"/>
                  </a:cubicBezTo>
                  <a:cubicBezTo>
                    <a:pt x="274" y="3704"/>
                    <a:pt x="334" y="3680"/>
                    <a:pt x="358" y="3656"/>
                  </a:cubicBezTo>
                  <a:lnTo>
                    <a:pt x="1143" y="2953"/>
                  </a:lnTo>
                  <a:cubicBezTo>
                    <a:pt x="1441" y="3215"/>
                    <a:pt x="1834" y="3370"/>
                    <a:pt x="2263" y="3370"/>
                  </a:cubicBezTo>
                  <a:cubicBezTo>
                    <a:pt x="3191" y="3370"/>
                    <a:pt x="3941" y="2608"/>
                    <a:pt x="3941" y="1691"/>
                  </a:cubicBezTo>
                  <a:cubicBezTo>
                    <a:pt x="3941" y="763"/>
                    <a:pt x="3191" y="1"/>
                    <a:pt x="2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4"/>
            <p:cNvSpPr/>
            <p:nvPr/>
          </p:nvSpPr>
          <p:spPr>
            <a:xfrm>
              <a:off x="6920500" y="2906925"/>
              <a:ext cx="98550" cy="92100"/>
            </a:xfrm>
            <a:custGeom>
              <a:avLst/>
              <a:gdLst/>
              <a:ahLst/>
              <a:cxnLst/>
              <a:rect l="l" t="t" r="r" b="b"/>
              <a:pathLst>
                <a:path w="3942" h="3684" extrusionOk="0">
                  <a:moveTo>
                    <a:pt x="2263" y="719"/>
                  </a:moveTo>
                  <a:cubicBezTo>
                    <a:pt x="2965" y="719"/>
                    <a:pt x="3548" y="1291"/>
                    <a:pt x="3548" y="2005"/>
                  </a:cubicBezTo>
                  <a:cubicBezTo>
                    <a:pt x="3548" y="2720"/>
                    <a:pt x="2965" y="3279"/>
                    <a:pt x="2263" y="3279"/>
                  </a:cubicBezTo>
                  <a:cubicBezTo>
                    <a:pt x="1560" y="3279"/>
                    <a:pt x="989" y="2720"/>
                    <a:pt x="989" y="2005"/>
                  </a:cubicBezTo>
                  <a:cubicBezTo>
                    <a:pt x="989" y="1291"/>
                    <a:pt x="1548" y="719"/>
                    <a:pt x="2263" y="719"/>
                  </a:cubicBezTo>
                  <a:close/>
                  <a:moveTo>
                    <a:pt x="220" y="0"/>
                  </a:moveTo>
                  <a:cubicBezTo>
                    <a:pt x="168" y="0"/>
                    <a:pt x="115" y="21"/>
                    <a:pt x="72" y="64"/>
                  </a:cubicBezTo>
                  <a:cubicBezTo>
                    <a:pt x="0" y="160"/>
                    <a:pt x="0" y="279"/>
                    <a:pt x="96" y="350"/>
                  </a:cubicBezTo>
                  <a:lnTo>
                    <a:pt x="881" y="1053"/>
                  </a:lnTo>
                  <a:cubicBezTo>
                    <a:pt x="691" y="1315"/>
                    <a:pt x="584" y="1648"/>
                    <a:pt x="584" y="2005"/>
                  </a:cubicBezTo>
                  <a:cubicBezTo>
                    <a:pt x="584" y="2934"/>
                    <a:pt x="1334" y="3684"/>
                    <a:pt x="2263" y="3684"/>
                  </a:cubicBezTo>
                  <a:cubicBezTo>
                    <a:pt x="3191" y="3684"/>
                    <a:pt x="3941" y="2922"/>
                    <a:pt x="3941" y="2005"/>
                  </a:cubicBezTo>
                  <a:cubicBezTo>
                    <a:pt x="3941" y="1088"/>
                    <a:pt x="3191" y="338"/>
                    <a:pt x="2263" y="338"/>
                  </a:cubicBezTo>
                  <a:cubicBezTo>
                    <a:pt x="1834" y="338"/>
                    <a:pt x="1441" y="505"/>
                    <a:pt x="1143" y="755"/>
                  </a:cubicBezTo>
                  <a:lnTo>
                    <a:pt x="358" y="53"/>
                  </a:lnTo>
                  <a:cubicBezTo>
                    <a:pt x="317" y="18"/>
                    <a:pt x="269"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4"/>
            <p:cNvSpPr/>
            <p:nvPr/>
          </p:nvSpPr>
          <p:spPr>
            <a:xfrm>
              <a:off x="6946100" y="2816550"/>
              <a:ext cx="62525" cy="52100"/>
            </a:xfrm>
            <a:custGeom>
              <a:avLst/>
              <a:gdLst/>
              <a:ahLst/>
              <a:cxnLst/>
              <a:rect l="l" t="t" r="r" b="b"/>
              <a:pathLst>
                <a:path w="2501" h="2084" extrusionOk="0">
                  <a:moveTo>
                    <a:pt x="1477" y="393"/>
                  </a:moveTo>
                  <a:cubicBezTo>
                    <a:pt x="1822" y="393"/>
                    <a:pt x="2108" y="679"/>
                    <a:pt x="2108" y="1024"/>
                  </a:cubicBezTo>
                  <a:cubicBezTo>
                    <a:pt x="2108" y="1370"/>
                    <a:pt x="1822" y="1643"/>
                    <a:pt x="1477" y="1643"/>
                  </a:cubicBezTo>
                  <a:cubicBezTo>
                    <a:pt x="1131" y="1643"/>
                    <a:pt x="858" y="1370"/>
                    <a:pt x="858" y="1024"/>
                  </a:cubicBezTo>
                  <a:cubicBezTo>
                    <a:pt x="858" y="679"/>
                    <a:pt x="1131" y="393"/>
                    <a:pt x="1477" y="393"/>
                  </a:cubicBezTo>
                  <a:close/>
                  <a:moveTo>
                    <a:pt x="1477" y="0"/>
                  </a:moveTo>
                  <a:cubicBezTo>
                    <a:pt x="988" y="0"/>
                    <a:pt x="560" y="346"/>
                    <a:pt x="465" y="834"/>
                  </a:cubicBezTo>
                  <a:lnTo>
                    <a:pt x="215" y="834"/>
                  </a:lnTo>
                  <a:cubicBezTo>
                    <a:pt x="96" y="834"/>
                    <a:pt x="0" y="917"/>
                    <a:pt x="0" y="1036"/>
                  </a:cubicBezTo>
                  <a:cubicBezTo>
                    <a:pt x="0" y="1155"/>
                    <a:pt x="96" y="1239"/>
                    <a:pt x="215" y="1239"/>
                  </a:cubicBezTo>
                  <a:lnTo>
                    <a:pt x="465" y="1239"/>
                  </a:lnTo>
                  <a:cubicBezTo>
                    <a:pt x="560" y="1727"/>
                    <a:pt x="977" y="2084"/>
                    <a:pt x="1477" y="2084"/>
                  </a:cubicBezTo>
                  <a:cubicBezTo>
                    <a:pt x="2048" y="2084"/>
                    <a:pt x="2501" y="1620"/>
                    <a:pt x="2501" y="1048"/>
                  </a:cubicBezTo>
                  <a:cubicBezTo>
                    <a:pt x="2501" y="453"/>
                    <a:pt x="2048" y="0"/>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4"/>
            <p:cNvSpPr/>
            <p:nvPr/>
          </p:nvSpPr>
          <p:spPr>
            <a:xfrm>
              <a:off x="6670750" y="2684975"/>
              <a:ext cx="98850" cy="92300"/>
            </a:xfrm>
            <a:custGeom>
              <a:avLst/>
              <a:gdLst/>
              <a:ahLst/>
              <a:cxnLst/>
              <a:rect l="l" t="t" r="r" b="b"/>
              <a:pathLst>
                <a:path w="3954" h="3692" extrusionOk="0">
                  <a:moveTo>
                    <a:pt x="1692" y="1"/>
                  </a:moveTo>
                  <a:cubicBezTo>
                    <a:pt x="763" y="1"/>
                    <a:pt x="1" y="763"/>
                    <a:pt x="1" y="1692"/>
                  </a:cubicBezTo>
                  <a:cubicBezTo>
                    <a:pt x="1" y="2608"/>
                    <a:pt x="763" y="3370"/>
                    <a:pt x="1692" y="3370"/>
                  </a:cubicBezTo>
                  <a:cubicBezTo>
                    <a:pt x="2120" y="3370"/>
                    <a:pt x="2501" y="3204"/>
                    <a:pt x="2799" y="2954"/>
                  </a:cubicBezTo>
                  <a:lnTo>
                    <a:pt x="3597" y="3656"/>
                  </a:lnTo>
                  <a:cubicBezTo>
                    <a:pt x="3632" y="3680"/>
                    <a:pt x="3680" y="3692"/>
                    <a:pt x="3728" y="3692"/>
                  </a:cubicBezTo>
                  <a:cubicBezTo>
                    <a:pt x="3787" y="3692"/>
                    <a:pt x="3847" y="3668"/>
                    <a:pt x="3871" y="3620"/>
                  </a:cubicBezTo>
                  <a:cubicBezTo>
                    <a:pt x="3954" y="3537"/>
                    <a:pt x="3954" y="3418"/>
                    <a:pt x="3859" y="3335"/>
                  </a:cubicBezTo>
                  <a:lnTo>
                    <a:pt x="3073" y="2644"/>
                  </a:lnTo>
                  <a:cubicBezTo>
                    <a:pt x="3263" y="2370"/>
                    <a:pt x="3370" y="2049"/>
                    <a:pt x="3370" y="1692"/>
                  </a:cubicBezTo>
                  <a:cubicBezTo>
                    <a:pt x="3370" y="1465"/>
                    <a:pt x="3323" y="1239"/>
                    <a:pt x="3239" y="1049"/>
                  </a:cubicBezTo>
                  <a:cubicBezTo>
                    <a:pt x="3204" y="970"/>
                    <a:pt x="3130" y="923"/>
                    <a:pt x="3051" y="923"/>
                  </a:cubicBezTo>
                  <a:cubicBezTo>
                    <a:pt x="3023" y="923"/>
                    <a:pt x="2994" y="929"/>
                    <a:pt x="2966" y="941"/>
                  </a:cubicBezTo>
                  <a:cubicBezTo>
                    <a:pt x="2858" y="989"/>
                    <a:pt x="2823" y="1108"/>
                    <a:pt x="2858" y="1215"/>
                  </a:cubicBezTo>
                  <a:cubicBezTo>
                    <a:pt x="2918" y="1358"/>
                    <a:pt x="2966" y="1537"/>
                    <a:pt x="2966" y="1703"/>
                  </a:cubicBezTo>
                  <a:cubicBezTo>
                    <a:pt x="2966" y="2406"/>
                    <a:pt x="2406" y="2977"/>
                    <a:pt x="1692" y="2977"/>
                  </a:cubicBezTo>
                  <a:cubicBezTo>
                    <a:pt x="989" y="2977"/>
                    <a:pt x="406" y="2418"/>
                    <a:pt x="406" y="1703"/>
                  </a:cubicBezTo>
                  <a:cubicBezTo>
                    <a:pt x="406" y="1001"/>
                    <a:pt x="977" y="418"/>
                    <a:pt x="1692" y="418"/>
                  </a:cubicBezTo>
                  <a:cubicBezTo>
                    <a:pt x="1930" y="418"/>
                    <a:pt x="2168" y="501"/>
                    <a:pt x="2370" y="620"/>
                  </a:cubicBezTo>
                  <a:cubicBezTo>
                    <a:pt x="2403" y="640"/>
                    <a:pt x="2440" y="650"/>
                    <a:pt x="2476" y="650"/>
                  </a:cubicBezTo>
                  <a:cubicBezTo>
                    <a:pt x="2547" y="650"/>
                    <a:pt x="2617" y="615"/>
                    <a:pt x="2656" y="560"/>
                  </a:cubicBezTo>
                  <a:cubicBezTo>
                    <a:pt x="2716" y="465"/>
                    <a:pt x="2680" y="334"/>
                    <a:pt x="2597" y="275"/>
                  </a:cubicBezTo>
                  <a:cubicBezTo>
                    <a:pt x="2323" y="96"/>
                    <a:pt x="2013" y="1"/>
                    <a:pt x="1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4"/>
            <p:cNvSpPr/>
            <p:nvPr/>
          </p:nvSpPr>
          <p:spPr>
            <a:xfrm>
              <a:off x="6670750" y="2906950"/>
              <a:ext cx="98850" cy="92675"/>
            </a:xfrm>
            <a:custGeom>
              <a:avLst/>
              <a:gdLst/>
              <a:ahLst/>
              <a:cxnLst/>
              <a:rect l="l" t="t" r="r" b="b"/>
              <a:pathLst>
                <a:path w="3954" h="3707" extrusionOk="0">
                  <a:moveTo>
                    <a:pt x="1692" y="718"/>
                  </a:moveTo>
                  <a:cubicBezTo>
                    <a:pt x="2406" y="718"/>
                    <a:pt x="2966" y="1290"/>
                    <a:pt x="2966" y="2004"/>
                  </a:cubicBezTo>
                  <a:cubicBezTo>
                    <a:pt x="2966" y="2719"/>
                    <a:pt x="2382" y="3278"/>
                    <a:pt x="1692" y="3278"/>
                  </a:cubicBezTo>
                  <a:cubicBezTo>
                    <a:pt x="989" y="3278"/>
                    <a:pt x="406" y="2719"/>
                    <a:pt x="406" y="2004"/>
                  </a:cubicBezTo>
                  <a:cubicBezTo>
                    <a:pt x="406" y="1290"/>
                    <a:pt x="977" y="718"/>
                    <a:pt x="1692" y="718"/>
                  </a:cubicBezTo>
                  <a:close/>
                  <a:moveTo>
                    <a:pt x="3721" y="1"/>
                  </a:moveTo>
                  <a:cubicBezTo>
                    <a:pt x="3672" y="1"/>
                    <a:pt x="3623" y="18"/>
                    <a:pt x="3585" y="52"/>
                  </a:cubicBezTo>
                  <a:lnTo>
                    <a:pt x="2799" y="754"/>
                  </a:lnTo>
                  <a:cubicBezTo>
                    <a:pt x="2501" y="492"/>
                    <a:pt x="2120" y="337"/>
                    <a:pt x="1680" y="337"/>
                  </a:cubicBezTo>
                  <a:cubicBezTo>
                    <a:pt x="763" y="337"/>
                    <a:pt x="1" y="1099"/>
                    <a:pt x="1" y="2016"/>
                  </a:cubicBezTo>
                  <a:cubicBezTo>
                    <a:pt x="1" y="2945"/>
                    <a:pt x="763" y="3707"/>
                    <a:pt x="1680" y="3707"/>
                  </a:cubicBezTo>
                  <a:cubicBezTo>
                    <a:pt x="2608" y="3707"/>
                    <a:pt x="3370" y="2945"/>
                    <a:pt x="3370" y="2016"/>
                  </a:cubicBezTo>
                  <a:cubicBezTo>
                    <a:pt x="3370" y="1659"/>
                    <a:pt x="3263" y="1337"/>
                    <a:pt x="3073" y="1064"/>
                  </a:cubicBezTo>
                  <a:lnTo>
                    <a:pt x="3859" y="349"/>
                  </a:lnTo>
                  <a:cubicBezTo>
                    <a:pt x="3954" y="278"/>
                    <a:pt x="3954" y="147"/>
                    <a:pt x="3871" y="75"/>
                  </a:cubicBezTo>
                  <a:cubicBezTo>
                    <a:pt x="3832" y="24"/>
                    <a:pt x="3777" y="1"/>
                    <a:pt x="3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4"/>
            <p:cNvSpPr/>
            <p:nvPr/>
          </p:nvSpPr>
          <p:spPr>
            <a:xfrm>
              <a:off x="6681175" y="2816550"/>
              <a:ext cx="62525" cy="51225"/>
            </a:xfrm>
            <a:custGeom>
              <a:avLst/>
              <a:gdLst/>
              <a:ahLst/>
              <a:cxnLst/>
              <a:rect l="l" t="t" r="r" b="b"/>
              <a:pathLst>
                <a:path w="2501" h="2049" extrusionOk="0">
                  <a:moveTo>
                    <a:pt x="1037" y="393"/>
                  </a:moveTo>
                  <a:cubicBezTo>
                    <a:pt x="1370" y="393"/>
                    <a:pt x="1656" y="679"/>
                    <a:pt x="1656" y="1024"/>
                  </a:cubicBezTo>
                  <a:cubicBezTo>
                    <a:pt x="1656" y="1370"/>
                    <a:pt x="1370" y="1643"/>
                    <a:pt x="1037" y="1643"/>
                  </a:cubicBezTo>
                  <a:cubicBezTo>
                    <a:pt x="691" y="1643"/>
                    <a:pt x="406" y="1370"/>
                    <a:pt x="406" y="1024"/>
                  </a:cubicBezTo>
                  <a:cubicBezTo>
                    <a:pt x="406" y="679"/>
                    <a:pt x="691" y="393"/>
                    <a:pt x="1037" y="393"/>
                  </a:cubicBezTo>
                  <a:close/>
                  <a:moveTo>
                    <a:pt x="1037" y="0"/>
                  </a:moveTo>
                  <a:cubicBezTo>
                    <a:pt x="465" y="0"/>
                    <a:pt x="1" y="453"/>
                    <a:pt x="1" y="1024"/>
                  </a:cubicBezTo>
                  <a:cubicBezTo>
                    <a:pt x="1" y="1584"/>
                    <a:pt x="465" y="2048"/>
                    <a:pt x="1037" y="2048"/>
                  </a:cubicBezTo>
                  <a:cubicBezTo>
                    <a:pt x="1525" y="2048"/>
                    <a:pt x="1953" y="1691"/>
                    <a:pt x="2049" y="1215"/>
                  </a:cubicBezTo>
                  <a:lnTo>
                    <a:pt x="2299" y="1215"/>
                  </a:lnTo>
                  <a:cubicBezTo>
                    <a:pt x="2418" y="1215"/>
                    <a:pt x="2501" y="1120"/>
                    <a:pt x="2501" y="1001"/>
                  </a:cubicBezTo>
                  <a:cubicBezTo>
                    <a:pt x="2501" y="893"/>
                    <a:pt x="2418" y="798"/>
                    <a:pt x="2299" y="798"/>
                  </a:cubicBezTo>
                  <a:lnTo>
                    <a:pt x="2049" y="798"/>
                  </a:lnTo>
                  <a:lnTo>
                    <a:pt x="2049" y="834"/>
                  </a:lnTo>
                  <a:cubicBezTo>
                    <a:pt x="1953" y="346"/>
                    <a:pt x="1537" y="0"/>
                    <a:pt x="10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54"/>
          <p:cNvGrpSpPr/>
          <p:nvPr/>
        </p:nvGrpSpPr>
        <p:grpSpPr>
          <a:xfrm>
            <a:off x="3982058" y="2232889"/>
            <a:ext cx="385106" cy="369998"/>
            <a:chOff x="6670475" y="3225225"/>
            <a:chExt cx="348575" cy="334900"/>
          </a:xfrm>
        </p:grpSpPr>
        <p:sp>
          <p:nvSpPr>
            <p:cNvPr id="771" name="Google Shape;771;p54"/>
            <p:cNvSpPr/>
            <p:nvPr/>
          </p:nvSpPr>
          <p:spPr>
            <a:xfrm>
              <a:off x="6670475" y="3277025"/>
              <a:ext cx="348575" cy="283100"/>
            </a:xfrm>
            <a:custGeom>
              <a:avLst/>
              <a:gdLst/>
              <a:ahLst/>
              <a:cxnLst/>
              <a:rect l="l" t="t" r="r" b="b"/>
              <a:pathLst>
                <a:path w="13943" h="11324" extrusionOk="0">
                  <a:moveTo>
                    <a:pt x="6358" y="429"/>
                  </a:moveTo>
                  <a:cubicBezTo>
                    <a:pt x="6596" y="429"/>
                    <a:pt x="6775" y="608"/>
                    <a:pt x="6787" y="846"/>
                  </a:cubicBezTo>
                  <a:lnTo>
                    <a:pt x="6787" y="9001"/>
                  </a:lnTo>
                  <a:cubicBezTo>
                    <a:pt x="6489" y="8680"/>
                    <a:pt x="6060" y="8466"/>
                    <a:pt x="5584" y="8466"/>
                  </a:cubicBezTo>
                  <a:lnTo>
                    <a:pt x="1905" y="8466"/>
                  </a:lnTo>
                  <a:lnTo>
                    <a:pt x="1905" y="477"/>
                  </a:lnTo>
                  <a:cubicBezTo>
                    <a:pt x="1893" y="453"/>
                    <a:pt x="1905" y="429"/>
                    <a:pt x="1917" y="429"/>
                  </a:cubicBezTo>
                  <a:close/>
                  <a:moveTo>
                    <a:pt x="5572" y="8870"/>
                  </a:moveTo>
                  <a:cubicBezTo>
                    <a:pt x="6179" y="8870"/>
                    <a:pt x="6679" y="9323"/>
                    <a:pt x="6775" y="9894"/>
                  </a:cubicBezTo>
                  <a:lnTo>
                    <a:pt x="2024" y="9894"/>
                  </a:lnTo>
                  <a:cubicBezTo>
                    <a:pt x="1953" y="9894"/>
                    <a:pt x="1881" y="9835"/>
                    <a:pt x="1881" y="9752"/>
                  </a:cubicBezTo>
                  <a:lnTo>
                    <a:pt x="1893" y="8870"/>
                  </a:lnTo>
                  <a:close/>
                  <a:moveTo>
                    <a:pt x="13466" y="1000"/>
                  </a:moveTo>
                  <a:cubicBezTo>
                    <a:pt x="13514" y="1000"/>
                    <a:pt x="13549" y="1024"/>
                    <a:pt x="13549" y="1072"/>
                  </a:cubicBezTo>
                  <a:lnTo>
                    <a:pt x="13526" y="10252"/>
                  </a:lnTo>
                  <a:cubicBezTo>
                    <a:pt x="13526" y="10633"/>
                    <a:pt x="13228" y="10930"/>
                    <a:pt x="12859" y="10930"/>
                  </a:cubicBezTo>
                  <a:lnTo>
                    <a:pt x="1107" y="10930"/>
                  </a:lnTo>
                  <a:cubicBezTo>
                    <a:pt x="726" y="10930"/>
                    <a:pt x="429" y="10633"/>
                    <a:pt x="429" y="10252"/>
                  </a:cubicBezTo>
                  <a:lnTo>
                    <a:pt x="429" y="1072"/>
                  </a:lnTo>
                  <a:cubicBezTo>
                    <a:pt x="429" y="1024"/>
                    <a:pt x="464" y="1000"/>
                    <a:pt x="512" y="1000"/>
                  </a:cubicBezTo>
                  <a:lnTo>
                    <a:pt x="1476" y="1000"/>
                  </a:lnTo>
                  <a:lnTo>
                    <a:pt x="1476" y="9752"/>
                  </a:lnTo>
                  <a:cubicBezTo>
                    <a:pt x="1476" y="10061"/>
                    <a:pt x="1726" y="10311"/>
                    <a:pt x="2036" y="10311"/>
                  </a:cubicBezTo>
                  <a:lnTo>
                    <a:pt x="8799" y="10311"/>
                  </a:lnTo>
                  <a:cubicBezTo>
                    <a:pt x="8918" y="10311"/>
                    <a:pt x="9001" y="10228"/>
                    <a:pt x="9001" y="10109"/>
                  </a:cubicBezTo>
                  <a:cubicBezTo>
                    <a:pt x="9001" y="9990"/>
                    <a:pt x="8918" y="9894"/>
                    <a:pt x="8799" y="9894"/>
                  </a:cubicBezTo>
                  <a:lnTo>
                    <a:pt x="7239" y="9894"/>
                  </a:lnTo>
                  <a:cubicBezTo>
                    <a:pt x="7322" y="9323"/>
                    <a:pt x="7834" y="8870"/>
                    <a:pt x="8442" y="8870"/>
                  </a:cubicBezTo>
                  <a:lnTo>
                    <a:pt x="12121" y="8870"/>
                  </a:lnTo>
                  <a:lnTo>
                    <a:pt x="12121" y="9752"/>
                  </a:lnTo>
                  <a:cubicBezTo>
                    <a:pt x="12121" y="9823"/>
                    <a:pt x="12061" y="9894"/>
                    <a:pt x="11966" y="9894"/>
                  </a:cubicBezTo>
                  <a:lnTo>
                    <a:pt x="9680" y="9894"/>
                  </a:lnTo>
                  <a:cubicBezTo>
                    <a:pt x="9561" y="9894"/>
                    <a:pt x="9466" y="9990"/>
                    <a:pt x="9466" y="10109"/>
                  </a:cubicBezTo>
                  <a:cubicBezTo>
                    <a:pt x="9466" y="10228"/>
                    <a:pt x="9549" y="10311"/>
                    <a:pt x="9680" y="10311"/>
                  </a:cubicBezTo>
                  <a:lnTo>
                    <a:pt x="11966" y="10311"/>
                  </a:lnTo>
                  <a:cubicBezTo>
                    <a:pt x="12275" y="10311"/>
                    <a:pt x="12537" y="10061"/>
                    <a:pt x="12537" y="9752"/>
                  </a:cubicBezTo>
                  <a:lnTo>
                    <a:pt x="12537" y="1000"/>
                  </a:lnTo>
                  <a:close/>
                  <a:moveTo>
                    <a:pt x="1905" y="0"/>
                  </a:moveTo>
                  <a:cubicBezTo>
                    <a:pt x="1655" y="0"/>
                    <a:pt x="1465" y="191"/>
                    <a:pt x="1465" y="453"/>
                  </a:cubicBezTo>
                  <a:lnTo>
                    <a:pt x="1465" y="572"/>
                  </a:lnTo>
                  <a:lnTo>
                    <a:pt x="488" y="572"/>
                  </a:lnTo>
                  <a:cubicBezTo>
                    <a:pt x="226" y="572"/>
                    <a:pt x="0" y="786"/>
                    <a:pt x="0" y="1060"/>
                  </a:cubicBezTo>
                  <a:lnTo>
                    <a:pt x="0" y="10240"/>
                  </a:lnTo>
                  <a:cubicBezTo>
                    <a:pt x="0" y="10835"/>
                    <a:pt x="488" y="11323"/>
                    <a:pt x="1084" y="11323"/>
                  </a:cubicBezTo>
                  <a:lnTo>
                    <a:pt x="12847" y="11323"/>
                  </a:lnTo>
                  <a:cubicBezTo>
                    <a:pt x="13442" y="11323"/>
                    <a:pt x="13930" y="10835"/>
                    <a:pt x="13930" y="10240"/>
                  </a:cubicBezTo>
                  <a:lnTo>
                    <a:pt x="13930" y="1060"/>
                  </a:lnTo>
                  <a:cubicBezTo>
                    <a:pt x="13942" y="810"/>
                    <a:pt x="13728" y="584"/>
                    <a:pt x="13454" y="584"/>
                  </a:cubicBezTo>
                  <a:lnTo>
                    <a:pt x="12514" y="584"/>
                  </a:lnTo>
                  <a:lnTo>
                    <a:pt x="12514" y="465"/>
                  </a:lnTo>
                  <a:cubicBezTo>
                    <a:pt x="12514" y="215"/>
                    <a:pt x="12323" y="12"/>
                    <a:pt x="12073" y="12"/>
                  </a:cubicBezTo>
                  <a:lnTo>
                    <a:pt x="11299" y="12"/>
                  </a:lnTo>
                  <a:cubicBezTo>
                    <a:pt x="11180" y="12"/>
                    <a:pt x="11085" y="107"/>
                    <a:pt x="11085" y="227"/>
                  </a:cubicBezTo>
                  <a:cubicBezTo>
                    <a:pt x="11085" y="346"/>
                    <a:pt x="11180" y="429"/>
                    <a:pt x="11299" y="429"/>
                  </a:cubicBezTo>
                  <a:lnTo>
                    <a:pt x="12073" y="429"/>
                  </a:lnTo>
                  <a:cubicBezTo>
                    <a:pt x="12085" y="429"/>
                    <a:pt x="12097" y="453"/>
                    <a:pt x="12097" y="465"/>
                  </a:cubicBezTo>
                  <a:lnTo>
                    <a:pt x="12097" y="8454"/>
                  </a:lnTo>
                  <a:lnTo>
                    <a:pt x="8430" y="8454"/>
                  </a:lnTo>
                  <a:cubicBezTo>
                    <a:pt x="7930" y="8454"/>
                    <a:pt x="7489" y="8680"/>
                    <a:pt x="7191" y="9025"/>
                  </a:cubicBezTo>
                  <a:lnTo>
                    <a:pt x="7191" y="834"/>
                  </a:lnTo>
                  <a:cubicBezTo>
                    <a:pt x="7191" y="608"/>
                    <a:pt x="7382" y="417"/>
                    <a:pt x="7608" y="417"/>
                  </a:cubicBezTo>
                  <a:lnTo>
                    <a:pt x="8382" y="417"/>
                  </a:lnTo>
                  <a:cubicBezTo>
                    <a:pt x="8501" y="417"/>
                    <a:pt x="8584" y="334"/>
                    <a:pt x="8584" y="215"/>
                  </a:cubicBezTo>
                  <a:cubicBezTo>
                    <a:pt x="8584" y="96"/>
                    <a:pt x="8501" y="0"/>
                    <a:pt x="8382" y="0"/>
                  </a:cubicBezTo>
                  <a:lnTo>
                    <a:pt x="7608" y="0"/>
                  </a:lnTo>
                  <a:cubicBezTo>
                    <a:pt x="7358" y="0"/>
                    <a:pt x="7132" y="107"/>
                    <a:pt x="6977" y="286"/>
                  </a:cubicBezTo>
                  <a:cubicBezTo>
                    <a:pt x="6834" y="107"/>
                    <a:pt x="6596" y="0"/>
                    <a:pt x="6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4"/>
            <p:cNvSpPr/>
            <p:nvPr/>
          </p:nvSpPr>
          <p:spPr>
            <a:xfrm>
              <a:off x="6894900" y="3225225"/>
              <a:ext cx="42575" cy="253925"/>
            </a:xfrm>
            <a:custGeom>
              <a:avLst/>
              <a:gdLst/>
              <a:ahLst/>
              <a:cxnLst/>
              <a:rect l="l" t="t" r="r" b="b"/>
              <a:pathLst>
                <a:path w="1703" h="10157" extrusionOk="0">
                  <a:moveTo>
                    <a:pt x="1012" y="417"/>
                  </a:moveTo>
                  <a:cubicBezTo>
                    <a:pt x="1167" y="417"/>
                    <a:pt x="1310" y="560"/>
                    <a:pt x="1310" y="715"/>
                  </a:cubicBezTo>
                  <a:lnTo>
                    <a:pt x="1310" y="1060"/>
                  </a:lnTo>
                  <a:lnTo>
                    <a:pt x="441" y="1060"/>
                  </a:lnTo>
                  <a:lnTo>
                    <a:pt x="441" y="715"/>
                  </a:lnTo>
                  <a:cubicBezTo>
                    <a:pt x="441" y="560"/>
                    <a:pt x="584" y="417"/>
                    <a:pt x="739" y="417"/>
                  </a:cubicBezTo>
                  <a:close/>
                  <a:moveTo>
                    <a:pt x="727" y="1"/>
                  </a:moveTo>
                  <a:cubicBezTo>
                    <a:pt x="346" y="1"/>
                    <a:pt x="12" y="322"/>
                    <a:pt x="12" y="715"/>
                  </a:cubicBezTo>
                  <a:lnTo>
                    <a:pt x="12" y="5382"/>
                  </a:lnTo>
                  <a:cubicBezTo>
                    <a:pt x="12" y="5501"/>
                    <a:pt x="96" y="5585"/>
                    <a:pt x="227" y="5585"/>
                  </a:cubicBezTo>
                  <a:cubicBezTo>
                    <a:pt x="346" y="5585"/>
                    <a:pt x="429" y="5501"/>
                    <a:pt x="429" y="5382"/>
                  </a:cubicBezTo>
                  <a:lnTo>
                    <a:pt x="429" y="1477"/>
                  </a:lnTo>
                  <a:lnTo>
                    <a:pt x="1274" y="1477"/>
                  </a:lnTo>
                  <a:lnTo>
                    <a:pt x="1274" y="9192"/>
                  </a:lnTo>
                  <a:lnTo>
                    <a:pt x="846" y="9740"/>
                  </a:lnTo>
                  <a:lnTo>
                    <a:pt x="417" y="9192"/>
                  </a:lnTo>
                  <a:lnTo>
                    <a:pt x="417" y="6251"/>
                  </a:lnTo>
                  <a:cubicBezTo>
                    <a:pt x="417" y="6132"/>
                    <a:pt x="322" y="6049"/>
                    <a:pt x="203" y="6049"/>
                  </a:cubicBezTo>
                  <a:cubicBezTo>
                    <a:pt x="84" y="6049"/>
                    <a:pt x="0" y="6132"/>
                    <a:pt x="0" y="6251"/>
                  </a:cubicBezTo>
                  <a:lnTo>
                    <a:pt x="0" y="9192"/>
                  </a:lnTo>
                  <a:cubicBezTo>
                    <a:pt x="0" y="9276"/>
                    <a:pt x="24" y="9371"/>
                    <a:pt x="84" y="9442"/>
                  </a:cubicBezTo>
                  <a:lnTo>
                    <a:pt x="548" y="10002"/>
                  </a:lnTo>
                  <a:cubicBezTo>
                    <a:pt x="620" y="10109"/>
                    <a:pt x="739" y="10157"/>
                    <a:pt x="858" y="10157"/>
                  </a:cubicBezTo>
                  <a:cubicBezTo>
                    <a:pt x="977" y="10157"/>
                    <a:pt x="1096" y="10097"/>
                    <a:pt x="1167" y="10002"/>
                  </a:cubicBezTo>
                  <a:lnTo>
                    <a:pt x="1620" y="9442"/>
                  </a:lnTo>
                  <a:cubicBezTo>
                    <a:pt x="1679" y="9371"/>
                    <a:pt x="1703" y="9276"/>
                    <a:pt x="1703" y="9192"/>
                  </a:cubicBezTo>
                  <a:lnTo>
                    <a:pt x="1703" y="715"/>
                  </a:lnTo>
                  <a:cubicBezTo>
                    <a:pt x="1703" y="334"/>
                    <a:pt x="1393"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4"/>
            <p:cNvSpPr/>
            <p:nvPr/>
          </p:nvSpPr>
          <p:spPr>
            <a:xfrm>
              <a:off x="6731775" y="3324950"/>
              <a:ext cx="91700" cy="91400"/>
            </a:xfrm>
            <a:custGeom>
              <a:avLst/>
              <a:gdLst/>
              <a:ahLst/>
              <a:cxnLst/>
              <a:rect l="l" t="t" r="r" b="b"/>
              <a:pathLst>
                <a:path w="3668" h="3656" extrusionOk="0">
                  <a:moveTo>
                    <a:pt x="1632" y="405"/>
                  </a:moveTo>
                  <a:lnTo>
                    <a:pt x="1632" y="1727"/>
                  </a:lnTo>
                  <a:lnTo>
                    <a:pt x="691" y="2667"/>
                  </a:lnTo>
                  <a:cubicBezTo>
                    <a:pt x="513" y="2429"/>
                    <a:pt x="406" y="2131"/>
                    <a:pt x="406" y="1822"/>
                  </a:cubicBezTo>
                  <a:cubicBezTo>
                    <a:pt x="406" y="1108"/>
                    <a:pt x="941" y="512"/>
                    <a:pt x="1632" y="405"/>
                  </a:cubicBezTo>
                  <a:close/>
                  <a:moveTo>
                    <a:pt x="1834" y="0"/>
                  </a:moveTo>
                  <a:cubicBezTo>
                    <a:pt x="822" y="0"/>
                    <a:pt x="1" y="822"/>
                    <a:pt x="1" y="1834"/>
                  </a:cubicBezTo>
                  <a:cubicBezTo>
                    <a:pt x="1" y="2846"/>
                    <a:pt x="822" y="3655"/>
                    <a:pt x="1834" y="3655"/>
                  </a:cubicBezTo>
                  <a:cubicBezTo>
                    <a:pt x="2049" y="3655"/>
                    <a:pt x="2251" y="3620"/>
                    <a:pt x="2442" y="3548"/>
                  </a:cubicBezTo>
                  <a:cubicBezTo>
                    <a:pt x="2549" y="3501"/>
                    <a:pt x="2608" y="3382"/>
                    <a:pt x="2561" y="3274"/>
                  </a:cubicBezTo>
                  <a:cubicBezTo>
                    <a:pt x="2523" y="3198"/>
                    <a:pt x="2446" y="3145"/>
                    <a:pt x="2362" y="3145"/>
                  </a:cubicBezTo>
                  <a:cubicBezTo>
                    <a:pt x="2342" y="3145"/>
                    <a:pt x="2320" y="3148"/>
                    <a:pt x="2299" y="3155"/>
                  </a:cubicBezTo>
                  <a:cubicBezTo>
                    <a:pt x="2144" y="3215"/>
                    <a:pt x="1989" y="3251"/>
                    <a:pt x="1822" y="3251"/>
                  </a:cubicBezTo>
                  <a:cubicBezTo>
                    <a:pt x="1513" y="3251"/>
                    <a:pt x="1215" y="3143"/>
                    <a:pt x="965" y="2965"/>
                  </a:cubicBezTo>
                  <a:lnTo>
                    <a:pt x="1965" y="1965"/>
                  </a:lnTo>
                  <a:cubicBezTo>
                    <a:pt x="2013" y="1929"/>
                    <a:pt x="2025" y="1881"/>
                    <a:pt x="2025" y="1822"/>
                  </a:cubicBezTo>
                  <a:lnTo>
                    <a:pt x="2025" y="405"/>
                  </a:lnTo>
                  <a:cubicBezTo>
                    <a:pt x="2715" y="512"/>
                    <a:pt x="3251" y="1108"/>
                    <a:pt x="3251" y="1822"/>
                  </a:cubicBezTo>
                  <a:cubicBezTo>
                    <a:pt x="3251" y="2143"/>
                    <a:pt x="3144" y="2465"/>
                    <a:pt x="2942" y="2715"/>
                  </a:cubicBezTo>
                  <a:cubicBezTo>
                    <a:pt x="2858" y="2798"/>
                    <a:pt x="2882" y="2941"/>
                    <a:pt x="2965" y="3013"/>
                  </a:cubicBezTo>
                  <a:cubicBezTo>
                    <a:pt x="3006" y="3043"/>
                    <a:pt x="3054" y="3058"/>
                    <a:pt x="3100" y="3058"/>
                  </a:cubicBezTo>
                  <a:cubicBezTo>
                    <a:pt x="3162" y="3058"/>
                    <a:pt x="3222" y="3031"/>
                    <a:pt x="3263" y="2977"/>
                  </a:cubicBezTo>
                  <a:cubicBezTo>
                    <a:pt x="3537" y="2655"/>
                    <a:pt x="3668" y="2251"/>
                    <a:pt x="3668" y="1834"/>
                  </a:cubicBezTo>
                  <a:cubicBezTo>
                    <a:pt x="3668" y="822"/>
                    <a:pt x="2846" y="0"/>
                    <a:pt x="1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4"/>
            <p:cNvSpPr/>
            <p:nvPr/>
          </p:nvSpPr>
          <p:spPr>
            <a:xfrm>
              <a:off x="6733875" y="3302625"/>
              <a:ext cx="89600" cy="10425"/>
            </a:xfrm>
            <a:custGeom>
              <a:avLst/>
              <a:gdLst/>
              <a:ahLst/>
              <a:cxnLst/>
              <a:rect l="l" t="t" r="r" b="b"/>
              <a:pathLst>
                <a:path w="3584" h="417" extrusionOk="0">
                  <a:moveTo>
                    <a:pt x="203" y="0"/>
                  </a:moveTo>
                  <a:cubicBezTo>
                    <a:pt x="83" y="0"/>
                    <a:pt x="0" y="96"/>
                    <a:pt x="0" y="215"/>
                  </a:cubicBezTo>
                  <a:cubicBezTo>
                    <a:pt x="0" y="334"/>
                    <a:pt x="95" y="417"/>
                    <a:pt x="203" y="417"/>
                  </a:cubicBezTo>
                  <a:lnTo>
                    <a:pt x="3370" y="417"/>
                  </a:lnTo>
                  <a:cubicBezTo>
                    <a:pt x="3489" y="417"/>
                    <a:pt x="3584" y="334"/>
                    <a:pt x="3584" y="215"/>
                  </a:cubicBezTo>
                  <a:cubicBezTo>
                    <a:pt x="3584" y="96"/>
                    <a:pt x="3489" y="0"/>
                    <a:pt x="3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4"/>
            <p:cNvSpPr/>
            <p:nvPr/>
          </p:nvSpPr>
          <p:spPr>
            <a:xfrm>
              <a:off x="6733875" y="3430025"/>
              <a:ext cx="89600" cy="10425"/>
            </a:xfrm>
            <a:custGeom>
              <a:avLst/>
              <a:gdLst/>
              <a:ahLst/>
              <a:cxnLst/>
              <a:rect l="l" t="t" r="r" b="b"/>
              <a:pathLst>
                <a:path w="3584" h="417" extrusionOk="0">
                  <a:moveTo>
                    <a:pt x="203" y="0"/>
                  </a:moveTo>
                  <a:cubicBezTo>
                    <a:pt x="83" y="0"/>
                    <a:pt x="0" y="83"/>
                    <a:pt x="0" y="203"/>
                  </a:cubicBezTo>
                  <a:cubicBezTo>
                    <a:pt x="0" y="322"/>
                    <a:pt x="83" y="417"/>
                    <a:pt x="203" y="417"/>
                  </a:cubicBezTo>
                  <a:lnTo>
                    <a:pt x="3370" y="417"/>
                  </a:lnTo>
                  <a:cubicBezTo>
                    <a:pt x="3489" y="417"/>
                    <a:pt x="3584" y="322"/>
                    <a:pt x="3584" y="203"/>
                  </a:cubicBezTo>
                  <a:cubicBezTo>
                    <a:pt x="3584" y="83"/>
                    <a:pt x="3489" y="0"/>
                    <a:pt x="3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4"/>
            <p:cNvSpPr/>
            <p:nvPr/>
          </p:nvSpPr>
          <p:spPr>
            <a:xfrm>
              <a:off x="6733875" y="3456800"/>
              <a:ext cx="89600" cy="10450"/>
            </a:xfrm>
            <a:custGeom>
              <a:avLst/>
              <a:gdLst/>
              <a:ahLst/>
              <a:cxnLst/>
              <a:rect l="l" t="t" r="r" b="b"/>
              <a:pathLst>
                <a:path w="3584" h="418" extrusionOk="0">
                  <a:moveTo>
                    <a:pt x="203" y="1"/>
                  </a:moveTo>
                  <a:cubicBezTo>
                    <a:pt x="83" y="1"/>
                    <a:pt x="0" y="84"/>
                    <a:pt x="0" y="203"/>
                  </a:cubicBezTo>
                  <a:cubicBezTo>
                    <a:pt x="0" y="322"/>
                    <a:pt x="83" y="417"/>
                    <a:pt x="203" y="417"/>
                  </a:cubicBezTo>
                  <a:lnTo>
                    <a:pt x="3370" y="417"/>
                  </a:lnTo>
                  <a:cubicBezTo>
                    <a:pt x="3489" y="417"/>
                    <a:pt x="3584" y="322"/>
                    <a:pt x="3584" y="203"/>
                  </a:cubicBezTo>
                  <a:cubicBezTo>
                    <a:pt x="3584" y="84"/>
                    <a:pt x="3489" y="1"/>
                    <a:pt x="3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54"/>
          <p:cNvGrpSpPr/>
          <p:nvPr/>
        </p:nvGrpSpPr>
        <p:grpSpPr>
          <a:xfrm>
            <a:off x="4025530" y="3031908"/>
            <a:ext cx="303212" cy="385354"/>
            <a:chOff x="4006150" y="3811975"/>
            <a:chExt cx="274450" cy="348800"/>
          </a:xfrm>
        </p:grpSpPr>
        <p:sp>
          <p:nvSpPr>
            <p:cNvPr id="778" name="Google Shape;778;p54"/>
            <p:cNvSpPr/>
            <p:nvPr/>
          </p:nvSpPr>
          <p:spPr>
            <a:xfrm>
              <a:off x="4120750" y="3920200"/>
              <a:ext cx="142900" cy="240575"/>
            </a:xfrm>
            <a:custGeom>
              <a:avLst/>
              <a:gdLst/>
              <a:ahLst/>
              <a:cxnLst/>
              <a:rect l="l" t="t" r="r" b="b"/>
              <a:pathLst>
                <a:path w="5716" h="9623" extrusionOk="0">
                  <a:moveTo>
                    <a:pt x="2891" y="408"/>
                  </a:moveTo>
                  <a:cubicBezTo>
                    <a:pt x="3034" y="408"/>
                    <a:pt x="3179" y="427"/>
                    <a:pt x="3322" y="467"/>
                  </a:cubicBezTo>
                  <a:lnTo>
                    <a:pt x="3358" y="479"/>
                  </a:lnTo>
                  <a:cubicBezTo>
                    <a:pt x="3715" y="586"/>
                    <a:pt x="4001" y="812"/>
                    <a:pt x="4179" y="1134"/>
                  </a:cubicBezTo>
                  <a:cubicBezTo>
                    <a:pt x="4298" y="1360"/>
                    <a:pt x="4346" y="1586"/>
                    <a:pt x="4346" y="1824"/>
                  </a:cubicBezTo>
                  <a:lnTo>
                    <a:pt x="4227" y="1717"/>
                  </a:lnTo>
                  <a:cubicBezTo>
                    <a:pt x="4167" y="1664"/>
                    <a:pt x="4090" y="1637"/>
                    <a:pt x="4011" y="1637"/>
                  </a:cubicBezTo>
                  <a:cubicBezTo>
                    <a:pt x="3932" y="1637"/>
                    <a:pt x="3852" y="1664"/>
                    <a:pt x="3786" y="1717"/>
                  </a:cubicBezTo>
                  <a:lnTo>
                    <a:pt x="3632" y="1848"/>
                  </a:lnTo>
                  <a:lnTo>
                    <a:pt x="2643" y="1848"/>
                  </a:lnTo>
                  <a:cubicBezTo>
                    <a:pt x="2012" y="1848"/>
                    <a:pt x="1465" y="2372"/>
                    <a:pt x="1465" y="3027"/>
                  </a:cubicBezTo>
                  <a:lnTo>
                    <a:pt x="1465" y="3074"/>
                  </a:lnTo>
                  <a:cubicBezTo>
                    <a:pt x="1429" y="3074"/>
                    <a:pt x="1381" y="3074"/>
                    <a:pt x="1334" y="3086"/>
                  </a:cubicBezTo>
                  <a:cubicBezTo>
                    <a:pt x="1084" y="2443"/>
                    <a:pt x="1155" y="1729"/>
                    <a:pt x="1536" y="1158"/>
                  </a:cubicBezTo>
                  <a:cubicBezTo>
                    <a:pt x="1829" y="686"/>
                    <a:pt x="2345" y="408"/>
                    <a:pt x="2891" y="408"/>
                  </a:cubicBezTo>
                  <a:close/>
                  <a:moveTo>
                    <a:pt x="4667" y="1348"/>
                  </a:moveTo>
                  <a:cubicBezTo>
                    <a:pt x="5048" y="1479"/>
                    <a:pt x="5263" y="1872"/>
                    <a:pt x="5203" y="2289"/>
                  </a:cubicBezTo>
                  <a:lnTo>
                    <a:pt x="5084" y="3086"/>
                  </a:lnTo>
                  <a:cubicBezTo>
                    <a:pt x="5048" y="3074"/>
                    <a:pt x="5001" y="3074"/>
                    <a:pt x="4941" y="3074"/>
                  </a:cubicBezTo>
                  <a:cubicBezTo>
                    <a:pt x="4941" y="2753"/>
                    <a:pt x="4846" y="2455"/>
                    <a:pt x="4667" y="2205"/>
                  </a:cubicBezTo>
                  <a:cubicBezTo>
                    <a:pt x="4751" y="1931"/>
                    <a:pt x="4751" y="1634"/>
                    <a:pt x="4667" y="1348"/>
                  </a:cubicBezTo>
                  <a:close/>
                  <a:moveTo>
                    <a:pt x="1453" y="3479"/>
                  </a:moveTo>
                  <a:lnTo>
                    <a:pt x="1453" y="4027"/>
                  </a:lnTo>
                  <a:cubicBezTo>
                    <a:pt x="1310" y="4015"/>
                    <a:pt x="1191" y="3896"/>
                    <a:pt x="1191" y="3741"/>
                  </a:cubicBezTo>
                  <a:cubicBezTo>
                    <a:pt x="1191" y="3598"/>
                    <a:pt x="1310" y="3479"/>
                    <a:pt x="1453" y="3479"/>
                  </a:cubicBezTo>
                  <a:close/>
                  <a:moveTo>
                    <a:pt x="4953" y="3479"/>
                  </a:moveTo>
                  <a:cubicBezTo>
                    <a:pt x="5108" y="3479"/>
                    <a:pt x="5215" y="3598"/>
                    <a:pt x="5215" y="3741"/>
                  </a:cubicBezTo>
                  <a:cubicBezTo>
                    <a:pt x="5203" y="3896"/>
                    <a:pt x="5084" y="4015"/>
                    <a:pt x="4953" y="4027"/>
                  </a:cubicBezTo>
                  <a:lnTo>
                    <a:pt x="4953" y="3479"/>
                  </a:lnTo>
                  <a:close/>
                  <a:moveTo>
                    <a:pt x="3989" y="2062"/>
                  </a:moveTo>
                  <a:lnTo>
                    <a:pt x="4144" y="2205"/>
                  </a:lnTo>
                  <a:cubicBezTo>
                    <a:pt x="4405" y="2420"/>
                    <a:pt x="4536" y="2729"/>
                    <a:pt x="4536" y="3063"/>
                  </a:cubicBezTo>
                  <a:lnTo>
                    <a:pt x="4536" y="4134"/>
                  </a:lnTo>
                  <a:cubicBezTo>
                    <a:pt x="4536" y="4872"/>
                    <a:pt x="3941" y="5468"/>
                    <a:pt x="3191" y="5468"/>
                  </a:cubicBezTo>
                  <a:cubicBezTo>
                    <a:pt x="2453" y="5468"/>
                    <a:pt x="1858" y="4872"/>
                    <a:pt x="1858" y="4134"/>
                  </a:cubicBezTo>
                  <a:lnTo>
                    <a:pt x="1858" y="3015"/>
                  </a:lnTo>
                  <a:cubicBezTo>
                    <a:pt x="1858" y="2598"/>
                    <a:pt x="2203" y="2253"/>
                    <a:pt x="2620" y="2253"/>
                  </a:cubicBezTo>
                  <a:lnTo>
                    <a:pt x="3667" y="2253"/>
                  </a:lnTo>
                  <a:cubicBezTo>
                    <a:pt x="3715" y="2253"/>
                    <a:pt x="3763" y="2241"/>
                    <a:pt x="3810" y="2205"/>
                  </a:cubicBezTo>
                  <a:lnTo>
                    <a:pt x="3989" y="2062"/>
                  </a:lnTo>
                  <a:close/>
                  <a:moveTo>
                    <a:pt x="3822" y="5765"/>
                  </a:moveTo>
                  <a:lnTo>
                    <a:pt x="3822" y="6003"/>
                  </a:lnTo>
                  <a:lnTo>
                    <a:pt x="3203" y="6301"/>
                  </a:lnTo>
                  <a:lnTo>
                    <a:pt x="2572" y="6003"/>
                  </a:lnTo>
                  <a:lnTo>
                    <a:pt x="2572" y="5765"/>
                  </a:lnTo>
                  <a:cubicBezTo>
                    <a:pt x="2762" y="5837"/>
                    <a:pt x="2977" y="5884"/>
                    <a:pt x="3203" y="5884"/>
                  </a:cubicBezTo>
                  <a:cubicBezTo>
                    <a:pt x="3417" y="5884"/>
                    <a:pt x="3632" y="5837"/>
                    <a:pt x="3822" y="5765"/>
                  </a:cubicBezTo>
                  <a:close/>
                  <a:moveTo>
                    <a:pt x="2310" y="6313"/>
                  </a:moveTo>
                  <a:lnTo>
                    <a:pt x="2989" y="6658"/>
                  </a:lnTo>
                  <a:lnTo>
                    <a:pt x="2989" y="6944"/>
                  </a:lnTo>
                  <a:lnTo>
                    <a:pt x="2429" y="7123"/>
                  </a:lnTo>
                  <a:lnTo>
                    <a:pt x="2012" y="6575"/>
                  </a:lnTo>
                  <a:lnTo>
                    <a:pt x="2310" y="6313"/>
                  </a:lnTo>
                  <a:close/>
                  <a:moveTo>
                    <a:pt x="4096" y="6313"/>
                  </a:moveTo>
                  <a:lnTo>
                    <a:pt x="4394" y="6575"/>
                  </a:lnTo>
                  <a:lnTo>
                    <a:pt x="3977" y="7123"/>
                  </a:lnTo>
                  <a:lnTo>
                    <a:pt x="3405" y="6944"/>
                  </a:lnTo>
                  <a:lnTo>
                    <a:pt x="3405" y="6658"/>
                  </a:lnTo>
                  <a:lnTo>
                    <a:pt x="4096" y="6313"/>
                  </a:lnTo>
                  <a:close/>
                  <a:moveTo>
                    <a:pt x="3179" y="7313"/>
                  </a:moveTo>
                  <a:lnTo>
                    <a:pt x="3501" y="7408"/>
                  </a:lnTo>
                  <a:lnTo>
                    <a:pt x="3417" y="7706"/>
                  </a:lnTo>
                  <a:lnTo>
                    <a:pt x="2965" y="7706"/>
                  </a:lnTo>
                  <a:lnTo>
                    <a:pt x="2881" y="7408"/>
                  </a:lnTo>
                  <a:lnTo>
                    <a:pt x="3179" y="7313"/>
                  </a:lnTo>
                  <a:close/>
                  <a:moveTo>
                    <a:pt x="2874" y="1"/>
                  </a:moveTo>
                  <a:cubicBezTo>
                    <a:pt x="2195" y="1"/>
                    <a:pt x="1537" y="349"/>
                    <a:pt x="1179" y="943"/>
                  </a:cubicBezTo>
                  <a:cubicBezTo>
                    <a:pt x="738" y="1646"/>
                    <a:pt x="655" y="2515"/>
                    <a:pt x="953" y="3289"/>
                  </a:cubicBezTo>
                  <a:cubicBezTo>
                    <a:pt x="845" y="3408"/>
                    <a:pt x="774" y="3575"/>
                    <a:pt x="774" y="3753"/>
                  </a:cubicBezTo>
                  <a:cubicBezTo>
                    <a:pt x="774" y="4122"/>
                    <a:pt x="1084" y="4444"/>
                    <a:pt x="1453" y="4444"/>
                  </a:cubicBezTo>
                  <a:lnTo>
                    <a:pt x="1465" y="4444"/>
                  </a:lnTo>
                  <a:cubicBezTo>
                    <a:pt x="1548" y="4896"/>
                    <a:pt x="1798" y="5301"/>
                    <a:pt x="2167" y="5551"/>
                  </a:cubicBezTo>
                  <a:lnTo>
                    <a:pt x="2167" y="5944"/>
                  </a:lnTo>
                  <a:cubicBezTo>
                    <a:pt x="2131" y="5956"/>
                    <a:pt x="2096" y="5980"/>
                    <a:pt x="2060" y="6003"/>
                  </a:cubicBezTo>
                  <a:lnTo>
                    <a:pt x="1727" y="6301"/>
                  </a:lnTo>
                  <a:cubicBezTo>
                    <a:pt x="1631" y="6373"/>
                    <a:pt x="1584" y="6480"/>
                    <a:pt x="1584" y="6599"/>
                  </a:cubicBezTo>
                  <a:lnTo>
                    <a:pt x="738" y="7182"/>
                  </a:lnTo>
                  <a:cubicBezTo>
                    <a:pt x="274" y="7492"/>
                    <a:pt x="0" y="8027"/>
                    <a:pt x="0" y="8575"/>
                  </a:cubicBezTo>
                  <a:lnTo>
                    <a:pt x="0" y="9409"/>
                  </a:lnTo>
                  <a:cubicBezTo>
                    <a:pt x="0" y="9528"/>
                    <a:pt x="83" y="9623"/>
                    <a:pt x="203" y="9623"/>
                  </a:cubicBezTo>
                  <a:cubicBezTo>
                    <a:pt x="322" y="9623"/>
                    <a:pt x="417" y="9528"/>
                    <a:pt x="417" y="9409"/>
                  </a:cubicBezTo>
                  <a:lnTo>
                    <a:pt x="417" y="8575"/>
                  </a:lnTo>
                  <a:cubicBezTo>
                    <a:pt x="417" y="8147"/>
                    <a:pt x="619" y="7742"/>
                    <a:pt x="976" y="7504"/>
                  </a:cubicBezTo>
                  <a:lnTo>
                    <a:pt x="1786" y="6956"/>
                  </a:lnTo>
                  <a:lnTo>
                    <a:pt x="2108" y="7385"/>
                  </a:lnTo>
                  <a:cubicBezTo>
                    <a:pt x="2191" y="7492"/>
                    <a:pt x="2310" y="7539"/>
                    <a:pt x="2429" y="7539"/>
                  </a:cubicBezTo>
                  <a:cubicBezTo>
                    <a:pt x="2453" y="7539"/>
                    <a:pt x="2489" y="7539"/>
                    <a:pt x="2512" y="7516"/>
                  </a:cubicBezTo>
                  <a:lnTo>
                    <a:pt x="2584" y="7837"/>
                  </a:lnTo>
                  <a:cubicBezTo>
                    <a:pt x="2596" y="7897"/>
                    <a:pt x="2631" y="7932"/>
                    <a:pt x="2655" y="7980"/>
                  </a:cubicBezTo>
                  <a:lnTo>
                    <a:pt x="2465" y="9385"/>
                  </a:lnTo>
                  <a:cubicBezTo>
                    <a:pt x="2453" y="9480"/>
                    <a:pt x="2524" y="9587"/>
                    <a:pt x="2643" y="9599"/>
                  </a:cubicBezTo>
                  <a:lnTo>
                    <a:pt x="2679" y="9599"/>
                  </a:lnTo>
                  <a:cubicBezTo>
                    <a:pt x="2786" y="9599"/>
                    <a:pt x="2870" y="9528"/>
                    <a:pt x="2870" y="9421"/>
                  </a:cubicBezTo>
                  <a:lnTo>
                    <a:pt x="3060" y="8087"/>
                  </a:lnTo>
                  <a:lnTo>
                    <a:pt x="3346" y="8087"/>
                  </a:lnTo>
                  <a:lnTo>
                    <a:pt x="3536" y="9421"/>
                  </a:lnTo>
                  <a:cubicBezTo>
                    <a:pt x="3548" y="9528"/>
                    <a:pt x="3643" y="9599"/>
                    <a:pt x="3727" y="9599"/>
                  </a:cubicBezTo>
                  <a:lnTo>
                    <a:pt x="3763" y="9599"/>
                  </a:lnTo>
                  <a:cubicBezTo>
                    <a:pt x="3870" y="9587"/>
                    <a:pt x="3953" y="9480"/>
                    <a:pt x="3941" y="9385"/>
                  </a:cubicBezTo>
                  <a:lnTo>
                    <a:pt x="3751" y="7980"/>
                  </a:lnTo>
                  <a:cubicBezTo>
                    <a:pt x="3774" y="7932"/>
                    <a:pt x="3810" y="7897"/>
                    <a:pt x="3822" y="7837"/>
                  </a:cubicBezTo>
                  <a:lnTo>
                    <a:pt x="3893" y="7516"/>
                  </a:lnTo>
                  <a:cubicBezTo>
                    <a:pt x="3929" y="7539"/>
                    <a:pt x="3953" y="7539"/>
                    <a:pt x="3989" y="7539"/>
                  </a:cubicBezTo>
                  <a:cubicBezTo>
                    <a:pt x="4108" y="7539"/>
                    <a:pt x="4227" y="7480"/>
                    <a:pt x="4298" y="7385"/>
                  </a:cubicBezTo>
                  <a:lnTo>
                    <a:pt x="4620" y="6956"/>
                  </a:lnTo>
                  <a:lnTo>
                    <a:pt x="5001" y="7206"/>
                  </a:lnTo>
                  <a:cubicBezTo>
                    <a:pt x="5025" y="7242"/>
                    <a:pt x="5072" y="7242"/>
                    <a:pt x="5120" y="7242"/>
                  </a:cubicBezTo>
                  <a:cubicBezTo>
                    <a:pt x="5179" y="7242"/>
                    <a:pt x="5251" y="7206"/>
                    <a:pt x="5275" y="7146"/>
                  </a:cubicBezTo>
                  <a:cubicBezTo>
                    <a:pt x="5334" y="7063"/>
                    <a:pt x="5322" y="6920"/>
                    <a:pt x="5215" y="6861"/>
                  </a:cubicBezTo>
                  <a:lnTo>
                    <a:pt x="4798" y="6587"/>
                  </a:lnTo>
                  <a:cubicBezTo>
                    <a:pt x="4798" y="6480"/>
                    <a:pt x="4763" y="6361"/>
                    <a:pt x="4667" y="6289"/>
                  </a:cubicBezTo>
                  <a:lnTo>
                    <a:pt x="4322" y="5992"/>
                  </a:lnTo>
                  <a:cubicBezTo>
                    <a:pt x="4298" y="5956"/>
                    <a:pt x="4251" y="5944"/>
                    <a:pt x="4227" y="5932"/>
                  </a:cubicBezTo>
                  <a:lnTo>
                    <a:pt x="4227" y="5539"/>
                  </a:lnTo>
                  <a:cubicBezTo>
                    <a:pt x="4584" y="5289"/>
                    <a:pt x="4846" y="4884"/>
                    <a:pt x="4917" y="4432"/>
                  </a:cubicBezTo>
                  <a:cubicBezTo>
                    <a:pt x="5310" y="4432"/>
                    <a:pt x="5620" y="4110"/>
                    <a:pt x="5620" y="3741"/>
                  </a:cubicBezTo>
                  <a:cubicBezTo>
                    <a:pt x="5620" y="3575"/>
                    <a:pt x="5560" y="3444"/>
                    <a:pt x="5477" y="3325"/>
                  </a:cubicBezTo>
                  <a:lnTo>
                    <a:pt x="5608" y="2348"/>
                  </a:lnTo>
                  <a:cubicBezTo>
                    <a:pt x="5715" y="1634"/>
                    <a:pt x="5203" y="955"/>
                    <a:pt x="4489" y="860"/>
                  </a:cubicBezTo>
                  <a:lnTo>
                    <a:pt x="4465" y="860"/>
                  </a:lnTo>
                  <a:cubicBezTo>
                    <a:pt x="4239" y="479"/>
                    <a:pt x="3882" y="217"/>
                    <a:pt x="3453" y="98"/>
                  </a:cubicBezTo>
                  <a:lnTo>
                    <a:pt x="3405" y="74"/>
                  </a:lnTo>
                  <a:cubicBezTo>
                    <a:pt x="3230" y="25"/>
                    <a:pt x="3051" y="1"/>
                    <a:pt x="28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4"/>
            <p:cNvSpPr/>
            <p:nvPr/>
          </p:nvSpPr>
          <p:spPr>
            <a:xfrm>
              <a:off x="4259750" y="4103875"/>
              <a:ext cx="20850" cy="56325"/>
            </a:xfrm>
            <a:custGeom>
              <a:avLst/>
              <a:gdLst/>
              <a:ahLst/>
              <a:cxnLst/>
              <a:rect l="l" t="t" r="r" b="b"/>
              <a:pathLst>
                <a:path w="834" h="2253" extrusionOk="0">
                  <a:moveTo>
                    <a:pt x="229" y="0"/>
                  </a:moveTo>
                  <a:cubicBezTo>
                    <a:pt x="179" y="0"/>
                    <a:pt x="130" y="21"/>
                    <a:pt x="96" y="61"/>
                  </a:cubicBezTo>
                  <a:cubicBezTo>
                    <a:pt x="0" y="133"/>
                    <a:pt x="0" y="264"/>
                    <a:pt x="84" y="335"/>
                  </a:cubicBezTo>
                  <a:cubicBezTo>
                    <a:pt x="298" y="573"/>
                    <a:pt x="417" y="895"/>
                    <a:pt x="417" y="1216"/>
                  </a:cubicBezTo>
                  <a:lnTo>
                    <a:pt x="417" y="2050"/>
                  </a:lnTo>
                  <a:cubicBezTo>
                    <a:pt x="417" y="2169"/>
                    <a:pt x="512" y="2252"/>
                    <a:pt x="631" y="2252"/>
                  </a:cubicBezTo>
                  <a:cubicBezTo>
                    <a:pt x="750" y="2252"/>
                    <a:pt x="834" y="2169"/>
                    <a:pt x="834" y="2050"/>
                  </a:cubicBezTo>
                  <a:lnTo>
                    <a:pt x="834" y="1216"/>
                  </a:lnTo>
                  <a:cubicBezTo>
                    <a:pt x="822" y="788"/>
                    <a:pt x="679" y="383"/>
                    <a:pt x="381" y="73"/>
                  </a:cubicBezTo>
                  <a:cubicBezTo>
                    <a:pt x="338" y="24"/>
                    <a:pt x="283"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4"/>
            <p:cNvSpPr/>
            <p:nvPr/>
          </p:nvSpPr>
          <p:spPr>
            <a:xfrm>
              <a:off x="4148725" y="4129500"/>
              <a:ext cx="10450" cy="30700"/>
            </a:xfrm>
            <a:custGeom>
              <a:avLst/>
              <a:gdLst/>
              <a:ahLst/>
              <a:cxnLst/>
              <a:rect l="l" t="t" r="r" b="b"/>
              <a:pathLst>
                <a:path w="418" h="1228" extrusionOk="0">
                  <a:moveTo>
                    <a:pt x="203" y="1"/>
                  </a:moveTo>
                  <a:cubicBezTo>
                    <a:pt x="84" y="1"/>
                    <a:pt x="0" y="84"/>
                    <a:pt x="0" y="203"/>
                  </a:cubicBezTo>
                  <a:lnTo>
                    <a:pt x="0" y="1025"/>
                  </a:lnTo>
                  <a:cubicBezTo>
                    <a:pt x="0" y="1144"/>
                    <a:pt x="84" y="1227"/>
                    <a:pt x="203" y="1227"/>
                  </a:cubicBezTo>
                  <a:cubicBezTo>
                    <a:pt x="322" y="1227"/>
                    <a:pt x="417" y="1144"/>
                    <a:pt x="417" y="1025"/>
                  </a:cubicBezTo>
                  <a:lnTo>
                    <a:pt x="417" y="203"/>
                  </a:lnTo>
                  <a:cubicBezTo>
                    <a:pt x="393" y="84"/>
                    <a:pt x="310"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4"/>
            <p:cNvSpPr/>
            <p:nvPr/>
          </p:nvSpPr>
          <p:spPr>
            <a:xfrm>
              <a:off x="4242175" y="4129500"/>
              <a:ext cx="10750" cy="30700"/>
            </a:xfrm>
            <a:custGeom>
              <a:avLst/>
              <a:gdLst/>
              <a:ahLst/>
              <a:cxnLst/>
              <a:rect l="l" t="t" r="r" b="b"/>
              <a:pathLst>
                <a:path w="430" h="1228" extrusionOk="0">
                  <a:moveTo>
                    <a:pt x="215" y="1"/>
                  </a:moveTo>
                  <a:cubicBezTo>
                    <a:pt x="96" y="1"/>
                    <a:pt x="1" y="84"/>
                    <a:pt x="1" y="203"/>
                  </a:cubicBezTo>
                  <a:lnTo>
                    <a:pt x="1" y="1025"/>
                  </a:lnTo>
                  <a:cubicBezTo>
                    <a:pt x="1" y="1144"/>
                    <a:pt x="96" y="1227"/>
                    <a:pt x="215" y="1227"/>
                  </a:cubicBezTo>
                  <a:cubicBezTo>
                    <a:pt x="334" y="1227"/>
                    <a:pt x="430" y="1144"/>
                    <a:pt x="430" y="1025"/>
                  </a:cubicBezTo>
                  <a:lnTo>
                    <a:pt x="430" y="203"/>
                  </a:lnTo>
                  <a:cubicBezTo>
                    <a:pt x="430" y="84"/>
                    <a:pt x="334"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4"/>
            <p:cNvSpPr/>
            <p:nvPr/>
          </p:nvSpPr>
          <p:spPr>
            <a:xfrm>
              <a:off x="4006150" y="4001775"/>
              <a:ext cx="17875" cy="53050"/>
            </a:xfrm>
            <a:custGeom>
              <a:avLst/>
              <a:gdLst/>
              <a:ahLst/>
              <a:cxnLst/>
              <a:rect l="l" t="t" r="r" b="b"/>
              <a:pathLst>
                <a:path w="715" h="2122" extrusionOk="0">
                  <a:moveTo>
                    <a:pt x="483" y="0"/>
                  </a:moveTo>
                  <a:cubicBezTo>
                    <a:pt x="420" y="0"/>
                    <a:pt x="356" y="25"/>
                    <a:pt x="322" y="73"/>
                  </a:cubicBezTo>
                  <a:cubicBezTo>
                    <a:pt x="119" y="371"/>
                    <a:pt x="0" y="716"/>
                    <a:pt x="0" y="1074"/>
                  </a:cubicBezTo>
                  <a:lnTo>
                    <a:pt x="0" y="1907"/>
                  </a:lnTo>
                  <a:cubicBezTo>
                    <a:pt x="0" y="2026"/>
                    <a:pt x="84" y="2121"/>
                    <a:pt x="203" y="2121"/>
                  </a:cubicBezTo>
                  <a:cubicBezTo>
                    <a:pt x="322" y="2121"/>
                    <a:pt x="417" y="2026"/>
                    <a:pt x="417" y="1907"/>
                  </a:cubicBezTo>
                  <a:lnTo>
                    <a:pt x="417" y="1074"/>
                  </a:lnTo>
                  <a:lnTo>
                    <a:pt x="405" y="1074"/>
                  </a:lnTo>
                  <a:cubicBezTo>
                    <a:pt x="405" y="812"/>
                    <a:pt x="488" y="538"/>
                    <a:pt x="655" y="312"/>
                  </a:cubicBezTo>
                  <a:cubicBezTo>
                    <a:pt x="715" y="228"/>
                    <a:pt x="703" y="97"/>
                    <a:pt x="607" y="38"/>
                  </a:cubicBezTo>
                  <a:cubicBezTo>
                    <a:pt x="573" y="13"/>
                    <a:pt x="528"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4"/>
            <p:cNvSpPr/>
            <p:nvPr/>
          </p:nvSpPr>
          <p:spPr>
            <a:xfrm>
              <a:off x="4022800" y="3811975"/>
              <a:ext cx="125350" cy="242850"/>
            </a:xfrm>
            <a:custGeom>
              <a:avLst/>
              <a:gdLst/>
              <a:ahLst/>
              <a:cxnLst/>
              <a:rect l="l" t="t" r="r" b="b"/>
              <a:pathLst>
                <a:path w="5014" h="9714" extrusionOk="0">
                  <a:moveTo>
                    <a:pt x="2491" y="385"/>
                  </a:moveTo>
                  <a:cubicBezTo>
                    <a:pt x="2585" y="385"/>
                    <a:pt x="2680" y="403"/>
                    <a:pt x="2775" y="438"/>
                  </a:cubicBezTo>
                  <a:lnTo>
                    <a:pt x="3216" y="617"/>
                  </a:lnTo>
                  <a:cubicBezTo>
                    <a:pt x="3251" y="629"/>
                    <a:pt x="3275" y="629"/>
                    <a:pt x="3299" y="629"/>
                  </a:cubicBezTo>
                  <a:lnTo>
                    <a:pt x="3442" y="629"/>
                  </a:lnTo>
                  <a:cubicBezTo>
                    <a:pt x="3452" y="628"/>
                    <a:pt x="3462" y="628"/>
                    <a:pt x="3472" y="628"/>
                  </a:cubicBezTo>
                  <a:cubicBezTo>
                    <a:pt x="3759" y="628"/>
                    <a:pt x="4029" y="793"/>
                    <a:pt x="4144" y="1057"/>
                  </a:cubicBezTo>
                  <a:cubicBezTo>
                    <a:pt x="4156" y="1093"/>
                    <a:pt x="4168" y="1105"/>
                    <a:pt x="4180" y="1141"/>
                  </a:cubicBezTo>
                  <a:lnTo>
                    <a:pt x="4299" y="1260"/>
                  </a:lnTo>
                  <a:cubicBezTo>
                    <a:pt x="4490" y="1438"/>
                    <a:pt x="4585" y="1700"/>
                    <a:pt x="4525" y="1950"/>
                  </a:cubicBezTo>
                  <a:lnTo>
                    <a:pt x="4454" y="2296"/>
                  </a:lnTo>
                  <a:cubicBezTo>
                    <a:pt x="4442" y="2331"/>
                    <a:pt x="4454" y="2367"/>
                    <a:pt x="4454" y="2403"/>
                  </a:cubicBezTo>
                  <a:lnTo>
                    <a:pt x="4478" y="2486"/>
                  </a:lnTo>
                  <a:cubicBezTo>
                    <a:pt x="4537" y="2665"/>
                    <a:pt x="4513" y="2867"/>
                    <a:pt x="4442" y="3022"/>
                  </a:cubicBezTo>
                  <a:lnTo>
                    <a:pt x="4359" y="3165"/>
                  </a:lnTo>
                  <a:cubicBezTo>
                    <a:pt x="4335" y="3165"/>
                    <a:pt x="4299" y="3141"/>
                    <a:pt x="4263" y="3141"/>
                  </a:cubicBezTo>
                  <a:lnTo>
                    <a:pt x="4263" y="2772"/>
                  </a:lnTo>
                  <a:cubicBezTo>
                    <a:pt x="4263" y="2653"/>
                    <a:pt x="4192" y="2534"/>
                    <a:pt x="4109" y="2462"/>
                  </a:cubicBezTo>
                  <a:cubicBezTo>
                    <a:pt x="4036" y="2400"/>
                    <a:pt x="3918" y="2365"/>
                    <a:pt x="3810" y="2365"/>
                  </a:cubicBezTo>
                  <a:cubicBezTo>
                    <a:pt x="3794" y="2365"/>
                    <a:pt x="3778" y="2366"/>
                    <a:pt x="3763" y="2367"/>
                  </a:cubicBezTo>
                  <a:lnTo>
                    <a:pt x="3704" y="2391"/>
                  </a:lnTo>
                  <a:cubicBezTo>
                    <a:pt x="3670" y="2397"/>
                    <a:pt x="3635" y="2400"/>
                    <a:pt x="3599" y="2400"/>
                  </a:cubicBezTo>
                  <a:cubicBezTo>
                    <a:pt x="3484" y="2400"/>
                    <a:pt x="3363" y="2368"/>
                    <a:pt x="3263" y="2296"/>
                  </a:cubicBezTo>
                  <a:cubicBezTo>
                    <a:pt x="3189" y="2252"/>
                    <a:pt x="3108" y="2232"/>
                    <a:pt x="3028" y="2232"/>
                  </a:cubicBezTo>
                  <a:cubicBezTo>
                    <a:pt x="2954" y="2232"/>
                    <a:pt x="2880" y="2249"/>
                    <a:pt x="2811" y="2284"/>
                  </a:cubicBezTo>
                  <a:lnTo>
                    <a:pt x="2775" y="2308"/>
                  </a:lnTo>
                  <a:cubicBezTo>
                    <a:pt x="2692" y="2355"/>
                    <a:pt x="2600" y="2379"/>
                    <a:pt x="2509" y="2379"/>
                  </a:cubicBezTo>
                  <a:cubicBezTo>
                    <a:pt x="2418" y="2379"/>
                    <a:pt x="2329" y="2355"/>
                    <a:pt x="2251" y="2308"/>
                  </a:cubicBezTo>
                  <a:lnTo>
                    <a:pt x="2192" y="2284"/>
                  </a:lnTo>
                  <a:cubicBezTo>
                    <a:pt x="2129" y="2246"/>
                    <a:pt x="2054" y="2229"/>
                    <a:pt x="1978" y="2229"/>
                  </a:cubicBezTo>
                  <a:cubicBezTo>
                    <a:pt x="1908" y="2229"/>
                    <a:pt x="1838" y="2243"/>
                    <a:pt x="1775" y="2272"/>
                  </a:cubicBezTo>
                  <a:lnTo>
                    <a:pt x="1715" y="2296"/>
                  </a:lnTo>
                  <a:cubicBezTo>
                    <a:pt x="1634" y="2336"/>
                    <a:pt x="1542" y="2355"/>
                    <a:pt x="1449" y="2355"/>
                  </a:cubicBezTo>
                  <a:cubicBezTo>
                    <a:pt x="1407" y="2355"/>
                    <a:pt x="1364" y="2351"/>
                    <a:pt x="1323" y="2343"/>
                  </a:cubicBezTo>
                  <a:lnTo>
                    <a:pt x="1251" y="2320"/>
                  </a:lnTo>
                  <a:cubicBezTo>
                    <a:pt x="1132" y="2343"/>
                    <a:pt x="1013" y="2367"/>
                    <a:pt x="906" y="2450"/>
                  </a:cubicBezTo>
                  <a:cubicBezTo>
                    <a:pt x="823" y="2522"/>
                    <a:pt x="763" y="2641"/>
                    <a:pt x="763" y="2760"/>
                  </a:cubicBezTo>
                  <a:lnTo>
                    <a:pt x="763" y="3165"/>
                  </a:lnTo>
                  <a:cubicBezTo>
                    <a:pt x="715" y="3165"/>
                    <a:pt x="668" y="3165"/>
                    <a:pt x="632" y="3177"/>
                  </a:cubicBezTo>
                  <a:lnTo>
                    <a:pt x="549" y="3022"/>
                  </a:lnTo>
                  <a:cubicBezTo>
                    <a:pt x="465" y="2867"/>
                    <a:pt x="453" y="2665"/>
                    <a:pt x="513" y="2486"/>
                  </a:cubicBezTo>
                  <a:lnTo>
                    <a:pt x="537" y="2403"/>
                  </a:lnTo>
                  <a:cubicBezTo>
                    <a:pt x="549" y="2367"/>
                    <a:pt x="549" y="2331"/>
                    <a:pt x="537" y="2296"/>
                  </a:cubicBezTo>
                  <a:lnTo>
                    <a:pt x="465" y="1950"/>
                  </a:lnTo>
                  <a:cubicBezTo>
                    <a:pt x="406" y="1700"/>
                    <a:pt x="489" y="1415"/>
                    <a:pt x="692" y="1260"/>
                  </a:cubicBezTo>
                  <a:lnTo>
                    <a:pt x="811" y="1141"/>
                  </a:lnTo>
                  <a:cubicBezTo>
                    <a:pt x="823" y="1117"/>
                    <a:pt x="846" y="1093"/>
                    <a:pt x="846" y="1057"/>
                  </a:cubicBezTo>
                  <a:cubicBezTo>
                    <a:pt x="961" y="793"/>
                    <a:pt x="1232" y="628"/>
                    <a:pt x="1519" y="628"/>
                  </a:cubicBezTo>
                  <a:cubicBezTo>
                    <a:pt x="1529" y="628"/>
                    <a:pt x="1539" y="628"/>
                    <a:pt x="1549" y="629"/>
                  </a:cubicBezTo>
                  <a:lnTo>
                    <a:pt x="1680" y="629"/>
                  </a:lnTo>
                  <a:cubicBezTo>
                    <a:pt x="1715" y="629"/>
                    <a:pt x="1739" y="629"/>
                    <a:pt x="1775" y="617"/>
                  </a:cubicBezTo>
                  <a:lnTo>
                    <a:pt x="2216" y="438"/>
                  </a:lnTo>
                  <a:cubicBezTo>
                    <a:pt x="2305" y="403"/>
                    <a:pt x="2397" y="385"/>
                    <a:pt x="2491" y="385"/>
                  </a:cubicBezTo>
                  <a:close/>
                  <a:moveTo>
                    <a:pt x="763" y="3582"/>
                  </a:moveTo>
                  <a:lnTo>
                    <a:pt x="763" y="4129"/>
                  </a:lnTo>
                  <a:cubicBezTo>
                    <a:pt x="608" y="4117"/>
                    <a:pt x="489" y="3998"/>
                    <a:pt x="489" y="3844"/>
                  </a:cubicBezTo>
                  <a:cubicBezTo>
                    <a:pt x="489" y="3701"/>
                    <a:pt x="608" y="3582"/>
                    <a:pt x="763" y="3582"/>
                  </a:cubicBezTo>
                  <a:close/>
                  <a:moveTo>
                    <a:pt x="4263" y="3582"/>
                  </a:moveTo>
                  <a:cubicBezTo>
                    <a:pt x="4406" y="3582"/>
                    <a:pt x="4525" y="3701"/>
                    <a:pt x="4525" y="3844"/>
                  </a:cubicBezTo>
                  <a:cubicBezTo>
                    <a:pt x="4525" y="3998"/>
                    <a:pt x="4406" y="4117"/>
                    <a:pt x="4263" y="4129"/>
                  </a:cubicBezTo>
                  <a:lnTo>
                    <a:pt x="4263" y="3582"/>
                  </a:lnTo>
                  <a:close/>
                  <a:moveTo>
                    <a:pt x="3049" y="2665"/>
                  </a:moveTo>
                  <a:cubicBezTo>
                    <a:pt x="3216" y="2771"/>
                    <a:pt x="3397" y="2831"/>
                    <a:pt x="3590" y="2831"/>
                  </a:cubicBezTo>
                  <a:cubicBezTo>
                    <a:pt x="3658" y="2831"/>
                    <a:pt x="3728" y="2823"/>
                    <a:pt x="3799" y="2808"/>
                  </a:cubicBezTo>
                  <a:lnTo>
                    <a:pt x="3859" y="2784"/>
                  </a:lnTo>
                  <a:lnTo>
                    <a:pt x="3859" y="4213"/>
                  </a:lnTo>
                  <a:cubicBezTo>
                    <a:pt x="3859" y="4963"/>
                    <a:pt x="3263" y="5558"/>
                    <a:pt x="2513" y="5558"/>
                  </a:cubicBezTo>
                  <a:cubicBezTo>
                    <a:pt x="1775" y="5558"/>
                    <a:pt x="1168" y="4975"/>
                    <a:pt x="1168" y="4248"/>
                  </a:cubicBezTo>
                  <a:lnTo>
                    <a:pt x="1168" y="2772"/>
                  </a:lnTo>
                  <a:lnTo>
                    <a:pt x="1239" y="2784"/>
                  </a:lnTo>
                  <a:cubicBezTo>
                    <a:pt x="1313" y="2799"/>
                    <a:pt x="1386" y="2807"/>
                    <a:pt x="1459" y="2807"/>
                  </a:cubicBezTo>
                  <a:cubicBezTo>
                    <a:pt x="1610" y="2807"/>
                    <a:pt x="1757" y="2773"/>
                    <a:pt x="1894" y="2701"/>
                  </a:cubicBezTo>
                  <a:lnTo>
                    <a:pt x="1954" y="2665"/>
                  </a:lnTo>
                  <a:lnTo>
                    <a:pt x="1977" y="2665"/>
                  </a:lnTo>
                  <a:lnTo>
                    <a:pt x="2037" y="2701"/>
                  </a:lnTo>
                  <a:cubicBezTo>
                    <a:pt x="2180" y="2784"/>
                    <a:pt x="2341" y="2826"/>
                    <a:pt x="2503" y="2826"/>
                  </a:cubicBezTo>
                  <a:cubicBezTo>
                    <a:pt x="2665" y="2826"/>
                    <a:pt x="2829" y="2784"/>
                    <a:pt x="2978" y="2701"/>
                  </a:cubicBezTo>
                  <a:lnTo>
                    <a:pt x="3025" y="2665"/>
                  </a:lnTo>
                  <a:close/>
                  <a:moveTo>
                    <a:pt x="3144" y="5868"/>
                  </a:moveTo>
                  <a:lnTo>
                    <a:pt x="3144" y="6106"/>
                  </a:lnTo>
                  <a:lnTo>
                    <a:pt x="2513" y="6403"/>
                  </a:lnTo>
                  <a:lnTo>
                    <a:pt x="1894" y="6106"/>
                  </a:lnTo>
                  <a:lnTo>
                    <a:pt x="1894" y="5868"/>
                  </a:lnTo>
                  <a:cubicBezTo>
                    <a:pt x="2085" y="5939"/>
                    <a:pt x="2287" y="5987"/>
                    <a:pt x="2513" y="5987"/>
                  </a:cubicBezTo>
                  <a:cubicBezTo>
                    <a:pt x="2739" y="5987"/>
                    <a:pt x="2954" y="5939"/>
                    <a:pt x="3144" y="5868"/>
                  </a:cubicBezTo>
                  <a:close/>
                  <a:moveTo>
                    <a:pt x="1620" y="6415"/>
                  </a:moveTo>
                  <a:lnTo>
                    <a:pt x="2311" y="6761"/>
                  </a:lnTo>
                  <a:lnTo>
                    <a:pt x="2311" y="7046"/>
                  </a:lnTo>
                  <a:lnTo>
                    <a:pt x="1739" y="7225"/>
                  </a:lnTo>
                  <a:lnTo>
                    <a:pt x="1323" y="6677"/>
                  </a:lnTo>
                  <a:lnTo>
                    <a:pt x="1620" y="6415"/>
                  </a:lnTo>
                  <a:close/>
                  <a:moveTo>
                    <a:pt x="3406" y="6415"/>
                  </a:moveTo>
                  <a:lnTo>
                    <a:pt x="3704" y="6677"/>
                  </a:lnTo>
                  <a:lnTo>
                    <a:pt x="3287" y="7225"/>
                  </a:lnTo>
                  <a:lnTo>
                    <a:pt x="2728" y="7046"/>
                  </a:lnTo>
                  <a:lnTo>
                    <a:pt x="2728" y="6761"/>
                  </a:lnTo>
                  <a:lnTo>
                    <a:pt x="3406" y="6415"/>
                  </a:lnTo>
                  <a:close/>
                  <a:moveTo>
                    <a:pt x="2507" y="1"/>
                  </a:moveTo>
                  <a:cubicBezTo>
                    <a:pt x="2361" y="1"/>
                    <a:pt x="2216" y="28"/>
                    <a:pt x="2085" y="81"/>
                  </a:cubicBezTo>
                  <a:lnTo>
                    <a:pt x="1680" y="236"/>
                  </a:lnTo>
                  <a:lnTo>
                    <a:pt x="1596" y="236"/>
                  </a:lnTo>
                  <a:cubicBezTo>
                    <a:pt x="1585" y="236"/>
                    <a:pt x="1574" y="236"/>
                    <a:pt x="1563" y="236"/>
                  </a:cubicBezTo>
                  <a:cubicBezTo>
                    <a:pt x="1112" y="236"/>
                    <a:pt x="711" y="472"/>
                    <a:pt x="525" y="867"/>
                  </a:cubicBezTo>
                  <a:lnTo>
                    <a:pt x="430" y="962"/>
                  </a:lnTo>
                  <a:cubicBezTo>
                    <a:pt x="132" y="1236"/>
                    <a:pt x="1" y="1653"/>
                    <a:pt x="84" y="2058"/>
                  </a:cubicBezTo>
                  <a:lnTo>
                    <a:pt x="168" y="2355"/>
                  </a:lnTo>
                  <a:lnTo>
                    <a:pt x="144" y="2391"/>
                  </a:lnTo>
                  <a:cubicBezTo>
                    <a:pt x="61" y="2665"/>
                    <a:pt x="84" y="2962"/>
                    <a:pt x="227" y="3236"/>
                  </a:cubicBezTo>
                  <a:lnTo>
                    <a:pt x="311" y="3403"/>
                  </a:lnTo>
                  <a:cubicBezTo>
                    <a:pt x="191" y="3522"/>
                    <a:pt x="132" y="3677"/>
                    <a:pt x="132" y="3855"/>
                  </a:cubicBezTo>
                  <a:cubicBezTo>
                    <a:pt x="132" y="4236"/>
                    <a:pt x="442" y="4546"/>
                    <a:pt x="823" y="4546"/>
                  </a:cubicBezTo>
                  <a:lnTo>
                    <a:pt x="834" y="4546"/>
                  </a:lnTo>
                  <a:cubicBezTo>
                    <a:pt x="906" y="5010"/>
                    <a:pt x="1156" y="5403"/>
                    <a:pt x="1537" y="5665"/>
                  </a:cubicBezTo>
                  <a:lnTo>
                    <a:pt x="1537" y="6046"/>
                  </a:lnTo>
                  <a:cubicBezTo>
                    <a:pt x="1489" y="6058"/>
                    <a:pt x="1454" y="6082"/>
                    <a:pt x="1430" y="6106"/>
                  </a:cubicBezTo>
                  <a:lnTo>
                    <a:pt x="1084" y="6403"/>
                  </a:lnTo>
                  <a:cubicBezTo>
                    <a:pt x="1001" y="6475"/>
                    <a:pt x="953" y="6582"/>
                    <a:pt x="953" y="6701"/>
                  </a:cubicBezTo>
                  <a:lnTo>
                    <a:pt x="406" y="7070"/>
                  </a:lnTo>
                  <a:cubicBezTo>
                    <a:pt x="311" y="7130"/>
                    <a:pt x="287" y="7273"/>
                    <a:pt x="346" y="7356"/>
                  </a:cubicBezTo>
                  <a:cubicBezTo>
                    <a:pt x="382" y="7415"/>
                    <a:pt x="442" y="7451"/>
                    <a:pt x="501" y="7451"/>
                  </a:cubicBezTo>
                  <a:cubicBezTo>
                    <a:pt x="549" y="7451"/>
                    <a:pt x="584" y="7427"/>
                    <a:pt x="620" y="7415"/>
                  </a:cubicBezTo>
                  <a:lnTo>
                    <a:pt x="1132" y="7070"/>
                  </a:lnTo>
                  <a:lnTo>
                    <a:pt x="1454" y="7511"/>
                  </a:lnTo>
                  <a:cubicBezTo>
                    <a:pt x="1537" y="7606"/>
                    <a:pt x="1656" y="7654"/>
                    <a:pt x="1775" y="7654"/>
                  </a:cubicBezTo>
                  <a:cubicBezTo>
                    <a:pt x="1799" y="7654"/>
                    <a:pt x="1846" y="7654"/>
                    <a:pt x="1870" y="7642"/>
                  </a:cubicBezTo>
                  <a:lnTo>
                    <a:pt x="2347" y="7487"/>
                  </a:lnTo>
                  <a:lnTo>
                    <a:pt x="2347" y="9499"/>
                  </a:lnTo>
                  <a:cubicBezTo>
                    <a:pt x="2347" y="9618"/>
                    <a:pt x="2442" y="9713"/>
                    <a:pt x="2561" y="9713"/>
                  </a:cubicBezTo>
                  <a:cubicBezTo>
                    <a:pt x="2680" y="9713"/>
                    <a:pt x="2763" y="9618"/>
                    <a:pt x="2763" y="9499"/>
                  </a:cubicBezTo>
                  <a:lnTo>
                    <a:pt x="2763" y="7487"/>
                  </a:lnTo>
                  <a:lnTo>
                    <a:pt x="3239" y="7642"/>
                  </a:lnTo>
                  <a:cubicBezTo>
                    <a:pt x="3275" y="7654"/>
                    <a:pt x="3323" y="7654"/>
                    <a:pt x="3347" y="7654"/>
                  </a:cubicBezTo>
                  <a:cubicBezTo>
                    <a:pt x="3466" y="7654"/>
                    <a:pt x="3585" y="7594"/>
                    <a:pt x="3656" y="7511"/>
                  </a:cubicBezTo>
                  <a:lnTo>
                    <a:pt x="3990" y="7070"/>
                  </a:lnTo>
                  <a:lnTo>
                    <a:pt x="4156" y="7213"/>
                  </a:lnTo>
                  <a:cubicBezTo>
                    <a:pt x="4180" y="7237"/>
                    <a:pt x="4228" y="7237"/>
                    <a:pt x="4275" y="7237"/>
                  </a:cubicBezTo>
                  <a:cubicBezTo>
                    <a:pt x="4335" y="7237"/>
                    <a:pt x="4406" y="7213"/>
                    <a:pt x="4430" y="7153"/>
                  </a:cubicBezTo>
                  <a:cubicBezTo>
                    <a:pt x="4490" y="7058"/>
                    <a:pt x="4478" y="6927"/>
                    <a:pt x="4371" y="6868"/>
                  </a:cubicBezTo>
                  <a:lnTo>
                    <a:pt x="4109" y="6677"/>
                  </a:lnTo>
                  <a:cubicBezTo>
                    <a:pt x="4109" y="6570"/>
                    <a:pt x="4061" y="6451"/>
                    <a:pt x="3978" y="6380"/>
                  </a:cubicBezTo>
                  <a:lnTo>
                    <a:pt x="3632" y="6082"/>
                  </a:lnTo>
                  <a:cubicBezTo>
                    <a:pt x="3597" y="6046"/>
                    <a:pt x="3561" y="6034"/>
                    <a:pt x="3525" y="6022"/>
                  </a:cubicBezTo>
                  <a:lnTo>
                    <a:pt x="3525" y="5665"/>
                  </a:lnTo>
                  <a:cubicBezTo>
                    <a:pt x="3882" y="5391"/>
                    <a:pt x="4156" y="4987"/>
                    <a:pt x="4228" y="4546"/>
                  </a:cubicBezTo>
                  <a:lnTo>
                    <a:pt x="4240" y="4546"/>
                  </a:lnTo>
                  <a:cubicBezTo>
                    <a:pt x="4609" y="4546"/>
                    <a:pt x="4930" y="4236"/>
                    <a:pt x="4930" y="3855"/>
                  </a:cubicBezTo>
                  <a:cubicBezTo>
                    <a:pt x="4930" y="3665"/>
                    <a:pt x="4847" y="3486"/>
                    <a:pt x="4716" y="3367"/>
                  </a:cubicBezTo>
                  <a:lnTo>
                    <a:pt x="4787" y="3236"/>
                  </a:lnTo>
                  <a:cubicBezTo>
                    <a:pt x="4930" y="2962"/>
                    <a:pt x="4954" y="2665"/>
                    <a:pt x="4871" y="2391"/>
                  </a:cubicBezTo>
                  <a:lnTo>
                    <a:pt x="4847" y="2355"/>
                  </a:lnTo>
                  <a:lnTo>
                    <a:pt x="4930" y="2058"/>
                  </a:lnTo>
                  <a:cubicBezTo>
                    <a:pt x="5014" y="1653"/>
                    <a:pt x="4883" y="1236"/>
                    <a:pt x="4585" y="962"/>
                  </a:cubicBezTo>
                  <a:lnTo>
                    <a:pt x="4490" y="867"/>
                  </a:lnTo>
                  <a:cubicBezTo>
                    <a:pt x="4296" y="480"/>
                    <a:pt x="3907" y="234"/>
                    <a:pt x="3477" y="234"/>
                  </a:cubicBezTo>
                  <a:cubicBezTo>
                    <a:pt x="3458" y="234"/>
                    <a:pt x="3438" y="235"/>
                    <a:pt x="3418" y="236"/>
                  </a:cubicBezTo>
                  <a:lnTo>
                    <a:pt x="3335" y="236"/>
                  </a:lnTo>
                  <a:lnTo>
                    <a:pt x="2930" y="81"/>
                  </a:lnTo>
                  <a:cubicBezTo>
                    <a:pt x="2799" y="28"/>
                    <a:pt x="2653" y="1"/>
                    <a:pt x="2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4"/>
            <p:cNvSpPr/>
            <p:nvPr/>
          </p:nvSpPr>
          <p:spPr>
            <a:xfrm>
              <a:off x="4033225" y="4023550"/>
              <a:ext cx="10450" cy="30675"/>
            </a:xfrm>
            <a:custGeom>
              <a:avLst/>
              <a:gdLst/>
              <a:ahLst/>
              <a:cxnLst/>
              <a:rect l="l" t="t" r="r" b="b"/>
              <a:pathLst>
                <a:path w="418" h="1227" extrusionOk="0">
                  <a:moveTo>
                    <a:pt x="215" y="0"/>
                  </a:moveTo>
                  <a:cubicBezTo>
                    <a:pt x="96" y="0"/>
                    <a:pt x="1" y="83"/>
                    <a:pt x="1" y="203"/>
                  </a:cubicBezTo>
                  <a:lnTo>
                    <a:pt x="1" y="1024"/>
                  </a:lnTo>
                  <a:cubicBezTo>
                    <a:pt x="1" y="1143"/>
                    <a:pt x="96" y="1226"/>
                    <a:pt x="215" y="1226"/>
                  </a:cubicBezTo>
                  <a:cubicBezTo>
                    <a:pt x="334" y="1226"/>
                    <a:pt x="417" y="1143"/>
                    <a:pt x="417" y="1024"/>
                  </a:cubicBezTo>
                  <a:lnTo>
                    <a:pt x="417" y="203"/>
                  </a:lnTo>
                  <a:cubicBezTo>
                    <a:pt x="417" y="83"/>
                    <a:pt x="33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4"/>
            <p:cNvSpPr/>
            <p:nvPr/>
          </p:nvSpPr>
          <p:spPr>
            <a:xfrm>
              <a:off x="4127300" y="4023550"/>
              <a:ext cx="10425" cy="30675"/>
            </a:xfrm>
            <a:custGeom>
              <a:avLst/>
              <a:gdLst/>
              <a:ahLst/>
              <a:cxnLst/>
              <a:rect l="l" t="t" r="r" b="b"/>
              <a:pathLst>
                <a:path w="417" h="1227" extrusionOk="0">
                  <a:moveTo>
                    <a:pt x="214" y="0"/>
                  </a:moveTo>
                  <a:cubicBezTo>
                    <a:pt x="95" y="12"/>
                    <a:pt x="0" y="95"/>
                    <a:pt x="0" y="203"/>
                  </a:cubicBezTo>
                  <a:lnTo>
                    <a:pt x="0" y="1024"/>
                  </a:lnTo>
                  <a:cubicBezTo>
                    <a:pt x="0" y="1143"/>
                    <a:pt x="95" y="1226"/>
                    <a:pt x="214" y="1226"/>
                  </a:cubicBezTo>
                  <a:cubicBezTo>
                    <a:pt x="333" y="1226"/>
                    <a:pt x="417" y="1143"/>
                    <a:pt x="417" y="1024"/>
                  </a:cubicBezTo>
                  <a:lnTo>
                    <a:pt x="417" y="203"/>
                  </a:lnTo>
                  <a:cubicBezTo>
                    <a:pt x="417" y="83"/>
                    <a:pt x="333"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4"/>
            <p:cNvSpPr/>
            <p:nvPr/>
          </p:nvSpPr>
          <p:spPr>
            <a:xfrm>
              <a:off x="4014175" y="4063125"/>
              <a:ext cx="66700" cy="88425"/>
            </a:xfrm>
            <a:custGeom>
              <a:avLst/>
              <a:gdLst/>
              <a:ahLst/>
              <a:cxnLst/>
              <a:rect l="l" t="t" r="r" b="b"/>
              <a:pathLst>
                <a:path w="2668" h="3537" extrusionOk="0">
                  <a:moveTo>
                    <a:pt x="1287" y="453"/>
                  </a:moveTo>
                  <a:lnTo>
                    <a:pt x="1953" y="1120"/>
                  </a:lnTo>
                  <a:lnTo>
                    <a:pt x="1727" y="1120"/>
                  </a:lnTo>
                  <a:cubicBezTo>
                    <a:pt x="1608" y="1120"/>
                    <a:pt x="1525" y="1215"/>
                    <a:pt x="1525" y="1334"/>
                  </a:cubicBezTo>
                  <a:lnTo>
                    <a:pt x="1525" y="1429"/>
                  </a:lnTo>
                  <a:cubicBezTo>
                    <a:pt x="1525" y="1965"/>
                    <a:pt x="1668" y="2477"/>
                    <a:pt x="1941" y="2918"/>
                  </a:cubicBezTo>
                  <a:cubicBezTo>
                    <a:pt x="1406" y="2644"/>
                    <a:pt x="1048" y="2060"/>
                    <a:pt x="1048" y="1453"/>
                  </a:cubicBezTo>
                  <a:lnTo>
                    <a:pt x="1048" y="1334"/>
                  </a:lnTo>
                  <a:cubicBezTo>
                    <a:pt x="1048" y="1215"/>
                    <a:pt x="953" y="1120"/>
                    <a:pt x="834" y="1120"/>
                  </a:cubicBezTo>
                  <a:lnTo>
                    <a:pt x="620" y="1120"/>
                  </a:lnTo>
                  <a:lnTo>
                    <a:pt x="1287" y="453"/>
                  </a:lnTo>
                  <a:close/>
                  <a:moveTo>
                    <a:pt x="1282" y="1"/>
                  </a:moveTo>
                  <a:cubicBezTo>
                    <a:pt x="1212" y="1"/>
                    <a:pt x="1144" y="24"/>
                    <a:pt x="1096" y="72"/>
                  </a:cubicBezTo>
                  <a:lnTo>
                    <a:pt x="108" y="1060"/>
                  </a:lnTo>
                  <a:cubicBezTo>
                    <a:pt x="36" y="1132"/>
                    <a:pt x="1" y="1251"/>
                    <a:pt x="48" y="1358"/>
                  </a:cubicBezTo>
                  <a:cubicBezTo>
                    <a:pt x="96" y="1465"/>
                    <a:pt x="203" y="1525"/>
                    <a:pt x="298" y="1525"/>
                  </a:cubicBezTo>
                  <a:lnTo>
                    <a:pt x="644" y="1525"/>
                  </a:lnTo>
                  <a:cubicBezTo>
                    <a:pt x="679" y="2287"/>
                    <a:pt x="1120" y="2965"/>
                    <a:pt x="1810" y="3287"/>
                  </a:cubicBezTo>
                  <a:lnTo>
                    <a:pt x="2251" y="3501"/>
                  </a:lnTo>
                  <a:cubicBezTo>
                    <a:pt x="2299" y="3513"/>
                    <a:pt x="2322" y="3537"/>
                    <a:pt x="2370" y="3537"/>
                  </a:cubicBezTo>
                  <a:cubicBezTo>
                    <a:pt x="2441" y="3537"/>
                    <a:pt x="2525" y="3501"/>
                    <a:pt x="2584" y="3430"/>
                  </a:cubicBezTo>
                  <a:cubicBezTo>
                    <a:pt x="2656" y="3334"/>
                    <a:pt x="2668" y="3192"/>
                    <a:pt x="2596" y="3096"/>
                  </a:cubicBezTo>
                  <a:lnTo>
                    <a:pt x="2418" y="2894"/>
                  </a:lnTo>
                  <a:cubicBezTo>
                    <a:pt x="2120" y="2489"/>
                    <a:pt x="1953" y="2013"/>
                    <a:pt x="1941" y="1525"/>
                  </a:cubicBezTo>
                  <a:lnTo>
                    <a:pt x="2263" y="1525"/>
                  </a:lnTo>
                  <a:cubicBezTo>
                    <a:pt x="2370" y="1525"/>
                    <a:pt x="2477" y="1465"/>
                    <a:pt x="2525" y="1358"/>
                  </a:cubicBezTo>
                  <a:cubicBezTo>
                    <a:pt x="2561" y="1251"/>
                    <a:pt x="2537" y="1132"/>
                    <a:pt x="2453" y="1060"/>
                  </a:cubicBezTo>
                  <a:lnTo>
                    <a:pt x="1477" y="72"/>
                  </a:lnTo>
                  <a:cubicBezTo>
                    <a:pt x="1423" y="24"/>
                    <a:pt x="1352" y="1"/>
                    <a:pt x="1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4"/>
            <p:cNvSpPr/>
            <p:nvPr/>
          </p:nvSpPr>
          <p:spPr>
            <a:xfrm>
              <a:off x="4192175" y="3824300"/>
              <a:ext cx="65800" cy="87650"/>
            </a:xfrm>
            <a:custGeom>
              <a:avLst/>
              <a:gdLst/>
              <a:ahLst/>
              <a:cxnLst/>
              <a:rect l="l" t="t" r="r" b="b"/>
              <a:pathLst>
                <a:path w="2632" h="3506" extrusionOk="0">
                  <a:moveTo>
                    <a:pt x="299" y="0"/>
                  </a:moveTo>
                  <a:cubicBezTo>
                    <a:pt x="218" y="0"/>
                    <a:pt x="140" y="40"/>
                    <a:pt x="84" y="112"/>
                  </a:cubicBezTo>
                  <a:cubicBezTo>
                    <a:pt x="13" y="195"/>
                    <a:pt x="1" y="350"/>
                    <a:pt x="72" y="434"/>
                  </a:cubicBezTo>
                  <a:lnTo>
                    <a:pt x="227" y="612"/>
                  </a:lnTo>
                  <a:cubicBezTo>
                    <a:pt x="525" y="1017"/>
                    <a:pt x="679" y="1493"/>
                    <a:pt x="703" y="1981"/>
                  </a:cubicBezTo>
                  <a:lnTo>
                    <a:pt x="370" y="1981"/>
                  </a:lnTo>
                  <a:cubicBezTo>
                    <a:pt x="263" y="1981"/>
                    <a:pt x="167" y="2041"/>
                    <a:pt x="120" y="2148"/>
                  </a:cubicBezTo>
                  <a:cubicBezTo>
                    <a:pt x="72" y="2255"/>
                    <a:pt x="108" y="2374"/>
                    <a:pt x="179" y="2446"/>
                  </a:cubicBezTo>
                  <a:lnTo>
                    <a:pt x="1156" y="3422"/>
                  </a:lnTo>
                  <a:cubicBezTo>
                    <a:pt x="1215" y="3481"/>
                    <a:pt x="1275" y="3505"/>
                    <a:pt x="1358" y="3505"/>
                  </a:cubicBezTo>
                  <a:cubicBezTo>
                    <a:pt x="1429" y="3505"/>
                    <a:pt x="1489" y="3470"/>
                    <a:pt x="1548" y="3422"/>
                  </a:cubicBezTo>
                  <a:lnTo>
                    <a:pt x="2525" y="2446"/>
                  </a:lnTo>
                  <a:cubicBezTo>
                    <a:pt x="2596" y="2374"/>
                    <a:pt x="2632" y="2255"/>
                    <a:pt x="2584" y="2148"/>
                  </a:cubicBezTo>
                  <a:cubicBezTo>
                    <a:pt x="2549" y="2041"/>
                    <a:pt x="2441" y="1981"/>
                    <a:pt x="2334" y="1981"/>
                  </a:cubicBezTo>
                  <a:lnTo>
                    <a:pt x="1989" y="1981"/>
                  </a:lnTo>
                  <a:cubicBezTo>
                    <a:pt x="1989" y="1862"/>
                    <a:pt x="1977" y="1743"/>
                    <a:pt x="1953" y="1624"/>
                  </a:cubicBezTo>
                  <a:cubicBezTo>
                    <a:pt x="1924" y="1536"/>
                    <a:pt x="1846" y="1472"/>
                    <a:pt x="1766" y="1472"/>
                  </a:cubicBezTo>
                  <a:cubicBezTo>
                    <a:pt x="1749" y="1472"/>
                    <a:pt x="1732" y="1475"/>
                    <a:pt x="1715" y="1481"/>
                  </a:cubicBezTo>
                  <a:cubicBezTo>
                    <a:pt x="1608" y="1505"/>
                    <a:pt x="1537" y="1612"/>
                    <a:pt x="1560" y="1719"/>
                  </a:cubicBezTo>
                  <a:cubicBezTo>
                    <a:pt x="1596" y="1838"/>
                    <a:pt x="1608" y="1957"/>
                    <a:pt x="1608" y="2077"/>
                  </a:cubicBezTo>
                  <a:lnTo>
                    <a:pt x="1608" y="2196"/>
                  </a:lnTo>
                  <a:cubicBezTo>
                    <a:pt x="1608" y="2315"/>
                    <a:pt x="1691" y="2398"/>
                    <a:pt x="1810" y="2398"/>
                  </a:cubicBezTo>
                  <a:lnTo>
                    <a:pt x="2037" y="2398"/>
                  </a:lnTo>
                  <a:lnTo>
                    <a:pt x="1370" y="3065"/>
                  </a:lnTo>
                  <a:lnTo>
                    <a:pt x="703" y="2398"/>
                  </a:lnTo>
                  <a:lnTo>
                    <a:pt x="917" y="2398"/>
                  </a:lnTo>
                  <a:cubicBezTo>
                    <a:pt x="1036" y="2398"/>
                    <a:pt x="1132" y="2315"/>
                    <a:pt x="1132" y="2196"/>
                  </a:cubicBezTo>
                  <a:lnTo>
                    <a:pt x="1132" y="2088"/>
                  </a:lnTo>
                  <a:cubicBezTo>
                    <a:pt x="1132" y="1553"/>
                    <a:pt x="977" y="1041"/>
                    <a:pt x="715" y="600"/>
                  </a:cubicBezTo>
                  <a:lnTo>
                    <a:pt x="715" y="600"/>
                  </a:lnTo>
                  <a:cubicBezTo>
                    <a:pt x="917" y="707"/>
                    <a:pt x="1084" y="838"/>
                    <a:pt x="1239" y="1017"/>
                  </a:cubicBezTo>
                  <a:cubicBezTo>
                    <a:pt x="1278" y="1062"/>
                    <a:pt x="1330" y="1083"/>
                    <a:pt x="1384" y="1083"/>
                  </a:cubicBezTo>
                  <a:cubicBezTo>
                    <a:pt x="1429" y="1083"/>
                    <a:pt x="1475" y="1068"/>
                    <a:pt x="1513" y="1041"/>
                  </a:cubicBezTo>
                  <a:cubicBezTo>
                    <a:pt x="1608" y="969"/>
                    <a:pt x="1608" y="850"/>
                    <a:pt x="1548" y="767"/>
                  </a:cubicBezTo>
                  <a:cubicBezTo>
                    <a:pt x="1358" y="541"/>
                    <a:pt x="1132" y="362"/>
                    <a:pt x="858" y="243"/>
                  </a:cubicBezTo>
                  <a:lnTo>
                    <a:pt x="417" y="29"/>
                  </a:lnTo>
                  <a:cubicBezTo>
                    <a:pt x="379" y="9"/>
                    <a:pt x="339"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 name="Google Shape;788;p54"/>
          <p:cNvGrpSpPr/>
          <p:nvPr/>
        </p:nvGrpSpPr>
        <p:grpSpPr>
          <a:xfrm>
            <a:off x="4775330" y="3032350"/>
            <a:ext cx="372621" cy="384470"/>
            <a:chOff x="5325350" y="3812200"/>
            <a:chExt cx="337275" cy="348000"/>
          </a:xfrm>
        </p:grpSpPr>
        <p:sp>
          <p:nvSpPr>
            <p:cNvPr id="789" name="Google Shape;789;p54"/>
            <p:cNvSpPr/>
            <p:nvPr/>
          </p:nvSpPr>
          <p:spPr>
            <a:xfrm>
              <a:off x="5325350" y="3980125"/>
              <a:ext cx="337275" cy="148225"/>
            </a:xfrm>
            <a:custGeom>
              <a:avLst/>
              <a:gdLst/>
              <a:ahLst/>
              <a:cxnLst/>
              <a:rect l="l" t="t" r="r" b="b"/>
              <a:pathLst>
                <a:path w="13491" h="5929" extrusionOk="0">
                  <a:moveTo>
                    <a:pt x="9933" y="410"/>
                  </a:moveTo>
                  <a:cubicBezTo>
                    <a:pt x="10040" y="410"/>
                    <a:pt x="10144" y="455"/>
                    <a:pt x="10216" y="547"/>
                  </a:cubicBezTo>
                  <a:cubicBezTo>
                    <a:pt x="10335" y="689"/>
                    <a:pt x="10335" y="904"/>
                    <a:pt x="10204" y="1047"/>
                  </a:cubicBezTo>
                  <a:lnTo>
                    <a:pt x="8514" y="2475"/>
                  </a:lnTo>
                  <a:lnTo>
                    <a:pt x="8514" y="2428"/>
                  </a:lnTo>
                  <a:cubicBezTo>
                    <a:pt x="8514" y="2166"/>
                    <a:pt x="8395" y="1916"/>
                    <a:pt x="8216" y="1749"/>
                  </a:cubicBezTo>
                  <a:lnTo>
                    <a:pt x="9681" y="499"/>
                  </a:lnTo>
                  <a:cubicBezTo>
                    <a:pt x="9756" y="440"/>
                    <a:pt x="9845" y="410"/>
                    <a:pt x="9933" y="410"/>
                  </a:cubicBezTo>
                  <a:close/>
                  <a:moveTo>
                    <a:pt x="11314" y="767"/>
                  </a:moveTo>
                  <a:cubicBezTo>
                    <a:pt x="11421" y="767"/>
                    <a:pt x="11525" y="812"/>
                    <a:pt x="11597" y="904"/>
                  </a:cubicBezTo>
                  <a:cubicBezTo>
                    <a:pt x="11657" y="975"/>
                    <a:pt x="11681" y="1082"/>
                    <a:pt x="11681" y="1166"/>
                  </a:cubicBezTo>
                  <a:cubicBezTo>
                    <a:pt x="11669" y="1273"/>
                    <a:pt x="11621" y="1356"/>
                    <a:pt x="11550" y="1416"/>
                  </a:cubicBezTo>
                  <a:lnTo>
                    <a:pt x="10288" y="2487"/>
                  </a:lnTo>
                  <a:cubicBezTo>
                    <a:pt x="10228" y="2547"/>
                    <a:pt x="10133" y="2582"/>
                    <a:pt x="10050" y="2582"/>
                  </a:cubicBezTo>
                  <a:lnTo>
                    <a:pt x="9028" y="2582"/>
                  </a:lnTo>
                  <a:lnTo>
                    <a:pt x="11062" y="856"/>
                  </a:lnTo>
                  <a:cubicBezTo>
                    <a:pt x="11137" y="797"/>
                    <a:pt x="11226" y="767"/>
                    <a:pt x="11314" y="767"/>
                  </a:cubicBezTo>
                  <a:close/>
                  <a:moveTo>
                    <a:pt x="9924" y="1"/>
                  </a:moveTo>
                  <a:cubicBezTo>
                    <a:pt x="9743" y="1"/>
                    <a:pt x="9561" y="62"/>
                    <a:pt x="9407" y="189"/>
                  </a:cubicBezTo>
                  <a:lnTo>
                    <a:pt x="7835" y="1523"/>
                  </a:lnTo>
                  <a:cubicBezTo>
                    <a:pt x="7764" y="1499"/>
                    <a:pt x="7668" y="1499"/>
                    <a:pt x="7585" y="1499"/>
                  </a:cubicBezTo>
                  <a:lnTo>
                    <a:pt x="4751" y="1499"/>
                  </a:lnTo>
                  <a:cubicBezTo>
                    <a:pt x="4108" y="1499"/>
                    <a:pt x="3501" y="1678"/>
                    <a:pt x="2965" y="2011"/>
                  </a:cubicBezTo>
                  <a:cubicBezTo>
                    <a:pt x="2430" y="2356"/>
                    <a:pt x="2001" y="2833"/>
                    <a:pt x="1727" y="3416"/>
                  </a:cubicBezTo>
                  <a:lnTo>
                    <a:pt x="1644" y="3618"/>
                  </a:lnTo>
                  <a:lnTo>
                    <a:pt x="84" y="5607"/>
                  </a:lnTo>
                  <a:cubicBezTo>
                    <a:pt x="1" y="5690"/>
                    <a:pt x="25" y="5821"/>
                    <a:pt x="108" y="5881"/>
                  </a:cubicBezTo>
                  <a:cubicBezTo>
                    <a:pt x="156" y="5916"/>
                    <a:pt x="203" y="5928"/>
                    <a:pt x="239" y="5928"/>
                  </a:cubicBezTo>
                  <a:cubicBezTo>
                    <a:pt x="298" y="5928"/>
                    <a:pt x="358" y="5892"/>
                    <a:pt x="406" y="5857"/>
                  </a:cubicBezTo>
                  <a:lnTo>
                    <a:pt x="1989" y="3856"/>
                  </a:lnTo>
                  <a:cubicBezTo>
                    <a:pt x="2001" y="3845"/>
                    <a:pt x="2001" y="3833"/>
                    <a:pt x="2013" y="3821"/>
                  </a:cubicBezTo>
                  <a:lnTo>
                    <a:pt x="2120" y="3595"/>
                  </a:lnTo>
                  <a:cubicBezTo>
                    <a:pt x="2608" y="2571"/>
                    <a:pt x="3656" y="1916"/>
                    <a:pt x="4787" y="1916"/>
                  </a:cubicBezTo>
                  <a:lnTo>
                    <a:pt x="7609" y="1916"/>
                  </a:lnTo>
                  <a:cubicBezTo>
                    <a:pt x="7895" y="1916"/>
                    <a:pt x="8133" y="2154"/>
                    <a:pt x="8133" y="2428"/>
                  </a:cubicBezTo>
                  <a:cubicBezTo>
                    <a:pt x="8133" y="2582"/>
                    <a:pt x="8073" y="2713"/>
                    <a:pt x="7966" y="2809"/>
                  </a:cubicBezTo>
                  <a:cubicBezTo>
                    <a:pt x="7859" y="2892"/>
                    <a:pt x="7740" y="2952"/>
                    <a:pt x="7597" y="2952"/>
                  </a:cubicBezTo>
                  <a:lnTo>
                    <a:pt x="5751" y="2952"/>
                  </a:lnTo>
                  <a:cubicBezTo>
                    <a:pt x="5632" y="2952"/>
                    <a:pt x="5537" y="3047"/>
                    <a:pt x="5537" y="3166"/>
                  </a:cubicBezTo>
                  <a:cubicBezTo>
                    <a:pt x="5537" y="3285"/>
                    <a:pt x="5632" y="3368"/>
                    <a:pt x="5751" y="3368"/>
                  </a:cubicBezTo>
                  <a:lnTo>
                    <a:pt x="7585" y="3368"/>
                  </a:lnTo>
                  <a:cubicBezTo>
                    <a:pt x="7835" y="3368"/>
                    <a:pt x="8073" y="3285"/>
                    <a:pt x="8252" y="3106"/>
                  </a:cubicBezTo>
                  <a:lnTo>
                    <a:pt x="8323" y="3023"/>
                  </a:lnTo>
                  <a:lnTo>
                    <a:pt x="10050" y="3023"/>
                  </a:lnTo>
                  <a:cubicBezTo>
                    <a:pt x="10228" y="3023"/>
                    <a:pt x="10407" y="2963"/>
                    <a:pt x="10562" y="2844"/>
                  </a:cubicBezTo>
                  <a:lnTo>
                    <a:pt x="12443" y="1237"/>
                  </a:lnTo>
                  <a:cubicBezTo>
                    <a:pt x="12526" y="1178"/>
                    <a:pt x="12621" y="1154"/>
                    <a:pt x="12717" y="1154"/>
                  </a:cubicBezTo>
                  <a:cubicBezTo>
                    <a:pt x="12824" y="1166"/>
                    <a:pt x="12907" y="1213"/>
                    <a:pt x="12967" y="1285"/>
                  </a:cubicBezTo>
                  <a:cubicBezTo>
                    <a:pt x="13026" y="1356"/>
                    <a:pt x="13062" y="1463"/>
                    <a:pt x="13062" y="1547"/>
                  </a:cubicBezTo>
                  <a:cubicBezTo>
                    <a:pt x="13038" y="1654"/>
                    <a:pt x="13002" y="1749"/>
                    <a:pt x="12919" y="1809"/>
                  </a:cubicBezTo>
                  <a:lnTo>
                    <a:pt x="9931" y="4333"/>
                  </a:lnTo>
                  <a:cubicBezTo>
                    <a:pt x="9645" y="4571"/>
                    <a:pt x="9311" y="4726"/>
                    <a:pt x="8954" y="4773"/>
                  </a:cubicBezTo>
                  <a:lnTo>
                    <a:pt x="8418" y="4821"/>
                  </a:lnTo>
                  <a:cubicBezTo>
                    <a:pt x="8299" y="4845"/>
                    <a:pt x="8216" y="4940"/>
                    <a:pt x="8240" y="5047"/>
                  </a:cubicBezTo>
                  <a:cubicBezTo>
                    <a:pt x="8252" y="5154"/>
                    <a:pt x="8335" y="5226"/>
                    <a:pt x="8442" y="5226"/>
                  </a:cubicBezTo>
                  <a:lnTo>
                    <a:pt x="8478" y="5226"/>
                  </a:lnTo>
                  <a:lnTo>
                    <a:pt x="9014" y="5166"/>
                  </a:lnTo>
                  <a:cubicBezTo>
                    <a:pt x="9454" y="5107"/>
                    <a:pt x="9871" y="4928"/>
                    <a:pt x="10204" y="4654"/>
                  </a:cubicBezTo>
                  <a:lnTo>
                    <a:pt x="13193" y="2118"/>
                  </a:lnTo>
                  <a:cubicBezTo>
                    <a:pt x="13360" y="1987"/>
                    <a:pt x="13443" y="1797"/>
                    <a:pt x="13479" y="1582"/>
                  </a:cubicBezTo>
                  <a:cubicBezTo>
                    <a:pt x="13491" y="1356"/>
                    <a:pt x="13431" y="1154"/>
                    <a:pt x="13300" y="999"/>
                  </a:cubicBezTo>
                  <a:cubicBezTo>
                    <a:pt x="13157" y="844"/>
                    <a:pt x="12967" y="749"/>
                    <a:pt x="12764" y="725"/>
                  </a:cubicBezTo>
                  <a:cubicBezTo>
                    <a:pt x="12734" y="722"/>
                    <a:pt x="12703" y="720"/>
                    <a:pt x="12673" y="720"/>
                  </a:cubicBezTo>
                  <a:cubicBezTo>
                    <a:pt x="12493" y="720"/>
                    <a:pt x="12324" y="781"/>
                    <a:pt x="12181" y="904"/>
                  </a:cubicBezTo>
                  <a:lnTo>
                    <a:pt x="12074" y="987"/>
                  </a:lnTo>
                  <a:cubicBezTo>
                    <a:pt x="12038" y="856"/>
                    <a:pt x="11990" y="737"/>
                    <a:pt x="11895" y="630"/>
                  </a:cubicBezTo>
                  <a:cubicBezTo>
                    <a:pt x="11737" y="452"/>
                    <a:pt x="11517" y="358"/>
                    <a:pt x="11293" y="358"/>
                  </a:cubicBezTo>
                  <a:cubicBezTo>
                    <a:pt x="11113" y="358"/>
                    <a:pt x="10930" y="419"/>
                    <a:pt x="10776" y="547"/>
                  </a:cubicBezTo>
                  <a:lnTo>
                    <a:pt x="10693" y="618"/>
                  </a:lnTo>
                  <a:cubicBezTo>
                    <a:pt x="10657" y="499"/>
                    <a:pt x="10597" y="380"/>
                    <a:pt x="10526" y="273"/>
                  </a:cubicBezTo>
                  <a:cubicBezTo>
                    <a:pt x="10368" y="95"/>
                    <a:pt x="10147" y="1"/>
                    <a:pt x="99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4"/>
            <p:cNvSpPr/>
            <p:nvPr/>
          </p:nvSpPr>
          <p:spPr>
            <a:xfrm>
              <a:off x="5426550" y="4103275"/>
              <a:ext cx="94400" cy="56925"/>
            </a:xfrm>
            <a:custGeom>
              <a:avLst/>
              <a:gdLst/>
              <a:ahLst/>
              <a:cxnLst/>
              <a:rect l="l" t="t" r="r" b="b"/>
              <a:pathLst>
                <a:path w="3776" h="2277" extrusionOk="0">
                  <a:moveTo>
                    <a:pt x="3525" y="1"/>
                  </a:moveTo>
                  <a:cubicBezTo>
                    <a:pt x="3517" y="1"/>
                    <a:pt x="3509" y="1"/>
                    <a:pt x="3501" y="2"/>
                  </a:cubicBezTo>
                  <a:lnTo>
                    <a:pt x="1584" y="240"/>
                  </a:lnTo>
                  <a:cubicBezTo>
                    <a:pt x="1537" y="240"/>
                    <a:pt x="1477" y="276"/>
                    <a:pt x="1442" y="323"/>
                  </a:cubicBezTo>
                  <a:lnTo>
                    <a:pt x="72" y="1955"/>
                  </a:lnTo>
                  <a:cubicBezTo>
                    <a:pt x="1" y="2050"/>
                    <a:pt x="13" y="2181"/>
                    <a:pt x="108" y="2240"/>
                  </a:cubicBezTo>
                  <a:cubicBezTo>
                    <a:pt x="156" y="2264"/>
                    <a:pt x="191" y="2276"/>
                    <a:pt x="239" y="2276"/>
                  </a:cubicBezTo>
                  <a:cubicBezTo>
                    <a:pt x="299" y="2276"/>
                    <a:pt x="358" y="2252"/>
                    <a:pt x="406" y="2205"/>
                  </a:cubicBezTo>
                  <a:lnTo>
                    <a:pt x="1727" y="633"/>
                  </a:lnTo>
                  <a:lnTo>
                    <a:pt x="3573" y="407"/>
                  </a:lnTo>
                  <a:cubicBezTo>
                    <a:pt x="3692" y="395"/>
                    <a:pt x="3775" y="288"/>
                    <a:pt x="3751" y="181"/>
                  </a:cubicBezTo>
                  <a:cubicBezTo>
                    <a:pt x="3718" y="70"/>
                    <a:pt x="3624" y="1"/>
                    <a:pt x="3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4"/>
            <p:cNvSpPr/>
            <p:nvPr/>
          </p:nvSpPr>
          <p:spPr>
            <a:xfrm>
              <a:off x="5368825" y="3812200"/>
              <a:ext cx="199150" cy="178925"/>
            </a:xfrm>
            <a:custGeom>
              <a:avLst/>
              <a:gdLst/>
              <a:ahLst/>
              <a:cxnLst/>
              <a:rect l="l" t="t" r="r" b="b"/>
              <a:pathLst>
                <a:path w="7966" h="7157" extrusionOk="0">
                  <a:moveTo>
                    <a:pt x="1691" y="1"/>
                  </a:moveTo>
                  <a:cubicBezTo>
                    <a:pt x="762" y="1"/>
                    <a:pt x="0" y="751"/>
                    <a:pt x="0" y="1680"/>
                  </a:cubicBezTo>
                  <a:lnTo>
                    <a:pt x="0" y="4537"/>
                  </a:lnTo>
                  <a:cubicBezTo>
                    <a:pt x="12" y="5478"/>
                    <a:pt x="762" y="6216"/>
                    <a:pt x="1703" y="6216"/>
                  </a:cubicBezTo>
                  <a:lnTo>
                    <a:pt x="2191" y="6216"/>
                  </a:lnTo>
                  <a:lnTo>
                    <a:pt x="2512" y="6918"/>
                  </a:lnTo>
                  <a:cubicBezTo>
                    <a:pt x="2572" y="7061"/>
                    <a:pt x="2703" y="7156"/>
                    <a:pt x="2869" y="7156"/>
                  </a:cubicBezTo>
                  <a:cubicBezTo>
                    <a:pt x="3024" y="7156"/>
                    <a:pt x="3167" y="7061"/>
                    <a:pt x="3227" y="6918"/>
                  </a:cubicBezTo>
                  <a:lnTo>
                    <a:pt x="3536" y="6216"/>
                  </a:lnTo>
                  <a:lnTo>
                    <a:pt x="4596" y="6216"/>
                  </a:lnTo>
                  <a:cubicBezTo>
                    <a:pt x="4715" y="6216"/>
                    <a:pt x="4798" y="6132"/>
                    <a:pt x="4798" y="6013"/>
                  </a:cubicBezTo>
                  <a:cubicBezTo>
                    <a:pt x="4798" y="5894"/>
                    <a:pt x="4715" y="5799"/>
                    <a:pt x="4596" y="5799"/>
                  </a:cubicBezTo>
                  <a:lnTo>
                    <a:pt x="3417" y="5799"/>
                  </a:lnTo>
                  <a:cubicBezTo>
                    <a:pt x="3346" y="5799"/>
                    <a:pt x="3262" y="5847"/>
                    <a:pt x="3227" y="5918"/>
                  </a:cubicBezTo>
                  <a:lnTo>
                    <a:pt x="2858" y="6704"/>
                  </a:lnTo>
                  <a:lnTo>
                    <a:pt x="2500" y="5918"/>
                  </a:lnTo>
                  <a:cubicBezTo>
                    <a:pt x="2477" y="5847"/>
                    <a:pt x="2405" y="5799"/>
                    <a:pt x="2310" y="5799"/>
                  </a:cubicBezTo>
                  <a:lnTo>
                    <a:pt x="1691" y="5799"/>
                  </a:lnTo>
                  <a:cubicBezTo>
                    <a:pt x="988" y="5799"/>
                    <a:pt x="405" y="5239"/>
                    <a:pt x="405" y="4525"/>
                  </a:cubicBezTo>
                  <a:lnTo>
                    <a:pt x="405" y="1668"/>
                  </a:lnTo>
                  <a:cubicBezTo>
                    <a:pt x="405" y="965"/>
                    <a:pt x="976" y="382"/>
                    <a:pt x="1691" y="382"/>
                  </a:cubicBezTo>
                  <a:lnTo>
                    <a:pt x="6287" y="382"/>
                  </a:lnTo>
                  <a:cubicBezTo>
                    <a:pt x="6989" y="382"/>
                    <a:pt x="7561" y="941"/>
                    <a:pt x="7561" y="1668"/>
                  </a:cubicBezTo>
                  <a:lnTo>
                    <a:pt x="7561" y="4525"/>
                  </a:lnTo>
                  <a:cubicBezTo>
                    <a:pt x="7561" y="5216"/>
                    <a:pt x="7001" y="5799"/>
                    <a:pt x="6287" y="5799"/>
                  </a:cubicBezTo>
                  <a:lnTo>
                    <a:pt x="5441" y="5799"/>
                  </a:lnTo>
                  <a:cubicBezTo>
                    <a:pt x="5322" y="5799"/>
                    <a:pt x="5227" y="5894"/>
                    <a:pt x="5227" y="6013"/>
                  </a:cubicBezTo>
                  <a:cubicBezTo>
                    <a:pt x="5227" y="6132"/>
                    <a:pt x="5322" y="6216"/>
                    <a:pt x="5441" y="6216"/>
                  </a:cubicBezTo>
                  <a:lnTo>
                    <a:pt x="6287" y="6216"/>
                  </a:lnTo>
                  <a:cubicBezTo>
                    <a:pt x="7215" y="6216"/>
                    <a:pt x="7965" y="5454"/>
                    <a:pt x="7965" y="4537"/>
                  </a:cubicBezTo>
                  <a:lnTo>
                    <a:pt x="7965" y="1680"/>
                  </a:lnTo>
                  <a:cubicBezTo>
                    <a:pt x="7965" y="751"/>
                    <a:pt x="7215" y="1"/>
                    <a:pt x="6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4"/>
            <p:cNvSpPr/>
            <p:nvPr/>
          </p:nvSpPr>
          <p:spPr>
            <a:xfrm>
              <a:off x="5421200" y="3841675"/>
              <a:ext cx="109575" cy="95875"/>
            </a:xfrm>
            <a:custGeom>
              <a:avLst/>
              <a:gdLst/>
              <a:ahLst/>
              <a:cxnLst/>
              <a:rect l="l" t="t" r="r" b="b"/>
              <a:pathLst>
                <a:path w="4383" h="3835" extrusionOk="0">
                  <a:moveTo>
                    <a:pt x="1917" y="0"/>
                  </a:moveTo>
                  <a:cubicBezTo>
                    <a:pt x="1632" y="0"/>
                    <a:pt x="1346" y="60"/>
                    <a:pt x="1096" y="191"/>
                  </a:cubicBezTo>
                  <a:cubicBezTo>
                    <a:pt x="989" y="227"/>
                    <a:pt x="953" y="346"/>
                    <a:pt x="989" y="453"/>
                  </a:cubicBezTo>
                  <a:cubicBezTo>
                    <a:pt x="1024" y="533"/>
                    <a:pt x="1100" y="573"/>
                    <a:pt x="1181" y="573"/>
                  </a:cubicBezTo>
                  <a:cubicBezTo>
                    <a:pt x="1208" y="573"/>
                    <a:pt x="1236" y="569"/>
                    <a:pt x="1263" y="560"/>
                  </a:cubicBezTo>
                  <a:cubicBezTo>
                    <a:pt x="1465" y="465"/>
                    <a:pt x="1679" y="405"/>
                    <a:pt x="1906" y="405"/>
                  </a:cubicBezTo>
                  <a:cubicBezTo>
                    <a:pt x="2394" y="405"/>
                    <a:pt x="2834" y="643"/>
                    <a:pt x="3108" y="1024"/>
                  </a:cubicBezTo>
                  <a:lnTo>
                    <a:pt x="1822" y="2239"/>
                  </a:lnTo>
                  <a:lnTo>
                    <a:pt x="1572" y="1989"/>
                  </a:lnTo>
                  <a:cubicBezTo>
                    <a:pt x="1536" y="1953"/>
                    <a:pt x="1486" y="1935"/>
                    <a:pt x="1434" y="1935"/>
                  </a:cubicBezTo>
                  <a:cubicBezTo>
                    <a:pt x="1382" y="1935"/>
                    <a:pt x="1328" y="1953"/>
                    <a:pt x="1286" y="1989"/>
                  </a:cubicBezTo>
                  <a:cubicBezTo>
                    <a:pt x="1215" y="2060"/>
                    <a:pt x="1215" y="2191"/>
                    <a:pt x="1286" y="2275"/>
                  </a:cubicBezTo>
                  <a:lnTo>
                    <a:pt x="1691" y="2667"/>
                  </a:lnTo>
                  <a:cubicBezTo>
                    <a:pt x="1739" y="2715"/>
                    <a:pt x="1786" y="2727"/>
                    <a:pt x="1846" y="2727"/>
                  </a:cubicBezTo>
                  <a:cubicBezTo>
                    <a:pt x="1882" y="2727"/>
                    <a:pt x="1941" y="2715"/>
                    <a:pt x="1989" y="2667"/>
                  </a:cubicBezTo>
                  <a:lnTo>
                    <a:pt x="3334" y="1393"/>
                  </a:lnTo>
                  <a:cubicBezTo>
                    <a:pt x="3394" y="1560"/>
                    <a:pt x="3418" y="1727"/>
                    <a:pt x="3418" y="1917"/>
                  </a:cubicBezTo>
                  <a:cubicBezTo>
                    <a:pt x="3418" y="2751"/>
                    <a:pt x="2751" y="3418"/>
                    <a:pt x="1917" y="3418"/>
                  </a:cubicBezTo>
                  <a:cubicBezTo>
                    <a:pt x="1084" y="3418"/>
                    <a:pt x="417" y="2751"/>
                    <a:pt x="417" y="1917"/>
                  </a:cubicBezTo>
                  <a:cubicBezTo>
                    <a:pt x="417" y="1596"/>
                    <a:pt x="501" y="1298"/>
                    <a:pt x="679" y="1048"/>
                  </a:cubicBezTo>
                  <a:cubicBezTo>
                    <a:pt x="739" y="965"/>
                    <a:pt x="715" y="822"/>
                    <a:pt x="620" y="762"/>
                  </a:cubicBezTo>
                  <a:cubicBezTo>
                    <a:pt x="588" y="740"/>
                    <a:pt x="548" y="729"/>
                    <a:pt x="508" y="729"/>
                  </a:cubicBezTo>
                  <a:cubicBezTo>
                    <a:pt x="440" y="729"/>
                    <a:pt x="371" y="758"/>
                    <a:pt x="334" y="810"/>
                  </a:cubicBezTo>
                  <a:cubicBezTo>
                    <a:pt x="120" y="1143"/>
                    <a:pt x="1" y="1513"/>
                    <a:pt x="1" y="1917"/>
                  </a:cubicBezTo>
                  <a:cubicBezTo>
                    <a:pt x="1" y="2965"/>
                    <a:pt x="858" y="3834"/>
                    <a:pt x="1917" y="3834"/>
                  </a:cubicBezTo>
                  <a:cubicBezTo>
                    <a:pt x="2977" y="3834"/>
                    <a:pt x="3834" y="2965"/>
                    <a:pt x="3834" y="1917"/>
                  </a:cubicBezTo>
                  <a:cubicBezTo>
                    <a:pt x="3834" y="1620"/>
                    <a:pt x="3763" y="1334"/>
                    <a:pt x="3644" y="1084"/>
                  </a:cubicBezTo>
                  <a:lnTo>
                    <a:pt x="4299" y="453"/>
                  </a:lnTo>
                  <a:cubicBezTo>
                    <a:pt x="4370" y="381"/>
                    <a:pt x="4382" y="239"/>
                    <a:pt x="4299" y="167"/>
                  </a:cubicBezTo>
                  <a:cubicBezTo>
                    <a:pt x="4262" y="130"/>
                    <a:pt x="4205" y="109"/>
                    <a:pt x="4150" y="109"/>
                  </a:cubicBezTo>
                  <a:cubicBezTo>
                    <a:pt x="4098" y="109"/>
                    <a:pt x="4047" y="127"/>
                    <a:pt x="4013" y="167"/>
                  </a:cubicBezTo>
                  <a:lnTo>
                    <a:pt x="3418" y="739"/>
                  </a:lnTo>
                  <a:cubicBezTo>
                    <a:pt x="3060" y="286"/>
                    <a:pt x="2525" y="0"/>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96"/>
        <p:cNvGrpSpPr/>
        <p:nvPr/>
      </p:nvGrpSpPr>
      <p:grpSpPr>
        <a:xfrm>
          <a:off x="0" y="0"/>
          <a:ext cx="0" cy="0"/>
          <a:chOff x="0" y="0"/>
          <a:chExt cx="0" cy="0"/>
        </a:xfrm>
      </p:grpSpPr>
      <p:sp>
        <p:nvSpPr>
          <p:cNvPr id="797" name="Google Shape;797;p55"/>
          <p:cNvSpPr txBox="1">
            <a:spLocks noGrp="1"/>
          </p:cNvSpPr>
          <p:nvPr>
            <p:ph type="title"/>
          </p:nvPr>
        </p:nvSpPr>
        <p:spPr>
          <a:xfrm>
            <a:off x="600225" y="375125"/>
            <a:ext cx="7943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Produkt-Markt-Matrix</a:t>
            </a:r>
            <a:endParaRPr/>
          </a:p>
        </p:txBody>
      </p:sp>
      <p:sp>
        <p:nvSpPr>
          <p:cNvPr id="798" name="Google Shape;798;p55"/>
          <p:cNvSpPr txBox="1"/>
          <p:nvPr/>
        </p:nvSpPr>
        <p:spPr>
          <a:xfrm>
            <a:off x="5175638" y="1125325"/>
            <a:ext cx="2665800" cy="6846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Jupiter ist der größte in unserem Sonnensystem!</a:t>
            </a:r>
            <a:endParaRPr>
              <a:solidFill>
                <a:schemeClr val="dk1"/>
              </a:solidFill>
              <a:latin typeface="Inter"/>
              <a:ea typeface="Inter"/>
              <a:cs typeface="Inter"/>
              <a:sym typeface="Inter"/>
            </a:endParaRPr>
          </a:p>
        </p:txBody>
      </p:sp>
      <p:sp>
        <p:nvSpPr>
          <p:cNvPr id="799" name="Google Shape;799;p55"/>
          <p:cNvSpPr txBox="1"/>
          <p:nvPr/>
        </p:nvSpPr>
        <p:spPr>
          <a:xfrm>
            <a:off x="2282775" y="1125325"/>
            <a:ext cx="2665800" cy="6846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Die Venus ist fast so groß wie die Erde</a:t>
            </a:r>
            <a:endParaRPr>
              <a:solidFill>
                <a:schemeClr val="dk1"/>
              </a:solidFill>
              <a:latin typeface="Inter"/>
              <a:ea typeface="Inter"/>
              <a:cs typeface="Inter"/>
              <a:sym typeface="Inter"/>
            </a:endParaRPr>
          </a:p>
        </p:txBody>
      </p:sp>
      <p:sp>
        <p:nvSpPr>
          <p:cNvPr id="800" name="Google Shape;800;p55"/>
          <p:cNvSpPr txBox="1"/>
          <p:nvPr/>
        </p:nvSpPr>
        <p:spPr>
          <a:xfrm>
            <a:off x="5175650" y="3448975"/>
            <a:ext cx="2665800" cy="6465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Merkur ist der sonnennächste Planet</a:t>
            </a:r>
            <a:endParaRPr>
              <a:solidFill>
                <a:schemeClr val="dk1"/>
              </a:solidFill>
              <a:latin typeface="Inter"/>
              <a:ea typeface="Inter"/>
              <a:cs typeface="Inter"/>
              <a:sym typeface="Inter"/>
            </a:endParaRPr>
          </a:p>
        </p:txBody>
      </p:sp>
      <p:sp>
        <p:nvSpPr>
          <p:cNvPr id="801" name="Google Shape;801;p55"/>
          <p:cNvSpPr txBox="1"/>
          <p:nvPr/>
        </p:nvSpPr>
        <p:spPr>
          <a:xfrm>
            <a:off x="2287150" y="3448975"/>
            <a:ext cx="2665800" cy="6465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Obwohl er rot ist, ist der Mars sehr kalt</a:t>
            </a:r>
            <a:endParaRPr>
              <a:solidFill>
                <a:schemeClr val="dk1"/>
              </a:solidFill>
              <a:latin typeface="Inter"/>
              <a:ea typeface="Inter"/>
              <a:cs typeface="Inter"/>
              <a:sym typeface="Inter"/>
            </a:endParaRPr>
          </a:p>
        </p:txBody>
      </p:sp>
      <p:sp>
        <p:nvSpPr>
          <p:cNvPr id="802" name="Google Shape;802;p55"/>
          <p:cNvSpPr txBox="1"/>
          <p:nvPr/>
        </p:nvSpPr>
        <p:spPr>
          <a:xfrm>
            <a:off x="2282771" y="1789125"/>
            <a:ext cx="2665800" cy="736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Marktentwicklung</a:t>
            </a:r>
            <a:endParaRPr sz="1800">
              <a:solidFill>
                <a:schemeClr val="lt1"/>
              </a:solidFill>
              <a:latin typeface="Merriweather Black"/>
              <a:ea typeface="Merriweather Black"/>
              <a:cs typeface="Merriweather Black"/>
              <a:sym typeface="Merriweather Black"/>
            </a:endParaRPr>
          </a:p>
        </p:txBody>
      </p:sp>
      <p:sp>
        <p:nvSpPr>
          <p:cNvPr id="803" name="Google Shape;803;p55"/>
          <p:cNvSpPr txBox="1"/>
          <p:nvPr/>
        </p:nvSpPr>
        <p:spPr>
          <a:xfrm>
            <a:off x="5175642" y="1789125"/>
            <a:ext cx="2665800" cy="736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Diversifizierung</a:t>
            </a:r>
            <a:endParaRPr sz="1800">
              <a:solidFill>
                <a:schemeClr val="lt1"/>
              </a:solidFill>
              <a:latin typeface="Merriweather Black"/>
              <a:ea typeface="Merriweather Black"/>
              <a:cs typeface="Merriweather Black"/>
              <a:sym typeface="Merriweather Black"/>
            </a:endParaRPr>
          </a:p>
        </p:txBody>
      </p:sp>
      <p:sp>
        <p:nvSpPr>
          <p:cNvPr id="804" name="Google Shape;804;p55"/>
          <p:cNvSpPr txBox="1"/>
          <p:nvPr/>
        </p:nvSpPr>
        <p:spPr>
          <a:xfrm>
            <a:off x="2282771" y="2712476"/>
            <a:ext cx="2665800" cy="736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Marktdurchdringung</a:t>
            </a:r>
            <a:endParaRPr sz="1800">
              <a:solidFill>
                <a:schemeClr val="lt1"/>
              </a:solidFill>
              <a:latin typeface="Merriweather Black"/>
              <a:ea typeface="Merriweather Black"/>
              <a:cs typeface="Merriweather Black"/>
              <a:sym typeface="Merriweather Black"/>
            </a:endParaRPr>
          </a:p>
        </p:txBody>
      </p:sp>
      <p:sp>
        <p:nvSpPr>
          <p:cNvPr id="805" name="Google Shape;805;p55"/>
          <p:cNvSpPr txBox="1"/>
          <p:nvPr/>
        </p:nvSpPr>
        <p:spPr>
          <a:xfrm>
            <a:off x="5175642" y="2712476"/>
            <a:ext cx="2665800" cy="736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Produktentwicklung</a:t>
            </a:r>
            <a:endParaRPr sz="1800">
              <a:solidFill>
                <a:schemeClr val="lt1"/>
              </a:solidFill>
              <a:latin typeface="Merriweather Black"/>
              <a:ea typeface="Merriweather Black"/>
              <a:cs typeface="Merriweather Black"/>
              <a:sym typeface="Merriweather Black"/>
            </a:endParaRPr>
          </a:p>
        </p:txBody>
      </p:sp>
      <p:sp>
        <p:nvSpPr>
          <p:cNvPr id="806" name="Google Shape;806;p55"/>
          <p:cNvSpPr txBox="1"/>
          <p:nvPr/>
        </p:nvSpPr>
        <p:spPr>
          <a:xfrm>
            <a:off x="1102481" y="2043969"/>
            <a:ext cx="987300" cy="22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a:solidFill>
                  <a:schemeClr val="dk2"/>
                </a:solidFill>
                <a:latin typeface="Inter"/>
                <a:ea typeface="Inter"/>
                <a:cs typeface="Inter"/>
                <a:sym typeface="Inter"/>
              </a:rPr>
              <a:t>Neu</a:t>
            </a:r>
            <a:endParaRPr>
              <a:solidFill>
                <a:schemeClr val="dk2"/>
              </a:solidFill>
              <a:latin typeface="Inter"/>
              <a:ea typeface="Inter"/>
              <a:cs typeface="Inter"/>
              <a:sym typeface="Inter"/>
            </a:endParaRPr>
          </a:p>
        </p:txBody>
      </p:sp>
      <p:sp>
        <p:nvSpPr>
          <p:cNvPr id="807" name="Google Shape;807;p55"/>
          <p:cNvSpPr txBox="1"/>
          <p:nvPr/>
        </p:nvSpPr>
        <p:spPr>
          <a:xfrm>
            <a:off x="1102481" y="2960493"/>
            <a:ext cx="987300" cy="22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a:solidFill>
                  <a:schemeClr val="dk2"/>
                </a:solidFill>
                <a:latin typeface="Inter"/>
                <a:ea typeface="Inter"/>
                <a:cs typeface="Inter"/>
                <a:sym typeface="Inter"/>
              </a:rPr>
              <a:t>Aktuell</a:t>
            </a:r>
            <a:endParaRPr>
              <a:solidFill>
                <a:schemeClr val="dk2"/>
              </a:solidFill>
              <a:latin typeface="Inter"/>
              <a:ea typeface="Inter"/>
              <a:cs typeface="Inter"/>
              <a:sym typeface="Inter"/>
            </a:endParaRPr>
          </a:p>
        </p:txBody>
      </p:sp>
      <p:sp>
        <p:nvSpPr>
          <p:cNvPr id="808" name="Google Shape;808;p55"/>
          <p:cNvSpPr txBox="1"/>
          <p:nvPr/>
        </p:nvSpPr>
        <p:spPr>
          <a:xfrm>
            <a:off x="882282" y="2466382"/>
            <a:ext cx="1207500" cy="298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a:solidFill>
                  <a:schemeClr val="dk1"/>
                </a:solidFill>
                <a:latin typeface="Merriweather Black"/>
                <a:ea typeface="Merriweather Black"/>
                <a:cs typeface="Merriweather Black"/>
                <a:sym typeface="Merriweather Black"/>
              </a:rPr>
              <a:t>Markt</a:t>
            </a:r>
            <a:endParaRPr sz="1800">
              <a:solidFill>
                <a:schemeClr val="dk1"/>
              </a:solidFill>
              <a:latin typeface="Merriweather Black"/>
              <a:ea typeface="Merriweather Black"/>
              <a:cs typeface="Merriweather Black"/>
              <a:sym typeface="Merriweather Black"/>
            </a:endParaRPr>
          </a:p>
        </p:txBody>
      </p:sp>
      <p:sp>
        <p:nvSpPr>
          <p:cNvPr id="809" name="Google Shape;809;p55"/>
          <p:cNvSpPr txBox="1"/>
          <p:nvPr/>
        </p:nvSpPr>
        <p:spPr>
          <a:xfrm>
            <a:off x="4337032" y="4291383"/>
            <a:ext cx="1537800" cy="29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Produkte</a:t>
            </a:r>
            <a:endParaRPr sz="1800">
              <a:solidFill>
                <a:schemeClr val="dk1"/>
              </a:solidFill>
              <a:latin typeface="Merriweather Black"/>
              <a:ea typeface="Merriweather Black"/>
              <a:cs typeface="Merriweather Black"/>
              <a:sym typeface="Merriweather Black"/>
            </a:endParaRPr>
          </a:p>
        </p:txBody>
      </p:sp>
      <p:sp>
        <p:nvSpPr>
          <p:cNvPr id="810" name="Google Shape;810;p55"/>
          <p:cNvSpPr txBox="1"/>
          <p:nvPr/>
        </p:nvSpPr>
        <p:spPr>
          <a:xfrm>
            <a:off x="3122031" y="4291381"/>
            <a:ext cx="987300" cy="22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Aktuell</a:t>
            </a:r>
            <a:endParaRPr>
              <a:solidFill>
                <a:schemeClr val="dk2"/>
              </a:solidFill>
              <a:latin typeface="Inter"/>
              <a:ea typeface="Inter"/>
              <a:cs typeface="Inter"/>
              <a:sym typeface="Inter"/>
            </a:endParaRPr>
          </a:p>
        </p:txBody>
      </p:sp>
      <p:sp>
        <p:nvSpPr>
          <p:cNvPr id="811" name="Google Shape;811;p55"/>
          <p:cNvSpPr txBox="1"/>
          <p:nvPr/>
        </p:nvSpPr>
        <p:spPr>
          <a:xfrm>
            <a:off x="6102531" y="4291383"/>
            <a:ext cx="987300" cy="22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Neu</a:t>
            </a:r>
            <a:endParaRPr>
              <a:solidFill>
                <a:schemeClr val="dk2"/>
              </a:solidFill>
              <a:latin typeface="Inter"/>
              <a:ea typeface="Inter"/>
              <a:cs typeface="Inter"/>
              <a:sym typeface="Inte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15"/>
        <p:cNvGrpSpPr/>
        <p:nvPr/>
      </p:nvGrpSpPr>
      <p:grpSpPr>
        <a:xfrm>
          <a:off x="0" y="0"/>
          <a:ext cx="0" cy="0"/>
          <a:chOff x="0" y="0"/>
          <a:chExt cx="0" cy="0"/>
        </a:xfrm>
      </p:grpSpPr>
      <p:sp>
        <p:nvSpPr>
          <p:cNvPr id="816" name="Google Shape;816;p56"/>
          <p:cNvSpPr txBox="1">
            <a:spLocks noGrp="1"/>
          </p:cNvSpPr>
          <p:nvPr>
            <p:ph type="title"/>
          </p:nvPr>
        </p:nvSpPr>
        <p:spPr>
          <a:xfrm>
            <a:off x="683875" y="375125"/>
            <a:ext cx="777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Neun-box-ansoff-matrix</a:t>
            </a:r>
            <a:endParaRPr/>
          </a:p>
        </p:txBody>
      </p:sp>
      <p:graphicFrame>
        <p:nvGraphicFramePr>
          <p:cNvPr id="817" name="Google Shape;817;p56"/>
          <p:cNvGraphicFramePr/>
          <p:nvPr/>
        </p:nvGraphicFramePr>
        <p:xfrm>
          <a:off x="941314" y="1296562"/>
          <a:ext cx="3000000" cy="3000000"/>
        </p:xfrm>
        <a:graphic>
          <a:graphicData uri="http://schemas.openxmlformats.org/drawingml/2006/table">
            <a:tbl>
              <a:tblPr>
                <a:noFill/>
                <a:tableStyleId>{4ED40A38-01C1-4B52-92CC-10A747A41C4A}</a:tableStyleId>
              </a:tblPr>
              <a:tblGrid>
                <a:gridCol w="2508275">
                  <a:extLst>
                    <a:ext uri="{9D8B030D-6E8A-4147-A177-3AD203B41FA5}">
                      <a16:colId xmlns:a16="http://schemas.microsoft.com/office/drawing/2014/main" val="20000"/>
                    </a:ext>
                  </a:extLst>
                </a:gridCol>
                <a:gridCol w="2508275">
                  <a:extLst>
                    <a:ext uri="{9D8B030D-6E8A-4147-A177-3AD203B41FA5}">
                      <a16:colId xmlns:a16="http://schemas.microsoft.com/office/drawing/2014/main" val="20001"/>
                    </a:ext>
                  </a:extLst>
                </a:gridCol>
                <a:gridCol w="2508275">
                  <a:extLst>
                    <a:ext uri="{9D8B030D-6E8A-4147-A177-3AD203B41FA5}">
                      <a16:colId xmlns:a16="http://schemas.microsoft.com/office/drawing/2014/main" val="20002"/>
                    </a:ext>
                  </a:extLst>
                </a:gridCol>
              </a:tblGrid>
              <a:tr h="1013650">
                <a:tc>
                  <a:txBody>
                    <a:bodyPr/>
                    <a:lstStyle/>
                    <a:p>
                      <a:pPr marL="0" lvl="0" indent="0" algn="ctr" rtl="0">
                        <a:lnSpc>
                          <a:spcPct val="100000"/>
                        </a:lnSpc>
                        <a:spcBef>
                          <a:spcPts val="0"/>
                        </a:spcBef>
                        <a:spcAft>
                          <a:spcPts val="0"/>
                        </a:spcAft>
                        <a:buNone/>
                      </a:pPr>
                      <a:r>
                        <a:rPr lang="de" sz="1800">
                          <a:solidFill>
                            <a:schemeClr val="lt1"/>
                          </a:solidFill>
                          <a:latin typeface="Merriweather Black"/>
                          <a:ea typeface="Merriweather Black"/>
                          <a:cs typeface="Merriweather Black"/>
                          <a:sym typeface="Merriweather Black"/>
                        </a:rPr>
                        <a:t>Markt-</a:t>
                      </a:r>
                      <a:endParaRPr sz="1800">
                        <a:solidFill>
                          <a:schemeClr val="lt1"/>
                        </a:solidFill>
                        <a:latin typeface="Merriweather Black"/>
                        <a:ea typeface="Merriweather Black"/>
                        <a:cs typeface="Merriweather Black"/>
                        <a:sym typeface="Merriweather Black"/>
                      </a:endParaRPr>
                    </a:p>
                    <a:p>
                      <a:pPr marL="0" lvl="0" indent="0" algn="ctr" rtl="0">
                        <a:lnSpc>
                          <a:spcPct val="100000"/>
                        </a:lnSpc>
                        <a:spcBef>
                          <a:spcPts val="0"/>
                        </a:spcBef>
                        <a:spcAft>
                          <a:spcPts val="0"/>
                        </a:spcAft>
                        <a:buNone/>
                      </a:pPr>
                      <a:r>
                        <a:rPr lang="de" sz="1800">
                          <a:solidFill>
                            <a:schemeClr val="lt1"/>
                          </a:solidFill>
                          <a:latin typeface="Merriweather Black"/>
                          <a:ea typeface="Merriweather Black"/>
                          <a:cs typeface="Merriweather Black"/>
                          <a:sym typeface="Merriweather Black"/>
                        </a:rPr>
                        <a:t>durchdringung</a:t>
                      </a:r>
                      <a:endParaRPr sz="1800">
                        <a:solidFill>
                          <a:schemeClr val="lt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tc>
                  <a:txBody>
                    <a:bodyPr/>
                    <a:lstStyle/>
                    <a:p>
                      <a:pPr marL="0" lvl="0" indent="0" algn="ctr" rtl="0">
                        <a:lnSpc>
                          <a:spcPct val="100000"/>
                        </a:lnSpc>
                        <a:spcBef>
                          <a:spcPts val="0"/>
                        </a:spcBef>
                        <a:spcAft>
                          <a:spcPts val="0"/>
                        </a:spcAft>
                        <a:buNone/>
                      </a:pPr>
                      <a:r>
                        <a:rPr lang="de" sz="1800">
                          <a:solidFill>
                            <a:schemeClr val="dk1"/>
                          </a:solidFill>
                          <a:latin typeface="Merriweather Black"/>
                          <a:ea typeface="Merriweather Black"/>
                          <a:cs typeface="Merriweather Black"/>
                          <a:sym typeface="Merriweather Black"/>
                        </a:rPr>
                        <a:t>Produkt-</a:t>
                      </a:r>
                      <a:endParaRPr sz="1800">
                        <a:solidFill>
                          <a:schemeClr val="dk1"/>
                        </a:solidFill>
                        <a:latin typeface="Merriweather Black"/>
                        <a:ea typeface="Merriweather Black"/>
                        <a:cs typeface="Merriweather Black"/>
                        <a:sym typeface="Merriweather Black"/>
                      </a:endParaRPr>
                    </a:p>
                    <a:p>
                      <a:pPr marL="0" lvl="0" indent="0" algn="ctr" rtl="0">
                        <a:lnSpc>
                          <a:spcPct val="100000"/>
                        </a:lnSpc>
                        <a:spcBef>
                          <a:spcPts val="0"/>
                        </a:spcBef>
                        <a:spcAft>
                          <a:spcPts val="0"/>
                        </a:spcAft>
                        <a:buNone/>
                      </a:pPr>
                      <a:r>
                        <a:rPr lang="de" sz="1800">
                          <a:solidFill>
                            <a:schemeClr val="dk1"/>
                          </a:solidFill>
                          <a:latin typeface="Merriweather Black"/>
                          <a:ea typeface="Merriweather Black"/>
                          <a:cs typeface="Merriweather Black"/>
                          <a:sym typeface="Merriweather Black"/>
                        </a:rPr>
                        <a:t>modifikation</a:t>
                      </a:r>
                      <a:endParaRPr sz="1800">
                        <a:solidFill>
                          <a:schemeClr val="dk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accent3"/>
                    </a:solidFill>
                  </a:tcPr>
                </a:tc>
                <a:tc>
                  <a:txBody>
                    <a:bodyPr/>
                    <a:lstStyle/>
                    <a:p>
                      <a:pPr marL="0" lvl="0" indent="0" algn="ctr" rtl="0">
                        <a:lnSpc>
                          <a:spcPct val="100000"/>
                        </a:lnSpc>
                        <a:spcBef>
                          <a:spcPts val="0"/>
                        </a:spcBef>
                        <a:spcAft>
                          <a:spcPts val="0"/>
                        </a:spcAft>
                        <a:buNone/>
                      </a:pPr>
                      <a:r>
                        <a:rPr lang="de" sz="1800">
                          <a:solidFill>
                            <a:schemeClr val="lt1"/>
                          </a:solidFill>
                          <a:latin typeface="Merriweather Black"/>
                          <a:ea typeface="Merriweather Black"/>
                          <a:cs typeface="Merriweather Black"/>
                          <a:sym typeface="Merriweather Black"/>
                        </a:rPr>
                        <a:t>Produkt-</a:t>
                      </a:r>
                      <a:endParaRPr sz="1800">
                        <a:solidFill>
                          <a:schemeClr val="lt1"/>
                        </a:solidFill>
                        <a:latin typeface="Merriweather Black"/>
                        <a:ea typeface="Merriweather Black"/>
                        <a:cs typeface="Merriweather Black"/>
                        <a:sym typeface="Merriweather Black"/>
                      </a:endParaRPr>
                    </a:p>
                    <a:p>
                      <a:pPr marL="0" lvl="0" indent="0" algn="ctr" rtl="0">
                        <a:lnSpc>
                          <a:spcPct val="100000"/>
                        </a:lnSpc>
                        <a:spcBef>
                          <a:spcPts val="0"/>
                        </a:spcBef>
                        <a:spcAft>
                          <a:spcPts val="0"/>
                        </a:spcAft>
                        <a:buNone/>
                      </a:pPr>
                      <a:r>
                        <a:rPr lang="de" sz="1800">
                          <a:solidFill>
                            <a:schemeClr val="lt1"/>
                          </a:solidFill>
                          <a:latin typeface="Merriweather Black"/>
                          <a:ea typeface="Merriweather Black"/>
                          <a:cs typeface="Merriweather Black"/>
                          <a:sym typeface="Merriweather Black"/>
                        </a:rPr>
                        <a:t>entwicklung</a:t>
                      </a:r>
                      <a:endParaRPr sz="1800">
                        <a:solidFill>
                          <a:schemeClr val="lt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1013650">
                <a:tc>
                  <a:txBody>
                    <a:bodyPr/>
                    <a:lstStyle/>
                    <a:p>
                      <a:pPr marL="0" lvl="0" indent="0" algn="ctr" rtl="0">
                        <a:lnSpc>
                          <a:spcPct val="100000"/>
                        </a:lnSpc>
                        <a:spcBef>
                          <a:spcPts val="0"/>
                        </a:spcBef>
                        <a:spcAft>
                          <a:spcPts val="0"/>
                        </a:spcAft>
                        <a:buNone/>
                      </a:pPr>
                      <a:r>
                        <a:rPr lang="de" sz="1800">
                          <a:solidFill>
                            <a:schemeClr val="dk1"/>
                          </a:solidFill>
                          <a:latin typeface="Merriweather Black"/>
                          <a:ea typeface="Merriweather Black"/>
                          <a:cs typeface="Merriweather Black"/>
                          <a:sym typeface="Merriweather Black"/>
                        </a:rPr>
                        <a:t>Markterweiterung</a:t>
                      </a:r>
                      <a:endParaRPr sz="1800">
                        <a:solidFill>
                          <a:schemeClr val="dk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accent3"/>
                    </a:solidFill>
                  </a:tcPr>
                </a:tc>
                <a:tc>
                  <a:txBody>
                    <a:bodyPr/>
                    <a:lstStyle/>
                    <a:p>
                      <a:pPr marL="0" lvl="0" indent="0" algn="ctr" rtl="0">
                        <a:lnSpc>
                          <a:spcPct val="100000"/>
                        </a:lnSpc>
                        <a:spcBef>
                          <a:spcPts val="0"/>
                        </a:spcBef>
                        <a:spcAft>
                          <a:spcPts val="0"/>
                        </a:spcAft>
                        <a:buNone/>
                      </a:pPr>
                      <a:r>
                        <a:rPr lang="de" sz="1800">
                          <a:solidFill>
                            <a:schemeClr val="lt1"/>
                          </a:solidFill>
                          <a:latin typeface="Merriweather Black"/>
                          <a:ea typeface="Merriweather Black"/>
                          <a:cs typeface="Merriweather Black"/>
                          <a:sym typeface="Merriweather Black"/>
                        </a:rPr>
                        <a:t>Eingeschränkte Diversifikation</a:t>
                      </a:r>
                      <a:endParaRPr sz="1800">
                        <a:solidFill>
                          <a:schemeClr val="lt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tc>
                  <a:txBody>
                    <a:bodyPr/>
                    <a:lstStyle/>
                    <a:p>
                      <a:pPr marL="0" lvl="0" indent="0" algn="ctr" rtl="0">
                        <a:lnSpc>
                          <a:spcPct val="100000"/>
                        </a:lnSpc>
                        <a:spcBef>
                          <a:spcPts val="0"/>
                        </a:spcBef>
                        <a:spcAft>
                          <a:spcPts val="0"/>
                        </a:spcAft>
                        <a:buNone/>
                      </a:pPr>
                      <a:r>
                        <a:rPr lang="de" sz="1800">
                          <a:solidFill>
                            <a:schemeClr val="dk1"/>
                          </a:solidFill>
                          <a:latin typeface="Merriweather Black"/>
                          <a:ea typeface="Merriweather Black"/>
                          <a:cs typeface="Merriweather Black"/>
                          <a:sym typeface="Merriweather Black"/>
                        </a:rPr>
                        <a:t>Partielle Diversifikation</a:t>
                      </a:r>
                      <a:endParaRPr sz="1800">
                        <a:solidFill>
                          <a:schemeClr val="dk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accent3"/>
                    </a:solidFill>
                  </a:tcPr>
                </a:tc>
                <a:extLst>
                  <a:ext uri="{0D108BD9-81ED-4DB2-BD59-A6C34878D82A}">
                    <a16:rowId xmlns:a16="http://schemas.microsoft.com/office/drawing/2014/main" val="10001"/>
                  </a:ext>
                </a:extLst>
              </a:tr>
              <a:tr h="1013650">
                <a:tc>
                  <a:txBody>
                    <a:bodyPr/>
                    <a:lstStyle/>
                    <a:p>
                      <a:pPr marL="0" lvl="0" indent="0" algn="ctr" rtl="0">
                        <a:lnSpc>
                          <a:spcPct val="100000"/>
                        </a:lnSpc>
                        <a:spcBef>
                          <a:spcPts val="0"/>
                        </a:spcBef>
                        <a:spcAft>
                          <a:spcPts val="0"/>
                        </a:spcAft>
                        <a:buNone/>
                      </a:pPr>
                      <a:r>
                        <a:rPr lang="de" sz="1800">
                          <a:solidFill>
                            <a:schemeClr val="lt1"/>
                          </a:solidFill>
                          <a:latin typeface="Merriweather Black"/>
                          <a:ea typeface="Merriweather Black"/>
                          <a:cs typeface="Merriweather Black"/>
                          <a:sym typeface="Merriweather Black"/>
                        </a:rPr>
                        <a:t>Marktentwicklung</a:t>
                      </a:r>
                      <a:endParaRPr sz="1800">
                        <a:solidFill>
                          <a:schemeClr val="lt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tc>
                  <a:txBody>
                    <a:bodyPr/>
                    <a:lstStyle/>
                    <a:p>
                      <a:pPr marL="0" lvl="0" indent="0" algn="ctr" rtl="0">
                        <a:lnSpc>
                          <a:spcPct val="100000"/>
                        </a:lnSpc>
                        <a:spcBef>
                          <a:spcPts val="0"/>
                        </a:spcBef>
                        <a:spcAft>
                          <a:spcPts val="0"/>
                        </a:spcAft>
                        <a:buNone/>
                      </a:pPr>
                      <a:r>
                        <a:rPr lang="de" sz="1800">
                          <a:solidFill>
                            <a:schemeClr val="dk1"/>
                          </a:solidFill>
                          <a:latin typeface="Merriweather Black"/>
                          <a:ea typeface="Merriweather Black"/>
                          <a:cs typeface="Merriweather Black"/>
                          <a:sym typeface="Merriweather Black"/>
                        </a:rPr>
                        <a:t>Partielle Diversifikation</a:t>
                      </a:r>
                      <a:endParaRPr sz="1800">
                        <a:solidFill>
                          <a:schemeClr val="dk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accent3"/>
                    </a:solidFill>
                  </a:tcPr>
                </a:tc>
                <a:tc>
                  <a:txBody>
                    <a:bodyPr/>
                    <a:lstStyle/>
                    <a:p>
                      <a:pPr marL="0" lvl="0" indent="0" algn="ctr" rtl="0">
                        <a:lnSpc>
                          <a:spcPct val="100000"/>
                        </a:lnSpc>
                        <a:spcBef>
                          <a:spcPts val="0"/>
                        </a:spcBef>
                        <a:spcAft>
                          <a:spcPts val="0"/>
                        </a:spcAft>
                        <a:buNone/>
                      </a:pPr>
                      <a:r>
                        <a:rPr lang="de" sz="1800">
                          <a:solidFill>
                            <a:schemeClr val="lt1"/>
                          </a:solidFill>
                          <a:latin typeface="Merriweather Black"/>
                          <a:ea typeface="Merriweather Black"/>
                          <a:cs typeface="Merriweather Black"/>
                          <a:sym typeface="Merriweather Black"/>
                        </a:rPr>
                        <a:t>Diversifikation</a:t>
                      </a:r>
                      <a:endParaRPr sz="1800">
                        <a:solidFill>
                          <a:schemeClr val="lt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bl>
          </a:graphicData>
        </a:graphic>
      </p:graphicFrame>
      <p:sp>
        <p:nvSpPr>
          <p:cNvPr id="818" name="Google Shape;818;p56"/>
          <p:cNvSpPr txBox="1"/>
          <p:nvPr/>
        </p:nvSpPr>
        <p:spPr>
          <a:xfrm>
            <a:off x="1451614" y="4412701"/>
            <a:ext cx="1487700" cy="213300"/>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2060"/>
              </a:buClr>
              <a:buSzPts val="1400"/>
              <a:buFont typeface="Arial"/>
              <a:buNone/>
            </a:pPr>
            <a:r>
              <a:rPr lang="de">
                <a:solidFill>
                  <a:schemeClr val="dk2"/>
                </a:solidFill>
                <a:latin typeface="Inter"/>
                <a:ea typeface="Inter"/>
                <a:cs typeface="Inter"/>
                <a:sym typeface="Inter"/>
              </a:rPr>
              <a:t>Aktuell</a:t>
            </a:r>
            <a:endParaRPr>
              <a:solidFill>
                <a:schemeClr val="dk2"/>
              </a:solidFill>
              <a:latin typeface="Inter"/>
              <a:ea typeface="Inter"/>
              <a:cs typeface="Inter"/>
              <a:sym typeface="Inter"/>
            </a:endParaRPr>
          </a:p>
        </p:txBody>
      </p:sp>
      <p:sp>
        <p:nvSpPr>
          <p:cNvPr id="819" name="Google Shape;819;p56"/>
          <p:cNvSpPr txBox="1"/>
          <p:nvPr/>
        </p:nvSpPr>
        <p:spPr>
          <a:xfrm>
            <a:off x="6477364" y="4412701"/>
            <a:ext cx="1487700" cy="213300"/>
          </a:xfrm>
          <a:prstGeom prst="rect">
            <a:avLst/>
          </a:prstGeom>
          <a:noFill/>
          <a:ln>
            <a:noFill/>
          </a:ln>
        </p:spPr>
        <p:txBody>
          <a:bodyPr spcFirstLastPara="1" wrap="square" lIns="91425" tIns="45700" rIns="91425" bIns="45700"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Neu</a:t>
            </a:r>
            <a:endParaRPr>
              <a:solidFill>
                <a:schemeClr val="dk2"/>
              </a:solidFill>
              <a:latin typeface="Inter"/>
              <a:ea typeface="Inter"/>
              <a:cs typeface="Inter"/>
              <a:sym typeface="Inter"/>
            </a:endParaRPr>
          </a:p>
        </p:txBody>
      </p:sp>
      <p:sp>
        <p:nvSpPr>
          <p:cNvPr id="820" name="Google Shape;820;p56"/>
          <p:cNvSpPr txBox="1"/>
          <p:nvPr/>
        </p:nvSpPr>
        <p:spPr>
          <a:xfrm>
            <a:off x="3964501" y="4412701"/>
            <a:ext cx="1487700" cy="213300"/>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2060"/>
              </a:buClr>
              <a:buSzPts val="1400"/>
              <a:buFont typeface="Arial"/>
              <a:buNone/>
            </a:pPr>
            <a:r>
              <a:rPr lang="de">
                <a:solidFill>
                  <a:schemeClr val="dk2"/>
                </a:solidFill>
                <a:latin typeface="Inter"/>
                <a:ea typeface="Inter"/>
                <a:cs typeface="Inter"/>
                <a:sym typeface="Inter"/>
              </a:rPr>
              <a:t>Modifiziert</a:t>
            </a:r>
            <a:endParaRPr>
              <a:solidFill>
                <a:schemeClr val="dk2"/>
              </a:solidFill>
              <a:latin typeface="Inter"/>
              <a:ea typeface="Inter"/>
              <a:cs typeface="Inter"/>
              <a:sym typeface="Inter"/>
            </a:endParaRPr>
          </a:p>
        </p:txBody>
      </p:sp>
      <p:sp>
        <p:nvSpPr>
          <p:cNvPr id="821" name="Google Shape;821;p56"/>
          <p:cNvSpPr txBox="1"/>
          <p:nvPr/>
        </p:nvSpPr>
        <p:spPr>
          <a:xfrm>
            <a:off x="840176" y="977463"/>
            <a:ext cx="2080500" cy="213300"/>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2060"/>
              </a:buClr>
              <a:buSzPts val="1600"/>
              <a:buFont typeface="Arial"/>
              <a:buNone/>
            </a:pPr>
            <a:r>
              <a:rPr lang="de">
                <a:solidFill>
                  <a:schemeClr val="dk2"/>
                </a:solidFill>
                <a:latin typeface="Inter"/>
                <a:ea typeface="Inter"/>
                <a:cs typeface="Inter"/>
                <a:sym typeface="Inter"/>
              </a:rPr>
              <a:t>Markt / Produkte</a:t>
            </a:r>
            <a:endParaRPr>
              <a:solidFill>
                <a:schemeClr val="dk2"/>
              </a:solidFill>
              <a:latin typeface="Inter"/>
              <a:ea typeface="Inter"/>
              <a:cs typeface="Inter"/>
              <a:sym typeface="Inter"/>
            </a:endParaRPr>
          </a:p>
        </p:txBody>
      </p:sp>
      <p:sp>
        <p:nvSpPr>
          <p:cNvPr id="822" name="Google Shape;822;p56"/>
          <p:cNvSpPr txBox="1"/>
          <p:nvPr/>
        </p:nvSpPr>
        <p:spPr>
          <a:xfrm rot="-5400000">
            <a:off x="221995" y="2688187"/>
            <a:ext cx="1110000" cy="257700"/>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2060"/>
              </a:buClr>
              <a:buSzPts val="1400"/>
              <a:buFont typeface="Arial"/>
              <a:buNone/>
            </a:pPr>
            <a:r>
              <a:rPr lang="de">
                <a:solidFill>
                  <a:schemeClr val="dk2"/>
                </a:solidFill>
                <a:latin typeface="Inter"/>
                <a:ea typeface="Inter"/>
                <a:cs typeface="Inter"/>
                <a:sym typeface="Inter"/>
              </a:rPr>
              <a:t>Modifiziert</a:t>
            </a:r>
            <a:endParaRPr>
              <a:solidFill>
                <a:schemeClr val="dk2"/>
              </a:solidFill>
              <a:latin typeface="Inter"/>
              <a:ea typeface="Inter"/>
              <a:cs typeface="Inter"/>
              <a:sym typeface="Inter"/>
            </a:endParaRPr>
          </a:p>
        </p:txBody>
      </p:sp>
      <p:sp>
        <p:nvSpPr>
          <p:cNvPr id="823" name="Google Shape;823;p56"/>
          <p:cNvSpPr txBox="1"/>
          <p:nvPr/>
        </p:nvSpPr>
        <p:spPr>
          <a:xfrm rot="-5400000">
            <a:off x="276888" y="3721987"/>
            <a:ext cx="1000200" cy="257700"/>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r>
              <a:rPr lang="de">
                <a:solidFill>
                  <a:schemeClr val="dk2"/>
                </a:solidFill>
                <a:latin typeface="Inter"/>
                <a:ea typeface="Inter"/>
                <a:cs typeface="Inter"/>
                <a:sym typeface="Inter"/>
              </a:rPr>
              <a:t>Neu</a:t>
            </a:r>
            <a:endParaRPr>
              <a:solidFill>
                <a:schemeClr val="dk2"/>
              </a:solidFill>
              <a:latin typeface="Inter"/>
              <a:ea typeface="Inter"/>
              <a:cs typeface="Inter"/>
              <a:sym typeface="Inter"/>
            </a:endParaRPr>
          </a:p>
        </p:txBody>
      </p:sp>
      <p:sp>
        <p:nvSpPr>
          <p:cNvPr id="824" name="Google Shape;824;p56"/>
          <p:cNvSpPr txBox="1"/>
          <p:nvPr/>
        </p:nvSpPr>
        <p:spPr>
          <a:xfrm rot="-5400000">
            <a:off x="274488" y="1670287"/>
            <a:ext cx="1005000" cy="257700"/>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2060"/>
              </a:buClr>
              <a:buSzPts val="1400"/>
              <a:buFont typeface="Arial"/>
              <a:buNone/>
            </a:pPr>
            <a:r>
              <a:rPr lang="de">
                <a:solidFill>
                  <a:schemeClr val="dk2"/>
                </a:solidFill>
                <a:latin typeface="Inter"/>
                <a:ea typeface="Inter"/>
                <a:cs typeface="Inter"/>
                <a:sym typeface="Inter"/>
              </a:rPr>
              <a:t>Aktuell</a:t>
            </a:r>
            <a:endParaRPr>
              <a:solidFill>
                <a:schemeClr val="dk2"/>
              </a:solidFill>
              <a:latin typeface="Inter"/>
              <a:ea typeface="Inter"/>
              <a:cs typeface="Inter"/>
              <a:sym typeface="Inter"/>
            </a:endParaRPr>
          </a:p>
        </p:txBody>
      </p:sp>
      <p:sp>
        <p:nvSpPr>
          <p:cNvPr id="825" name="Google Shape;825;p56"/>
          <p:cNvSpPr/>
          <p:nvPr/>
        </p:nvSpPr>
        <p:spPr>
          <a:xfrm rot="5400000">
            <a:off x="2393050" y="1047513"/>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6"/>
          <p:cNvSpPr/>
          <p:nvPr/>
        </p:nvSpPr>
        <p:spPr>
          <a:xfrm rot="10800000">
            <a:off x="716525" y="1047513"/>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30"/>
        <p:cNvGrpSpPr/>
        <p:nvPr/>
      </p:nvGrpSpPr>
      <p:grpSpPr>
        <a:xfrm>
          <a:off x="0" y="0"/>
          <a:ext cx="0" cy="0"/>
          <a:chOff x="0" y="0"/>
          <a:chExt cx="0" cy="0"/>
        </a:xfrm>
      </p:grpSpPr>
      <p:sp>
        <p:nvSpPr>
          <p:cNvPr id="831" name="Google Shape;831;p57"/>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2800">
                <a:solidFill>
                  <a:schemeClr val="dk1"/>
                </a:solidFill>
              </a:rPr>
              <a:t>Über Die Strategien Von Porter</a:t>
            </a:r>
            <a:endParaRPr sz="2800">
              <a:solidFill>
                <a:schemeClr val="dk1"/>
              </a:solidFill>
            </a:endParaRPr>
          </a:p>
        </p:txBody>
      </p:sp>
      <p:sp>
        <p:nvSpPr>
          <p:cNvPr id="832" name="Google Shape;832;p57"/>
          <p:cNvSpPr txBox="1">
            <a:spLocks noGrp="1"/>
          </p:cNvSpPr>
          <p:nvPr>
            <p:ph type="title" idx="2"/>
          </p:nvPr>
        </p:nvSpPr>
        <p:spPr>
          <a:xfrm>
            <a:off x="3349606" y="1644000"/>
            <a:ext cx="24450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Venus</a:t>
            </a:r>
            <a:endParaRPr/>
          </a:p>
        </p:txBody>
      </p:sp>
      <p:sp>
        <p:nvSpPr>
          <p:cNvPr id="833" name="Google Shape;833;p57"/>
          <p:cNvSpPr txBox="1">
            <a:spLocks noGrp="1"/>
          </p:cNvSpPr>
          <p:nvPr>
            <p:ph type="title" idx="3"/>
          </p:nvPr>
        </p:nvSpPr>
        <p:spPr>
          <a:xfrm>
            <a:off x="3349544" y="2116632"/>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Die Venus ist ein Gesteinsplanet</a:t>
            </a:r>
            <a:endParaRPr/>
          </a:p>
        </p:txBody>
      </p:sp>
      <p:sp>
        <p:nvSpPr>
          <p:cNvPr id="834" name="Google Shape;834;p57"/>
          <p:cNvSpPr txBox="1">
            <a:spLocks noGrp="1"/>
          </p:cNvSpPr>
          <p:nvPr>
            <p:ph type="title" idx="4"/>
          </p:nvPr>
        </p:nvSpPr>
        <p:spPr>
          <a:xfrm>
            <a:off x="727231" y="1644000"/>
            <a:ext cx="24450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Merkur</a:t>
            </a:r>
            <a:endParaRPr/>
          </a:p>
        </p:txBody>
      </p:sp>
      <p:sp>
        <p:nvSpPr>
          <p:cNvPr id="835" name="Google Shape;835;p57"/>
          <p:cNvSpPr txBox="1">
            <a:spLocks noGrp="1"/>
          </p:cNvSpPr>
          <p:nvPr>
            <p:ph type="title" idx="5"/>
          </p:nvPr>
        </p:nvSpPr>
        <p:spPr>
          <a:xfrm>
            <a:off x="727231" y="2116632"/>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Der Merkur ist der sonnennächste Planet</a:t>
            </a:r>
            <a:endParaRPr/>
          </a:p>
        </p:txBody>
      </p:sp>
      <p:sp>
        <p:nvSpPr>
          <p:cNvPr id="836" name="Google Shape;836;p57"/>
          <p:cNvSpPr txBox="1">
            <a:spLocks noGrp="1"/>
          </p:cNvSpPr>
          <p:nvPr>
            <p:ph type="title" idx="6"/>
          </p:nvPr>
        </p:nvSpPr>
        <p:spPr>
          <a:xfrm>
            <a:off x="5971769" y="1644000"/>
            <a:ext cx="24450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Neptune</a:t>
            </a:r>
            <a:endParaRPr/>
          </a:p>
        </p:txBody>
      </p:sp>
      <p:sp>
        <p:nvSpPr>
          <p:cNvPr id="837" name="Google Shape;837;p57"/>
          <p:cNvSpPr txBox="1">
            <a:spLocks noGrp="1"/>
          </p:cNvSpPr>
          <p:nvPr>
            <p:ph type="title" idx="7"/>
          </p:nvPr>
        </p:nvSpPr>
        <p:spPr>
          <a:xfrm>
            <a:off x="5971731" y="2116632"/>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Der äußerste Planet unseres Sonnensystems!</a:t>
            </a:r>
            <a:endParaRPr/>
          </a:p>
        </p:txBody>
      </p:sp>
      <p:sp>
        <p:nvSpPr>
          <p:cNvPr id="838" name="Google Shape;838;p57"/>
          <p:cNvSpPr txBox="1">
            <a:spLocks noGrp="1"/>
          </p:cNvSpPr>
          <p:nvPr>
            <p:ph type="title" idx="8"/>
          </p:nvPr>
        </p:nvSpPr>
        <p:spPr>
          <a:xfrm>
            <a:off x="3349606" y="3372000"/>
            <a:ext cx="24450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Jupiter</a:t>
            </a:r>
            <a:endParaRPr/>
          </a:p>
        </p:txBody>
      </p:sp>
      <p:sp>
        <p:nvSpPr>
          <p:cNvPr id="839" name="Google Shape;839;p57"/>
          <p:cNvSpPr txBox="1">
            <a:spLocks noGrp="1"/>
          </p:cNvSpPr>
          <p:nvPr>
            <p:ph type="title" idx="9"/>
          </p:nvPr>
        </p:nvSpPr>
        <p:spPr>
          <a:xfrm>
            <a:off x="3349544" y="3844632"/>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Jupiter ist der größte in unserem Sonnensystem!</a:t>
            </a:r>
            <a:endParaRPr/>
          </a:p>
        </p:txBody>
      </p:sp>
      <p:sp>
        <p:nvSpPr>
          <p:cNvPr id="840" name="Google Shape;840;p57"/>
          <p:cNvSpPr txBox="1">
            <a:spLocks noGrp="1"/>
          </p:cNvSpPr>
          <p:nvPr>
            <p:ph type="title" idx="13"/>
          </p:nvPr>
        </p:nvSpPr>
        <p:spPr>
          <a:xfrm>
            <a:off x="727231" y="3372000"/>
            <a:ext cx="24450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Saturn</a:t>
            </a:r>
            <a:endParaRPr/>
          </a:p>
        </p:txBody>
      </p:sp>
      <p:sp>
        <p:nvSpPr>
          <p:cNvPr id="841" name="Google Shape;841;p57"/>
          <p:cNvSpPr txBox="1">
            <a:spLocks noGrp="1"/>
          </p:cNvSpPr>
          <p:nvPr>
            <p:ph type="title" idx="14"/>
          </p:nvPr>
        </p:nvSpPr>
        <p:spPr>
          <a:xfrm>
            <a:off x="727231" y="3844632"/>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Es besteht aus Wasserstoff und Helium</a:t>
            </a:r>
            <a:endParaRPr/>
          </a:p>
        </p:txBody>
      </p:sp>
      <p:sp>
        <p:nvSpPr>
          <p:cNvPr id="842" name="Google Shape;842;p57"/>
          <p:cNvSpPr txBox="1">
            <a:spLocks noGrp="1"/>
          </p:cNvSpPr>
          <p:nvPr>
            <p:ph type="title" idx="15"/>
          </p:nvPr>
        </p:nvSpPr>
        <p:spPr>
          <a:xfrm>
            <a:off x="5971769" y="3372000"/>
            <a:ext cx="24450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Mars</a:t>
            </a:r>
            <a:endParaRPr/>
          </a:p>
        </p:txBody>
      </p:sp>
      <p:sp>
        <p:nvSpPr>
          <p:cNvPr id="843" name="Google Shape;843;p57"/>
          <p:cNvSpPr txBox="1">
            <a:spLocks noGrp="1"/>
          </p:cNvSpPr>
          <p:nvPr>
            <p:ph type="title" idx="16"/>
          </p:nvPr>
        </p:nvSpPr>
        <p:spPr>
          <a:xfrm>
            <a:off x="5971731" y="3844632"/>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Der Mars ist eigentlich sehr kalt</a:t>
            </a:r>
            <a:endParaRPr/>
          </a:p>
        </p:txBody>
      </p:sp>
      <p:sp>
        <p:nvSpPr>
          <p:cNvPr id="844" name="Google Shape;844;p57"/>
          <p:cNvSpPr/>
          <p:nvPr/>
        </p:nvSpPr>
        <p:spPr>
          <a:xfrm>
            <a:off x="1847431" y="1435237"/>
            <a:ext cx="204600" cy="204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7"/>
          <p:cNvSpPr/>
          <p:nvPr/>
        </p:nvSpPr>
        <p:spPr>
          <a:xfrm>
            <a:off x="4469806" y="1435237"/>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7"/>
          <p:cNvSpPr/>
          <p:nvPr/>
        </p:nvSpPr>
        <p:spPr>
          <a:xfrm>
            <a:off x="7092181" y="1435250"/>
            <a:ext cx="204600" cy="204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7"/>
          <p:cNvSpPr/>
          <p:nvPr/>
        </p:nvSpPr>
        <p:spPr>
          <a:xfrm>
            <a:off x="1847431" y="3167412"/>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7"/>
          <p:cNvSpPr/>
          <p:nvPr/>
        </p:nvSpPr>
        <p:spPr>
          <a:xfrm>
            <a:off x="4469806" y="3167400"/>
            <a:ext cx="204600" cy="204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7"/>
          <p:cNvSpPr/>
          <p:nvPr/>
        </p:nvSpPr>
        <p:spPr>
          <a:xfrm>
            <a:off x="7092181" y="3167412"/>
            <a:ext cx="204600" cy="204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53"/>
        <p:cNvGrpSpPr/>
        <p:nvPr/>
      </p:nvGrpSpPr>
      <p:grpSpPr>
        <a:xfrm>
          <a:off x="0" y="0"/>
          <a:ext cx="0" cy="0"/>
          <a:chOff x="0" y="0"/>
          <a:chExt cx="0" cy="0"/>
        </a:xfrm>
      </p:grpSpPr>
      <p:sp>
        <p:nvSpPr>
          <p:cNvPr id="854" name="Google Shape;854;p58"/>
          <p:cNvSpPr txBox="1">
            <a:spLocks noGrp="1"/>
          </p:cNvSpPr>
          <p:nvPr>
            <p:ph type="title"/>
          </p:nvPr>
        </p:nvSpPr>
        <p:spPr>
          <a:xfrm>
            <a:off x="672600" y="375125"/>
            <a:ext cx="7798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2800">
                <a:solidFill>
                  <a:schemeClr val="dk1"/>
                </a:solidFill>
              </a:rPr>
              <a:t>D</a:t>
            </a:r>
            <a:r>
              <a:rPr lang="de"/>
              <a:t>ie</a:t>
            </a:r>
            <a:r>
              <a:rPr lang="de" sz="2800">
                <a:solidFill>
                  <a:schemeClr val="dk1"/>
                </a:solidFill>
              </a:rPr>
              <a:t> </a:t>
            </a:r>
            <a:r>
              <a:rPr lang="de"/>
              <a:t>f</a:t>
            </a:r>
            <a:r>
              <a:rPr lang="de" sz="2800">
                <a:solidFill>
                  <a:schemeClr val="dk1"/>
                </a:solidFill>
              </a:rPr>
              <a:t>ünf</a:t>
            </a:r>
            <a:r>
              <a:rPr lang="de"/>
              <a:t> K</a:t>
            </a:r>
            <a:r>
              <a:rPr lang="de" sz="2800">
                <a:solidFill>
                  <a:schemeClr val="dk1"/>
                </a:solidFill>
              </a:rPr>
              <a:t>räfte</a:t>
            </a:r>
            <a:r>
              <a:rPr lang="de"/>
              <a:t> nach</a:t>
            </a:r>
            <a:r>
              <a:rPr lang="de" sz="2800">
                <a:solidFill>
                  <a:schemeClr val="dk1"/>
                </a:solidFill>
              </a:rPr>
              <a:t> Porter</a:t>
            </a:r>
            <a:endParaRPr sz="2800">
              <a:solidFill>
                <a:schemeClr val="dk1"/>
              </a:solidFill>
            </a:endParaRPr>
          </a:p>
        </p:txBody>
      </p:sp>
      <p:grpSp>
        <p:nvGrpSpPr>
          <p:cNvPr id="855" name="Google Shape;855;p58"/>
          <p:cNvGrpSpPr/>
          <p:nvPr/>
        </p:nvGrpSpPr>
        <p:grpSpPr>
          <a:xfrm>
            <a:off x="3479307" y="2241700"/>
            <a:ext cx="2185590" cy="2078325"/>
            <a:chOff x="3277971" y="1838300"/>
            <a:chExt cx="2588029" cy="2461012"/>
          </a:xfrm>
        </p:grpSpPr>
        <p:sp>
          <p:nvSpPr>
            <p:cNvPr id="856" name="Google Shape;856;p58"/>
            <p:cNvSpPr/>
            <p:nvPr/>
          </p:nvSpPr>
          <p:spPr>
            <a:xfrm>
              <a:off x="3506052" y="1973284"/>
              <a:ext cx="2156100" cy="2049300"/>
            </a:xfrm>
            <a:prstGeom prst="pentagon">
              <a:avLst>
                <a:gd name="hf" fmla="val 105146"/>
                <a:gd name="vf" fmla="val 110557"/>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8"/>
            <p:cNvSpPr/>
            <p:nvPr/>
          </p:nvSpPr>
          <p:spPr>
            <a:xfrm rot="10798928">
              <a:off x="4088154" y="4167761"/>
              <a:ext cx="962100" cy="131403"/>
            </a:xfrm>
            <a:prstGeom prst="rightArrow">
              <a:avLst>
                <a:gd name="adj1" fmla="val 25514"/>
                <a:gd name="adj2" fmla="val 64322"/>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8"/>
            <p:cNvSpPr/>
            <p:nvPr/>
          </p:nvSpPr>
          <p:spPr>
            <a:xfrm rot="-6478644">
              <a:off x="3008031" y="3433915"/>
              <a:ext cx="962280" cy="131686"/>
            </a:xfrm>
            <a:prstGeom prst="rightArrow">
              <a:avLst>
                <a:gd name="adj1" fmla="val 25514"/>
                <a:gd name="adj2" fmla="val 64322"/>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8"/>
            <p:cNvSpPr/>
            <p:nvPr/>
          </p:nvSpPr>
          <p:spPr>
            <a:xfrm rot="6478975">
              <a:off x="5174103" y="3409614"/>
              <a:ext cx="961995" cy="131300"/>
            </a:xfrm>
            <a:prstGeom prst="rightArrow">
              <a:avLst>
                <a:gd name="adj1" fmla="val 25514"/>
                <a:gd name="adj2" fmla="val 64322"/>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8"/>
            <p:cNvSpPr/>
            <p:nvPr/>
          </p:nvSpPr>
          <p:spPr>
            <a:xfrm rot="2160302">
              <a:off x="4798161" y="2140731"/>
              <a:ext cx="961970" cy="130993"/>
            </a:xfrm>
            <a:prstGeom prst="rightArrow">
              <a:avLst>
                <a:gd name="adj1" fmla="val 25514"/>
                <a:gd name="adj2" fmla="val 64322"/>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8"/>
            <p:cNvSpPr/>
            <p:nvPr/>
          </p:nvSpPr>
          <p:spPr>
            <a:xfrm rot="-2159672">
              <a:off x="3424492" y="2127382"/>
              <a:ext cx="962212" cy="131790"/>
            </a:xfrm>
            <a:prstGeom prst="rightArrow">
              <a:avLst>
                <a:gd name="adj1" fmla="val 25514"/>
                <a:gd name="adj2" fmla="val 64322"/>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8"/>
            <p:cNvSpPr/>
            <p:nvPr/>
          </p:nvSpPr>
          <p:spPr>
            <a:xfrm>
              <a:off x="4373185" y="1838300"/>
              <a:ext cx="421800" cy="4218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A</a:t>
              </a:r>
              <a:endParaRPr>
                <a:solidFill>
                  <a:schemeClr val="dk1"/>
                </a:solidFill>
                <a:latin typeface="Inter"/>
                <a:ea typeface="Inter"/>
                <a:cs typeface="Inter"/>
                <a:sym typeface="Inter"/>
              </a:endParaRPr>
            </a:p>
          </p:txBody>
        </p:sp>
        <p:sp>
          <p:nvSpPr>
            <p:cNvPr id="863" name="Google Shape;863;p58"/>
            <p:cNvSpPr/>
            <p:nvPr/>
          </p:nvSpPr>
          <p:spPr>
            <a:xfrm>
              <a:off x="3365166" y="2551233"/>
              <a:ext cx="421800" cy="4218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E</a:t>
              </a:r>
              <a:endParaRPr>
                <a:solidFill>
                  <a:schemeClr val="dk1"/>
                </a:solidFill>
                <a:latin typeface="Inter"/>
                <a:ea typeface="Inter"/>
                <a:cs typeface="Inter"/>
                <a:sym typeface="Inter"/>
              </a:endParaRPr>
            </a:p>
          </p:txBody>
        </p:sp>
        <p:sp>
          <p:nvSpPr>
            <p:cNvPr id="864" name="Google Shape;864;p58"/>
            <p:cNvSpPr/>
            <p:nvPr/>
          </p:nvSpPr>
          <p:spPr>
            <a:xfrm>
              <a:off x="5374706" y="2551233"/>
              <a:ext cx="421800" cy="4218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B</a:t>
              </a:r>
              <a:endParaRPr>
                <a:solidFill>
                  <a:schemeClr val="dk1"/>
                </a:solidFill>
                <a:latin typeface="Inter"/>
                <a:ea typeface="Inter"/>
                <a:cs typeface="Inter"/>
                <a:sym typeface="Inter"/>
              </a:endParaRPr>
            </a:p>
          </p:txBody>
        </p:sp>
        <p:sp>
          <p:nvSpPr>
            <p:cNvPr id="865" name="Google Shape;865;p58"/>
            <p:cNvSpPr/>
            <p:nvPr/>
          </p:nvSpPr>
          <p:spPr>
            <a:xfrm>
              <a:off x="4974636" y="3696108"/>
              <a:ext cx="421800" cy="4218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C</a:t>
              </a:r>
              <a:endParaRPr>
                <a:solidFill>
                  <a:schemeClr val="dk1"/>
                </a:solidFill>
                <a:latin typeface="Inter"/>
                <a:ea typeface="Inter"/>
                <a:cs typeface="Inter"/>
                <a:sym typeface="Inter"/>
              </a:endParaRPr>
            </a:p>
          </p:txBody>
        </p:sp>
        <p:sp>
          <p:nvSpPr>
            <p:cNvPr id="866" name="Google Shape;866;p58"/>
            <p:cNvSpPr/>
            <p:nvPr/>
          </p:nvSpPr>
          <p:spPr>
            <a:xfrm>
              <a:off x="3761907" y="3695744"/>
              <a:ext cx="422700" cy="4227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D</a:t>
              </a:r>
              <a:endParaRPr>
                <a:solidFill>
                  <a:schemeClr val="dk1"/>
                </a:solidFill>
                <a:latin typeface="Inter"/>
                <a:ea typeface="Inter"/>
                <a:cs typeface="Inter"/>
                <a:sym typeface="Inter"/>
              </a:endParaRPr>
            </a:p>
          </p:txBody>
        </p:sp>
      </p:grpSp>
      <p:sp>
        <p:nvSpPr>
          <p:cNvPr id="867" name="Google Shape;867;p58"/>
          <p:cNvSpPr txBox="1"/>
          <p:nvPr/>
        </p:nvSpPr>
        <p:spPr>
          <a:xfrm>
            <a:off x="5908061" y="2242177"/>
            <a:ext cx="2317800" cy="4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Starke Abnehmer</a:t>
            </a:r>
            <a:endParaRPr sz="1800">
              <a:solidFill>
                <a:schemeClr val="dk1"/>
              </a:solidFill>
              <a:latin typeface="Merriweather Black"/>
              <a:ea typeface="Merriweather Black"/>
              <a:cs typeface="Merriweather Black"/>
              <a:sym typeface="Merriweather Black"/>
            </a:endParaRPr>
          </a:p>
        </p:txBody>
      </p:sp>
      <p:sp>
        <p:nvSpPr>
          <p:cNvPr id="868" name="Google Shape;868;p58"/>
          <p:cNvSpPr txBox="1"/>
          <p:nvPr/>
        </p:nvSpPr>
        <p:spPr>
          <a:xfrm>
            <a:off x="5908063" y="2580575"/>
            <a:ext cx="2317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Es besteht aus Wasserstoff und Helium</a:t>
            </a:r>
            <a:endParaRPr>
              <a:solidFill>
                <a:schemeClr val="dk2"/>
              </a:solidFill>
              <a:latin typeface="Poppins"/>
              <a:ea typeface="Poppins"/>
              <a:cs typeface="Poppins"/>
              <a:sym typeface="Poppins"/>
            </a:endParaRPr>
          </a:p>
        </p:txBody>
      </p:sp>
      <p:sp>
        <p:nvSpPr>
          <p:cNvPr id="869" name="Google Shape;869;p58"/>
          <p:cNvSpPr txBox="1"/>
          <p:nvPr/>
        </p:nvSpPr>
        <p:spPr>
          <a:xfrm>
            <a:off x="803050" y="2242175"/>
            <a:ext cx="2433000" cy="4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Starke Lieferanten</a:t>
            </a:r>
            <a:endParaRPr sz="1800">
              <a:solidFill>
                <a:schemeClr val="dk1"/>
              </a:solidFill>
              <a:latin typeface="Merriweather Black"/>
              <a:ea typeface="Merriweather Black"/>
              <a:cs typeface="Merriweather Black"/>
              <a:sym typeface="Merriweather Black"/>
            </a:endParaRPr>
          </a:p>
        </p:txBody>
      </p:sp>
      <p:sp>
        <p:nvSpPr>
          <p:cNvPr id="870" name="Google Shape;870;p58"/>
          <p:cNvSpPr txBox="1"/>
          <p:nvPr/>
        </p:nvSpPr>
        <p:spPr>
          <a:xfrm>
            <a:off x="918125" y="2580575"/>
            <a:ext cx="2317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äußerste Planet unseres Sonnensystems!</a:t>
            </a:r>
            <a:endParaRPr>
              <a:solidFill>
                <a:schemeClr val="dk2"/>
              </a:solidFill>
              <a:latin typeface="Poppins"/>
              <a:ea typeface="Poppins"/>
              <a:cs typeface="Poppins"/>
              <a:sym typeface="Poppins"/>
            </a:endParaRPr>
          </a:p>
        </p:txBody>
      </p:sp>
      <p:sp>
        <p:nvSpPr>
          <p:cNvPr id="871" name="Google Shape;871;p58"/>
          <p:cNvSpPr txBox="1"/>
          <p:nvPr/>
        </p:nvSpPr>
        <p:spPr>
          <a:xfrm>
            <a:off x="5603373" y="3578998"/>
            <a:ext cx="2317800" cy="4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Aktivitäten</a:t>
            </a:r>
            <a:endParaRPr sz="1800">
              <a:solidFill>
                <a:schemeClr val="dk1"/>
              </a:solidFill>
              <a:latin typeface="Merriweather Black"/>
              <a:ea typeface="Merriweather Black"/>
              <a:cs typeface="Merriweather Black"/>
              <a:sym typeface="Merriweather Black"/>
            </a:endParaRPr>
          </a:p>
        </p:txBody>
      </p:sp>
      <p:sp>
        <p:nvSpPr>
          <p:cNvPr id="872" name="Google Shape;872;p58"/>
          <p:cNvSpPr txBox="1"/>
          <p:nvPr/>
        </p:nvSpPr>
        <p:spPr>
          <a:xfrm>
            <a:off x="5603362" y="3917400"/>
            <a:ext cx="2317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Die Venus ist ein Gesteinsplanet</a:t>
            </a:r>
            <a:endParaRPr>
              <a:solidFill>
                <a:schemeClr val="dk2"/>
              </a:solidFill>
              <a:latin typeface="Inter"/>
              <a:ea typeface="Inter"/>
              <a:cs typeface="Inter"/>
              <a:sym typeface="Inter"/>
            </a:endParaRPr>
          </a:p>
        </p:txBody>
      </p:sp>
      <p:sp>
        <p:nvSpPr>
          <p:cNvPr id="873" name="Google Shape;873;p58"/>
          <p:cNvSpPr txBox="1"/>
          <p:nvPr/>
        </p:nvSpPr>
        <p:spPr>
          <a:xfrm>
            <a:off x="1223038" y="3578998"/>
            <a:ext cx="2317800" cy="4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Ersatzprodukte</a:t>
            </a:r>
            <a:endParaRPr sz="1800">
              <a:solidFill>
                <a:schemeClr val="dk1"/>
              </a:solidFill>
              <a:latin typeface="Merriweather Black"/>
              <a:ea typeface="Merriweather Black"/>
              <a:cs typeface="Merriweather Black"/>
              <a:sym typeface="Merriweather Black"/>
            </a:endParaRPr>
          </a:p>
        </p:txBody>
      </p:sp>
      <p:sp>
        <p:nvSpPr>
          <p:cNvPr id="874" name="Google Shape;874;p58"/>
          <p:cNvSpPr txBox="1"/>
          <p:nvPr/>
        </p:nvSpPr>
        <p:spPr>
          <a:xfrm>
            <a:off x="1223038" y="3917400"/>
            <a:ext cx="2317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Poppins"/>
                <a:ea typeface="Poppins"/>
                <a:cs typeface="Poppins"/>
                <a:sym typeface="Poppins"/>
              </a:rPr>
              <a:t>Der Mars ist eigentlich sehr kalt</a:t>
            </a:r>
            <a:endParaRPr>
              <a:solidFill>
                <a:schemeClr val="dk2"/>
              </a:solidFill>
              <a:latin typeface="Poppins"/>
              <a:ea typeface="Poppins"/>
              <a:cs typeface="Poppins"/>
              <a:sym typeface="Poppins"/>
            </a:endParaRPr>
          </a:p>
        </p:txBody>
      </p:sp>
      <p:sp>
        <p:nvSpPr>
          <p:cNvPr id="875" name="Google Shape;875;p58"/>
          <p:cNvSpPr txBox="1"/>
          <p:nvPr/>
        </p:nvSpPr>
        <p:spPr>
          <a:xfrm>
            <a:off x="3063750" y="1093468"/>
            <a:ext cx="3016500" cy="4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Neue Konkurrenten</a:t>
            </a:r>
            <a:endParaRPr sz="1800">
              <a:solidFill>
                <a:schemeClr val="dk1"/>
              </a:solidFill>
              <a:latin typeface="Merriweather Black"/>
              <a:ea typeface="Merriweather Black"/>
              <a:cs typeface="Merriweather Black"/>
              <a:sym typeface="Merriweather Black"/>
            </a:endParaRPr>
          </a:p>
        </p:txBody>
      </p:sp>
      <p:sp>
        <p:nvSpPr>
          <p:cNvPr id="876" name="Google Shape;876;p58"/>
          <p:cNvSpPr txBox="1"/>
          <p:nvPr/>
        </p:nvSpPr>
        <p:spPr>
          <a:xfrm>
            <a:off x="3413100" y="1438750"/>
            <a:ext cx="2317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Merkur ist der sonnennächste Planet</a:t>
            </a:r>
            <a:endParaRPr>
              <a:solidFill>
                <a:schemeClr val="dk2"/>
              </a:solidFill>
              <a:latin typeface="Poppins"/>
              <a:ea typeface="Poppins"/>
              <a:cs typeface="Poppins"/>
              <a:sym typeface="Poppins"/>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80"/>
        <p:cNvGrpSpPr/>
        <p:nvPr/>
      </p:nvGrpSpPr>
      <p:grpSpPr>
        <a:xfrm>
          <a:off x="0" y="0"/>
          <a:ext cx="0" cy="0"/>
          <a:chOff x="0" y="0"/>
          <a:chExt cx="0" cy="0"/>
        </a:xfrm>
      </p:grpSpPr>
      <p:sp>
        <p:nvSpPr>
          <p:cNvPr id="881" name="Google Shape;881;p59"/>
          <p:cNvSpPr txBox="1">
            <a:spLocks noGrp="1"/>
          </p:cNvSpPr>
          <p:nvPr>
            <p:ph type="title"/>
          </p:nvPr>
        </p:nvSpPr>
        <p:spPr>
          <a:xfrm>
            <a:off x="600225" y="375125"/>
            <a:ext cx="7943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Kostenmanagement</a:t>
            </a:r>
            <a:endParaRPr/>
          </a:p>
        </p:txBody>
      </p:sp>
      <p:sp>
        <p:nvSpPr>
          <p:cNvPr id="882" name="Google Shape;882;p59"/>
          <p:cNvSpPr txBox="1"/>
          <p:nvPr/>
        </p:nvSpPr>
        <p:spPr>
          <a:xfrm>
            <a:off x="682575" y="2446200"/>
            <a:ext cx="2442900" cy="7614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Kostenniveau</a:t>
            </a:r>
            <a:endParaRPr sz="1800">
              <a:solidFill>
                <a:schemeClr val="lt1"/>
              </a:solidFill>
              <a:latin typeface="Merriweather Black"/>
              <a:ea typeface="Merriweather Black"/>
              <a:cs typeface="Merriweather Black"/>
              <a:sym typeface="Merriweather Black"/>
            </a:endParaRPr>
          </a:p>
        </p:txBody>
      </p:sp>
      <p:sp>
        <p:nvSpPr>
          <p:cNvPr id="883" name="Google Shape;883;p59"/>
          <p:cNvSpPr txBox="1"/>
          <p:nvPr/>
        </p:nvSpPr>
        <p:spPr>
          <a:xfrm>
            <a:off x="3350600" y="2446202"/>
            <a:ext cx="2442900" cy="7614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Kostenverlauf</a:t>
            </a:r>
            <a:endParaRPr sz="1800">
              <a:solidFill>
                <a:schemeClr val="lt1"/>
              </a:solidFill>
              <a:latin typeface="Merriweather Black"/>
              <a:ea typeface="Merriweather Black"/>
              <a:cs typeface="Merriweather Black"/>
              <a:sym typeface="Merriweather Black"/>
            </a:endParaRPr>
          </a:p>
        </p:txBody>
      </p:sp>
      <p:sp>
        <p:nvSpPr>
          <p:cNvPr id="884" name="Google Shape;884;p59"/>
          <p:cNvSpPr txBox="1"/>
          <p:nvPr/>
        </p:nvSpPr>
        <p:spPr>
          <a:xfrm>
            <a:off x="6018625" y="2446198"/>
            <a:ext cx="2442900" cy="7614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Kostenstruktur</a:t>
            </a:r>
            <a:endParaRPr sz="1800">
              <a:solidFill>
                <a:schemeClr val="lt1"/>
              </a:solidFill>
              <a:latin typeface="Merriweather Black"/>
              <a:ea typeface="Merriweather Black"/>
              <a:cs typeface="Merriweather Black"/>
              <a:sym typeface="Merriweather Black"/>
            </a:endParaRPr>
          </a:p>
        </p:txBody>
      </p:sp>
      <p:sp>
        <p:nvSpPr>
          <p:cNvPr id="885" name="Google Shape;885;p59"/>
          <p:cNvSpPr txBox="1"/>
          <p:nvPr/>
        </p:nvSpPr>
        <p:spPr>
          <a:xfrm>
            <a:off x="2979125" y="1380000"/>
            <a:ext cx="3185700" cy="761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Allgemeine Strategie</a:t>
            </a:r>
            <a:endParaRPr sz="1800">
              <a:solidFill>
                <a:schemeClr val="dk1"/>
              </a:solidFill>
              <a:latin typeface="Merriweather Black"/>
              <a:ea typeface="Merriweather Black"/>
              <a:cs typeface="Merriweather Black"/>
              <a:sym typeface="Merriweather Black"/>
            </a:endParaRPr>
          </a:p>
        </p:txBody>
      </p:sp>
      <p:sp>
        <p:nvSpPr>
          <p:cNvPr id="886" name="Google Shape;886;p59"/>
          <p:cNvSpPr txBox="1"/>
          <p:nvPr/>
        </p:nvSpPr>
        <p:spPr>
          <a:xfrm>
            <a:off x="682575" y="3512400"/>
            <a:ext cx="2442900" cy="7614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Der Merkur ist der sonnennächste Planet</a:t>
            </a:r>
            <a:endParaRPr>
              <a:solidFill>
                <a:schemeClr val="dk1"/>
              </a:solidFill>
              <a:latin typeface="Inter"/>
              <a:ea typeface="Inter"/>
              <a:cs typeface="Inter"/>
              <a:sym typeface="Inter"/>
            </a:endParaRPr>
          </a:p>
        </p:txBody>
      </p:sp>
      <p:sp>
        <p:nvSpPr>
          <p:cNvPr id="887" name="Google Shape;887;p59"/>
          <p:cNvSpPr txBox="1"/>
          <p:nvPr/>
        </p:nvSpPr>
        <p:spPr>
          <a:xfrm>
            <a:off x="3350600" y="3512402"/>
            <a:ext cx="2442900" cy="7614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Saturn besteht aus Wasserstoff und Helium</a:t>
            </a:r>
            <a:endParaRPr>
              <a:solidFill>
                <a:schemeClr val="dk1"/>
              </a:solidFill>
              <a:latin typeface="Inter"/>
              <a:ea typeface="Inter"/>
              <a:cs typeface="Inter"/>
              <a:sym typeface="Inter"/>
            </a:endParaRPr>
          </a:p>
        </p:txBody>
      </p:sp>
      <p:sp>
        <p:nvSpPr>
          <p:cNvPr id="888" name="Google Shape;888;p59"/>
          <p:cNvSpPr txBox="1"/>
          <p:nvPr/>
        </p:nvSpPr>
        <p:spPr>
          <a:xfrm>
            <a:off x="6018625" y="3512398"/>
            <a:ext cx="2442900" cy="7614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Der Mars ist eigentlich sehr kalt</a:t>
            </a:r>
            <a:endParaRPr>
              <a:solidFill>
                <a:schemeClr val="dk1"/>
              </a:solidFill>
              <a:latin typeface="Inter"/>
              <a:ea typeface="Inter"/>
              <a:cs typeface="Inter"/>
              <a:sym typeface="Inter"/>
            </a:endParaRPr>
          </a:p>
        </p:txBody>
      </p:sp>
      <p:cxnSp>
        <p:nvCxnSpPr>
          <p:cNvPr id="889" name="Google Shape;889;p59"/>
          <p:cNvCxnSpPr>
            <a:stCxn id="885" idx="1"/>
            <a:endCxn id="882" idx="0"/>
          </p:cNvCxnSpPr>
          <p:nvPr/>
        </p:nvCxnSpPr>
        <p:spPr>
          <a:xfrm flipH="1">
            <a:off x="1903925" y="1760700"/>
            <a:ext cx="1075200" cy="685500"/>
          </a:xfrm>
          <a:prstGeom prst="bentConnector2">
            <a:avLst/>
          </a:prstGeom>
          <a:noFill/>
          <a:ln w="19050" cap="flat" cmpd="sng">
            <a:solidFill>
              <a:schemeClr val="dk1"/>
            </a:solidFill>
            <a:prstDash val="solid"/>
            <a:round/>
            <a:headEnd type="none" w="med" len="med"/>
            <a:tailEnd type="none" w="med" len="med"/>
          </a:ln>
        </p:spPr>
      </p:cxnSp>
      <p:cxnSp>
        <p:nvCxnSpPr>
          <p:cNvPr id="890" name="Google Shape;890;p59"/>
          <p:cNvCxnSpPr>
            <a:stCxn id="885" idx="2"/>
            <a:endCxn id="883" idx="0"/>
          </p:cNvCxnSpPr>
          <p:nvPr/>
        </p:nvCxnSpPr>
        <p:spPr>
          <a:xfrm rot="-5400000" flipH="1">
            <a:off x="4419875" y="2293500"/>
            <a:ext cx="304800" cy="600"/>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891" name="Google Shape;891;p59"/>
          <p:cNvCxnSpPr>
            <a:stCxn id="885" idx="3"/>
            <a:endCxn id="884" idx="0"/>
          </p:cNvCxnSpPr>
          <p:nvPr/>
        </p:nvCxnSpPr>
        <p:spPr>
          <a:xfrm>
            <a:off x="6164825" y="1760700"/>
            <a:ext cx="1075200" cy="685500"/>
          </a:xfrm>
          <a:prstGeom prst="bentConnector2">
            <a:avLst/>
          </a:prstGeom>
          <a:noFill/>
          <a:ln w="19050" cap="flat" cmpd="sng">
            <a:solidFill>
              <a:schemeClr val="dk1"/>
            </a:solidFill>
            <a:prstDash val="solid"/>
            <a:round/>
            <a:headEnd type="none" w="med" len="med"/>
            <a:tailEnd type="none" w="med" len="med"/>
          </a:ln>
        </p:spPr>
      </p:cxnSp>
      <p:cxnSp>
        <p:nvCxnSpPr>
          <p:cNvPr id="892" name="Google Shape;892;p59"/>
          <p:cNvCxnSpPr>
            <a:stCxn id="882" idx="2"/>
            <a:endCxn id="886" idx="0"/>
          </p:cNvCxnSpPr>
          <p:nvPr/>
        </p:nvCxnSpPr>
        <p:spPr>
          <a:xfrm rot="-5400000" flipH="1">
            <a:off x="1751925" y="3359700"/>
            <a:ext cx="304800" cy="600"/>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893" name="Google Shape;893;p59"/>
          <p:cNvCxnSpPr>
            <a:stCxn id="887" idx="0"/>
            <a:endCxn id="883" idx="2"/>
          </p:cNvCxnSpPr>
          <p:nvPr/>
        </p:nvCxnSpPr>
        <p:spPr>
          <a:xfrm rot="-5400000">
            <a:off x="4419950" y="3359702"/>
            <a:ext cx="304800" cy="600"/>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894" name="Google Shape;894;p59"/>
          <p:cNvCxnSpPr>
            <a:stCxn id="888" idx="0"/>
            <a:endCxn id="884" idx="2"/>
          </p:cNvCxnSpPr>
          <p:nvPr/>
        </p:nvCxnSpPr>
        <p:spPr>
          <a:xfrm rot="-5400000">
            <a:off x="7087975" y="3359698"/>
            <a:ext cx="304800" cy="600"/>
          </a:xfrm>
          <a:prstGeom prst="bentConnector3">
            <a:avLst>
              <a:gd name="adj1" fmla="val 50000"/>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98"/>
        <p:cNvGrpSpPr/>
        <p:nvPr/>
      </p:nvGrpSpPr>
      <p:grpSpPr>
        <a:xfrm>
          <a:off x="0" y="0"/>
          <a:ext cx="0" cy="0"/>
          <a:chOff x="0" y="0"/>
          <a:chExt cx="0" cy="0"/>
        </a:xfrm>
      </p:grpSpPr>
      <p:sp>
        <p:nvSpPr>
          <p:cNvPr id="899" name="Google Shape;899;p60"/>
          <p:cNvSpPr txBox="1">
            <a:spLocks noGrp="1"/>
          </p:cNvSpPr>
          <p:nvPr>
            <p:ph type="title"/>
          </p:nvPr>
        </p:nvSpPr>
        <p:spPr>
          <a:xfrm>
            <a:off x="683875" y="375125"/>
            <a:ext cx="777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Ziele erreichen</a:t>
            </a:r>
            <a:endParaRPr/>
          </a:p>
        </p:txBody>
      </p:sp>
      <p:graphicFrame>
        <p:nvGraphicFramePr>
          <p:cNvPr id="900" name="Google Shape;900;p60"/>
          <p:cNvGraphicFramePr/>
          <p:nvPr/>
        </p:nvGraphicFramePr>
        <p:xfrm>
          <a:off x="756100" y="1240273"/>
          <a:ext cx="3000000" cy="3000000"/>
        </p:xfrm>
        <a:graphic>
          <a:graphicData uri="http://schemas.openxmlformats.org/drawingml/2006/table">
            <a:tbl>
              <a:tblPr>
                <a:noFill/>
                <a:tableStyleId>{4ED40A38-01C1-4B52-92CC-10A747A41C4A}</a:tableStyleId>
              </a:tblPr>
              <a:tblGrid>
                <a:gridCol w="2481300">
                  <a:extLst>
                    <a:ext uri="{9D8B030D-6E8A-4147-A177-3AD203B41FA5}">
                      <a16:colId xmlns:a16="http://schemas.microsoft.com/office/drawing/2014/main" val="20000"/>
                    </a:ext>
                  </a:extLst>
                </a:gridCol>
                <a:gridCol w="2575050">
                  <a:extLst>
                    <a:ext uri="{9D8B030D-6E8A-4147-A177-3AD203B41FA5}">
                      <a16:colId xmlns:a16="http://schemas.microsoft.com/office/drawing/2014/main" val="20001"/>
                    </a:ext>
                  </a:extLst>
                </a:gridCol>
                <a:gridCol w="2575050">
                  <a:extLst>
                    <a:ext uri="{9D8B030D-6E8A-4147-A177-3AD203B41FA5}">
                      <a16:colId xmlns:a16="http://schemas.microsoft.com/office/drawing/2014/main" val="20002"/>
                    </a:ext>
                  </a:extLst>
                </a:gridCol>
              </a:tblGrid>
              <a:tr h="594325">
                <a:tc>
                  <a:txBody>
                    <a:bodyPr/>
                    <a:lstStyle/>
                    <a:p>
                      <a:pPr marL="0" lvl="0" indent="0" algn="ctr" rtl="0">
                        <a:spcBef>
                          <a:spcPts val="0"/>
                        </a:spcBef>
                        <a:spcAft>
                          <a:spcPts val="0"/>
                        </a:spcAft>
                        <a:buNone/>
                      </a:pPr>
                      <a:endParaRPr sz="1800">
                        <a:solidFill>
                          <a:srgbClr val="74B993"/>
                        </a:solidFill>
                        <a:latin typeface="Merriweather Black"/>
                        <a:ea typeface="Merriweather Black"/>
                        <a:cs typeface="Merriweather Black"/>
                        <a:sym typeface="Merriweather Black"/>
                      </a:endParaRPr>
                    </a:p>
                  </a:txBody>
                  <a:tcPr marL="91425" marR="91425" marT="91425" marB="91425" anchor="ctr">
                    <a:lnL w="19050" cap="flat" cmpd="sng">
                      <a:solidFill>
                        <a:srgbClr val="74B993">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74B993">
                          <a:alpha val="0"/>
                        </a:srgb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Beschreibung</a:t>
                      </a:r>
                      <a:endParaRPr sz="1800">
                        <a:solidFill>
                          <a:schemeClr val="dk1"/>
                        </a:solidFill>
                        <a:latin typeface="Merriweather Black"/>
                        <a:ea typeface="Merriweather Black"/>
                        <a:cs typeface="Merriweather Black"/>
                        <a:sym typeface="Merriweather Black"/>
                      </a:endParaRPr>
                    </a:p>
                  </a:txBody>
                  <a:tcPr marL="0" marR="0" marT="0" marB="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Beispiel</a:t>
                      </a:r>
                      <a:endParaRPr sz="1800">
                        <a:solidFill>
                          <a:schemeClr val="dk1"/>
                        </a:solidFill>
                        <a:latin typeface="Merriweather Black"/>
                        <a:ea typeface="Merriweather Black"/>
                        <a:cs typeface="Merriweather Black"/>
                        <a:sym typeface="Merriweather Black"/>
                      </a:endParaRPr>
                    </a:p>
                  </a:txBody>
                  <a:tcPr marL="0" marR="0" marT="0" marB="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solidFill>
                      <a:schemeClr val="accent3"/>
                    </a:solidFill>
                  </a:tcPr>
                </a:tc>
                <a:extLst>
                  <a:ext uri="{0D108BD9-81ED-4DB2-BD59-A6C34878D82A}">
                    <a16:rowId xmlns:a16="http://schemas.microsoft.com/office/drawing/2014/main" val="10000"/>
                  </a:ext>
                </a:extLst>
              </a:tr>
              <a:tr h="874600">
                <a:tc>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Die Situation</a:t>
                      </a:r>
                      <a:endParaRPr sz="1800">
                        <a:solidFill>
                          <a:schemeClr val="lt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Der Merkur ist der sonnennächste Planet</a:t>
                      </a:r>
                      <a:endParaRPr>
                        <a:solidFill>
                          <a:schemeClr val="dk2"/>
                        </a:solidFill>
                        <a:latin typeface="Inter"/>
                        <a:ea typeface="Inter"/>
                        <a:cs typeface="Inter"/>
                        <a:sym typeface="Inter"/>
                      </a:endParaRPr>
                    </a:p>
                  </a:txBody>
                  <a:tcPr marL="18287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Die Venus ist ein Gesteinsplanet</a:t>
                      </a:r>
                      <a:endParaRPr>
                        <a:solidFill>
                          <a:schemeClr val="dk2"/>
                        </a:solidFill>
                        <a:latin typeface="Inter"/>
                        <a:ea typeface="Inter"/>
                        <a:cs typeface="Inter"/>
                        <a:sym typeface="Inter"/>
                      </a:endParaRPr>
                    </a:p>
                  </a:txBody>
                  <a:tcPr marL="18287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874600">
                <a:tc>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Die Komplikation</a:t>
                      </a:r>
                      <a:endParaRPr sz="1800">
                        <a:solidFill>
                          <a:schemeClr val="lt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Die Erde ist der dritte Planet von der Sonne</a:t>
                      </a:r>
                      <a:endParaRPr>
                        <a:solidFill>
                          <a:schemeClr val="dk2"/>
                        </a:solidFill>
                        <a:latin typeface="Inter"/>
                        <a:ea typeface="Inter"/>
                        <a:cs typeface="Inter"/>
                        <a:sym typeface="Inter"/>
                      </a:endParaRPr>
                    </a:p>
                  </a:txBody>
                  <a:tcPr marL="18287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Saturn besteht aus Wasserstoff und Helium</a:t>
                      </a:r>
                      <a:endParaRPr>
                        <a:solidFill>
                          <a:schemeClr val="dk2"/>
                        </a:solidFill>
                        <a:latin typeface="Inter"/>
                        <a:ea typeface="Inter"/>
                        <a:cs typeface="Inter"/>
                        <a:sym typeface="Inter"/>
                      </a:endParaRPr>
                    </a:p>
                  </a:txBody>
                  <a:tcPr marL="18287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874600">
                <a:tc>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Die Frage</a:t>
                      </a:r>
                      <a:endParaRPr sz="1800">
                        <a:solidFill>
                          <a:schemeClr val="lt1"/>
                        </a:solidFill>
                        <a:latin typeface="Merriweather Black"/>
                        <a:ea typeface="Merriweather Black"/>
                        <a:cs typeface="Merriweather Black"/>
                        <a:sym typeface="Merriweather Black"/>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Jupiter ist der größte in unserem Sonnensystem!</a:t>
                      </a:r>
                      <a:endParaRPr>
                        <a:solidFill>
                          <a:schemeClr val="dk2"/>
                        </a:solidFill>
                        <a:latin typeface="Inter"/>
                        <a:ea typeface="Inter"/>
                        <a:cs typeface="Inter"/>
                        <a:sym typeface="Inter"/>
                      </a:endParaRPr>
                    </a:p>
                  </a:txBody>
                  <a:tcPr marL="18287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Der Mars ist eigentlich sehr kalt</a:t>
                      </a:r>
                      <a:endParaRPr>
                        <a:solidFill>
                          <a:schemeClr val="dk2"/>
                        </a:solidFill>
                        <a:latin typeface="Inter"/>
                        <a:ea typeface="Inter"/>
                        <a:cs typeface="Inter"/>
                        <a:sym typeface="Inter"/>
                      </a:endParaRPr>
                    </a:p>
                  </a:txBody>
                  <a:tcPr marL="18287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86"/>
        <p:cNvGrpSpPr/>
        <p:nvPr/>
      </p:nvGrpSpPr>
      <p:grpSpPr>
        <a:xfrm>
          <a:off x="0" y="0"/>
          <a:ext cx="0" cy="0"/>
          <a:chOff x="0" y="0"/>
          <a:chExt cx="0" cy="0"/>
        </a:xfrm>
      </p:grpSpPr>
      <p:sp>
        <p:nvSpPr>
          <p:cNvPr id="487" name="Google Shape;487;p38"/>
          <p:cNvSpPr txBox="1">
            <a:spLocks noGrp="1"/>
          </p:cNvSpPr>
          <p:nvPr>
            <p:ph type="ctrTitle"/>
          </p:nvPr>
        </p:nvSpPr>
        <p:spPr>
          <a:xfrm>
            <a:off x="1093561" y="231228"/>
            <a:ext cx="5564100" cy="2499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de" sz="6000" b="1" dirty="0" smtClean="0">
                <a:latin typeface="Cambria" panose="02040503050406030204" pitchFamily="18" charset="0"/>
                <a:ea typeface="Cambria" panose="02040503050406030204" pitchFamily="18" charset="0"/>
                <a:cs typeface="Merriweather Black"/>
                <a:sym typeface="Merriweather Black"/>
              </a:rPr>
              <a:t>B</a:t>
            </a:r>
            <a:r>
              <a:rPr lang="de" sz="6000" b="1" dirty="0" smtClean="0">
                <a:solidFill>
                  <a:schemeClr val="dk1"/>
                </a:solidFill>
                <a:latin typeface="Cambria" panose="02040503050406030204" pitchFamily="18" charset="0"/>
                <a:ea typeface="Cambria" panose="02040503050406030204" pitchFamily="18" charset="0"/>
                <a:cs typeface="Merriweather Black"/>
                <a:sym typeface="Merriweather Black"/>
              </a:rPr>
              <a:t>ài 5: </a:t>
            </a:r>
            <a:r>
              <a:rPr lang="de" sz="6000" dirty="0" smtClean="0">
                <a:solidFill>
                  <a:schemeClr val="dk1"/>
                </a:solidFill>
                <a:latin typeface="Merriweather Black"/>
                <a:ea typeface="Merriweather Black"/>
                <a:cs typeface="Merriweather Black"/>
                <a:sym typeface="Merriweather Black"/>
              </a:rPr>
              <a:t>TỰ LẬP</a:t>
            </a:r>
            <a:r>
              <a:rPr lang="de" dirty="0" smtClean="0">
                <a:solidFill>
                  <a:schemeClr val="dk1"/>
                </a:solidFill>
                <a:latin typeface="Merriweather Black"/>
                <a:ea typeface="Merriweather Black"/>
                <a:cs typeface="Merriweather Black"/>
                <a:sym typeface="Merriweather Black"/>
              </a:rPr>
              <a:t/>
            </a:r>
            <a:br>
              <a:rPr lang="de" dirty="0" smtClean="0">
                <a:solidFill>
                  <a:schemeClr val="dk1"/>
                </a:solidFill>
                <a:latin typeface="Merriweather Black"/>
                <a:ea typeface="Merriweather Black"/>
                <a:cs typeface="Merriweather Black"/>
                <a:sym typeface="Merriweather Black"/>
              </a:rPr>
            </a:br>
            <a:r>
              <a:rPr lang="de" dirty="0" smtClean="0">
                <a:solidFill>
                  <a:schemeClr val="dk1"/>
                </a:solidFill>
                <a:latin typeface="Merriweather Black"/>
                <a:ea typeface="Merriweather Black"/>
                <a:cs typeface="Merriweather Black"/>
                <a:sym typeface="Merriweather Black"/>
              </a:rPr>
              <a:t> </a:t>
            </a:r>
            <a:endParaRPr dirty="0">
              <a:solidFill>
                <a:schemeClr val="accent2"/>
              </a:solidFill>
              <a:latin typeface="Merriweather Black"/>
              <a:ea typeface="Merriweather Black"/>
              <a:cs typeface="Merriweather Black"/>
              <a:sym typeface="Merriweather Black"/>
            </a:endParaRPr>
          </a:p>
        </p:txBody>
      </p:sp>
      <p:sp>
        <p:nvSpPr>
          <p:cNvPr id="2" name="Subtitle 1"/>
          <p:cNvSpPr>
            <a:spLocks noGrp="1"/>
          </p:cNvSpPr>
          <p:nvPr>
            <p:ph type="subTitle" idx="1"/>
          </p:nvPr>
        </p:nvSpPr>
        <p:spPr/>
        <p:txBody>
          <a:bodyPr/>
          <a:lstStyle/>
          <a:p>
            <a:endParaRPr lang="en-US"/>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73274" y="2354317"/>
            <a:ext cx="4134015" cy="2789183"/>
          </a:xfrm>
          <a:prstGeom prst="rect">
            <a:avLst/>
          </a:prstGeom>
        </p:spPr>
      </p:pic>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04"/>
        <p:cNvGrpSpPr/>
        <p:nvPr/>
      </p:nvGrpSpPr>
      <p:grpSpPr>
        <a:xfrm>
          <a:off x="0" y="0"/>
          <a:ext cx="0" cy="0"/>
          <a:chOff x="0" y="0"/>
          <a:chExt cx="0" cy="0"/>
        </a:xfrm>
      </p:grpSpPr>
      <p:sp>
        <p:nvSpPr>
          <p:cNvPr id="905" name="Google Shape;905;p61"/>
          <p:cNvSpPr txBox="1">
            <a:spLocks noGrp="1"/>
          </p:cNvSpPr>
          <p:nvPr>
            <p:ph type="title"/>
          </p:nvPr>
        </p:nvSpPr>
        <p:spPr>
          <a:xfrm>
            <a:off x="4885469" y="436225"/>
            <a:ext cx="3639900" cy="1069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de"/>
              <a:t>Ein Bild sagt mehr als tausend Worte</a:t>
            </a:r>
            <a:endParaRPr/>
          </a:p>
        </p:txBody>
      </p:sp>
      <p:grpSp>
        <p:nvGrpSpPr>
          <p:cNvPr id="906" name="Google Shape;906;p61"/>
          <p:cNvGrpSpPr/>
          <p:nvPr/>
        </p:nvGrpSpPr>
        <p:grpSpPr>
          <a:xfrm>
            <a:off x="5912636" y="1505725"/>
            <a:ext cx="2998872" cy="309800"/>
            <a:chOff x="5912636" y="1505725"/>
            <a:chExt cx="2998872" cy="309800"/>
          </a:xfrm>
        </p:grpSpPr>
        <p:sp>
          <p:nvSpPr>
            <p:cNvPr id="907" name="Google Shape;907;p61"/>
            <p:cNvSpPr/>
            <p:nvPr/>
          </p:nvSpPr>
          <p:spPr>
            <a:xfrm>
              <a:off x="5912636" y="1505725"/>
              <a:ext cx="27078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t> </a:t>
              </a:r>
              <a:endParaRPr/>
            </a:p>
          </p:txBody>
        </p:sp>
        <p:sp>
          <p:nvSpPr>
            <p:cNvPr id="908" name="Google Shape;908;p61"/>
            <p:cNvSpPr/>
            <p:nvPr/>
          </p:nvSpPr>
          <p:spPr>
            <a:xfrm>
              <a:off x="7942208" y="1751325"/>
              <a:ext cx="969300" cy="6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918" name="Google Shape;918;p63"/>
          <p:cNvSpPr txBox="1">
            <a:spLocks noGrp="1"/>
          </p:cNvSpPr>
          <p:nvPr>
            <p:ph type="title"/>
          </p:nvPr>
        </p:nvSpPr>
        <p:spPr>
          <a:xfrm>
            <a:off x="481450" y="375125"/>
            <a:ext cx="8180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Probleme mit neuen Märkten</a:t>
            </a:r>
            <a:endParaRPr/>
          </a:p>
        </p:txBody>
      </p:sp>
      <p:grpSp>
        <p:nvGrpSpPr>
          <p:cNvPr id="919" name="Google Shape;919;p63"/>
          <p:cNvGrpSpPr/>
          <p:nvPr/>
        </p:nvGrpSpPr>
        <p:grpSpPr>
          <a:xfrm>
            <a:off x="3536679" y="1805911"/>
            <a:ext cx="2070641" cy="2070722"/>
            <a:chOff x="3736598" y="2170606"/>
            <a:chExt cx="404889" cy="404889"/>
          </a:xfrm>
        </p:grpSpPr>
        <p:sp>
          <p:nvSpPr>
            <p:cNvPr id="920" name="Google Shape;920;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 name="Google Shape;924;p63"/>
          <p:cNvSpPr txBox="1">
            <a:spLocks noGrp="1"/>
          </p:cNvSpPr>
          <p:nvPr>
            <p:ph type="title" idx="4294967295"/>
          </p:nvPr>
        </p:nvSpPr>
        <p:spPr>
          <a:xfrm>
            <a:off x="842575" y="3098800"/>
            <a:ext cx="2479500" cy="47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1800"/>
              <a:t>Markt</a:t>
            </a:r>
            <a:endParaRPr sz="1800"/>
          </a:p>
        </p:txBody>
      </p:sp>
      <p:sp>
        <p:nvSpPr>
          <p:cNvPr id="925" name="Google Shape;925;p63"/>
          <p:cNvSpPr txBox="1">
            <a:spLocks noGrp="1"/>
          </p:cNvSpPr>
          <p:nvPr>
            <p:ph type="title" idx="4294967295"/>
          </p:nvPr>
        </p:nvSpPr>
        <p:spPr>
          <a:xfrm>
            <a:off x="842534" y="3501700"/>
            <a:ext cx="24795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sz="1400">
                <a:solidFill>
                  <a:schemeClr val="dk2"/>
                </a:solidFill>
                <a:latin typeface="Inter"/>
                <a:ea typeface="Inter"/>
                <a:cs typeface="Inter"/>
                <a:sym typeface="Inter"/>
              </a:rPr>
              <a:t>Saturn besteht aus Wasserstoff und Helium</a:t>
            </a:r>
            <a:endParaRPr sz="1400">
              <a:solidFill>
                <a:schemeClr val="dk2"/>
              </a:solidFill>
              <a:latin typeface="Inter"/>
              <a:ea typeface="Inter"/>
              <a:cs typeface="Inter"/>
              <a:sym typeface="Inter"/>
            </a:endParaRPr>
          </a:p>
        </p:txBody>
      </p:sp>
      <p:sp>
        <p:nvSpPr>
          <p:cNvPr id="926" name="Google Shape;926;p63"/>
          <p:cNvSpPr txBox="1">
            <a:spLocks noGrp="1"/>
          </p:cNvSpPr>
          <p:nvPr>
            <p:ph type="title" idx="4294967295"/>
          </p:nvPr>
        </p:nvSpPr>
        <p:spPr>
          <a:xfrm>
            <a:off x="842550" y="1516138"/>
            <a:ext cx="2479500" cy="47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1800"/>
              <a:t>Gewinn</a:t>
            </a:r>
            <a:endParaRPr sz="1800"/>
          </a:p>
        </p:txBody>
      </p:sp>
      <p:sp>
        <p:nvSpPr>
          <p:cNvPr id="927" name="Google Shape;927;p63"/>
          <p:cNvSpPr txBox="1">
            <a:spLocks noGrp="1"/>
          </p:cNvSpPr>
          <p:nvPr>
            <p:ph type="title" idx="4294967295"/>
          </p:nvPr>
        </p:nvSpPr>
        <p:spPr>
          <a:xfrm>
            <a:off x="842523" y="1918900"/>
            <a:ext cx="24795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sz="1400">
                <a:solidFill>
                  <a:schemeClr val="dk2"/>
                </a:solidFill>
                <a:latin typeface="Inter"/>
                <a:ea typeface="Inter"/>
                <a:cs typeface="Inter"/>
                <a:sym typeface="Inter"/>
              </a:rPr>
              <a:t>Der Merkur ist der sonnennächste Planet</a:t>
            </a:r>
            <a:endParaRPr sz="1400">
              <a:solidFill>
                <a:schemeClr val="dk2"/>
              </a:solidFill>
              <a:latin typeface="Inter"/>
              <a:ea typeface="Inter"/>
              <a:cs typeface="Inter"/>
              <a:sym typeface="Inter"/>
            </a:endParaRPr>
          </a:p>
        </p:txBody>
      </p:sp>
      <p:sp>
        <p:nvSpPr>
          <p:cNvPr id="928" name="Google Shape;928;p63"/>
          <p:cNvSpPr txBox="1">
            <a:spLocks noGrp="1"/>
          </p:cNvSpPr>
          <p:nvPr>
            <p:ph type="title" idx="4294967295"/>
          </p:nvPr>
        </p:nvSpPr>
        <p:spPr>
          <a:xfrm>
            <a:off x="5821901" y="1516138"/>
            <a:ext cx="2479500" cy="47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1800"/>
              <a:t>Produkt</a:t>
            </a:r>
            <a:endParaRPr sz="1800"/>
          </a:p>
        </p:txBody>
      </p:sp>
      <p:sp>
        <p:nvSpPr>
          <p:cNvPr id="929" name="Google Shape;929;p63"/>
          <p:cNvSpPr txBox="1">
            <a:spLocks noGrp="1"/>
          </p:cNvSpPr>
          <p:nvPr>
            <p:ph type="title" idx="4294967295"/>
          </p:nvPr>
        </p:nvSpPr>
        <p:spPr>
          <a:xfrm>
            <a:off x="5821874" y="1918900"/>
            <a:ext cx="24795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sz="1400">
                <a:solidFill>
                  <a:schemeClr val="dk2"/>
                </a:solidFill>
                <a:latin typeface="Inter"/>
                <a:ea typeface="Inter"/>
                <a:cs typeface="Inter"/>
                <a:sym typeface="Inter"/>
              </a:rPr>
              <a:t>Jupiter ist der größte in unserem Sonnensystem!</a:t>
            </a:r>
            <a:endParaRPr sz="1400">
              <a:solidFill>
                <a:schemeClr val="dk2"/>
              </a:solidFill>
              <a:latin typeface="Inter"/>
              <a:ea typeface="Inter"/>
              <a:cs typeface="Inter"/>
              <a:sym typeface="Inter"/>
            </a:endParaRPr>
          </a:p>
        </p:txBody>
      </p:sp>
      <p:sp>
        <p:nvSpPr>
          <p:cNvPr id="930" name="Google Shape;930;p63"/>
          <p:cNvSpPr txBox="1">
            <a:spLocks noGrp="1"/>
          </p:cNvSpPr>
          <p:nvPr>
            <p:ph type="title" idx="4294967295"/>
          </p:nvPr>
        </p:nvSpPr>
        <p:spPr>
          <a:xfrm>
            <a:off x="5821929" y="3098800"/>
            <a:ext cx="2479500" cy="47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1800"/>
              <a:t>M&amp;A</a:t>
            </a:r>
            <a:endParaRPr sz="1800"/>
          </a:p>
        </p:txBody>
      </p:sp>
      <p:sp>
        <p:nvSpPr>
          <p:cNvPr id="931" name="Google Shape;931;p63"/>
          <p:cNvSpPr txBox="1">
            <a:spLocks noGrp="1"/>
          </p:cNvSpPr>
          <p:nvPr>
            <p:ph type="title" idx="4294967295"/>
          </p:nvPr>
        </p:nvSpPr>
        <p:spPr>
          <a:xfrm>
            <a:off x="5821893" y="3501700"/>
            <a:ext cx="24795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sz="1400">
                <a:solidFill>
                  <a:schemeClr val="dk2"/>
                </a:solidFill>
                <a:latin typeface="Inter"/>
                <a:ea typeface="Inter"/>
                <a:cs typeface="Inter"/>
                <a:sym typeface="Inter"/>
              </a:rPr>
              <a:t>Obwohl er rot ist, ist der Mars ein kalter Ort</a:t>
            </a:r>
            <a:endParaRPr sz="1400">
              <a:solidFill>
                <a:schemeClr val="dk2"/>
              </a:solidFill>
              <a:latin typeface="Inter"/>
              <a:ea typeface="Inter"/>
              <a:cs typeface="Inter"/>
              <a:sym typeface="Inter"/>
            </a:endParaRPr>
          </a:p>
        </p:txBody>
      </p:sp>
      <p:grpSp>
        <p:nvGrpSpPr>
          <p:cNvPr id="932" name="Google Shape;932;p63"/>
          <p:cNvGrpSpPr/>
          <p:nvPr/>
        </p:nvGrpSpPr>
        <p:grpSpPr>
          <a:xfrm>
            <a:off x="3439350" y="1708300"/>
            <a:ext cx="2301132" cy="2265300"/>
            <a:chOff x="3439350" y="1708300"/>
            <a:chExt cx="2301132" cy="2265300"/>
          </a:xfrm>
        </p:grpSpPr>
        <p:sp>
          <p:nvSpPr>
            <p:cNvPr id="933" name="Google Shape;933;p63"/>
            <p:cNvSpPr/>
            <p:nvPr/>
          </p:nvSpPr>
          <p:spPr>
            <a:xfrm>
              <a:off x="3439350" y="1708300"/>
              <a:ext cx="2265300" cy="2265300"/>
            </a:xfrm>
            <a:prstGeom prst="arc">
              <a:avLst>
                <a:gd name="adj1" fmla="val 17871594"/>
                <a:gd name="adj2" fmla="val 20666886"/>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3"/>
            <p:cNvSpPr/>
            <p:nvPr/>
          </p:nvSpPr>
          <p:spPr>
            <a:xfrm rot="3063965">
              <a:off x="5419137" y="1949967"/>
              <a:ext cx="323190" cy="149742"/>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63"/>
          <p:cNvGrpSpPr/>
          <p:nvPr/>
        </p:nvGrpSpPr>
        <p:grpSpPr>
          <a:xfrm>
            <a:off x="4330940" y="2601773"/>
            <a:ext cx="482430" cy="479106"/>
            <a:chOff x="6670750" y="2684975"/>
            <a:chExt cx="348300" cy="345900"/>
          </a:xfrm>
        </p:grpSpPr>
        <p:sp>
          <p:nvSpPr>
            <p:cNvPr id="936" name="Google Shape;936;p63"/>
            <p:cNvSpPr/>
            <p:nvPr/>
          </p:nvSpPr>
          <p:spPr>
            <a:xfrm>
              <a:off x="6757975" y="2963100"/>
              <a:ext cx="19375" cy="67475"/>
            </a:xfrm>
            <a:custGeom>
              <a:avLst/>
              <a:gdLst/>
              <a:ahLst/>
              <a:cxnLst/>
              <a:rect l="l" t="t" r="r" b="b"/>
              <a:pathLst>
                <a:path w="775" h="2699" extrusionOk="0">
                  <a:moveTo>
                    <a:pt x="527" y="0"/>
                  </a:moveTo>
                  <a:cubicBezTo>
                    <a:pt x="459" y="0"/>
                    <a:pt x="396" y="35"/>
                    <a:pt x="358" y="103"/>
                  </a:cubicBezTo>
                  <a:cubicBezTo>
                    <a:pt x="120" y="508"/>
                    <a:pt x="1" y="949"/>
                    <a:pt x="1" y="1413"/>
                  </a:cubicBezTo>
                  <a:lnTo>
                    <a:pt x="1" y="2497"/>
                  </a:lnTo>
                  <a:cubicBezTo>
                    <a:pt x="1" y="2616"/>
                    <a:pt x="84" y="2699"/>
                    <a:pt x="203" y="2699"/>
                  </a:cubicBezTo>
                  <a:cubicBezTo>
                    <a:pt x="322" y="2699"/>
                    <a:pt x="417" y="2616"/>
                    <a:pt x="417" y="2497"/>
                  </a:cubicBezTo>
                  <a:lnTo>
                    <a:pt x="417" y="1413"/>
                  </a:lnTo>
                  <a:cubicBezTo>
                    <a:pt x="417" y="1020"/>
                    <a:pt x="524" y="639"/>
                    <a:pt x="715" y="306"/>
                  </a:cubicBezTo>
                  <a:cubicBezTo>
                    <a:pt x="774" y="222"/>
                    <a:pt x="739" y="92"/>
                    <a:pt x="643" y="32"/>
                  </a:cubicBezTo>
                  <a:cubicBezTo>
                    <a:pt x="605" y="11"/>
                    <a:pt x="565" y="0"/>
                    <a:pt x="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3"/>
            <p:cNvSpPr/>
            <p:nvPr/>
          </p:nvSpPr>
          <p:spPr>
            <a:xfrm>
              <a:off x="6747250" y="2740650"/>
              <a:ext cx="190525" cy="290225"/>
            </a:xfrm>
            <a:custGeom>
              <a:avLst/>
              <a:gdLst/>
              <a:ahLst/>
              <a:cxnLst/>
              <a:rect l="l" t="t" r="r" b="b"/>
              <a:pathLst>
                <a:path w="7621" h="11609" extrusionOk="0">
                  <a:moveTo>
                    <a:pt x="5692" y="3120"/>
                  </a:moveTo>
                  <a:lnTo>
                    <a:pt x="5692" y="5144"/>
                  </a:lnTo>
                  <a:cubicBezTo>
                    <a:pt x="5692" y="6132"/>
                    <a:pt x="4894" y="6930"/>
                    <a:pt x="3906" y="6930"/>
                  </a:cubicBezTo>
                  <a:cubicBezTo>
                    <a:pt x="2930" y="6930"/>
                    <a:pt x="2120" y="6132"/>
                    <a:pt x="2120" y="5144"/>
                  </a:cubicBezTo>
                  <a:lnTo>
                    <a:pt x="2120" y="3906"/>
                  </a:lnTo>
                  <a:lnTo>
                    <a:pt x="3763" y="3906"/>
                  </a:lnTo>
                  <a:cubicBezTo>
                    <a:pt x="4359" y="3906"/>
                    <a:pt x="4942" y="3703"/>
                    <a:pt x="5418" y="3346"/>
                  </a:cubicBezTo>
                  <a:lnTo>
                    <a:pt x="5692" y="3120"/>
                  </a:lnTo>
                  <a:close/>
                  <a:moveTo>
                    <a:pt x="4382" y="7287"/>
                  </a:moveTo>
                  <a:lnTo>
                    <a:pt x="4382" y="7763"/>
                  </a:lnTo>
                  <a:cubicBezTo>
                    <a:pt x="4382" y="8049"/>
                    <a:pt x="4168" y="8275"/>
                    <a:pt x="3894" y="8275"/>
                  </a:cubicBezTo>
                  <a:cubicBezTo>
                    <a:pt x="3632" y="8275"/>
                    <a:pt x="3406" y="8049"/>
                    <a:pt x="3406" y="7775"/>
                  </a:cubicBezTo>
                  <a:lnTo>
                    <a:pt x="3406" y="7287"/>
                  </a:lnTo>
                  <a:cubicBezTo>
                    <a:pt x="3573" y="7335"/>
                    <a:pt x="3728" y="7346"/>
                    <a:pt x="3906" y="7346"/>
                  </a:cubicBezTo>
                  <a:cubicBezTo>
                    <a:pt x="4073" y="7346"/>
                    <a:pt x="4240" y="7335"/>
                    <a:pt x="4382" y="7287"/>
                  </a:cubicBezTo>
                  <a:close/>
                  <a:moveTo>
                    <a:pt x="3882" y="0"/>
                  </a:moveTo>
                  <a:cubicBezTo>
                    <a:pt x="2763" y="0"/>
                    <a:pt x="1751" y="512"/>
                    <a:pt x="1108" y="1441"/>
                  </a:cubicBezTo>
                  <a:cubicBezTo>
                    <a:pt x="60" y="2953"/>
                    <a:pt x="1" y="4953"/>
                    <a:pt x="965" y="6513"/>
                  </a:cubicBezTo>
                  <a:lnTo>
                    <a:pt x="1203" y="6906"/>
                  </a:lnTo>
                  <a:cubicBezTo>
                    <a:pt x="1245" y="6964"/>
                    <a:pt x="1315" y="6999"/>
                    <a:pt x="1382" y="6999"/>
                  </a:cubicBezTo>
                  <a:cubicBezTo>
                    <a:pt x="1411" y="6999"/>
                    <a:pt x="1440" y="6992"/>
                    <a:pt x="1465" y="6977"/>
                  </a:cubicBezTo>
                  <a:lnTo>
                    <a:pt x="1501" y="6965"/>
                  </a:lnTo>
                  <a:cubicBezTo>
                    <a:pt x="1703" y="7275"/>
                    <a:pt x="1965" y="7561"/>
                    <a:pt x="2263" y="7799"/>
                  </a:cubicBezTo>
                  <a:lnTo>
                    <a:pt x="1763" y="8061"/>
                  </a:lnTo>
                  <a:cubicBezTo>
                    <a:pt x="1632" y="8132"/>
                    <a:pt x="1513" y="8216"/>
                    <a:pt x="1394" y="8299"/>
                  </a:cubicBezTo>
                  <a:cubicBezTo>
                    <a:pt x="1311" y="8370"/>
                    <a:pt x="1287" y="8489"/>
                    <a:pt x="1370" y="8585"/>
                  </a:cubicBezTo>
                  <a:cubicBezTo>
                    <a:pt x="1406" y="8632"/>
                    <a:pt x="1465" y="8656"/>
                    <a:pt x="1525" y="8656"/>
                  </a:cubicBezTo>
                  <a:cubicBezTo>
                    <a:pt x="1573" y="8656"/>
                    <a:pt x="1620" y="8644"/>
                    <a:pt x="1644" y="8609"/>
                  </a:cubicBezTo>
                  <a:cubicBezTo>
                    <a:pt x="1739" y="8537"/>
                    <a:pt x="1834" y="8466"/>
                    <a:pt x="1954" y="8406"/>
                  </a:cubicBezTo>
                  <a:lnTo>
                    <a:pt x="2966" y="7858"/>
                  </a:lnTo>
                  <a:cubicBezTo>
                    <a:pt x="3013" y="8311"/>
                    <a:pt x="3406" y="8668"/>
                    <a:pt x="3882" y="8668"/>
                  </a:cubicBezTo>
                  <a:cubicBezTo>
                    <a:pt x="4359" y="8668"/>
                    <a:pt x="4740" y="8311"/>
                    <a:pt x="4787" y="7858"/>
                  </a:cubicBezTo>
                  <a:lnTo>
                    <a:pt x="5799" y="8406"/>
                  </a:lnTo>
                  <a:cubicBezTo>
                    <a:pt x="6502" y="8775"/>
                    <a:pt x="6942" y="9525"/>
                    <a:pt x="6942" y="10311"/>
                  </a:cubicBezTo>
                  <a:lnTo>
                    <a:pt x="6942" y="11395"/>
                  </a:lnTo>
                  <a:cubicBezTo>
                    <a:pt x="6942" y="11514"/>
                    <a:pt x="7037" y="11609"/>
                    <a:pt x="7157" y="11609"/>
                  </a:cubicBezTo>
                  <a:cubicBezTo>
                    <a:pt x="7276" y="11609"/>
                    <a:pt x="7359" y="11514"/>
                    <a:pt x="7359" y="11395"/>
                  </a:cubicBezTo>
                  <a:lnTo>
                    <a:pt x="7359" y="10311"/>
                  </a:lnTo>
                  <a:cubicBezTo>
                    <a:pt x="7359" y="9359"/>
                    <a:pt x="6847" y="8489"/>
                    <a:pt x="6014" y="8049"/>
                  </a:cubicBezTo>
                  <a:lnTo>
                    <a:pt x="5513" y="7775"/>
                  </a:lnTo>
                  <a:cubicBezTo>
                    <a:pt x="5811" y="7537"/>
                    <a:pt x="6073" y="7263"/>
                    <a:pt x="6275" y="6942"/>
                  </a:cubicBezTo>
                  <a:lnTo>
                    <a:pt x="6311" y="6965"/>
                  </a:lnTo>
                  <a:cubicBezTo>
                    <a:pt x="6338" y="6985"/>
                    <a:pt x="6371" y="6994"/>
                    <a:pt x="6403" y="6994"/>
                  </a:cubicBezTo>
                  <a:cubicBezTo>
                    <a:pt x="6471" y="6994"/>
                    <a:pt x="6541" y="6954"/>
                    <a:pt x="6573" y="6882"/>
                  </a:cubicBezTo>
                  <a:lnTo>
                    <a:pt x="6811" y="6501"/>
                  </a:lnTo>
                  <a:cubicBezTo>
                    <a:pt x="7395" y="5549"/>
                    <a:pt x="7621" y="4429"/>
                    <a:pt x="7442" y="3334"/>
                  </a:cubicBezTo>
                  <a:cubicBezTo>
                    <a:pt x="7422" y="3243"/>
                    <a:pt x="7350" y="3160"/>
                    <a:pt x="7255" y="3160"/>
                  </a:cubicBezTo>
                  <a:cubicBezTo>
                    <a:pt x="7238" y="3160"/>
                    <a:pt x="7222" y="3162"/>
                    <a:pt x="7204" y="3167"/>
                  </a:cubicBezTo>
                  <a:cubicBezTo>
                    <a:pt x="7097" y="3179"/>
                    <a:pt x="7002" y="3286"/>
                    <a:pt x="7037" y="3405"/>
                  </a:cubicBezTo>
                  <a:cubicBezTo>
                    <a:pt x="7204" y="4406"/>
                    <a:pt x="6990" y="5430"/>
                    <a:pt x="6466" y="6287"/>
                  </a:cubicBezTo>
                  <a:lnTo>
                    <a:pt x="6335" y="6513"/>
                  </a:lnTo>
                  <a:lnTo>
                    <a:pt x="6311" y="6501"/>
                  </a:lnTo>
                  <a:cubicBezTo>
                    <a:pt x="6278" y="6483"/>
                    <a:pt x="6244" y="6475"/>
                    <a:pt x="6210" y="6475"/>
                  </a:cubicBezTo>
                  <a:cubicBezTo>
                    <a:pt x="6136" y="6475"/>
                    <a:pt x="6067" y="6515"/>
                    <a:pt x="6025" y="6573"/>
                  </a:cubicBezTo>
                  <a:cubicBezTo>
                    <a:pt x="5799" y="6965"/>
                    <a:pt x="5490" y="7299"/>
                    <a:pt x="5121" y="7573"/>
                  </a:cubicBezTo>
                  <a:lnTo>
                    <a:pt x="4799" y="7406"/>
                  </a:lnTo>
                  <a:lnTo>
                    <a:pt x="4799" y="7168"/>
                  </a:lnTo>
                  <a:cubicBezTo>
                    <a:pt x="5573" y="6823"/>
                    <a:pt x="6109" y="6049"/>
                    <a:pt x="6109" y="5156"/>
                  </a:cubicBezTo>
                  <a:lnTo>
                    <a:pt x="6109" y="3108"/>
                  </a:lnTo>
                  <a:cubicBezTo>
                    <a:pt x="6109" y="2953"/>
                    <a:pt x="6025" y="2822"/>
                    <a:pt x="5894" y="2751"/>
                  </a:cubicBezTo>
                  <a:cubicBezTo>
                    <a:pt x="5837" y="2727"/>
                    <a:pt x="5777" y="2714"/>
                    <a:pt x="5719" y="2714"/>
                  </a:cubicBezTo>
                  <a:cubicBezTo>
                    <a:pt x="5633" y="2714"/>
                    <a:pt x="5549" y="2741"/>
                    <a:pt x="5478" y="2798"/>
                  </a:cubicBezTo>
                  <a:lnTo>
                    <a:pt x="5156" y="3036"/>
                  </a:lnTo>
                  <a:cubicBezTo>
                    <a:pt x="4894" y="3239"/>
                    <a:pt x="4585" y="3394"/>
                    <a:pt x="4240" y="3465"/>
                  </a:cubicBezTo>
                  <a:lnTo>
                    <a:pt x="4763" y="2834"/>
                  </a:lnTo>
                  <a:cubicBezTo>
                    <a:pt x="4835" y="2751"/>
                    <a:pt x="4823" y="2620"/>
                    <a:pt x="4728" y="2560"/>
                  </a:cubicBezTo>
                  <a:cubicBezTo>
                    <a:pt x="4692" y="2524"/>
                    <a:pt x="4645" y="2508"/>
                    <a:pt x="4599" y="2508"/>
                  </a:cubicBezTo>
                  <a:cubicBezTo>
                    <a:pt x="4537" y="2508"/>
                    <a:pt x="4476" y="2536"/>
                    <a:pt x="4442" y="2584"/>
                  </a:cubicBezTo>
                  <a:lnTo>
                    <a:pt x="3668" y="3525"/>
                  </a:lnTo>
                  <a:lnTo>
                    <a:pt x="2930" y="3525"/>
                  </a:lnTo>
                  <a:lnTo>
                    <a:pt x="3478" y="2858"/>
                  </a:lnTo>
                  <a:cubicBezTo>
                    <a:pt x="3549" y="2763"/>
                    <a:pt x="3537" y="2632"/>
                    <a:pt x="3454" y="2572"/>
                  </a:cubicBezTo>
                  <a:cubicBezTo>
                    <a:pt x="3412" y="2540"/>
                    <a:pt x="3362" y="2525"/>
                    <a:pt x="3316" y="2525"/>
                  </a:cubicBezTo>
                  <a:cubicBezTo>
                    <a:pt x="3257" y="2525"/>
                    <a:pt x="3201" y="2549"/>
                    <a:pt x="3168" y="2596"/>
                  </a:cubicBezTo>
                  <a:lnTo>
                    <a:pt x="2406" y="3536"/>
                  </a:lnTo>
                  <a:lnTo>
                    <a:pt x="2025" y="3536"/>
                  </a:lnTo>
                  <a:cubicBezTo>
                    <a:pt x="1858" y="3536"/>
                    <a:pt x="1727" y="3667"/>
                    <a:pt x="1727" y="3834"/>
                  </a:cubicBezTo>
                  <a:lnTo>
                    <a:pt x="1727" y="5180"/>
                  </a:lnTo>
                  <a:cubicBezTo>
                    <a:pt x="1727" y="6049"/>
                    <a:pt x="2239" y="6823"/>
                    <a:pt x="3001" y="7168"/>
                  </a:cubicBezTo>
                  <a:lnTo>
                    <a:pt x="3001" y="7418"/>
                  </a:lnTo>
                  <a:lnTo>
                    <a:pt x="2692" y="7585"/>
                  </a:lnTo>
                  <a:cubicBezTo>
                    <a:pt x="2323" y="7335"/>
                    <a:pt x="2001" y="6989"/>
                    <a:pt x="1787" y="6584"/>
                  </a:cubicBezTo>
                  <a:cubicBezTo>
                    <a:pt x="1747" y="6521"/>
                    <a:pt x="1681" y="6484"/>
                    <a:pt x="1610" y="6484"/>
                  </a:cubicBezTo>
                  <a:cubicBezTo>
                    <a:pt x="1574" y="6484"/>
                    <a:pt x="1537" y="6493"/>
                    <a:pt x="1501" y="6513"/>
                  </a:cubicBezTo>
                  <a:lnTo>
                    <a:pt x="1465" y="6525"/>
                  </a:lnTo>
                  <a:lnTo>
                    <a:pt x="1334" y="6311"/>
                  </a:lnTo>
                  <a:cubicBezTo>
                    <a:pt x="453" y="4882"/>
                    <a:pt x="501" y="3060"/>
                    <a:pt x="1465" y="1679"/>
                  </a:cubicBezTo>
                  <a:cubicBezTo>
                    <a:pt x="2037" y="869"/>
                    <a:pt x="2918" y="417"/>
                    <a:pt x="3894" y="417"/>
                  </a:cubicBezTo>
                  <a:cubicBezTo>
                    <a:pt x="4871" y="417"/>
                    <a:pt x="5752" y="869"/>
                    <a:pt x="6323" y="1679"/>
                  </a:cubicBezTo>
                  <a:cubicBezTo>
                    <a:pt x="6514" y="1965"/>
                    <a:pt x="6680" y="2262"/>
                    <a:pt x="6799" y="2584"/>
                  </a:cubicBezTo>
                  <a:cubicBezTo>
                    <a:pt x="6836" y="2666"/>
                    <a:pt x="6907" y="2720"/>
                    <a:pt x="6986" y="2720"/>
                  </a:cubicBezTo>
                  <a:cubicBezTo>
                    <a:pt x="7010" y="2720"/>
                    <a:pt x="7036" y="2714"/>
                    <a:pt x="7061" y="2703"/>
                  </a:cubicBezTo>
                  <a:cubicBezTo>
                    <a:pt x="7168" y="2655"/>
                    <a:pt x="7228" y="2536"/>
                    <a:pt x="7180" y="2441"/>
                  </a:cubicBezTo>
                  <a:cubicBezTo>
                    <a:pt x="7049" y="2084"/>
                    <a:pt x="6871" y="1751"/>
                    <a:pt x="6645" y="1441"/>
                  </a:cubicBezTo>
                  <a:cubicBezTo>
                    <a:pt x="6014" y="536"/>
                    <a:pt x="5002" y="0"/>
                    <a:pt x="3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3"/>
            <p:cNvSpPr/>
            <p:nvPr/>
          </p:nvSpPr>
          <p:spPr>
            <a:xfrm>
              <a:off x="6920500" y="2685275"/>
              <a:ext cx="98550" cy="92600"/>
            </a:xfrm>
            <a:custGeom>
              <a:avLst/>
              <a:gdLst/>
              <a:ahLst/>
              <a:cxnLst/>
              <a:rect l="l" t="t" r="r" b="b"/>
              <a:pathLst>
                <a:path w="3942" h="3704" extrusionOk="0">
                  <a:moveTo>
                    <a:pt x="2263" y="394"/>
                  </a:moveTo>
                  <a:cubicBezTo>
                    <a:pt x="2965" y="394"/>
                    <a:pt x="3548" y="965"/>
                    <a:pt x="3548" y="1680"/>
                  </a:cubicBezTo>
                  <a:cubicBezTo>
                    <a:pt x="3548" y="2394"/>
                    <a:pt x="2977" y="2953"/>
                    <a:pt x="2263" y="2953"/>
                  </a:cubicBezTo>
                  <a:cubicBezTo>
                    <a:pt x="1548" y="2953"/>
                    <a:pt x="989" y="2394"/>
                    <a:pt x="989" y="1680"/>
                  </a:cubicBezTo>
                  <a:cubicBezTo>
                    <a:pt x="989" y="965"/>
                    <a:pt x="1560" y="394"/>
                    <a:pt x="2263" y="394"/>
                  </a:cubicBezTo>
                  <a:close/>
                  <a:moveTo>
                    <a:pt x="2263" y="1"/>
                  </a:moveTo>
                  <a:cubicBezTo>
                    <a:pt x="1346" y="1"/>
                    <a:pt x="584" y="763"/>
                    <a:pt x="584" y="1691"/>
                  </a:cubicBezTo>
                  <a:cubicBezTo>
                    <a:pt x="584" y="2049"/>
                    <a:pt x="691" y="2370"/>
                    <a:pt x="881" y="2644"/>
                  </a:cubicBezTo>
                  <a:lnTo>
                    <a:pt x="96" y="3334"/>
                  </a:lnTo>
                  <a:cubicBezTo>
                    <a:pt x="0" y="3418"/>
                    <a:pt x="0" y="3549"/>
                    <a:pt x="72" y="3620"/>
                  </a:cubicBezTo>
                  <a:cubicBezTo>
                    <a:pt x="119" y="3668"/>
                    <a:pt x="167" y="3704"/>
                    <a:pt x="227" y="3704"/>
                  </a:cubicBezTo>
                  <a:cubicBezTo>
                    <a:pt x="274" y="3704"/>
                    <a:pt x="334" y="3680"/>
                    <a:pt x="358" y="3656"/>
                  </a:cubicBezTo>
                  <a:lnTo>
                    <a:pt x="1143" y="2953"/>
                  </a:lnTo>
                  <a:cubicBezTo>
                    <a:pt x="1441" y="3215"/>
                    <a:pt x="1834" y="3370"/>
                    <a:pt x="2263" y="3370"/>
                  </a:cubicBezTo>
                  <a:cubicBezTo>
                    <a:pt x="3191" y="3370"/>
                    <a:pt x="3941" y="2608"/>
                    <a:pt x="3941" y="1691"/>
                  </a:cubicBezTo>
                  <a:cubicBezTo>
                    <a:pt x="3941" y="763"/>
                    <a:pt x="3191" y="1"/>
                    <a:pt x="2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6920500" y="2906925"/>
              <a:ext cx="98550" cy="92100"/>
            </a:xfrm>
            <a:custGeom>
              <a:avLst/>
              <a:gdLst/>
              <a:ahLst/>
              <a:cxnLst/>
              <a:rect l="l" t="t" r="r" b="b"/>
              <a:pathLst>
                <a:path w="3942" h="3684" extrusionOk="0">
                  <a:moveTo>
                    <a:pt x="2263" y="719"/>
                  </a:moveTo>
                  <a:cubicBezTo>
                    <a:pt x="2965" y="719"/>
                    <a:pt x="3548" y="1291"/>
                    <a:pt x="3548" y="2005"/>
                  </a:cubicBezTo>
                  <a:cubicBezTo>
                    <a:pt x="3548" y="2720"/>
                    <a:pt x="2965" y="3279"/>
                    <a:pt x="2263" y="3279"/>
                  </a:cubicBezTo>
                  <a:cubicBezTo>
                    <a:pt x="1560" y="3279"/>
                    <a:pt x="989" y="2720"/>
                    <a:pt x="989" y="2005"/>
                  </a:cubicBezTo>
                  <a:cubicBezTo>
                    <a:pt x="989" y="1291"/>
                    <a:pt x="1548" y="719"/>
                    <a:pt x="2263" y="719"/>
                  </a:cubicBezTo>
                  <a:close/>
                  <a:moveTo>
                    <a:pt x="220" y="0"/>
                  </a:moveTo>
                  <a:cubicBezTo>
                    <a:pt x="168" y="0"/>
                    <a:pt x="115" y="21"/>
                    <a:pt x="72" y="64"/>
                  </a:cubicBezTo>
                  <a:cubicBezTo>
                    <a:pt x="0" y="160"/>
                    <a:pt x="0" y="279"/>
                    <a:pt x="96" y="350"/>
                  </a:cubicBezTo>
                  <a:lnTo>
                    <a:pt x="881" y="1053"/>
                  </a:lnTo>
                  <a:cubicBezTo>
                    <a:pt x="691" y="1315"/>
                    <a:pt x="584" y="1648"/>
                    <a:pt x="584" y="2005"/>
                  </a:cubicBezTo>
                  <a:cubicBezTo>
                    <a:pt x="584" y="2934"/>
                    <a:pt x="1334" y="3684"/>
                    <a:pt x="2263" y="3684"/>
                  </a:cubicBezTo>
                  <a:cubicBezTo>
                    <a:pt x="3191" y="3684"/>
                    <a:pt x="3941" y="2922"/>
                    <a:pt x="3941" y="2005"/>
                  </a:cubicBezTo>
                  <a:cubicBezTo>
                    <a:pt x="3941" y="1088"/>
                    <a:pt x="3191" y="338"/>
                    <a:pt x="2263" y="338"/>
                  </a:cubicBezTo>
                  <a:cubicBezTo>
                    <a:pt x="1834" y="338"/>
                    <a:pt x="1441" y="505"/>
                    <a:pt x="1143" y="755"/>
                  </a:cubicBezTo>
                  <a:lnTo>
                    <a:pt x="358" y="53"/>
                  </a:lnTo>
                  <a:cubicBezTo>
                    <a:pt x="317" y="18"/>
                    <a:pt x="269" y="0"/>
                    <a:pt x="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3"/>
            <p:cNvSpPr/>
            <p:nvPr/>
          </p:nvSpPr>
          <p:spPr>
            <a:xfrm>
              <a:off x="6670750" y="2684975"/>
              <a:ext cx="98850" cy="92300"/>
            </a:xfrm>
            <a:custGeom>
              <a:avLst/>
              <a:gdLst/>
              <a:ahLst/>
              <a:cxnLst/>
              <a:rect l="l" t="t" r="r" b="b"/>
              <a:pathLst>
                <a:path w="3954" h="3692" extrusionOk="0">
                  <a:moveTo>
                    <a:pt x="1692" y="1"/>
                  </a:moveTo>
                  <a:cubicBezTo>
                    <a:pt x="763" y="1"/>
                    <a:pt x="1" y="763"/>
                    <a:pt x="1" y="1692"/>
                  </a:cubicBezTo>
                  <a:cubicBezTo>
                    <a:pt x="1" y="2608"/>
                    <a:pt x="763" y="3370"/>
                    <a:pt x="1692" y="3370"/>
                  </a:cubicBezTo>
                  <a:cubicBezTo>
                    <a:pt x="2120" y="3370"/>
                    <a:pt x="2501" y="3204"/>
                    <a:pt x="2799" y="2954"/>
                  </a:cubicBezTo>
                  <a:lnTo>
                    <a:pt x="3597" y="3656"/>
                  </a:lnTo>
                  <a:cubicBezTo>
                    <a:pt x="3632" y="3680"/>
                    <a:pt x="3680" y="3692"/>
                    <a:pt x="3728" y="3692"/>
                  </a:cubicBezTo>
                  <a:cubicBezTo>
                    <a:pt x="3787" y="3692"/>
                    <a:pt x="3847" y="3668"/>
                    <a:pt x="3871" y="3620"/>
                  </a:cubicBezTo>
                  <a:cubicBezTo>
                    <a:pt x="3954" y="3537"/>
                    <a:pt x="3954" y="3418"/>
                    <a:pt x="3859" y="3335"/>
                  </a:cubicBezTo>
                  <a:lnTo>
                    <a:pt x="3073" y="2644"/>
                  </a:lnTo>
                  <a:cubicBezTo>
                    <a:pt x="3263" y="2370"/>
                    <a:pt x="3370" y="2049"/>
                    <a:pt x="3370" y="1692"/>
                  </a:cubicBezTo>
                  <a:cubicBezTo>
                    <a:pt x="3370" y="1465"/>
                    <a:pt x="3323" y="1239"/>
                    <a:pt x="3239" y="1049"/>
                  </a:cubicBezTo>
                  <a:cubicBezTo>
                    <a:pt x="3204" y="970"/>
                    <a:pt x="3130" y="923"/>
                    <a:pt x="3051" y="923"/>
                  </a:cubicBezTo>
                  <a:cubicBezTo>
                    <a:pt x="3023" y="923"/>
                    <a:pt x="2994" y="929"/>
                    <a:pt x="2966" y="941"/>
                  </a:cubicBezTo>
                  <a:cubicBezTo>
                    <a:pt x="2858" y="989"/>
                    <a:pt x="2823" y="1108"/>
                    <a:pt x="2858" y="1215"/>
                  </a:cubicBezTo>
                  <a:cubicBezTo>
                    <a:pt x="2918" y="1358"/>
                    <a:pt x="2966" y="1537"/>
                    <a:pt x="2966" y="1703"/>
                  </a:cubicBezTo>
                  <a:cubicBezTo>
                    <a:pt x="2966" y="2406"/>
                    <a:pt x="2406" y="2977"/>
                    <a:pt x="1692" y="2977"/>
                  </a:cubicBezTo>
                  <a:cubicBezTo>
                    <a:pt x="989" y="2977"/>
                    <a:pt x="406" y="2418"/>
                    <a:pt x="406" y="1703"/>
                  </a:cubicBezTo>
                  <a:cubicBezTo>
                    <a:pt x="406" y="1001"/>
                    <a:pt x="977" y="418"/>
                    <a:pt x="1692" y="418"/>
                  </a:cubicBezTo>
                  <a:cubicBezTo>
                    <a:pt x="1930" y="418"/>
                    <a:pt x="2168" y="501"/>
                    <a:pt x="2370" y="620"/>
                  </a:cubicBezTo>
                  <a:cubicBezTo>
                    <a:pt x="2403" y="640"/>
                    <a:pt x="2440" y="650"/>
                    <a:pt x="2476" y="650"/>
                  </a:cubicBezTo>
                  <a:cubicBezTo>
                    <a:pt x="2547" y="650"/>
                    <a:pt x="2617" y="615"/>
                    <a:pt x="2656" y="560"/>
                  </a:cubicBezTo>
                  <a:cubicBezTo>
                    <a:pt x="2716" y="465"/>
                    <a:pt x="2680" y="334"/>
                    <a:pt x="2597" y="275"/>
                  </a:cubicBezTo>
                  <a:cubicBezTo>
                    <a:pt x="2323" y="96"/>
                    <a:pt x="2013" y="1"/>
                    <a:pt x="16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3"/>
            <p:cNvSpPr/>
            <p:nvPr/>
          </p:nvSpPr>
          <p:spPr>
            <a:xfrm>
              <a:off x="6670750" y="2906950"/>
              <a:ext cx="98850" cy="92675"/>
            </a:xfrm>
            <a:custGeom>
              <a:avLst/>
              <a:gdLst/>
              <a:ahLst/>
              <a:cxnLst/>
              <a:rect l="l" t="t" r="r" b="b"/>
              <a:pathLst>
                <a:path w="3954" h="3707" extrusionOk="0">
                  <a:moveTo>
                    <a:pt x="1692" y="718"/>
                  </a:moveTo>
                  <a:cubicBezTo>
                    <a:pt x="2406" y="718"/>
                    <a:pt x="2966" y="1290"/>
                    <a:pt x="2966" y="2004"/>
                  </a:cubicBezTo>
                  <a:cubicBezTo>
                    <a:pt x="2966" y="2719"/>
                    <a:pt x="2382" y="3278"/>
                    <a:pt x="1692" y="3278"/>
                  </a:cubicBezTo>
                  <a:cubicBezTo>
                    <a:pt x="989" y="3278"/>
                    <a:pt x="406" y="2719"/>
                    <a:pt x="406" y="2004"/>
                  </a:cubicBezTo>
                  <a:cubicBezTo>
                    <a:pt x="406" y="1290"/>
                    <a:pt x="977" y="718"/>
                    <a:pt x="1692" y="718"/>
                  </a:cubicBezTo>
                  <a:close/>
                  <a:moveTo>
                    <a:pt x="3721" y="1"/>
                  </a:moveTo>
                  <a:cubicBezTo>
                    <a:pt x="3672" y="1"/>
                    <a:pt x="3623" y="18"/>
                    <a:pt x="3585" y="52"/>
                  </a:cubicBezTo>
                  <a:lnTo>
                    <a:pt x="2799" y="754"/>
                  </a:lnTo>
                  <a:cubicBezTo>
                    <a:pt x="2501" y="492"/>
                    <a:pt x="2120" y="337"/>
                    <a:pt x="1680" y="337"/>
                  </a:cubicBezTo>
                  <a:cubicBezTo>
                    <a:pt x="763" y="337"/>
                    <a:pt x="1" y="1099"/>
                    <a:pt x="1" y="2016"/>
                  </a:cubicBezTo>
                  <a:cubicBezTo>
                    <a:pt x="1" y="2945"/>
                    <a:pt x="763" y="3707"/>
                    <a:pt x="1680" y="3707"/>
                  </a:cubicBezTo>
                  <a:cubicBezTo>
                    <a:pt x="2608" y="3707"/>
                    <a:pt x="3370" y="2945"/>
                    <a:pt x="3370" y="2016"/>
                  </a:cubicBezTo>
                  <a:cubicBezTo>
                    <a:pt x="3370" y="1659"/>
                    <a:pt x="3263" y="1337"/>
                    <a:pt x="3073" y="1064"/>
                  </a:cubicBezTo>
                  <a:lnTo>
                    <a:pt x="3859" y="349"/>
                  </a:lnTo>
                  <a:cubicBezTo>
                    <a:pt x="3954" y="278"/>
                    <a:pt x="3954" y="147"/>
                    <a:pt x="3871" y="75"/>
                  </a:cubicBezTo>
                  <a:cubicBezTo>
                    <a:pt x="3832" y="24"/>
                    <a:pt x="3777" y="1"/>
                    <a:pt x="3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45"/>
        <p:cNvGrpSpPr/>
        <p:nvPr/>
      </p:nvGrpSpPr>
      <p:grpSpPr>
        <a:xfrm>
          <a:off x="0" y="0"/>
          <a:ext cx="0" cy="0"/>
          <a:chOff x="0" y="0"/>
          <a:chExt cx="0" cy="0"/>
        </a:xfrm>
      </p:grpSpPr>
      <p:sp>
        <p:nvSpPr>
          <p:cNvPr id="946" name="Google Shape;946;p64"/>
          <p:cNvSpPr txBox="1">
            <a:spLocks noGrp="1"/>
          </p:cNvSpPr>
          <p:nvPr>
            <p:ph type="title"/>
          </p:nvPr>
        </p:nvSpPr>
        <p:spPr>
          <a:xfrm>
            <a:off x="658000" y="375125"/>
            <a:ext cx="78279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Top 8 Fragen</a:t>
            </a:r>
            <a:endParaRPr/>
          </a:p>
        </p:txBody>
      </p:sp>
      <p:sp>
        <p:nvSpPr>
          <p:cNvPr id="947" name="Google Shape;947;p64"/>
          <p:cNvSpPr txBox="1">
            <a:spLocks noGrp="1"/>
          </p:cNvSpPr>
          <p:nvPr>
            <p:ph type="title" idx="2"/>
          </p:nvPr>
        </p:nvSpPr>
        <p:spPr>
          <a:xfrm>
            <a:off x="1344117" y="1429816"/>
            <a:ext cx="3227700" cy="48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Wie ist deine aktuelle Situation?</a:t>
            </a:r>
            <a:endParaRPr/>
          </a:p>
        </p:txBody>
      </p:sp>
      <p:sp>
        <p:nvSpPr>
          <p:cNvPr id="948" name="Google Shape;948;p64"/>
          <p:cNvSpPr txBox="1">
            <a:spLocks noGrp="1"/>
          </p:cNvSpPr>
          <p:nvPr>
            <p:ph type="title" idx="3"/>
          </p:nvPr>
        </p:nvSpPr>
        <p:spPr>
          <a:xfrm>
            <a:off x="713400" y="1429816"/>
            <a:ext cx="553800" cy="48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1</a:t>
            </a:r>
            <a:endParaRPr/>
          </a:p>
        </p:txBody>
      </p:sp>
      <p:sp>
        <p:nvSpPr>
          <p:cNvPr id="949" name="Google Shape;949;p64"/>
          <p:cNvSpPr txBox="1">
            <a:spLocks noGrp="1"/>
          </p:cNvSpPr>
          <p:nvPr>
            <p:ph type="title" idx="4"/>
          </p:nvPr>
        </p:nvSpPr>
        <p:spPr>
          <a:xfrm>
            <a:off x="1344117" y="2217916"/>
            <a:ext cx="3227700" cy="48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Was ist deine Vision?</a:t>
            </a:r>
            <a:endParaRPr/>
          </a:p>
        </p:txBody>
      </p:sp>
      <p:sp>
        <p:nvSpPr>
          <p:cNvPr id="950" name="Google Shape;950;p64"/>
          <p:cNvSpPr txBox="1">
            <a:spLocks noGrp="1"/>
          </p:cNvSpPr>
          <p:nvPr>
            <p:ph type="title" idx="5"/>
          </p:nvPr>
        </p:nvSpPr>
        <p:spPr>
          <a:xfrm>
            <a:off x="713400" y="2217916"/>
            <a:ext cx="553800" cy="48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2</a:t>
            </a:r>
            <a:endParaRPr/>
          </a:p>
        </p:txBody>
      </p:sp>
      <p:sp>
        <p:nvSpPr>
          <p:cNvPr id="951" name="Google Shape;951;p64"/>
          <p:cNvSpPr txBox="1">
            <a:spLocks noGrp="1"/>
          </p:cNvSpPr>
          <p:nvPr>
            <p:ph type="title" idx="6"/>
          </p:nvPr>
        </p:nvSpPr>
        <p:spPr>
          <a:xfrm>
            <a:off x="1344117" y="3006016"/>
            <a:ext cx="3227700" cy="48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Was bietest du?</a:t>
            </a:r>
            <a:endParaRPr/>
          </a:p>
        </p:txBody>
      </p:sp>
      <p:sp>
        <p:nvSpPr>
          <p:cNvPr id="952" name="Google Shape;952;p64"/>
          <p:cNvSpPr txBox="1">
            <a:spLocks noGrp="1"/>
          </p:cNvSpPr>
          <p:nvPr>
            <p:ph type="title" idx="7"/>
          </p:nvPr>
        </p:nvSpPr>
        <p:spPr>
          <a:xfrm>
            <a:off x="713400" y="3006016"/>
            <a:ext cx="553800" cy="48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3</a:t>
            </a:r>
            <a:endParaRPr/>
          </a:p>
        </p:txBody>
      </p:sp>
      <p:sp>
        <p:nvSpPr>
          <p:cNvPr id="953" name="Google Shape;953;p64"/>
          <p:cNvSpPr txBox="1">
            <a:spLocks noGrp="1"/>
          </p:cNvSpPr>
          <p:nvPr>
            <p:ph type="title" idx="8"/>
          </p:nvPr>
        </p:nvSpPr>
        <p:spPr>
          <a:xfrm>
            <a:off x="1344117" y="3794116"/>
            <a:ext cx="3227700" cy="48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Wie groß ist dein Markt?</a:t>
            </a:r>
            <a:endParaRPr/>
          </a:p>
        </p:txBody>
      </p:sp>
      <p:sp>
        <p:nvSpPr>
          <p:cNvPr id="954" name="Google Shape;954;p64"/>
          <p:cNvSpPr txBox="1">
            <a:spLocks noGrp="1"/>
          </p:cNvSpPr>
          <p:nvPr>
            <p:ph type="title" idx="9"/>
          </p:nvPr>
        </p:nvSpPr>
        <p:spPr>
          <a:xfrm>
            <a:off x="713400" y="3794116"/>
            <a:ext cx="553800" cy="48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4</a:t>
            </a:r>
            <a:endParaRPr/>
          </a:p>
        </p:txBody>
      </p:sp>
      <p:sp>
        <p:nvSpPr>
          <p:cNvPr id="955" name="Google Shape;955;p64"/>
          <p:cNvSpPr txBox="1">
            <a:spLocks noGrp="1"/>
          </p:cNvSpPr>
          <p:nvPr>
            <p:ph type="title" idx="13"/>
          </p:nvPr>
        </p:nvSpPr>
        <p:spPr>
          <a:xfrm>
            <a:off x="5279233" y="1429816"/>
            <a:ext cx="3227700" cy="48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Was sind die Anforderungen?</a:t>
            </a:r>
            <a:endParaRPr/>
          </a:p>
        </p:txBody>
      </p:sp>
      <p:sp>
        <p:nvSpPr>
          <p:cNvPr id="956" name="Google Shape;956;p64"/>
          <p:cNvSpPr txBox="1">
            <a:spLocks noGrp="1"/>
          </p:cNvSpPr>
          <p:nvPr>
            <p:ph type="title" idx="14"/>
          </p:nvPr>
        </p:nvSpPr>
        <p:spPr>
          <a:xfrm>
            <a:off x="4648516" y="1429816"/>
            <a:ext cx="553800" cy="48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5</a:t>
            </a:r>
            <a:endParaRPr/>
          </a:p>
        </p:txBody>
      </p:sp>
      <p:sp>
        <p:nvSpPr>
          <p:cNvPr id="957" name="Google Shape;957;p64"/>
          <p:cNvSpPr txBox="1">
            <a:spLocks noGrp="1"/>
          </p:cNvSpPr>
          <p:nvPr>
            <p:ph type="title" idx="15"/>
          </p:nvPr>
        </p:nvSpPr>
        <p:spPr>
          <a:xfrm>
            <a:off x="5279233" y="2217916"/>
            <a:ext cx="3227700" cy="48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Was sind die Ökonomien?</a:t>
            </a:r>
            <a:endParaRPr/>
          </a:p>
        </p:txBody>
      </p:sp>
      <p:sp>
        <p:nvSpPr>
          <p:cNvPr id="958" name="Google Shape;958;p64"/>
          <p:cNvSpPr txBox="1">
            <a:spLocks noGrp="1"/>
          </p:cNvSpPr>
          <p:nvPr>
            <p:ph type="title" idx="16"/>
          </p:nvPr>
        </p:nvSpPr>
        <p:spPr>
          <a:xfrm>
            <a:off x="4648516" y="2217916"/>
            <a:ext cx="553800" cy="48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6</a:t>
            </a:r>
            <a:endParaRPr/>
          </a:p>
        </p:txBody>
      </p:sp>
      <p:sp>
        <p:nvSpPr>
          <p:cNvPr id="959" name="Google Shape;959;p64"/>
          <p:cNvSpPr txBox="1">
            <a:spLocks noGrp="1"/>
          </p:cNvSpPr>
          <p:nvPr>
            <p:ph type="title" idx="17"/>
          </p:nvPr>
        </p:nvSpPr>
        <p:spPr>
          <a:xfrm>
            <a:off x="5279233" y="3006016"/>
            <a:ext cx="3227700" cy="48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Was wird die Marketing-Plan sein?</a:t>
            </a:r>
            <a:endParaRPr/>
          </a:p>
        </p:txBody>
      </p:sp>
      <p:sp>
        <p:nvSpPr>
          <p:cNvPr id="960" name="Google Shape;960;p64"/>
          <p:cNvSpPr txBox="1">
            <a:spLocks noGrp="1"/>
          </p:cNvSpPr>
          <p:nvPr>
            <p:ph type="title" idx="18"/>
          </p:nvPr>
        </p:nvSpPr>
        <p:spPr>
          <a:xfrm>
            <a:off x="4648516" y="3006016"/>
            <a:ext cx="553800" cy="48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7</a:t>
            </a:r>
            <a:endParaRPr/>
          </a:p>
        </p:txBody>
      </p:sp>
      <p:sp>
        <p:nvSpPr>
          <p:cNvPr id="961" name="Google Shape;961;p64"/>
          <p:cNvSpPr txBox="1">
            <a:spLocks noGrp="1"/>
          </p:cNvSpPr>
          <p:nvPr>
            <p:ph type="title" idx="19"/>
          </p:nvPr>
        </p:nvSpPr>
        <p:spPr>
          <a:xfrm>
            <a:off x="5279233" y="3794116"/>
            <a:ext cx="3227700" cy="48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Was sind die Voraussetzungen?</a:t>
            </a:r>
            <a:endParaRPr/>
          </a:p>
        </p:txBody>
      </p:sp>
      <p:sp>
        <p:nvSpPr>
          <p:cNvPr id="962" name="Google Shape;962;p64"/>
          <p:cNvSpPr txBox="1">
            <a:spLocks noGrp="1"/>
          </p:cNvSpPr>
          <p:nvPr>
            <p:ph type="title" idx="20"/>
          </p:nvPr>
        </p:nvSpPr>
        <p:spPr>
          <a:xfrm>
            <a:off x="4648516" y="3794116"/>
            <a:ext cx="553800" cy="48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8</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966"/>
        <p:cNvGrpSpPr/>
        <p:nvPr/>
      </p:nvGrpSpPr>
      <p:grpSpPr>
        <a:xfrm>
          <a:off x="0" y="0"/>
          <a:ext cx="0" cy="0"/>
          <a:chOff x="0" y="0"/>
          <a:chExt cx="0" cy="0"/>
        </a:xfrm>
      </p:grpSpPr>
      <p:sp>
        <p:nvSpPr>
          <p:cNvPr id="967" name="Google Shape;967;p65"/>
          <p:cNvSpPr/>
          <p:nvPr/>
        </p:nvSpPr>
        <p:spPr>
          <a:xfrm>
            <a:off x="3580550" y="3340789"/>
            <a:ext cx="993000" cy="993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5"/>
          <p:cNvSpPr/>
          <p:nvPr/>
        </p:nvSpPr>
        <p:spPr>
          <a:xfrm>
            <a:off x="4573551" y="3340789"/>
            <a:ext cx="993000" cy="993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5"/>
          <p:cNvSpPr/>
          <p:nvPr/>
        </p:nvSpPr>
        <p:spPr>
          <a:xfrm>
            <a:off x="4077050" y="2347788"/>
            <a:ext cx="993000" cy="993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5"/>
          <p:cNvSpPr txBox="1">
            <a:spLocks noGrp="1"/>
          </p:cNvSpPr>
          <p:nvPr>
            <p:ph type="title"/>
          </p:nvPr>
        </p:nvSpPr>
        <p:spPr>
          <a:xfrm>
            <a:off x="600225" y="375125"/>
            <a:ext cx="7943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Ein neues Produkt</a:t>
            </a:r>
            <a:endParaRPr/>
          </a:p>
        </p:txBody>
      </p:sp>
      <p:sp>
        <p:nvSpPr>
          <p:cNvPr id="971" name="Google Shape;971;p65"/>
          <p:cNvSpPr txBox="1"/>
          <p:nvPr/>
        </p:nvSpPr>
        <p:spPr>
          <a:xfrm>
            <a:off x="3267738" y="1794938"/>
            <a:ext cx="2611200" cy="45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Wunsch</a:t>
            </a:r>
            <a:endParaRPr sz="1800">
              <a:solidFill>
                <a:schemeClr val="dk1"/>
              </a:solidFill>
              <a:latin typeface="Merriweather Black"/>
              <a:ea typeface="Merriweather Black"/>
              <a:cs typeface="Merriweather Black"/>
              <a:sym typeface="Merriweather Black"/>
            </a:endParaRPr>
          </a:p>
        </p:txBody>
      </p:sp>
      <p:sp>
        <p:nvSpPr>
          <p:cNvPr id="972" name="Google Shape;972;p65"/>
          <p:cNvSpPr txBox="1"/>
          <p:nvPr/>
        </p:nvSpPr>
        <p:spPr>
          <a:xfrm>
            <a:off x="3267888" y="1113155"/>
            <a:ext cx="2611200" cy="76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Merkur ist der sonnennächste Planet und der kleinste</a:t>
            </a:r>
            <a:endParaRPr>
              <a:solidFill>
                <a:schemeClr val="dk2"/>
              </a:solidFill>
              <a:latin typeface="Inter"/>
              <a:ea typeface="Inter"/>
              <a:cs typeface="Inter"/>
              <a:sym typeface="Inter"/>
            </a:endParaRPr>
          </a:p>
        </p:txBody>
      </p:sp>
      <p:sp>
        <p:nvSpPr>
          <p:cNvPr id="973" name="Google Shape;973;p65"/>
          <p:cNvSpPr txBox="1"/>
          <p:nvPr/>
        </p:nvSpPr>
        <p:spPr>
          <a:xfrm>
            <a:off x="865788" y="3279736"/>
            <a:ext cx="2611200" cy="45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Rentabilität</a:t>
            </a:r>
            <a:endParaRPr sz="1800">
              <a:solidFill>
                <a:schemeClr val="dk1"/>
              </a:solidFill>
              <a:latin typeface="Merriweather Black"/>
              <a:ea typeface="Merriweather Black"/>
              <a:cs typeface="Merriweather Black"/>
              <a:sym typeface="Merriweather Black"/>
            </a:endParaRPr>
          </a:p>
        </p:txBody>
      </p:sp>
      <p:sp>
        <p:nvSpPr>
          <p:cNvPr id="974" name="Google Shape;974;p65"/>
          <p:cNvSpPr txBox="1"/>
          <p:nvPr/>
        </p:nvSpPr>
        <p:spPr>
          <a:xfrm>
            <a:off x="5670025" y="3279736"/>
            <a:ext cx="2611200" cy="45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Durchführbarkeit</a:t>
            </a:r>
            <a:endParaRPr sz="1800">
              <a:solidFill>
                <a:schemeClr val="dk1"/>
              </a:solidFill>
              <a:latin typeface="Merriweather Black"/>
              <a:ea typeface="Merriweather Black"/>
              <a:cs typeface="Merriweather Black"/>
              <a:sym typeface="Merriweather Black"/>
            </a:endParaRPr>
          </a:p>
        </p:txBody>
      </p:sp>
      <p:sp>
        <p:nvSpPr>
          <p:cNvPr id="975" name="Google Shape;975;p65"/>
          <p:cNvSpPr txBox="1"/>
          <p:nvPr/>
        </p:nvSpPr>
        <p:spPr>
          <a:xfrm>
            <a:off x="5670000" y="3627450"/>
            <a:ext cx="2611200" cy="76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Obwohl er rot ist, ist der Mars eigentlich sehr kalt. Er hat zwei Monde!</a:t>
            </a:r>
            <a:endParaRPr>
              <a:solidFill>
                <a:schemeClr val="dk2"/>
              </a:solidFill>
              <a:latin typeface="Inter"/>
              <a:ea typeface="Inter"/>
              <a:cs typeface="Inter"/>
              <a:sym typeface="Inter"/>
            </a:endParaRPr>
          </a:p>
        </p:txBody>
      </p:sp>
      <p:sp>
        <p:nvSpPr>
          <p:cNvPr id="976" name="Google Shape;976;p65"/>
          <p:cNvSpPr txBox="1"/>
          <p:nvPr/>
        </p:nvSpPr>
        <p:spPr>
          <a:xfrm>
            <a:off x="865950" y="3627450"/>
            <a:ext cx="2611200" cy="76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Die Venus ist der zweite Planet des Sonnensystems und der drittkleinste</a:t>
            </a:r>
            <a:endParaRPr>
              <a:solidFill>
                <a:schemeClr val="dk2"/>
              </a:solidFill>
              <a:latin typeface="Inter"/>
              <a:ea typeface="Inter"/>
              <a:cs typeface="Inter"/>
              <a:sym typeface="Inter"/>
            </a:endParaRPr>
          </a:p>
        </p:txBody>
      </p:sp>
      <p:sp>
        <p:nvSpPr>
          <p:cNvPr id="977" name="Google Shape;977;p65"/>
          <p:cNvSpPr txBox="1"/>
          <p:nvPr/>
        </p:nvSpPr>
        <p:spPr>
          <a:xfrm>
            <a:off x="5481150" y="2472450"/>
            <a:ext cx="1836900" cy="379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Süßer Spot</a:t>
            </a:r>
            <a:endParaRPr sz="1800">
              <a:solidFill>
                <a:schemeClr val="dk1"/>
              </a:solidFill>
              <a:latin typeface="Merriweather Black"/>
              <a:ea typeface="Merriweather Black"/>
              <a:cs typeface="Merriweather Black"/>
              <a:sym typeface="Merriweather Black"/>
            </a:endParaRPr>
          </a:p>
        </p:txBody>
      </p:sp>
      <p:grpSp>
        <p:nvGrpSpPr>
          <p:cNvPr id="978" name="Google Shape;978;p65"/>
          <p:cNvGrpSpPr/>
          <p:nvPr/>
        </p:nvGrpSpPr>
        <p:grpSpPr>
          <a:xfrm>
            <a:off x="4411606" y="3180278"/>
            <a:ext cx="320895" cy="320895"/>
            <a:chOff x="4403235" y="3314090"/>
            <a:chExt cx="337500" cy="337500"/>
          </a:xfrm>
        </p:grpSpPr>
        <p:sp>
          <p:nvSpPr>
            <p:cNvPr id="979" name="Google Shape;979;p65"/>
            <p:cNvSpPr/>
            <p:nvPr/>
          </p:nvSpPr>
          <p:spPr>
            <a:xfrm>
              <a:off x="4403235" y="3314090"/>
              <a:ext cx="337500" cy="3375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5"/>
            <p:cNvSpPr/>
            <p:nvPr/>
          </p:nvSpPr>
          <p:spPr>
            <a:xfrm>
              <a:off x="4453775" y="3512550"/>
              <a:ext cx="174000" cy="13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81" name="Google Shape;981;p65"/>
          <p:cNvCxnSpPr>
            <a:stCxn id="980" idx="0"/>
            <a:endCxn id="977" idx="1"/>
          </p:cNvCxnSpPr>
          <p:nvPr/>
        </p:nvCxnSpPr>
        <p:spPr>
          <a:xfrm rot="10800000" flipH="1">
            <a:off x="4542379" y="2662174"/>
            <a:ext cx="938700" cy="706800"/>
          </a:xfrm>
          <a:prstGeom prst="straightConnector1">
            <a:avLst/>
          </a:prstGeom>
          <a:noFill/>
          <a:ln w="19050" cap="flat" cmpd="sng">
            <a:solidFill>
              <a:schemeClr val="dk2"/>
            </a:solidFill>
            <a:prstDash val="solid"/>
            <a:round/>
            <a:headEnd type="oval" w="med" len="med"/>
            <a:tailEnd type="none" w="med" len="med"/>
          </a:ln>
        </p:spPr>
      </p:cxn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85"/>
        <p:cNvGrpSpPr/>
        <p:nvPr/>
      </p:nvGrpSpPr>
      <p:grpSpPr>
        <a:xfrm>
          <a:off x="0" y="0"/>
          <a:ext cx="0" cy="0"/>
          <a:chOff x="0" y="0"/>
          <a:chExt cx="0" cy="0"/>
        </a:xfrm>
      </p:grpSpPr>
      <p:sp>
        <p:nvSpPr>
          <p:cNvPr id="986" name="Google Shape;986;p66"/>
          <p:cNvSpPr txBox="1">
            <a:spLocks noGrp="1"/>
          </p:cNvSpPr>
          <p:nvPr>
            <p:ph type="title"/>
          </p:nvPr>
        </p:nvSpPr>
        <p:spPr>
          <a:xfrm>
            <a:off x="683875" y="375125"/>
            <a:ext cx="777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Wollen die Kunden ein neues Produkt?</a:t>
            </a:r>
            <a:endParaRPr/>
          </a:p>
        </p:txBody>
      </p:sp>
      <p:sp>
        <p:nvSpPr>
          <p:cNvPr id="987" name="Google Shape;987;p66"/>
          <p:cNvSpPr txBox="1"/>
          <p:nvPr/>
        </p:nvSpPr>
        <p:spPr>
          <a:xfrm>
            <a:off x="3222375" y="4121541"/>
            <a:ext cx="2699100" cy="531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rgbClr val="595959"/>
                </a:solidFill>
                <a:latin typeface="Inter"/>
                <a:ea typeface="Inter"/>
                <a:cs typeface="Inter"/>
                <a:sym typeface="Inter"/>
              </a:rPr>
              <a:t>Folge dem Link in das Diagramm, um die Daten zu ändern und füge dann das neue hier ein. Für mehr Infos, </a:t>
            </a:r>
            <a:r>
              <a:rPr lang="de" sz="1000" b="1">
                <a:solidFill>
                  <a:srgbClr val="191919"/>
                </a:solidFill>
                <a:uFill>
                  <a:noFill/>
                </a:uFill>
                <a:latin typeface="Inter"/>
                <a:ea typeface="Inter"/>
                <a:cs typeface="Inter"/>
                <a:sym typeface="Inter"/>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klicke hier</a:t>
            </a:r>
            <a:endParaRPr sz="1000">
              <a:solidFill>
                <a:schemeClr val="dk2"/>
              </a:solidFill>
              <a:latin typeface="Inter"/>
              <a:ea typeface="Inter"/>
              <a:cs typeface="Inter"/>
              <a:sym typeface="Inter"/>
            </a:endParaRPr>
          </a:p>
        </p:txBody>
      </p:sp>
      <p:sp>
        <p:nvSpPr>
          <p:cNvPr id="988" name="Google Shape;988;p66"/>
          <p:cNvSpPr txBox="1"/>
          <p:nvPr/>
        </p:nvSpPr>
        <p:spPr>
          <a:xfrm>
            <a:off x="862200" y="1700850"/>
            <a:ext cx="1977900" cy="370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a:solidFill>
                  <a:schemeClr val="dk1"/>
                </a:solidFill>
                <a:latin typeface="Merriweather Black"/>
                <a:ea typeface="Merriweather Black"/>
                <a:cs typeface="Merriweather Black"/>
                <a:sym typeface="Merriweather Black"/>
              </a:rPr>
              <a:t>Venus</a:t>
            </a:r>
            <a:endParaRPr sz="1800">
              <a:solidFill>
                <a:schemeClr val="dk1"/>
              </a:solidFill>
              <a:latin typeface="Merriweather Black"/>
              <a:ea typeface="Merriweather Black"/>
              <a:cs typeface="Merriweather Black"/>
              <a:sym typeface="Merriweather Black"/>
            </a:endParaRPr>
          </a:p>
        </p:txBody>
      </p:sp>
      <p:sp>
        <p:nvSpPr>
          <p:cNvPr id="989" name="Google Shape;989;p66"/>
          <p:cNvSpPr txBox="1"/>
          <p:nvPr/>
        </p:nvSpPr>
        <p:spPr>
          <a:xfrm>
            <a:off x="862201" y="1967325"/>
            <a:ext cx="1977900" cy="604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de">
                <a:solidFill>
                  <a:schemeClr val="dk2"/>
                </a:solidFill>
                <a:latin typeface="Inter"/>
                <a:ea typeface="Inter"/>
                <a:cs typeface="Inter"/>
                <a:sym typeface="Inter"/>
              </a:rPr>
              <a:t>Die Venus ist fast so groß wie die Erde</a:t>
            </a:r>
            <a:endParaRPr>
              <a:solidFill>
                <a:schemeClr val="dk2"/>
              </a:solidFill>
              <a:latin typeface="Inter"/>
              <a:ea typeface="Inter"/>
              <a:cs typeface="Inter"/>
              <a:sym typeface="Inter"/>
            </a:endParaRPr>
          </a:p>
        </p:txBody>
      </p:sp>
      <p:sp>
        <p:nvSpPr>
          <p:cNvPr id="990" name="Google Shape;990;p66"/>
          <p:cNvSpPr txBox="1"/>
          <p:nvPr/>
        </p:nvSpPr>
        <p:spPr>
          <a:xfrm>
            <a:off x="1819701" y="1361960"/>
            <a:ext cx="1020300" cy="390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a:solidFill>
                  <a:schemeClr val="accent2"/>
                </a:solidFill>
                <a:latin typeface="Merriweather Black"/>
                <a:ea typeface="Merriweather Black"/>
                <a:cs typeface="Merriweather Black"/>
                <a:sym typeface="Merriweather Black"/>
              </a:rPr>
              <a:t>33%</a:t>
            </a:r>
            <a:endParaRPr sz="1800">
              <a:solidFill>
                <a:schemeClr val="accent2"/>
              </a:solidFill>
              <a:latin typeface="Merriweather Black"/>
              <a:ea typeface="Merriweather Black"/>
              <a:cs typeface="Merriweather Black"/>
              <a:sym typeface="Merriweather Black"/>
            </a:endParaRPr>
          </a:p>
        </p:txBody>
      </p:sp>
      <p:sp>
        <p:nvSpPr>
          <p:cNvPr id="991" name="Google Shape;991;p66"/>
          <p:cNvSpPr txBox="1"/>
          <p:nvPr/>
        </p:nvSpPr>
        <p:spPr>
          <a:xfrm>
            <a:off x="862200" y="3178712"/>
            <a:ext cx="1977900" cy="370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a:solidFill>
                  <a:schemeClr val="dk1"/>
                </a:solidFill>
                <a:latin typeface="Merriweather Black"/>
                <a:ea typeface="Merriweather Black"/>
                <a:cs typeface="Merriweather Black"/>
                <a:sym typeface="Merriweather Black"/>
              </a:rPr>
              <a:t>Mars</a:t>
            </a:r>
            <a:endParaRPr sz="1800">
              <a:solidFill>
                <a:schemeClr val="dk1"/>
              </a:solidFill>
              <a:latin typeface="Merriweather Black"/>
              <a:ea typeface="Merriweather Black"/>
              <a:cs typeface="Merriweather Black"/>
              <a:sym typeface="Merriweather Black"/>
            </a:endParaRPr>
          </a:p>
        </p:txBody>
      </p:sp>
      <p:sp>
        <p:nvSpPr>
          <p:cNvPr id="992" name="Google Shape;992;p66"/>
          <p:cNvSpPr txBox="1"/>
          <p:nvPr/>
        </p:nvSpPr>
        <p:spPr>
          <a:xfrm>
            <a:off x="862201" y="3445225"/>
            <a:ext cx="1977900" cy="604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de">
                <a:solidFill>
                  <a:schemeClr val="dk2"/>
                </a:solidFill>
                <a:latin typeface="Inter"/>
                <a:ea typeface="Inter"/>
                <a:cs typeface="Inter"/>
                <a:sym typeface="Inter"/>
              </a:rPr>
              <a:t>Obwohl er rot ist, ist der Mars sehr kalt</a:t>
            </a:r>
            <a:endParaRPr>
              <a:solidFill>
                <a:schemeClr val="dk2"/>
              </a:solidFill>
              <a:latin typeface="Inter"/>
              <a:ea typeface="Inter"/>
              <a:cs typeface="Inter"/>
              <a:sym typeface="Inter"/>
            </a:endParaRPr>
          </a:p>
        </p:txBody>
      </p:sp>
      <p:sp>
        <p:nvSpPr>
          <p:cNvPr id="993" name="Google Shape;993;p66"/>
          <p:cNvSpPr txBox="1"/>
          <p:nvPr/>
        </p:nvSpPr>
        <p:spPr>
          <a:xfrm>
            <a:off x="1819701" y="2839860"/>
            <a:ext cx="1020300" cy="390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a:solidFill>
                  <a:schemeClr val="accent2"/>
                </a:solidFill>
                <a:latin typeface="Merriweather Black"/>
                <a:ea typeface="Merriweather Black"/>
                <a:cs typeface="Merriweather Black"/>
                <a:sym typeface="Merriweather Black"/>
              </a:rPr>
              <a:t>16%</a:t>
            </a:r>
            <a:endParaRPr sz="1800">
              <a:solidFill>
                <a:schemeClr val="accent2"/>
              </a:solidFill>
              <a:latin typeface="Merriweather Black"/>
              <a:ea typeface="Merriweather Black"/>
              <a:cs typeface="Merriweather Black"/>
              <a:sym typeface="Merriweather Black"/>
            </a:endParaRPr>
          </a:p>
        </p:txBody>
      </p:sp>
      <p:sp>
        <p:nvSpPr>
          <p:cNvPr id="994" name="Google Shape;994;p66"/>
          <p:cNvSpPr txBox="1"/>
          <p:nvPr/>
        </p:nvSpPr>
        <p:spPr>
          <a:xfrm>
            <a:off x="6303775" y="1700850"/>
            <a:ext cx="1977900" cy="370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a:solidFill>
                  <a:schemeClr val="dk1"/>
                </a:solidFill>
                <a:latin typeface="Merriweather Black"/>
                <a:ea typeface="Merriweather Black"/>
                <a:cs typeface="Merriweather Black"/>
                <a:sym typeface="Merriweather Black"/>
              </a:rPr>
              <a:t>Ceres</a:t>
            </a:r>
            <a:endParaRPr sz="1800">
              <a:solidFill>
                <a:schemeClr val="dk1"/>
              </a:solidFill>
              <a:latin typeface="Merriweather Black"/>
              <a:ea typeface="Merriweather Black"/>
              <a:cs typeface="Merriweather Black"/>
              <a:sym typeface="Merriweather Black"/>
            </a:endParaRPr>
          </a:p>
        </p:txBody>
      </p:sp>
      <p:sp>
        <p:nvSpPr>
          <p:cNvPr id="995" name="Google Shape;995;p66"/>
          <p:cNvSpPr txBox="1"/>
          <p:nvPr/>
        </p:nvSpPr>
        <p:spPr>
          <a:xfrm>
            <a:off x="6303790" y="1967325"/>
            <a:ext cx="1977900" cy="60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de">
                <a:solidFill>
                  <a:schemeClr val="dk2"/>
                </a:solidFill>
                <a:latin typeface="Inter"/>
                <a:ea typeface="Inter"/>
                <a:cs typeface="Inter"/>
                <a:sym typeface="Inter"/>
              </a:rPr>
              <a:t>Ceres befindet sich im Asteroidengürtel</a:t>
            </a:r>
            <a:endParaRPr>
              <a:solidFill>
                <a:schemeClr val="dk2"/>
              </a:solidFill>
              <a:latin typeface="Inter"/>
              <a:ea typeface="Inter"/>
              <a:cs typeface="Inter"/>
              <a:sym typeface="Inter"/>
            </a:endParaRPr>
          </a:p>
        </p:txBody>
      </p:sp>
      <p:sp>
        <p:nvSpPr>
          <p:cNvPr id="996" name="Google Shape;996;p66"/>
          <p:cNvSpPr txBox="1"/>
          <p:nvPr/>
        </p:nvSpPr>
        <p:spPr>
          <a:xfrm>
            <a:off x="6303787" y="1361960"/>
            <a:ext cx="1020300" cy="390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a:solidFill>
                  <a:schemeClr val="accent2"/>
                </a:solidFill>
                <a:latin typeface="Merriweather Black"/>
                <a:ea typeface="Merriweather Black"/>
                <a:cs typeface="Merriweather Black"/>
                <a:sym typeface="Merriweather Black"/>
              </a:rPr>
              <a:t>20%</a:t>
            </a:r>
            <a:endParaRPr sz="1800">
              <a:solidFill>
                <a:schemeClr val="accent2"/>
              </a:solidFill>
              <a:latin typeface="Merriweather Black"/>
              <a:ea typeface="Merriweather Black"/>
              <a:cs typeface="Merriweather Black"/>
              <a:sym typeface="Merriweather Black"/>
            </a:endParaRPr>
          </a:p>
        </p:txBody>
      </p:sp>
      <p:sp>
        <p:nvSpPr>
          <p:cNvPr id="997" name="Google Shape;997;p66"/>
          <p:cNvSpPr txBox="1"/>
          <p:nvPr/>
        </p:nvSpPr>
        <p:spPr>
          <a:xfrm>
            <a:off x="6303775" y="3178713"/>
            <a:ext cx="1977900" cy="370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a:solidFill>
                  <a:schemeClr val="dk1"/>
                </a:solidFill>
                <a:latin typeface="Merriweather Black"/>
                <a:ea typeface="Merriweather Black"/>
                <a:cs typeface="Merriweather Black"/>
                <a:sym typeface="Merriweather Black"/>
              </a:rPr>
              <a:t>Saturn</a:t>
            </a:r>
            <a:endParaRPr sz="1800">
              <a:solidFill>
                <a:schemeClr val="dk1"/>
              </a:solidFill>
              <a:latin typeface="Merriweather Black"/>
              <a:ea typeface="Merriweather Black"/>
              <a:cs typeface="Merriweather Black"/>
              <a:sym typeface="Merriweather Black"/>
            </a:endParaRPr>
          </a:p>
        </p:txBody>
      </p:sp>
      <p:sp>
        <p:nvSpPr>
          <p:cNvPr id="998" name="Google Shape;998;p66"/>
          <p:cNvSpPr txBox="1"/>
          <p:nvPr/>
        </p:nvSpPr>
        <p:spPr>
          <a:xfrm>
            <a:off x="6303790" y="3445225"/>
            <a:ext cx="1977900" cy="60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de">
                <a:solidFill>
                  <a:schemeClr val="dk2"/>
                </a:solidFill>
                <a:latin typeface="Inter"/>
                <a:ea typeface="Inter"/>
                <a:cs typeface="Inter"/>
                <a:sym typeface="Inter"/>
              </a:rPr>
              <a:t>Der Saturn ist der sechste Planet</a:t>
            </a:r>
            <a:endParaRPr>
              <a:solidFill>
                <a:schemeClr val="dk2"/>
              </a:solidFill>
              <a:latin typeface="Inter"/>
              <a:ea typeface="Inter"/>
              <a:cs typeface="Inter"/>
              <a:sym typeface="Inter"/>
            </a:endParaRPr>
          </a:p>
        </p:txBody>
      </p:sp>
      <p:sp>
        <p:nvSpPr>
          <p:cNvPr id="999" name="Google Shape;999;p66"/>
          <p:cNvSpPr txBox="1"/>
          <p:nvPr/>
        </p:nvSpPr>
        <p:spPr>
          <a:xfrm>
            <a:off x="6303787" y="2839860"/>
            <a:ext cx="1020300" cy="390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a:solidFill>
                  <a:schemeClr val="accent2"/>
                </a:solidFill>
                <a:latin typeface="Merriweather Black"/>
                <a:ea typeface="Merriweather Black"/>
                <a:cs typeface="Merriweather Black"/>
                <a:sym typeface="Merriweather Black"/>
              </a:rPr>
              <a:t>31%</a:t>
            </a:r>
            <a:endParaRPr sz="1800">
              <a:solidFill>
                <a:schemeClr val="accent2"/>
              </a:solidFill>
              <a:latin typeface="Merriweather Black"/>
              <a:ea typeface="Merriweather Black"/>
              <a:cs typeface="Merriweather Black"/>
              <a:sym typeface="Merriweather Black"/>
            </a:endParaRPr>
          </a:p>
        </p:txBody>
      </p:sp>
      <p:pic>
        <p:nvPicPr>
          <p:cNvPr id="1000" name="Google Shape;1000;p66" title="Points scored">
            <a:hlinkClick r:id="rId4"/>
          </p:cNvPr>
          <p:cNvPicPr preferRelativeResize="0"/>
          <p:nvPr/>
        </p:nvPicPr>
        <p:blipFill>
          <a:blip r:embed="rId5">
            <a:alphaModFix/>
          </a:blip>
          <a:stretch>
            <a:fillRect/>
          </a:stretch>
        </p:blipFill>
        <p:spPr>
          <a:xfrm>
            <a:off x="3259475" y="1376842"/>
            <a:ext cx="2624850" cy="2624823"/>
          </a:xfrm>
          <a:prstGeom prst="rect">
            <a:avLst/>
          </a:prstGeom>
          <a:noFill/>
          <a:ln>
            <a:noFill/>
          </a:ln>
        </p:spPr>
      </p:pic>
      <p:sp>
        <p:nvSpPr>
          <p:cNvPr id="1001" name="Google Shape;1001;p66"/>
          <p:cNvSpPr/>
          <p:nvPr/>
        </p:nvSpPr>
        <p:spPr>
          <a:xfrm>
            <a:off x="2916200" y="1783962"/>
            <a:ext cx="204600" cy="204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6"/>
          <p:cNvSpPr/>
          <p:nvPr/>
        </p:nvSpPr>
        <p:spPr>
          <a:xfrm>
            <a:off x="2916200" y="3261862"/>
            <a:ext cx="204600" cy="204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6"/>
          <p:cNvSpPr/>
          <p:nvPr/>
        </p:nvSpPr>
        <p:spPr>
          <a:xfrm>
            <a:off x="6022975" y="1783962"/>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6"/>
          <p:cNvSpPr/>
          <p:nvPr/>
        </p:nvSpPr>
        <p:spPr>
          <a:xfrm>
            <a:off x="6022975" y="3261862"/>
            <a:ext cx="204600" cy="204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008"/>
        <p:cNvGrpSpPr/>
        <p:nvPr/>
      </p:nvGrpSpPr>
      <p:grpSpPr>
        <a:xfrm>
          <a:off x="0" y="0"/>
          <a:ext cx="0" cy="0"/>
          <a:chOff x="0" y="0"/>
          <a:chExt cx="0" cy="0"/>
        </a:xfrm>
      </p:grpSpPr>
      <p:sp>
        <p:nvSpPr>
          <p:cNvPr id="1009" name="Google Shape;1009;p67"/>
          <p:cNvSpPr txBox="1">
            <a:spLocks noGrp="1"/>
          </p:cNvSpPr>
          <p:nvPr>
            <p:ph type="title"/>
          </p:nvPr>
        </p:nvSpPr>
        <p:spPr>
          <a:xfrm>
            <a:off x="683875" y="375125"/>
            <a:ext cx="777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Business Fall</a:t>
            </a:r>
            <a:endParaRPr/>
          </a:p>
        </p:txBody>
      </p:sp>
      <p:sp>
        <p:nvSpPr>
          <p:cNvPr id="1010" name="Google Shape;1010;p67"/>
          <p:cNvSpPr txBox="1"/>
          <p:nvPr/>
        </p:nvSpPr>
        <p:spPr>
          <a:xfrm>
            <a:off x="691875" y="1133861"/>
            <a:ext cx="1470900" cy="3717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Projektkosten</a:t>
            </a:r>
            <a:endParaRPr>
              <a:solidFill>
                <a:schemeClr val="dk1"/>
              </a:solidFill>
              <a:latin typeface="Inter"/>
              <a:ea typeface="Inter"/>
              <a:cs typeface="Inter"/>
              <a:sym typeface="Inter"/>
            </a:endParaRPr>
          </a:p>
        </p:txBody>
      </p:sp>
      <p:sp>
        <p:nvSpPr>
          <p:cNvPr id="1011" name="Google Shape;1011;p67"/>
          <p:cNvSpPr txBox="1"/>
          <p:nvPr/>
        </p:nvSpPr>
        <p:spPr>
          <a:xfrm>
            <a:off x="2162577" y="1133857"/>
            <a:ext cx="1014300" cy="371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1,5M€</a:t>
            </a:r>
            <a:endParaRPr sz="1800">
              <a:solidFill>
                <a:schemeClr val="lt1"/>
              </a:solidFill>
              <a:latin typeface="Merriweather Black"/>
              <a:ea typeface="Merriweather Black"/>
              <a:cs typeface="Merriweather Black"/>
              <a:sym typeface="Merriweather Black"/>
            </a:endParaRPr>
          </a:p>
        </p:txBody>
      </p:sp>
      <p:sp>
        <p:nvSpPr>
          <p:cNvPr id="1012" name="Google Shape;1012;p67"/>
          <p:cNvSpPr txBox="1"/>
          <p:nvPr/>
        </p:nvSpPr>
        <p:spPr>
          <a:xfrm>
            <a:off x="3329506" y="1133861"/>
            <a:ext cx="1470900" cy="3717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Leistungen</a:t>
            </a:r>
            <a:endParaRPr>
              <a:solidFill>
                <a:schemeClr val="dk1"/>
              </a:solidFill>
              <a:latin typeface="Inter"/>
              <a:ea typeface="Inter"/>
              <a:cs typeface="Inter"/>
              <a:sym typeface="Inter"/>
            </a:endParaRPr>
          </a:p>
        </p:txBody>
      </p:sp>
      <p:sp>
        <p:nvSpPr>
          <p:cNvPr id="1013" name="Google Shape;1013;p67"/>
          <p:cNvSpPr txBox="1"/>
          <p:nvPr/>
        </p:nvSpPr>
        <p:spPr>
          <a:xfrm>
            <a:off x="4800208" y="1133857"/>
            <a:ext cx="1014300" cy="371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3,4M€</a:t>
            </a:r>
            <a:endParaRPr sz="1800">
              <a:solidFill>
                <a:schemeClr val="lt1"/>
              </a:solidFill>
              <a:latin typeface="Merriweather Black"/>
              <a:ea typeface="Merriweather Black"/>
              <a:cs typeface="Merriweather Black"/>
              <a:sym typeface="Merriweather Black"/>
            </a:endParaRPr>
          </a:p>
        </p:txBody>
      </p:sp>
      <p:sp>
        <p:nvSpPr>
          <p:cNvPr id="1014" name="Google Shape;1014;p67"/>
          <p:cNvSpPr txBox="1"/>
          <p:nvPr/>
        </p:nvSpPr>
        <p:spPr>
          <a:xfrm>
            <a:off x="5967126" y="1133861"/>
            <a:ext cx="1470900" cy="3717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Andere</a:t>
            </a:r>
            <a:endParaRPr>
              <a:solidFill>
                <a:schemeClr val="dk1"/>
              </a:solidFill>
              <a:latin typeface="Inter"/>
              <a:ea typeface="Inter"/>
              <a:cs typeface="Inter"/>
              <a:sym typeface="Inter"/>
            </a:endParaRPr>
          </a:p>
        </p:txBody>
      </p:sp>
      <p:sp>
        <p:nvSpPr>
          <p:cNvPr id="1015" name="Google Shape;1015;p67"/>
          <p:cNvSpPr txBox="1"/>
          <p:nvPr/>
        </p:nvSpPr>
        <p:spPr>
          <a:xfrm>
            <a:off x="7437828" y="1133857"/>
            <a:ext cx="1014300" cy="371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2,3M€</a:t>
            </a:r>
            <a:endParaRPr sz="1800">
              <a:solidFill>
                <a:schemeClr val="lt1"/>
              </a:solidFill>
              <a:latin typeface="Merriweather Black"/>
              <a:ea typeface="Merriweather Black"/>
              <a:cs typeface="Merriweather Black"/>
              <a:sym typeface="Merriweather Black"/>
            </a:endParaRPr>
          </a:p>
        </p:txBody>
      </p:sp>
      <p:pic>
        <p:nvPicPr>
          <p:cNvPr id="1016" name="Google Shape;1016;p67" title="Chart">
            <a:hlinkClick r:id="rId3"/>
          </p:cNvPr>
          <p:cNvPicPr preferRelativeResize="0"/>
          <p:nvPr/>
        </p:nvPicPr>
        <p:blipFill>
          <a:blip r:embed="rId4">
            <a:alphaModFix/>
          </a:blip>
          <a:stretch>
            <a:fillRect/>
          </a:stretch>
        </p:blipFill>
        <p:spPr>
          <a:xfrm>
            <a:off x="681425" y="2076002"/>
            <a:ext cx="3873025" cy="1275706"/>
          </a:xfrm>
          <a:prstGeom prst="rect">
            <a:avLst/>
          </a:prstGeom>
          <a:noFill/>
          <a:ln>
            <a:noFill/>
          </a:ln>
        </p:spPr>
      </p:pic>
      <p:sp>
        <p:nvSpPr>
          <p:cNvPr id="1017" name="Google Shape;1017;p67"/>
          <p:cNvSpPr txBox="1"/>
          <p:nvPr/>
        </p:nvSpPr>
        <p:spPr>
          <a:xfrm>
            <a:off x="681450" y="3308865"/>
            <a:ext cx="3873000" cy="36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rgbClr val="595959"/>
                </a:solidFill>
                <a:latin typeface="Inter"/>
                <a:ea typeface="Inter"/>
                <a:cs typeface="Inter"/>
                <a:sym typeface="Inter"/>
              </a:rPr>
              <a:t>Folge dem Link in das Diagramm, um die Daten zu ändern und füge dann das neue hier ein. Für mehr Infos, </a:t>
            </a:r>
            <a:r>
              <a:rPr lang="de" sz="1000" b="1">
                <a:solidFill>
                  <a:srgbClr val="191919"/>
                </a:solidFill>
                <a:uFill>
                  <a:noFill/>
                </a:uFill>
                <a:latin typeface="Inter"/>
                <a:ea typeface="Inter"/>
                <a:cs typeface="Inter"/>
                <a:sym typeface="Inter"/>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klicke hier</a:t>
            </a:r>
            <a:endParaRPr sz="1000" b="1">
              <a:solidFill>
                <a:srgbClr val="191919"/>
              </a:solidFill>
              <a:latin typeface="Inter"/>
              <a:ea typeface="Inter"/>
              <a:cs typeface="Inter"/>
              <a:sym typeface="Inter"/>
            </a:endParaRPr>
          </a:p>
        </p:txBody>
      </p:sp>
      <p:sp>
        <p:nvSpPr>
          <p:cNvPr id="1018" name="Google Shape;1018;p67"/>
          <p:cNvSpPr txBox="1"/>
          <p:nvPr/>
        </p:nvSpPr>
        <p:spPr>
          <a:xfrm>
            <a:off x="691875" y="1657957"/>
            <a:ext cx="3803100" cy="371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Umsatz</a:t>
            </a:r>
            <a:endParaRPr sz="1800">
              <a:solidFill>
                <a:schemeClr val="lt1"/>
              </a:solidFill>
              <a:latin typeface="Merriweather Black"/>
              <a:ea typeface="Merriweather Black"/>
              <a:cs typeface="Merriweather Black"/>
              <a:sym typeface="Merriweather Black"/>
            </a:endParaRPr>
          </a:p>
        </p:txBody>
      </p:sp>
      <p:sp>
        <p:nvSpPr>
          <p:cNvPr id="1019" name="Google Shape;1019;p67"/>
          <p:cNvSpPr txBox="1"/>
          <p:nvPr/>
        </p:nvSpPr>
        <p:spPr>
          <a:xfrm>
            <a:off x="4648912" y="1657957"/>
            <a:ext cx="3803100" cy="371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Auswirkungen ändern</a:t>
            </a:r>
            <a:endParaRPr sz="1800">
              <a:solidFill>
                <a:schemeClr val="lt1"/>
              </a:solidFill>
              <a:latin typeface="Merriweather Black"/>
              <a:ea typeface="Merriweather Black"/>
              <a:cs typeface="Merriweather Black"/>
              <a:sym typeface="Merriweather Black"/>
            </a:endParaRPr>
          </a:p>
        </p:txBody>
      </p:sp>
      <p:sp>
        <p:nvSpPr>
          <p:cNvPr id="1020" name="Google Shape;1020;p67"/>
          <p:cNvSpPr txBox="1"/>
          <p:nvPr/>
        </p:nvSpPr>
        <p:spPr>
          <a:xfrm>
            <a:off x="4648900" y="2182057"/>
            <a:ext cx="1163400" cy="3717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Niedrig</a:t>
            </a:r>
            <a:endParaRPr>
              <a:solidFill>
                <a:schemeClr val="dk1"/>
              </a:solidFill>
              <a:latin typeface="Inter"/>
              <a:ea typeface="Inter"/>
              <a:cs typeface="Inter"/>
              <a:sym typeface="Inter"/>
            </a:endParaRPr>
          </a:p>
        </p:txBody>
      </p:sp>
      <p:sp>
        <p:nvSpPr>
          <p:cNvPr id="1021" name="Google Shape;1021;p67"/>
          <p:cNvSpPr txBox="1"/>
          <p:nvPr/>
        </p:nvSpPr>
        <p:spPr>
          <a:xfrm>
            <a:off x="5968807" y="2182057"/>
            <a:ext cx="1163400" cy="3717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lt1"/>
                </a:solidFill>
                <a:latin typeface="Inter"/>
                <a:ea typeface="Inter"/>
                <a:cs typeface="Inter"/>
                <a:sym typeface="Inter"/>
              </a:rPr>
              <a:t>Mittel</a:t>
            </a:r>
            <a:endParaRPr>
              <a:solidFill>
                <a:schemeClr val="lt1"/>
              </a:solidFill>
              <a:latin typeface="Inter"/>
              <a:ea typeface="Inter"/>
              <a:cs typeface="Inter"/>
              <a:sym typeface="Inter"/>
            </a:endParaRPr>
          </a:p>
        </p:txBody>
      </p:sp>
      <p:sp>
        <p:nvSpPr>
          <p:cNvPr id="1022" name="Google Shape;1022;p67"/>
          <p:cNvSpPr txBox="1"/>
          <p:nvPr/>
        </p:nvSpPr>
        <p:spPr>
          <a:xfrm>
            <a:off x="7288715" y="2182057"/>
            <a:ext cx="1163400" cy="3717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Hoch</a:t>
            </a:r>
            <a:endParaRPr>
              <a:solidFill>
                <a:schemeClr val="dk1"/>
              </a:solidFill>
              <a:latin typeface="Inter"/>
              <a:ea typeface="Inter"/>
              <a:cs typeface="Inter"/>
              <a:sym typeface="Inter"/>
            </a:endParaRPr>
          </a:p>
        </p:txBody>
      </p:sp>
      <p:sp>
        <p:nvSpPr>
          <p:cNvPr id="1023" name="Google Shape;1023;p67"/>
          <p:cNvSpPr txBox="1"/>
          <p:nvPr/>
        </p:nvSpPr>
        <p:spPr>
          <a:xfrm>
            <a:off x="4648912" y="2706157"/>
            <a:ext cx="3803100" cy="371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Immaterieller Werte</a:t>
            </a:r>
            <a:endParaRPr sz="1800">
              <a:solidFill>
                <a:schemeClr val="lt1"/>
              </a:solidFill>
              <a:latin typeface="Merriweather Black"/>
              <a:ea typeface="Merriweather Black"/>
              <a:cs typeface="Merriweather Black"/>
              <a:sym typeface="Merriweather Black"/>
            </a:endParaRPr>
          </a:p>
        </p:txBody>
      </p:sp>
      <p:sp>
        <p:nvSpPr>
          <p:cNvPr id="1024" name="Google Shape;1024;p67"/>
          <p:cNvSpPr txBox="1"/>
          <p:nvPr/>
        </p:nvSpPr>
        <p:spPr>
          <a:xfrm>
            <a:off x="4648900" y="3184339"/>
            <a:ext cx="3803100" cy="37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Jupiter ist der größte in unserem Sonnensystem!</a:t>
            </a:r>
            <a:endParaRPr>
              <a:solidFill>
                <a:schemeClr val="dk2"/>
              </a:solidFill>
              <a:latin typeface="Inter"/>
              <a:ea typeface="Inter"/>
              <a:cs typeface="Inter"/>
              <a:sym typeface="Inter"/>
            </a:endParaRPr>
          </a:p>
        </p:txBody>
      </p:sp>
      <p:sp>
        <p:nvSpPr>
          <p:cNvPr id="1025" name="Google Shape;1025;p67"/>
          <p:cNvSpPr txBox="1"/>
          <p:nvPr/>
        </p:nvSpPr>
        <p:spPr>
          <a:xfrm>
            <a:off x="4648912" y="3757607"/>
            <a:ext cx="3803100" cy="371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Strategische Ausrichtung</a:t>
            </a:r>
            <a:endParaRPr sz="1800">
              <a:solidFill>
                <a:schemeClr val="lt1"/>
              </a:solidFill>
              <a:latin typeface="Merriweather Black"/>
              <a:ea typeface="Merriweather Black"/>
              <a:cs typeface="Merriweather Black"/>
              <a:sym typeface="Merriweather Black"/>
            </a:endParaRPr>
          </a:p>
        </p:txBody>
      </p:sp>
      <p:sp>
        <p:nvSpPr>
          <p:cNvPr id="1026" name="Google Shape;1026;p67"/>
          <p:cNvSpPr txBox="1"/>
          <p:nvPr/>
        </p:nvSpPr>
        <p:spPr>
          <a:xfrm>
            <a:off x="4648900" y="4235789"/>
            <a:ext cx="3803100" cy="37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äußerste Planet unseres Sonnensystems!</a:t>
            </a:r>
            <a:endParaRPr>
              <a:solidFill>
                <a:schemeClr val="dk2"/>
              </a:solidFill>
              <a:latin typeface="Inter"/>
              <a:ea typeface="Inter"/>
              <a:cs typeface="Inter"/>
              <a:sym typeface="Inter"/>
            </a:endParaRPr>
          </a:p>
        </p:txBody>
      </p:sp>
      <p:sp>
        <p:nvSpPr>
          <p:cNvPr id="1027" name="Google Shape;1027;p67"/>
          <p:cNvSpPr txBox="1"/>
          <p:nvPr/>
        </p:nvSpPr>
        <p:spPr>
          <a:xfrm>
            <a:off x="691875" y="3757607"/>
            <a:ext cx="3803100" cy="371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Projektmanager</a:t>
            </a:r>
            <a:endParaRPr sz="1800">
              <a:solidFill>
                <a:schemeClr val="lt1"/>
              </a:solidFill>
              <a:latin typeface="Merriweather Black"/>
              <a:ea typeface="Merriweather Black"/>
              <a:cs typeface="Merriweather Black"/>
              <a:sym typeface="Merriweather Black"/>
            </a:endParaRPr>
          </a:p>
        </p:txBody>
      </p:sp>
      <p:sp>
        <p:nvSpPr>
          <p:cNvPr id="1028" name="Google Shape;1028;p67"/>
          <p:cNvSpPr txBox="1"/>
          <p:nvPr/>
        </p:nvSpPr>
        <p:spPr>
          <a:xfrm>
            <a:off x="691875" y="4235789"/>
            <a:ext cx="3803100" cy="37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Erika Newman</a:t>
            </a:r>
            <a:endParaRPr>
              <a:solidFill>
                <a:schemeClr val="dk2"/>
              </a:solidFill>
              <a:latin typeface="Inter"/>
              <a:ea typeface="Inter"/>
              <a:cs typeface="Inter"/>
              <a:sym typeface="Inter"/>
            </a:endParaRPr>
          </a:p>
          <a:p>
            <a:pPr marL="0" lvl="0" indent="0" algn="ctr" rtl="0">
              <a:spcBef>
                <a:spcPts val="0"/>
              </a:spcBef>
              <a:spcAft>
                <a:spcPts val="0"/>
              </a:spcAft>
              <a:buNone/>
            </a:pPr>
            <a:r>
              <a:rPr lang="de">
                <a:solidFill>
                  <a:schemeClr val="dk2"/>
                </a:solidFill>
                <a:latin typeface="Inter"/>
                <a:ea typeface="Inter"/>
                <a:cs typeface="Inter"/>
                <a:sym typeface="Inter"/>
              </a:rPr>
              <a:t>Derek Klein</a:t>
            </a:r>
            <a:endParaRPr>
              <a:solidFill>
                <a:schemeClr val="dk2"/>
              </a:solidFill>
              <a:latin typeface="Inter"/>
              <a:ea typeface="Inter"/>
              <a:cs typeface="Inter"/>
              <a:sym typeface="Inte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032"/>
        <p:cNvGrpSpPr/>
        <p:nvPr/>
      </p:nvGrpSpPr>
      <p:grpSpPr>
        <a:xfrm>
          <a:off x="0" y="0"/>
          <a:ext cx="0" cy="0"/>
          <a:chOff x="0" y="0"/>
          <a:chExt cx="0" cy="0"/>
        </a:xfrm>
      </p:grpSpPr>
      <p:sp>
        <p:nvSpPr>
          <p:cNvPr id="1033" name="Google Shape;1033;p68"/>
          <p:cNvSpPr txBox="1">
            <a:spLocks noGrp="1"/>
          </p:cNvSpPr>
          <p:nvPr>
            <p:ph type="title"/>
          </p:nvPr>
        </p:nvSpPr>
        <p:spPr>
          <a:xfrm>
            <a:off x="481450" y="375125"/>
            <a:ext cx="8180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PESTEL Analyse</a:t>
            </a:r>
            <a:endParaRPr/>
          </a:p>
        </p:txBody>
      </p:sp>
      <p:sp>
        <p:nvSpPr>
          <p:cNvPr id="1034" name="Google Shape;1034;p68"/>
          <p:cNvSpPr/>
          <p:nvPr/>
        </p:nvSpPr>
        <p:spPr>
          <a:xfrm>
            <a:off x="1531349" y="2454690"/>
            <a:ext cx="715800" cy="734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3300">
                <a:solidFill>
                  <a:schemeClr val="lt1"/>
                </a:solidFill>
                <a:latin typeface="Merriweather Black"/>
                <a:ea typeface="Merriweather Black"/>
                <a:cs typeface="Merriweather Black"/>
                <a:sym typeface="Merriweather Black"/>
              </a:rPr>
              <a:t>P</a:t>
            </a:r>
            <a:endParaRPr sz="3300">
              <a:solidFill>
                <a:schemeClr val="lt1"/>
              </a:solidFill>
              <a:latin typeface="Merriweather Black"/>
              <a:ea typeface="Merriweather Black"/>
              <a:cs typeface="Merriweather Black"/>
              <a:sym typeface="Merriweather Black"/>
            </a:endParaRPr>
          </a:p>
        </p:txBody>
      </p:sp>
      <p:sp>
        <p:nvSpPr>
          <p:cNvPr id="1035" name="Google Shape;1035;p68"/>
          <p:cNvSpPr txBox="1"/>
          <p:nvPr/>
        </p:nvSpPr>
        <p:spPr>
          <a:xfrm>
            <a:off x="3320200" y="1097250"/>
            <a:ext cx="2503500" cy="4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Social</a:t>
            </a:r>
            <a:endParaRPr sz="1800">
              <a:solidFill>
                <a:schemeClr val="dk1"/>
              </a:solidFill>
              <a:latin typeface="Merriweather Black"/>
              <a:ea typeface="Merriweather Black"/>
              <a:cs typeface="Merriweather Black"/>
              <a:sym typeface="Merriweather Black"/>
            </a:endParaRPr>
          </a:p>
        </p:txBody>
      </p:sp>
      <p:sp>
        <p:nvSpPr>
          <p:cNvPr id="1036" name="Google Shape;1036;p68"/>
          <p:cNvSpPr txBox="1"/>
          <p:nvPr/>
        </p:nvSpPr>
        <p:spPr>
          <a:xfrm>
            <a:off x="3386500" y="1435650"/>
            <a:ext cx="23709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Jupiter ist der größte in unserem Sonnensystem!</a:t>
            </a:r>
            <a:endParaRPr>
              <a:solidFill>
                <a:schemeClr val="dk2"/>
              </a:solidFill>
              <a:latin typeface="Inter"/>
              <a:ea typeface="Inter"/>
              <a:cs typeface="Inter"/>
              <a:sym typeface="Inter"/>
            </a:endParaRPr>
          </a:p>
        </p:txBody>
      </p:sp>
      <p:sp>
        <p:nvSpPr>
          <p:cNvPr id="1037" name="Google Shape;1037;p68"/>
          <p:cNvSpPr txBox="1"/>
          <p:nvPr/>
        </p:nvSpPr>
        <p:spPr>
          <a:xfrm>
            <a:off x="637400" y="1097250"/>
            <a:ext cx="2503500" cy="4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Political</a:t>
            </a:r>
            <a:endParaRPr sz="1800">
              <a:solidFill>
                <a:schemeClr val="dk1"/>
              </a:solidFill>
              <a:latin typeface="Merriweather Black"/>
              <a:ea typeface="Merriweather Black"/>
              <a:cs typeface="Merriweather Black"/>
              <a:sym typeface="Merriweather Black"/>
            </a:endParaRPr>
          </a:p>
        </p:txBody>
      </p:sp>
      <p:sp>
        <p:nvSpPr>
          <p:cNvPr id="1038" name="Google Shape;1038;p68"/>
          <p:cNvSpPr txBox="1"/>
          <p:nvPr/>
        </p:nvSpPr>
        <p:spPr>
          <a:xfrm>
            <a:off x="703700" y="1435650"/>
            <a:ext cx="23709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Merkur ist der sonnennächste Planet</a:t>
            </a:r>
            <a:endParaRPr>
              <a:solidFill>
                <a:schemeClr val="dk2"/>
              </a:solidFill>
              <a:latin typeface="Inter"/>
              <a:ea typeface="Inter"/>
              <a:cs typeface="Inter"/>
              <a:sym typeface="Inter"/>
            </a:endParaRPr>
          </a:p>
        </p:txBody>
      </p:sp>
      <p:sp>
        <p:nvSpPr>
          <p:cNvPr id="1039" name="Google Shape;1039;p68"/>
          <p:cNvSpPr txBox="1"/>
          <p:nvPr/>
        </p:nvSpPr>
        <p:spPr>
          <a:xfrm>
            <a:off x="6003000" y="1097250"/>
            <a:ext cx="2503500" cy="4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Legal</a:t>
            </a:r>
            <a:endParaRPr sz="1800">
              <a:solidFill>
                <a:schemeClr val="dk1"/>
              </a:solidFill>
              <a:latin typeface="Merriweather Black"/>
              <a:ea typeface="Merriweather Black"/>
              <a:cs typeface="Merriweather Black"/>
              <a:sym typeface="Merriweather Black"/>
            </a:endParaRPr>
          </a:p>
        </p:txBody>
      </p:sp>
      <p:sp>
        <p:nvSpPr>
          <p:cNvPr id="1040" name="Google Shape;1040;p68"/>
          <p:cNvSpPr txBox="1"/>
          <p:nvPr/>
        </p:nvSpPr>
        <p:spPr>
          <a:xfrm>
            <a:off x="6069300" y="1435650"/>
            <a:ext cx="23709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Saturn besteht aus Wasserstoff und Helium</a:t>
            </a:r>
            <a:endParaRPr>
              <a:solidFill>
                <a:schemeClr val="dk2"/>
              </a:solidFill>
              <a:latin typeface="Inter"/>
              <a:ea typeface="Inter"/>
              <a:cs typeface="Inter"/>
              <a:sym typeface="Inter"/>
            </a:endParaRPr>
          </a:p>
        </p:txBody>
      </p:sp>
      <p:sp>
        <p:nvSpPr>
          <p:cNvPr id="1041" name="Google Shape;1041;p68"/>
          <p:cNvSpPr txBox="1"/>
          <p:nvPr/>
        </p:nvSpPr>
        <p:spPr>
          <a:xfrm>
            <a:off x="3320200" y="3566596"/>
            <a:ext cx="2503500" cy="4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Technological</a:t>
            </a:r>
            <a:endParaRPr sz="1800">
              <a:solidFill>
                <a:schemeClr val="dk1"/>
              </a:solidFill>
              <a:latin typeface="Merriweather Black"/>
              <a:ea typeface="Merriweather Black"/>
              <a:cs typeface="Merriweather Black"/>
              <a:sym typeface="Merriweather Black"/>
            </a:endParaRPr>
          </a:p>
        </p:txBody>
      </p:sp>
      <p:sp>
        <p:nvSpPr>
          <p:cNvPr id="1042" name="Google Shape;1042;p68"/>
          <p:cNvSpPr txBox="1"/>
          <p:nvPr/>
        </p:nvSpPr>
        <p:spPr>
          <a:xfrm>
            <a:off x="3386525" y="3905000"/>
            <a:ext cx="23709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Mars ist eigentlich sehr kalt</a:t>
            </a:r>
            <a:endParaRPr>
              <a:solidFill>
                <a:schemeClr val="dk2"/>
              </a:solidFill>
              <a:latin typeface="Inter"/>
              <a:ea typeface="Inter"/>
              <a:cs typeface="Inter"/>
              <a:sym typeface="Inter"/>
            </a:endParaRPr>
          </a:p>
        </p:txBody>
      </p:sp>
      <p:sp>
        <p:nvSpPr>
          <p:cNvPr id="1043" name="Google Shape;1043;p68"/>
          <p:cNvSpPr txBox="1"/>
          <p:nvPr/>
        </p:nvSpPr>
        <p:spPr>
          <a:xfrm>
            <a:off x="637500" y="3566597"/>
            <a:ext cx="2503500" cy="4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Economical</a:t>
            </a:r>
            <a:endParaRPr sz="1800">
              <a:solidFill>
                <a:schemeClr val="dk1"/>
              </a:solidFill>
              <a:latin typeface="Merriweather Black"/>
              <a:ea typeface="Merriweather Black"/>
              <a:cs typeface="Merriweather Black"/>
              <a:sym typeface="Merriweather Black"/>
            </a:endParaRPr>
          </a:p>
        </p:txBody>
      </p:sp>
      <p:sp>
        <p:nvSpPr>
          <p:cNvPr id="1044" name="Google Shape;1044;p68"/>
          <p:cNvSpPr txBox="1"/>
          <p:nvPr/>
        </p:nvSpPr>
        <p:spPr>
          <a:xfrm>
            <a:off x="703800" y="3905000"/>
            <a:ext cx="23709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Die Venus ist ein Gesteinsplanet</a:t>
            </a:r>
            <a:endParaRPr>
              <a:solidFill>
                <a:schemeClr val="dk2"/>
              </a:solidFill>
              <a:latin typeface="Inter"/>
              <a:ea typeface="Inter"/>
              <a:cs typeface="Inter"/>
              <a:sym typeface="Inter"/>
            </a:endParaRPr>
          </a:p>
        </p:txBody>
      </p:sp>
      <p:sp>
        <p:nvSpPr>
          <p:cNvPr id="1045" name="Google Shape;1045;p68"/>
          <p:cNvSpPr txBox="1"/>
          <p:nvPr/>
        </p:nvSpPr>
        <p:spPr>
          <a:xfrm>
            <a:off x="6003000" y="3566597"/>
            <a:ext cx="2503500" cy="49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Environmental</a:t>
            </a:r>
            <a:endParaRPr sz="1800">
              <a:solidFill>
                <a:schemeClr val="dk1"/>
              </a:solidFill>
              <a:latin typeface="Merriweather Black"/>
              <a:ea typeface="Merriweather Black"/>
              <a:cs typeface="Merriweather Black"/>
              <a:sym typeface="Merriweather Black"/>
            </a:endParaRPr>
          </a:p>
        </p:txBody>
      </p:sp>
      <p:sp>
        <p:nvSpPr>
          <p:cNvPr id="1046" name="Google Shape;1046;p68"/>
          <p:cNvSpPr txBox="1"/>
          <p:nvPr/>
        </p:nvSpPr>
        <p:spPr>
          <a:xfrm>
            <a:off x="6069300" y="3905000"/>
            <a:ext cx="23709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Neptun ist der äußerste Planet von allen!</a:t>
            </a:r>
            <a:endParaRPr>
              <a:solidFill>
                <a:schemeClr val="dk2"/>
              </a:solidFill>
              <a:latin typeface="Inter"/>
              <a:ea typeface="Inter"/>
              <a:cs typeface="Inter"/>
              <a:sym typeface="Inter"/>
            </a:endParaRPr>
          </a:p>
        </p:txBody>
      </p:sp>
      <p:cxnSp>
        <p:nvCxnSpPr>
          <p:cNvPr id="1047" name="Google Shape;1047;p68"/>
          <p:cNvCxnSpPr>
            <a:stCxn id="1034" idx="0"/>
            <a:endCxn id="1038" idx="2"/>
          </p:cNvCxnSpPr>
          <p:nvPr/>
        </p:nvCxnSpPr>
        <p:spPr>
          <a:xfrm rot="10800000">
            <a:off x="1889249" y="2008290"/>
            <a:ext cx="0" cy="446400"/>
          </a:xfrm>
          <a:prstGeom prst="straightConnector1">
            <a:avLst/>
          </a:prstGeom>
          <a:noFill/>
          <a:ln w="19050" cap="flat" cmpd="sng">
            <a:solidFill>
              <a:schemeClr val="dk2"/>
            </a:solidFill>
            <a:prstDash val="solid"/>
            <a:round/>
            <a:headEnd type="none" w="med" len="med"/>
            <a:tailEnd type="diamond" w="med" len="med"/>
          </a:ln>
        </p:spPr>
      </p:cxnSp>
      <p:cxnSp>
        <p:nvCxnSpPr>
          <p:cNvPr id="1048" name="Google Shape;1048;p68"/>
          <p:cNvCxnSpPr>
            <a:stCxn id="1049" idx="2"/>
            <a:endCxn id="1045" idx="0"/>
          </p:cNvCxnSpPr>
          <p:nvPr/>
        </p:nvCxnSpPr>
        <p:spPr>
          <a:xfrm>
            <a:off x="7253717" y="3188790"/>
            <a:ext cx="900" cy="377700"/>
          </a:xfrm>
          <a:prstGeom prst="straightConnector1">
            <a:avLst/>
          </a:prstGeom>
          <a:noFill/>
          <a:ln w="19050" cap="flat" cmpd="sng">
            <a:solidFill>
              <a:schemeClr val="dk2"/>
            </a:solidFill>
            <a:prstDash val="solid"/>
            <a:round/>
            <a:headEnd type="none" w="med" len="med"/>
            <a:tailEnd type="diamond" w="med" len="med"/>
          </a:ln>
        </p:spPr>
      </p:cxnSp>
      <p:sp>
        <p:nvSpPr>
          <p:cNvPr id="1050" name="Google Shape;1050;p68"/>
          <p:cNvSpPr/>
          <p:nvPr/>
        </p:nvSpPr>
        <p:spPr>
          <a:xfrm>
            <a:off x="2604242" y="2454690"/>
            <a:ext cx="715800" cy="734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3300">
                <a:solidFill>
                  <a:schemeClr val="lt1"/>
                </a:solidFill>
                <a:latin typeface="Merriweather Black"/>
                <a:ea typeface="Merriweather Black"/>
                <a:cs typeface="Merriweather Black"/>
                <a:sym typeface="Merriweather Black"/>
              </a:rPr>
              <a:t>E</a:t>
            </a:r>
            <a:endParaRPr sz="3300">
              <a:solidFill>
                <a:schemeClr val="lt1"/>
              </a:solidFill>
              <a:latin typeface="Merriweather Black"/>
              <a:ea typeface="Merriweather Black"/>
              <a:cs typeface="Merriweather Black"/>
              <a:sym typeface="Merriweather Black"/>
            </a:endParaRPr>
          </a:p>
        </p:txBody>
      </p:sp>
      <p:sp>
        <p:nvSpPr>
          <p:cNvPr id="1051" name="Google Shape;1051;p68"/>
          <p:cNvSpPr/>
          <p:nvPr/>
        </p:nvSpPr>
        <p:spPr>
          <a:xfrm>
            <a:off x="3677136" y="2454690"/>
            <a:ext cx="715800" cy="734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3300">
                <a:solidFill>
                  <a:schemeClr val="lt1"/>
                </a:solidFill>
                <a:latin typeface="Merriweather Black"/>
                <a:ea typeface="Merriweather Black"/>
                <a:cs typeface="Merriweather Black"/>
                <a:sym typeface="Merriweather Black"/>
              </a:rPr>
              <a:t>S</a:t>
            </a:r>
            <a:endParaRPr sz="3300">
              <a:solidFill>
                <a:schemeClr val="lt1"/>
              </a:solidFill>
              <a:latin typeface="Merriweather Black"/>
              <a:ea typeface="Merriweather Black"/>
              <a:cs typeface="Merriweather Black"/>
              <a:sym typeface="Merriweather Black"/>
            </a:endParaRPr>
          </a:p>
        </p:txBody>
      </p:sp>
      <p:sp>
        <p:nvSpPr>
          <p:cNvPr id="1052" name="Google Shape;1052;p68"/>
          <p:cNvSpPr/>
          <p:nvPr/>
        </p:nvSpPr>
        <p:spPr>
          <a:xfrm>
            <a:off x="4750029" y="2454690"/>
            <a:ext cx="715800" cy="734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3300">
                <a:solidFill>
                  <a:schemeClr val="lt1"/>
                </a:solidFill>
                <a:latin typeface="Merriweather Black"/>
                <a:ea typeface="Merriweather Black"/>
                <a:cs typeface="Merriweather Black"/>
                <a:sym typeface="Merriweather Black"/>
              </a:rPr>
              <a:t>T</a:t>
            </a:r>
            <a:endParaRPr sz="3300">
              <a:solidFill>
                <a:schemeClr val="lt1"/>
              </a:solidFill>
              <a:latin typeface="Merriweather Black"/>
              <a:ea typeface="Merriweather Black"/>
              <a:cs typeface="Merriweather Black"/>
              <a:sym typeface="Merriweather Black"/>
            </a:endParaRPr>
          </a:p>
        </p:txBody>
      </p:sp>
      <p:sp>
        <p:nvSpPr>
          <p:cNvPr id="1053" name="Google Shape;1053;p68"/>
          <p:cNvSpPr/>
          <p:nvPr/>
        </p:nvSpPr>
        <p:spPr>
          <a:xfrm>
            <a:off x="5822923" y="2454690"/>
            <a:ext cx="715800" cy="734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3300">
                <a:solidFill>
                  <a:schemeClr val="lt1"/>
                </a:solidFill>
                <a:latin typeface="Merriweather Black"/>
                <a:ea typeface="Merriweather Black"/>
                <a:cs typeface="Merriweather Black"/>
                <a:sym typeface="Merriweather Black"/>
              </a:rPr>
              <a:t>L</a:t>
            </a:r>
            <a:endParaRPr sz="3300">
              <a:solidFill>
                <a:schemeClr val="lt1"/>
              </a:solidFill>
              <a:latin typeface="Merriweather Black"/>
              <a:ea typeface="Merriweather Black"/>
              <a:cs typeface="Merriweather Black"/>
              <a:sym typeface="Merriweather Black"/>
            </a:endParaRPr>
          </a:p>
        </p:txBody>
      </p:sp>
      <p:sp>
        <p:nvSpPr>
          <p:cNvPr id="1049" name="Google Shape;1049;p68"/>
          <p:cNvSpPr/>
          <p:nvPr/>
        </p:nvSpPr>
        <p:spPr>
          <a:xfrm>
            <a:off x="6895817" y="2454690"/>
            <a:ext cx="715800" cy="734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3300">
                <a:solidFill>
                  <a:schemeClr val="lt1"/>
                </a:solidFill>
                <a:latin typeface="Merriweather Black"/>
                <a:ea typeface="Merriweather Black"/>
                <a:cs typeface="Merriweather Black"/>
                <a:sym typeface="Merriweather Black"/>
              </a:rPr>
              <a:t>E</a:t>
            </a:r>
            <a:endParaRPr sz="3300">
              <a:solidFill>
                <a:schemeClr val="lt1"/>
              </a:solidFill>
              <a:latin typeface="Merriweather Black"/>
              <a:ea typeface="Merriweather Black"/>
              <a:cs typeface="Merriweather Black"/>
              <a:sym typeface="Merriweather Black"/>
            </a:endParaRPr>
          </a:p>
        </p:txBody>
      </p:sp>
      <p:cxnSp>
        <p:nvCxnSpPr>
          <p:cNvPr id="1054" name="Google Shape;1054;p68"/>
          <p:cNvCxnSpPr>
            <a:stCxn id="1050" idx="2"/>
            <a:endCxn id="1043" idx="0"/>
          </p:cNvCxnSpPr>
          <p:nvPr/>
        </p:nvCxnSpPr>
        <p:spPr>
          <a:xfrm rot="5400000">
            <a:off x="2236892" y="2841240"/>
            <a:ext cx="377700" cy="1072800"/>
          </a:xfrm>
          <a:prstGeom prst="bentConnector3">
            <a:avLst>
              <a:gd name="adj1" fmla="val 50014"/>
            </a:avLst>
          </a:prstGeom>
          <a:noFill/>
          <a:ln w="19050" cap="flat" cmpd="sng">
            <a:solidFill>
              <a:schemeClr val="dk2"/>
            </a:solidFill>
            <a:prstDash val="solid"/>
            <a:round/>
            <a:headEnd type="none" w="med" len="med"/>
            <a:tailEnd type="diamond" w="med" len="med"/>
          </a:ln>
        </p:spPr>
      </p:cxnSp>
      <p:cxnSp>
        <p:nvCxnSpPr>
          <p:cNvPr id="1055" name="Google Shape;1055;p68"/>
          <p:cNvCxnSpPr>
            <a:stCxn id="1036" idx="2"/>
            <a:endCxn id="1051" idx="0"/>
          </p:cNvCxnSpPr>
          <p:nvPr/>
        </p:nvCxnSpPr>
        <p:spPr>
          <a:xfrm rot="5400000">
            <a:off x="4080250" y="1963050"/>
            <a:ext cx="446400" cy="537000"/>
          </a:xfrm>
          <a:prstGeom prst="bentConnector3">
            <a:avLst>
              <a:gd name="adj1" fmla="val 49993"/>
            </a:avLst>
          </a:prstGeom>
          <a:noFill/>
          <a:ln w="19050" cap="flat" cmpd="sng">
            <a:solidFill>
              <a:schemeClr val="dk2"/>
            </a:solidFill>
            <a:prstDash val="solid"/>
            <a:round/>
            <a:headEnd type="diamond" w="med" len="med"/>
            <a:tailEnd type="none" w="med" len="med"/>
          </a:ln>
        </p:spPr>
      </p:cxnSp>
      <p:cxnSp>
        <p:nvCxnSpPr>
          <p:cNvPr id="1056" name="Google Shape;1056;p68"/>
          <p:cNvCxnSpPr>
            <a:stCxn id="1052" idx="2"/>
            <a:endCxn id="1041" idx="0"/>
          </p:cNvCxnSpPr>
          <p:nvPr/>
        </p:nvCxnSpPr>
        <p:spPr>
          <a:xfrm rot="5400000">
            <a:off x="4651029" y="3109590"/>
            <a:ext cx="377700" cy="536100"/>
          </a:xfrm>
          <a:prstGeom prst="bentConnector3">
            <a:avLst>
              <a:gd name="adj1" fmla="val 50014"/>
            </a:avLst>
          </a:prstGeom>
          <a:noFill/>
          <a:ln w="19050" cap="flat" cmpd="sng">
            <a:solidFill>
              <a:schemeClr val="dk2"/>
            </a:solidFill>
            <a:prstDash val="solid"/>
            <a:round/>
            <a:headEnd type="none" w="med" len="med"/>
            <a:tailEnd type="diamond" w="med" len="med"/>
          </a:ln>
        </p:spPr>
      </p:cxnSp>
      <p:cxnSp>
        <p:nvCxnSpPr>
          <p:cNvPr id="1057" name="Google Shape;1057;p68"/>
          <p:cNvCxnSpPr>
            <a:stCxn id="1040" idx="2"/>
            <a:endCxn id="1053" idx="0"/>
          </p:cNvCxnSpPr>
          <p:nvPr/>
        </p:nvCxnSpPr>
        <p:spPr>
          <a:xfrm rot="5400000">
            <a:off x="6494550" y="1694550"/>
            <a:ext cx="446400" cy="1074000"/>
          </a:xfrm>
          <a:prstGeom prst="bentConnector3">
            <a:avLst>
              <a:gd name="adj1" fmla="val 49993"/>
            </a:avLst>
          </a:prstGeom>
          <a:noFill/>
          <a:ln w="19050" cap="flat" cmpd="sng">
            <a:solidFill>
              <a:schemeClr val="dk2"/>
            </a:solidFill>
            <a:prstDash val="solid"/>
            <a:round/>
            <a:headEnd type="diamond" w="med" len="med"/>
            <a:tailEnd type="none" w="med" len="med"/>
          </a:ln>
        </p:spPr>
      </p:cxn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061"/>
        <p:cNvGrpSpPr/>
        <p:nvPr/>
      </p:nvGrpSpPr>
      <p:grpSpPr>
        <a:xfrm>
          <a:off x="0" y="0"/>
          <a:ext cx="0" cy="0"/>
          <a:chOff x="0" y="0"/>
          <a:chExt cx="0" cy="0"/>
        </a:xfrm>
      </p:grpSpPr>
      <p:sp>
        <p:nvSpPr>
          <p:cNvPr id="1062" name="Google Shape;1062;p69"/>
          <p:cNvSpPr txBox="1">
            <a:spLocks noGrp="1"/>
          </p:cNvSpPr>
          <p:nvPr>
            <p:ph type="title"/>
          </p:nvPr>
        </p:nvSpPr>
        <p:spPr>
          <a:xfrm>
            <a:off x="672600" y="375125"/>
            <a:ext cx="7798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Wettbewerber vergleichstabelle</a:t>
            </a:r>
            <a:endParaRPr/>
          </a:p>
        </p:txBody>
      </p:sp>
      <p:graphicFrame>
        <p:nvGraphicFramePr>
          <p:cNvPr id="1063" name="Google Shape;1063;p69"/>
          <p:cNvGraphicFramePr/>
          <p:nvPr/>
        </p:nvGraphicFramePr>
        <p:xfrm>
          <a:off x="956819" y="1150200"/>
          <a:ext cx="3000000" cy="3000000"/>
        </p:xfrm>
        <a:graphic>
          <a:graphicData uri="http://schemas.openxmlformats.org/drawingml/2006/table">
            <a:tbl>
              <a:tblPr>
                <a:noFill/>
                <a:tableStyleId>{4ED40A38-01C1-4B52-92CC-10A747A41C4A}</a:tableStyleId>
              </a:tblPr>
              <a:tblGrid>
                <a:gridCol w="2239475">
                  <a:extLst>
                    <a:ext uri="{9D8B030D-6E8A-4147-A177-3AD203B41FA5}">
                      <a16:colId xmlns:a16="http://schemas.microsoft.com/office/drawing/2014/main" val="20000"/>
                    </a:ext>
                  </a:extLst>
                </a:gridCol>
                <a:gridCol w="1663625">
                  <a:extLst>
                    <a:ext uri="{9D8B030D-6E8A-4147-A177-3AD203B41FA5}">
                      <a16:colId xmlns:a16="http://schemas.microsoft.com/office/drawing/2014/main" val="20001"/>
                    </a:ext>
                  </a:extLst>
                </a:gridCol>
                <a:gridCol w="1663625">
                  <a:extLst>
                    <a:ext uri="{9D8B030D-6E8A-4147-A177-3AD203B41FA5}">
                      <a16:colId xmlns:a16="http://schemas.microsoft.com/office/drawing/2014/main" val="20002"/>
                    </a:ext>
                  </a:extLst>
                </a:gridCol>
                <a:gridCol w="1663625">
                  <a:extLst>
                    <a:ext uri="{9D8B030D-6E8A-4147-A177-3AD203B41FA5}">
                      <a16:colId xmlns:a16="http://schemas.microsoft.com/office/drawing/2014/main" val="20003"/>
                    </a:ext>
                  </a:extLst>
                </a:gridCol>
              </a:tblGrid>
              <a:tr h="543275">
                <a:tc>
                  <a:txBody>
                    <a:bodyPr/>
                    <a:lstStyle/>
                    <a:p>
                      <a:pPr marL="0" lvl="0" indent="0" algn="l" rtl="0">
                        <a:spcBef>
                          <a:spcPts val="0"/>
                        </a:spcBef>
                        <a:spcAft>
                          <a:spcPts val="0"/>
                        </a:spcAft>
                        <a:buNone/>
                      </a:pPr>
                      <a:endParaRPr b="1">
                        <a:solidFill>
                          <a:srgbClr val="FFE883"/>
                        </a:solidFill>
                        <a:latin typeface="Spartan"/>
                        <a:ea typeface="Spartan"/>
                        <a:cs typeface="Spartan"/>
                        <a:sym typeface="Spartan"/>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Wettbewerber 1</a:t>
                      </a:r>
                      <a:endParaRPr>
                        <a:solidFill>
                          <a:schemeClr val="dk1"/>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Wettbewerber 2</a:t>
                      </a:r>
                      <a:endParaRPr>
                        <a:solidFill>
                          <a:schemeClr val="dk1"/>
                        </a:solidFill>
                        <a:latin typeface="Inter"/>
                        <a:ea typeface="Inter"/>
                        <a:cs typeface="Inter"/>
                        <a:sym typeface="Inter"/>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Wettbewerber 3</a:t>
                      </a:r>
                      <a:endParaRPr>
                        <a:solidFill>
                          <a:schemeClr val="dk1"/>
                        </a:solidFill>
                        <a:latin typeface="Inter"/>
                        <a:ea typeface="Inter"/>
                        <a:cs typeface="Inter"/>
                        <a:sym typeface="Inter"/>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solidFill>
                      <a:schemeClr val="accent3"/>
                    </a:solidFill>
                  </a:tcPr>
                </a:tc>
                <a:extLst>
                  <a:ext uri="{0D108BD9-81ED-4DB2-BD59-A6C34878D82A}">
                    <a16:rowId xmlns:a16="http://schemas.microsoft.com/office/drawing/2014/main" val="10000"/>
                  </a:ext>
                </a:extLst>
              </a:tr>
              <a:tr h="543275">
                <a:tc>
                  <a:txBody>
                    <a:bodyPr/>
                    <a:lstStyle/>
                    <a:p>
                      <a:pPr marL="0" marR="91440" lvl="0" indent="0" algn="r" rtl="0">
                        <a:spcBef>
                          <a:spcPts val="0"/>
                        </a:spcBef>
                        <a:spcAft>
                          <a:spcPts val="0"/>
                        </a:spcAft>
                        <a:buNone/>
                      </a:pPr>
                      <a:r>
                        <a:rPr lang="de" sz="1800">
                          <a:solidFill>
                            <a:schemeClr val="lt1"/>
                          </a:solidFill>
                          <a:latin typeface="Merriweather Black"/>
                          <a:ea typeface="Merriweather Black"/>
                          <a:cs typeface="Merriweather Black"/>
                          <a:sym typeface="Merriweather Black"/>
                        </a:rPr>
                        <a:t>Einnahmen</a:t>
                      </a:r>
                      <a:endParaRPr sz="1800">
                        <a:solidFill>
                          <a:schemeClr val="lt1"/>
                        </a:solidFill>
                        <a:latin typeface="Merriweather Black"/>
                        <a:ea typeface="Merriweather Black"/>
                        <a:cs typeface="Merriweather Black"/>
                        <a:sym typeface="Merriweather Black"/>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4.450.000€</a:t>
                      </a:r>
                      <a:endParaRPr>
                        <a:solidFill>
                          <a:schemeClr val="dk2"/>
                        </a:solidFill>
                        <a:latin typeface="Inter"/>
                        <a:ea typeface="Inter"/>
                        <a:cs typeface="Inter"/>
                        <a:sym typeface="Inter"/>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3.050.000€</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1.950.000€</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extLst>
                  <a:ext uri="{0D108BD9-81ED-4DB2-BD59-A6C34878D82A}">
                    <a16:rowId xmlns:a16="http://schemas.microsoft.com/office/drawing/2014/main" val="10001"/>
                  </a:ext>
                </a:extLst>
              </a:tr>
              <a:tr h="543275">
                <a:tc>
                  <a:txBody>
                    <a:bodyPr/>
                    <a:lstStyle/>
                    <a:p>
                      <a:pPr marL="0" marR="91440" lvl="0" indent="0" algn="r" rtl="0">
                        <a:spcBef>
                          <a:spcPts val="0"/>
                        </a:spcBef>
                        <a:spcAft>
                          <a:spcPts val="0"/>
                        </a:spcAft>
                        <a:buNone/>
                      </a:pPr>
                      <a:r>
                        <a:rPr lang="de" sz="1800">
                          <a:solidFill>
                            <a:schemeClr val="lt1"/>
                          </a:solidFill>
                          <a:latin typeface="Merriweather Black"/>
                          <a:ea typeface="Merriweather Black"/>
                          <a:cs typeface="Merriweather Black"/>
                          <a:sym typeface="Merriweather Black"/>
                        </a:rPr>
                        <a:t>Profitieren</a:t>
                      </a:r>
                      <a:endParaRPr sz="1800">
                        <a:solidFill>
                          <a:schemeClr val="lt1"/>
                        </a:solidFill>
                        <a:latin typeface="Merriweather Black"/>
                        <a:ea typeface="Merriweather Black"/>
                        <a:cs typeface="Merriweather Black"/>
                        <a:sym typeface="Merriweather Black"/>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435.000€</a:t>
                      </a:r>
                      <a:endParaRPr>
                        <a:solidFill>
                          <a:schemeClr val="dk2"/>
                        </a:solidFill>
                        <a:latin typeface="Inter"/>
                        <a:ea typeface="Inter"/>
                        <a:cs typeface="Inter"/>
                        <a:sym typeface="Inter"/>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285.000€</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145.000€</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extLst>
                  <a:ext uri="{0D108BD9-81ED-4DB2-BD59-A6C34878D82A}">
                    <a16:rowId xmlns:a16="http://schemas.microsoft.com/office/drawing/2014/main" val="10002"/>
                  </a:ext>
                </a:extLst>
              </a:tr>
              <a:tr h="543275">
                <a:tc>
                  <a:txBody>
                    <a:bodyPr/>
                    <a:lstStyle/>
                    <a:p>
                      <a:pPr marL="0" marR="91440" lvl="0" indent="0" algn="r" rtl="0">
                        <a:spcBef>
                          <a:spcPts val="0"/>
                        </a:spcBef>
                        <a:spcAft>
                          <a:spcPts val="0"/>
                        </a:spcAft>
                        <a:buNone/>
                      </a:pPr>
                      <a:r>
                        <a:rPr lang="de" sz="1800">
                          <a:solidFill>
                            <a:schemeClr val="lt1"/>
                          </a:solidFill>
                          <a:latin typeface="Merriweather Black"/>
                          <a:ea typeface="Merriweather Black"/>
                          <a:cs typeface="Merriweather Black"/>
                          <a:sym typeface="Merriweather Black"/>
                        </a:rPr>
                        <a:t>Marktanteil</a:t>
                      </a:r>
                      <a:endParaRPr sz="1800">
                        <a:solidFill>
                          <a:schemeClr val="lt1"/>
                        </a:solidFill>
                        <a:latin typeface="Merriweather Black"/>
                        <a:ea typeface="Merriweather Black"/>
                        <a:cs typeface="Merriweather Black"/>
                        <a:sym typeface="Merriweather Black"/>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23%</a:t>
                      </a:r>
                      <a:endParaRPr>
                        <a:solidFill>
                          <a:schemeClr val="dk2"/>
                        </a:solidFill>
                        <a:latin typeface="Inter"/>
                        <a:ea typeface="Inter"/>
                        <a:cs typeface="Inter"/>
                        <a:sym typeface="Inter"/>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14%</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6%</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extLst>
                  <a:ext uri="{0D108BD9-81ED-4DB2-BD59-A6C34878D82A}">
                    <a16:rowId xmlns:a16="http://schemas.microsoft.com/office/drawing/2014/main" val="10003"/>
                  </a:ext>
                </a:extLst>
              </a:tr>
              <a:tr h="543275">
                <a:tc>
                  <a:txBody>
                    <a:bodyPr/>
                    <a:lstStyle/>
                    <a:p>
                      <a:pPr marL="0" marR="91440" lvl="0" indent="0" algn="r" rtl="0">
                        <a:spcBef>
                          <a:spcPts val="0"/>
                        </a:spcBef>
                        <a:spcAft>
                          <a:spcPts val="0"/>
                        </a:spcAft>
                        <a:buNone/>
                      </a:pPr>
                      <a:r>
                        <a:rPr lang="de" sz="1800">
                          <a:solidFill>
                            <a:schemeClr val="lt1"/>
                          </a:solidFill>
                          <a:latin typeface="Merriweather Black"/>
                          <a:ea typeface="Merriweather Black"/>
                          <a:cs typeface="Merriweather Black"/>
                          <a:sym typeface="Merriweather Black"/>
                        </a:rPr>
                        <a:t>Angestellter</a:t>
                      </a:r>
                      <a:endParaRPr sz="1800">
                        <a:solidFill>
                          <a:schemeClr val="lt1"/>
                        </a:solidFill>
                        <a:latin typeface="Merriweather Black"/>
                        <a:ea typeface="Merriweather Black"/>
                        <a:cs typeface="Merriweather Black"/>
                        <a:sym typeface="Merriweather Black"/>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90</a:t>
                      </a:r>
                      <a:endParaRPr>
                        <a:solidFill>
                          <a:schemeClr val="dk2"/>
                        </a:solidFill>
                        <a:latin typeface="Inter"/>
                        <a:ea typeface="Inter"/>
                        <a:cs typeface="Inter"/>
                        <a:sym typeface="Inter"/>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78</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52</a:t>
                      </a:r>
                      <a:endParaRPr>
                        <a:solidFill>
                          <a:schemeClr val="dk2"/>
                        </a:solidFill>
                        <a:latin typeface="Inter"/>
                        <a:ea typeface="Inter"/>
                        <a:cs typeface="Inter"/>
                        <a:sym typeface="Inter"/>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tcPr>
                </a:tc>
                <a:extLst>
                  <a:ext uri="{0D108BD9-81ED-4DB2-BD59-A6C34878D82A}">
                    <a16:rowId xmlns:a16="http://schemas.microsoft.com/office/drawing/2014/main" val="10004"/>
                  </a:ext>
                </a:extLst>
              </a:tr>
              <a:tr h="543275">
                <a:tc>
                  <a:txBody>
                    <a:bodyPr/>
                    <a:lstStyle/>
                    <a:p>
                      <a:pPr marL="0" marR="91440" lvl="0" indent="0" algn="r" rtl="0">
                        <a:spcBef>
                          <a:spcPts val="0"/>
                        </a:spcBef>
                        <a:spcAft>
                          <a:spcPts val="0"/>
                        </a:spcAft>
                        <a:buNone/>
                      </a:pPr>
                      <a:r>
                        <a:rPr lang="de" sz="1800">
                          <a:solidFill>
                            <a:schemeClr val="lt1"/>
                          </a:solidFill>
                          <a:latin typeface="Merriweather Black"/>
                          <a:ea typeface="Merriweather Black"/>
                          <a:cs typeface="Merriweather Black"/>
                          <a:sym typeface="Merriweather Black"/>
                        </a:rPr>
                        <a:t>Produktqualität </a:t>
                      </a:r>
                      <a:endParaRPr sz="1800">
                        <a:solidFill>
                          <a:schemeClr val="lt1"/>
                        </a:solidFill>
                        <a:latin typeface="Merriweather Black"/>
                        <a:ea typeface="Merriweather Black"/>
                        <a:cs typeface="Merriweather Black"/>
                        <a:sym typeface="Merriweather Black"/>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endParaRPr>
                        <a:solidFill>
                          <a:srgbClr val="FFFFFF"/>
                        </a:solidFill>
                        <a:latin typeface="Poppins"/>
                        <a:ea typeface="Poppins"/>
                        <a:cs typeface="Poppins"/>
                        <a:sym typeface="Poppins"/>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chemeClr val="accent3"/>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a:solidFill>
                          <a:srgbClr val="FFFFFF"/>
                        </a:solidFill>
                        <a:latin typeface="Poppins"/>
                        <a:ea typeface="Poppins"/>
                        <a:cs typeface="Poppins"/>
                        <a:sym typeface="Poppins"/>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chemeClr val="accent3"/>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a:solidFill>
                          <a:srgbClr val="FFFFFF"/>
                        </a:solidFill>
                        <a:latin typeface="Poppins"/>
                        <a:ea typeface="Poppins"/>
                        <a:cs typeface="Poppins"/>
                        <a:sym typeface="Poppins"/>
                      </a:endParaRPr>
                    </a:p>
                  </a:txBody>
                  <a:tcPr marL="91425" marR="91425" marT="91425" marB="91425"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chemeClr val="accent3"/>
                      </a:solidFill>
                      <a:prstDash val="solid"/>
                      <a:round/>
                      <a:headEnd type="none" w="sm" len="sm"/>
                      <a:tailEnd type="none" w="sm" len="sm"/>
                    </a:lnB>
                    <a:solidFill>
                      <a:schemeClr val="accent3"/>
                    </a:solidFill>
                  </a:tcPr>
                </a:tc>
                <a:extLst>
                  <a:ext uri="{0D108BD9-81ED-4DB2-BD59-A6C34878D82A}">
                    <a16:rowId xmlns:a16="http://schemas.microsoft.com/office/drawing/2014/main" val="10005"/>
                  </a:ext>
                </a:extLst>
              </a:tr>
            </a:tbl>
          </a:graphicData>
        </a:graphic>
      </p:graphicFrame>
      <p:sp>
        <p:nvSpPr>
          <p:cNvPr id="1064" name="Google Shape;1064;p69"/>
          <p:cNvSpPr/>
          <p:nvPr/>
        </p:nvSpPr>
        <p:spPr>
          <a:xfrm>
            <a:off x="4066150" y="4035937"/>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9"/>
          <p:cNvSpPr/>
          <p:nvPr/>
        </p:nvSpPr>
        <p:spPr>
          <a:xfrm>
            <a:off x="5308575" y="4035937"/>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9"/>
          <p:cNvSpPr/>
          <p:nvPr/>
        </p:nvSpPr>
        <p:spPr>
          <a:xfrm>
            <a:off x="7253000" y="4035937"/>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9"/>
          <p:cNvSpPr/>
          <p:nvPr/>
        </p:nvSpPr>
        <p:spPr>
          <a:xfrm>
            <a:off x="3785350" y="4035937"/>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9"/>
          <p:cNvSpPr/>
          <p:nvPr/>
        </p:nvSpPr>
        <p:spPr>
          <a:xfrm>
            <a:off x="5589375" y="4035937"/>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9"/>
          <p:cNvSpPr/>
          <p:nvPr/>
        </p:nvSpPr>
        <p:spPr>
          <a:xfrm>
            <a:off x="5870175" y="4035937"/>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073"/>
        <p:cNvGrpSpPr/>
        <p:nvPr/>
      </p:nvGrpSpPr>
      <p:grpSpPr>
        <a:xfrm>
          <a:off x="0" y="0"/>
          <a:ext cx="0" cy="0"/>
          <a:chOff x="0" y="0"/>
          <a:chExt cx="0" cy="0"/>
        </a:xfrm>
      </p:grpSpPr>
      <p:sp>
        <p:nvSpPr>
          <p:cNvPr id="1074" name="Google Shape;1074;p70"/>
          <p:cNvSpPr txBox="1">
            <a:spLocks noGrp="1"/>
          </p:cNvSpPr>
          <p:nvPr>
            <p:ph type="title"/>
          </p:nvPr>
        </p:nvSpPr>
        <p:spPr>
          <a:xfrm>
            <a:off x="600225" y="375125"/>
            <a:ext cx="7943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Cashflow-Prognose</a:t>
            </a:r>
            <a:endParaRPr/>
          </a:p>
        </p:txBody>
      </p:sp>
      <p:sp>
        <p:nvSpPr>
          <p:cNvPr id="1075" name="Google Shape;1075;p70"/>
          <p:cNvSpPr txBox="1"/>
          <p:nvPr/>
        </p:nvSpPr>
        <p:spPr>
          <a:xfrm>
            <a:off x="5835040" y="2762703"/>
            <a:ext cx="2518800" cy="531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A83B28"/>
                </a:solidFill>
                <a:latin typeface="Merriweather Black"/>
                <a:ea typeface="Merriweather Black"/>
                <a:cs typeface="Merriweather Black"/>
                <a:sym typeface="Merriweather Black"/>
              </a:rPr>
              <a:t>Sicherheit</a:t>
            </a:r>
            <a:endParaRPr sz="1800" b="1">
              <a:solidFill>
                <a:srgbClr val="A83B28"/>
              </a:solidFill>
              <a:latin typeface="Merriweather Black"/>
              <a:ea typeface="Merriweather Black"/>
              <a:cs typeface="Merriweather Black"/>
              <a:sym typeface="Merriweather Black"/>
            </a:endParaRPr>
          </a:p>
        </p:txBody>
      </p:sp>
      <p:sp>
        <p:nvSpPr>
          <p:cNvPr id="1076" name="Google Shape;1076;p70"/>
          <p:cNvSpPr txBox="1"/>
          <p:nvPr/>
        </p:nvSpPr>
        <p:spPr>
          <a:xfrm>
            <a:off x="5835039" y="3141903"/>
            <a:ext cx="2518800" cy="87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de">
                <a:solidFill>
                  <a:srgbClr val="232F30"/>
                </a:solidFill>
                <a:latin typeface="Inter"/>
                <a:ea typeface="Inter"/>
                <a:cs typeface="Inter"/>
                <a:sym typeface="Inter"/>
              </a:rPr>
              <a:t>Die Venus ist der zweite Planet des Sonnensystems und der drittkleinste</a:t>
            </a:r>
            <a:endParaRPr>
              <a:solidFill>
                <a:srgbClr val="232F30"/>
              </a:solidFill>
              <a:latin typeface="Inter"/>
              <a:ea typeface="Inter"/>
              <a:cs typeface="Inter"/>
              <a:sym typeface="Inter"/>
            </a:endParaRPr>
          </a:p>
        </p:txBody>
      </p:sp>
      <p:sp>
        <p:nvSpPr>
          <p:cNvPr id="1077" name="Google Shape;1077;p70"/>
          <p:cNvSpPr txBox="1"/>
          <p:nvPr/>
        </p:nvSpPr>
        <p:spPr>
          <a:xfrm>
            <a:off x="5835040" y="1292203"/>
            <a:ext cx="2518800" cy="531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A83B28"/>
                </a:solidFill>
                <a:latin typeface="Merriweather Black"/>
                <a:ea typeface="Merriweather Black"/>
                <a:cs typeface="Merriweather Black"/>
                <a:sym typeface="Merriweather Black"/>
              </a:rPr>
              <a:t>Vorhersage</a:t>
            </a:r>
            <a:endParaRPr sz="1800" b="1">
              <a:solidFill>
                <a:srgbClr val="A83B28"/>
              </a:solidFill>
              <a:latin typeface="Merriweather Black"/>
              <a:ea typeface="Merriweather Black"/>
              <a:cs typeface="Merriweather Black"/>
              <a:sym typeface="Merriweather Black"/>
            </a:endParaRPr>
          </a:p>
        </p:txBody>
      </p:sp>
      <p:sp>
        <p:nvSpPr>
          <p:cNvPr id="1078" name="Google Shape;1078;p70"/>
          <p:cNvSpPr txBox="1"/>
          <p:nvPr/>
        </p:nvSpPr>
        <p:spPr>
          <a:xfrm>
            <a:off x="5834940" y="1671403"/>
            <a:ext cx="2518800" cy="87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de">
                <a:solidFill>
                  <a:srgbClr val="232F30"/>
                </a:solidFill>
                <a:latin typeface="Inter"/>
                <a:ea typeface="Inter"/>
                <a:cs typeface="Inter"/>
                <a:sym typeface="Inter"/>
              </a:rPr>
              <a:t>Der Merkur ist der sonnennächste Planet und der kleinste</a:t>
            </a:r>
            <a:endParaRPr>
              <a:solidFill>
                <a:srgbClr val="232F30"/>
              </a:solidFill>
              <a:latin typeface="Inter"/>
              <a:ea typeface="Inter"/>
              <a:cs typeface="Inter"/>
              <a:sym typeface="Inter"/>
            </a:endParaRPr>
          </a:p>
        </p:txBody>
      </p:sp>
      <p:pic>
        <p:nvPicPr>
          <p:cNvPr id="1079" name="Google Shape;1079;p70" title="Chart">
            <a:hlinkClick r:id="rId3"/>
          </p:cNvPr>
          <p:cNvPicPr preferRelativeResize="0"/>
          <p:nvPr/>
        </p:nvPicPr>
        <p:blipFill>
          <a:blip r:embed="rId4">
            <a:alphaModFix/>
          </a:blip>
          <a:stretch>
            <a:fillRect/>
          </a:stretch>
        </p:blipFill>
        <p:spPr>
          <a:xfrm>
            <a:off x="789763" y="1239289"/>
            <a:ext cx="4472424" cy="2765451"/>
          </a:xfrm>
          <a:prstGeom prst="rect">
            <a:avLst/>
          </a:prstGeom>
          <a:noFill/>
          <a:ln>
            <a:noFill/>
          </a:ln>
        </p:spPr>
      </p:pic>
      <p:sp>
        <p:nvSpPr>
          <p:cNvPr id="1080" name="Google Shape;1080;p70"/>
          <p:cNvSpPr txBox="1"/>
          <p:nvPr/>
        </p:nvSpPr>
        <p:spPr>
          <a:xfrm>
            <a:off x="1367268" y="3844511"/>
            <a:ext cx="826500" cy="291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rgbClr val="232F30"/>
                </a:solidFill>
                <a:latin typeface="Inter"/>
                <a:ea typeface="Inter"/>
                <a:cs typeface="Inter"/>
                <a:sym typeface="Inter"/>
              </a:rPr>
              <a:t>Jahr 1</a:t>
            </a:r>
            <a:endParaRPr sz="1000">
              <a:solidFill>
                <a:srgbClr val="232F30"/>
              </a:solidFill>
              <a:latin typeface="Inter"/>
              <a:ea typeface="Inter"/>
              <a:cs typeface="Inter"/>
              <a:sym typeface="Inter"/>
            </a:endParaRPr>
          </a:p>
        </p:txBody>
      </p:sp>
      <p:sp>
        <p:nvSpPr>
          <p:cNvPr id="1081" name="Google Shape;1081;p70"/>
          <p:cNvSpPr txBox="1"/>
          <p:nvPr/>
        </p:nvSpPr>
        <p:spPr>
          <a:xfrm>
            <a:off x="4104832" y="3844511"/>
            <a:ext cx="826500" cy="291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rgbClr val="232F30"/>
                </a:solidFill>
                <a:latin typeface="Inter"/>
                <a:ea typeface="Inter"/>
                <a:cs typeface="Inter"/>
                <a:sym typeface="Inter"/>
              </a:rPr>
              <a:t>Jahr 4</a:t>
            </a:r>
            <a:endParaRPr sz="1000">
              <a:solidFill>
                <a:srgbClr val="232F30"/>
              </a:solidFill>
              <a:latin typeface="Inter"/>
              <a:ea typeface="Inter"/>
              <a:cs typeface="Inter"/>
              <a:sym typeface="Inter"/>
            </a:endParaRPr>
          </a:p>
        </p:txBody>
      </p:sp>
      <p:sp>
        <p:nvSpPr>
          <p:cNvPr id="1082" name="Google Shape;1082;p70"/>
          <p:cNvSpPr txBox="1"/>
          <p:nvPr/>
        </p:nvSpPr>
        <p:spPr>
          <a:xfrm>
            <a:off x="3192311" y="3844511"/>
            <a:ext cx="826500" cy="291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rgbClr val="232F30"/>
                </a:solidFill>
                <a:latin typeface="Inter"/>
                <a:ea typeface="Inter"/>
                <a:cs typeface="Inter"/>
                <a:sym typeface="Inter"/>
              </a:rPr>
              <a:t>Jahr 3</a:t>
            </a:r>
            <a:endParaRPr sz="1000">
              <a:solidFill>
                <a:srgbClr val="232F30"/>
              </a:solidFill>
              <a:latin typeface="Inter"/>
              <a:ea typeface="Inter"/>
              <a:cs typeface="Inter"/>
              <a:sym typeface="Inter"/>
            </a:endParaRPr>
          </a:p>
        </p:txBody>
      </p:sp>
      <p:sp>
        <p:nvSpPr>
          <p:cNvPr id="1083" name="Google Shape;1083;p70"/>
          <p:cNvSpPr txBox="1"/>
          <p:nvPr/>
        </p:nvSpPr>
        <p:spPr>
          <a:xfrm>
            <a:off x="2279789" y="3844511"/>
            <a:ext cx="826500" cy="291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rgbClr val="232F30"/>
                </a:solidFill>
                <a:latin typeface="Inter"/>
                <a:ea typeface="Inter"/>
                <a:cs typeface="Inter"/>
                <a:sym typeface="Inter"/>
              </a:rPr>
              <a:t>Jahr 2</a:t>
            </a:r>
            <a:endParaRPr sz="1000">
              <a:solidFill>
                <a:srgbClr val="232F30"/>
              </a:solidFill>
              <a:latin typeface="Inter"/>
              <a:ea typeface="Inter"/>
              <a:cs typeface="Inter"/>
              <a:sym typeface="Inter"/>
            </a:endParaRPr>
          </a:p>
        </p:txBody>
      </p:sp>
      <p:sp>
        <p:nvSpPr>
          <p:cNvPr id="1084" name="Google Shape;1084;p70"/>
          <p:cNvSpPr/>
          <p:nvPr/>
        </p:nvSpPr>
        <p:spPr>
          <a:xfrm>
            <a:off x="5576215" y="1455715"/>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0"/>
          <p:cNvSpPr/>
          <p:nvPr/>
        </p:nvSpPr>
        <p:spPr>
          <a:xfrm>
            <a:off x="5576215" y="2926215"/>
            <a:ext cx="204600" cy="204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0"/>
          <p:cNvSpPr txBox="1"/>
          <p:nvPr/>
        </p:nvSpPr>
        <p:spPr>
          <a:xfrm>
            <a:off x="917263" y="4234033"/>
            <a:ext cx="4217100" cy="36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rgbClr val="595959"/>
                </a:solidFill>
                <a:latin typeface="Inter"/>
                <a:ea typeface="Inter"/>
                <a:cs typeface="Inter"/>
                <a:sym typeface="Inter"/>
              </a:rPr>
              <a:t>Folge dem Link in das Diagramm, um die Daten zu ändern und füge dann das neue hier ein. Für mehr Infos, </a:t>
            </a:r>
            <a:r>
              <a:rPr lang="de" sz="1000" b="1">
                <a:solidFill>
                  <a:srgbClr val="191919"/>
                </a:solidFill>
                <a:uFill>
                  <a:noFill/>
                </a:uFill>
                <a:latin typeface="Inter"/>
                <a:ea typeface="Inter"/>
                <a:cs typeface="Inter"/>
                <a:sym typeface="Inter"/>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klicke hier</a:t>
            </a:r>
            <a:endParaRPr sz="1000" b="1">
              <a:solidFill>
                <a:srgbClr val="191919"/>
              </a:solidFill>
              <a:latin typeface="Inter"/>
              <a:ea typeface="Inter"/>
              <a:cs typeface="Inter"/>
              <a:sym typeface="Inte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090"/>
        <p:cNvGrpSpPr/>
        <p:nvPr/>
      </p:nvGrpSpPr>
      <p:grpSpPr>
        <a:xfrm>
          <a:off x="0" y="0"/>
          <a:ext cx="0" cy="0"/>
          <a:chOff x="0" y="0"/>
          <a:chExt cx="0" cy="0"/>
        </a:xfrm>
      </p:grpSpPr>
      <p:sp>
        <p:nvSpPr>
          <p:cNvPr id="1091" name="Google Shape;1091;p71"/>
          <p:cNvSpPr txBox="1">
            <a:spLocks noGrp="1"/>
          </p:cNvSpPr>
          <p:nvPr>
            <p:ph type="title"/>
          </p:nvPr>
        </p:nvSpPr>
        <p:spPr>
          <a:xfrm>
            <a:off x="683875" y="375125"/>
            <a:ext cx="777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Priorisierungsmatrix</a:t>
            </a:r>
            <a:endParaRPr/>
          </a:p>
        </p:txBody>
      </p:sp>
      <p:sp>
        <p:nvSpPr>
          <p:cNvPr id="1092" name="Google Shape;1092;p71"/>
          <p:cNvSpPr txBox="1"/>
          <p:nvPr/>
        </p:nvSpPr>
        <p:spPr>
          <a:xfrm>
            <a:off x="1040228" y="1125865"/>
            <a:ext cx="2335800" cy="3978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Initiative 1</a:t>
            </a:r>
            <a:endParaRPr sz="1800">
              <a:solidFill>
                <a:schemeClr val="lt1"/>
              </a:solidFill>
              <a:latin typeface="Merriweather Black"/>
              <a:ea typeface="Merriweather Black"/>
              <a:cs typeface="Merriweather Black"/>
              <a:sym typeface="Merriweather Black"/>
            </a:endParaRPr>
          </a:p>
        </p:txBody>
      </p:sp>
      <p:sp>
        <p:nvSpPr>
          <p:cNvPr id="1093" name="Google Shape;1093;p71"/>
          <p:cNvSpPr txBox="1"/>
          <p:nvPr/>
        </p:nvSpPr>
        <p:spPr>
          <a:xfrm>
            <a:off x="1040193" y="1523659"/>
            <a:ext cx="2335800" cy="631500"/>
          </a:xfrm>
          <a:prstGeom prst="rect">
            <a:avLst/>
          </a:prstGeom>
          <a:solidFill>
            <a:schemeClr val="accent3"/>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Hier kannst du deine Initiative beschreiben</a:t>
            </a:r>
            <a:endParaRPr>
              <a:solidFill>
                <a:schemeClr val="dk2"/>
              </a:solidFill>
              <a:latin typeface="Inter"/>
              <a:ea typeface="Inter"/>
              <a:cs typeface="Inter"/>
              <a:sym typeface="Inter"/>
            </a:endParaRPr>
          </a:p>
        </p:txBody>
      </p:sp>
      <p:sp>
        <p:nvSpPr>
          <p:cNvPr id="1094" name="Google Shape;1094;p71"/>
          <p:cNvSpPr txBox="1"/>
          <p:nvPr/>
        </p:nvSpPr>
        <p:spPr>
          <a:xfrm>
            <a:off x="1040154" y="2309690"/>
            <a:ext cx="2335800" cy="96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Merkur ist der sonnennächste Planet</a:t>
            </a:r>
            <a:endParaRPr>
              <a:solidFill>
                <a:schemeClr val="dk2"/>
              </a:solidFill>
              <a:latin typeface="Inter"/>
              <a:ea typeface="Inter"/>
              <a:cs typeface="Inter"/>
              <a:sym typeface="Inter"/>
            </a:endParaRPr>
          </a:p>
        </p:txBody>
      </p:sp>
      <p:sp>
        <p:nvSpPr>
          <p:cNvPr id="1095" name="Google Shape;1095;p71"/>
          <p:cNvSpPr txBox="1"/>
          <p:nvPr/>
        </p:nvSpPr>
        <p:spPr>
          <a:xfrm rot="-5400000">
            <a:off x="305888" y="2666366"/>
            <a:ext cx="1148100" cy="2781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200">
                <a:solidFill>
                  <a:schemeClr val="dk1"/>
                </a:solidFill>
                <a:latin typeface="Inter"/>
                <a:ea typeface="Inter"/>
                <a:cs typeface="Inter"/>
                <a:sym typeface="Inter"/>
              </a:rPr>
              <a:t>Interesse</a:t>
            </a:r>
            <a:endParaRPr sz="1200">
              <a:solidFill>
                <a:schemeClr val="dk1"/>
              </a:solidFill>
              <a:latin typeface="Inter"/>
              <a:ea typeface="Inter"/>
              <a:cs typeface="Inter"/>
              <a:sym typeface="Inter"/>
            </a:endParaRPr>
          </a:p>
        </p:txBody>
      </p:sp>
      <p:sp>
        <p:nvSpPr>
          <p:cNvPr id="1096" name="Google Shape;1096;p71"/>
          <p:cNvSpPr txBox="1"/>
          <p:nvPr/>
        </p:nvSpPr>
        <p:spPr>
          <a:xfrm rot="-5400000">
            <a:off x="312188" y="3884364"/>
            <a:ext cx="1135500" cy="2781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200">
                <a:solidFill>
                  <a:schemeClr val="dk1"/>
                </a:solidFill>
                <a:latin typeface="Inter"/>
                <a:ea typeface="Inter"/>
                <a:cs typeface="Inter"/>
                <a:sym typeface="Inter"/>
              </a:rPr>
              <a:t>Macht</a:t>
            </a:r>
            <a:endParaRPr sz="1200">
              <a:solidFill>
                <a:schemeClr val="dk1"/>
              </a:solidFill>
              <a:latin typeface="Inter"/>
              <a:ea typeface="Inter"/>
              <a:cs typeface="Inter"/>
              <a:sym typeface="Inter"/>
            </a:endParaRPr>
          </a:p>
        </p:txBody>
      </p:sp>
      <p:sp>
        <p:nvSpPr>
          <p:cNvPr id="1097" name="Google Shape;1097;p71"/>
          <p:cNvSpPr txBox="1"/>
          <p:nvPr/>
        </p:nvSpPr>
        <p:spPr>
          <a:xfrm>
            <a:off x="3553546" y="1125865"/>
            <a:ext cx="2335800" cy="3978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Initiative 2</a:t>
            </a:r>
            <a:endParaRPr sz="1800">
              <a:solidFill>
                <a:schemeClr val="lt1"/>
              </a:solidFill>
              <a:latin typeface="Merriweather Black"/>
              <a:ea typeface="Merriweather Black"/>
              <a:cs typeface="Merriweather Black"/>
              <a:sym typeface="Merriweather Black"/>
            </a:endParaRPr>
          </a:p>
        </p:txBody>
      </p:sp>
      <p:sp>
        <p:nvSpPr>
          <p:cNvPr id="1098" name="Google Shape;1098;p71"/>
          <p:cNvSpPr txBox="1"/>
          <p:nvPr/>
        </p:nvSpPr>
        <p:spPr>
          <a:xfrm>
            <a:off x="3553524" y="1523659"/>
            <a:ext cx="2335800" cy="631500"/>
          </a:xfrm>
          <a:prstGeom prst="rect">
            <a:avLst/>
          </a:prstGeom>
          <a:solidFill>
            <a:schemeClr val="accent3"/>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Hier kannst du deine Initiative beschreiben</a:t>
            </a:r>
            <a:endParaRPr>
              <a:solidFill>
                <a:schemeClr val="dk2"/>
              </a:solidFill>
              <a:latin typeface="Inter"/>
              <a:ea typeface="Inter"/>
              <a:cs typeface="Inter"/>
              <a:sym typeface="Inter"/>
            </a:endParaRPr>
          </a:p>
        </p:txBody>
      </p:sp>
      <p:sp>
        <p:nvSpPr>
          <p:cNvPr id="1099" name="Google Shape;1099;p71"/>
          <p:cNvSpPr txBox="1"/>
          <p:nvPr/>
        </p:nvSpPr>
        <p:spPr>
          <a:xfrm>
            <a:off x="6066900" y="1125865"/>
            <a:ext cx="2335800" cy="3978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Initiative 3</a:t>
            </a:r>
            <a:endParaRPr sz="1800">
              <a:solidFill>
                <a:schemeClr val="lt1"/>
              </a:solidFill>
              <a:latin typeface="Merriweather Black"/>
              <a:ea typeface="Merriweather Black"/>
              <a:cs typeface="Merriweather Black"/>
              <a:sym typeface="Merriweather Black"/>
            </a:endParaRPr>
          </a:p>
        </p:txBody>
      </p:sp>
      <p:sp>
        <p:nvSpPr>
          <p:cNvPr id="1100" name="Google Shape;1100;p71"/>
          <p:cNvSpPr txBox="1"/>
          <p:nvPr/>
        </p:nvSpPr>
        <p:spPr>
          <a:xfrm>
            <a:off x="6066855" y="1523659"/>
            <a:ext cx="2335800" cy="631500"/>
          </a:xfrm>
          <a:prstGeom prst="rect">
            <a:avLst/>
          </a:prstGeom>
          <a:solidFill>
            <a:schemeClr val="accent3"/>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Hier kannst du deine Initiative beschreiben</a:t>
            </a:r>
            <a:endParaRPr>
              <a:solidFill>
                <a:schemeClr val="dk2"/>
              </a:solidFill>
              <a:latin typeface="Inter"/>
              <a:ea typeface="Inter"/>
              <a:cs typeface="Inter"/>
              <a:sym typeface="Inter"/>
            </a:endParaRPr>
          </a:p>
        </p:txBody>
      </p:sp>
      <p:sp>
        <p:nvSpPr>
          <p:cNvPr id="1101" name="Google Shape;1101;p71"/>
          <p:cNvSpPr txBox="1"/>
          <p:nvPr/>
        </p:nvSpPr>
        <p:spPr>
          <a:xfrm>
            <a:off x="1040154" y="3542815"/>
            <a:ext cx="2335800" cy="96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Jupiter ist der größte in unserem Sonnensystem!</a:t>
            </a:r>
            <a:endParaRPr>
              <a:solidFill>
                <a:schemeClr val="dk2"/>
              </a:solidFill>
              <a:latin typeface="Inter"/>
              <a:ea typeface="Inter"/>
              <a:cs typeface="Inter"/>
              <a:sym typeface="Inter"/>
            </a:endParaRPr>
          </a:p>
        </p:txBody>
      </p:sp>
      <p:sp>
        <p:nvSpPr>
          <p:cNvPr id="1102" name="Google Shape;1102;p71"/>
          <p:cNvSpPr txBox="1"/>
          <p:nvPr/>
        </p:nvSpPr>
        <p:spPr>
          <a:xfrm>
            <a:off x="3553536" y="2309690"/>
            <a:ext cx="2335800" cy="96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Die Venus ist ein Gesteinsplanet</a:t>
            </a:r>
            <a:endParaRPr>
              <a:solidFill>
                <a:schemeClr val="dk2"/>
              </a:solidFill>
              <a:latin typeface="Inter"/>
              <a:ea typeface="Inter"/>
              <a:cs typeface="Inter"/>
              <a:sym typeface="Inter"/>
            </a:endParaRPr>
          </a:p>
        </p:txBody>
      </p:sp>
      <p:sp>
        <p:nvSpPr>
          <p:cNvPr id="1103" name="Google Shape;1103;p71"/>
          <p:cNvSpPr txBox="1"/>
          <p:nvPr/>
        </p:nvSpPr>
        <p:spPr>
          <a:xfrm>
            <a:off x="3553536" y="3542815"/>
            <a:ext cx="2335800" cy="96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Saturn besteht aus Wasserstoff und Helium</a:t>
            </a:r>
            <a:endParaRPr>
              <a:solidFill>
                <a:schemeClr val="dk2"/>
              </a:solidFill>
              <a:latin typeface="Inter"/>
              <a:ea typeface="Inter"/>
              <a:cs typeface="Inter"/>
              <a:sym typeface="Inter"/>
            </a:endParaRPr>
          </a:p>
        </p:txBody>
      </p:sp>
      <p:sp>
        <p:nvSpPr>
          <p:cNvPr id="1104" name="Google Shape;1104;p71"/>
          <p:cNvSpPr txBox="1"/>
          <p:nvPr/>
        </p:nvSpPr>
        <p:spPr>
          <a:xfrm>
            <a:off x="6066919" y="2309690"/>
            <a:ext cx="2335800" cy="96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Mars ist eigentlich sehr kalt</a:t>
            </a:r>
            <a:endParaRPr>
              <a:solidFill>
                <a:schemeClr val="dk2"/>
              </a:solidFill>
              <a:latin typeface="Inter"/>
              <a:ea typeface="Inter"/>
              <a:cs typeface="Inter"/>
              <a:sym typeface="Inter"/>
            </a:endParaRPr>
          </a:p>
        </p:txBody>
      </p:sp>
      <p:sp>
        <p:nvSpPr>
          <p:cNvPr id="1105" name="Google Shape;1105;p71"/>
          <p:cNvSpPr txBox="1"/>
          <p:nvPr/>
        </p:nvSpPr>
        <p:spPr>
          <a:xfrm>
            <a:off x="6066919" y="3542815"/>
            <a:ext cx="2335800" cy="96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Die Erde ist der dritte Planet von der Sonne</a:t>
            </a:r>
            <a:endParaRPr>
              <a:solidFill>
                <a:schemeClr val="dk2"/>
              </a:solidFill>
              <a:latin typeface="Inter"/>
              <a:ea typeface="Inter"/>
              <a:cs typeface="Inter"/>
              <a:sym typeface="Inter"/>
            </a:endParaRPr>
          </a:p>
        </p:txBody>
      </p:sp>
      <p:cxnSp>
        <p:nvCxnSpPr>
          <p:cNvPr id="1106" name="Google Shape;1106;p71"/>
          <p:cNvCxnSpPr/>
          <p:nvPr/>
        </p:nvCxnSpPr>
        <p:spPr>
          <a:xfrm>
            <a:off x="719675" y="3417523"/>
            <a:ext cx="7683000" cy="0"/>
          </a:xfrm>
          <a:prstGeom prst="straightConnector1">
            <a:avLst/>
          </a:prstGeom>
          <a:noFill/>
          <a:ln w="19050" cap="flat" cmpd="sng">
            <a:solidFill>
              <a:schemeClr val="accent3"/>
            </a:solidFill>
            <a:prstDash val="solid"/>
            <a:round/>
            <a:headEnd type="none" w="med" len="med"/>
            <a:tailEnd type="none" w="med" len="med"/>
          </a:ln>
        </p:spPr>
      </p:cxnSp>
      <p:cxnSp>
        <p:nvCxnSpPr>
          <p:cNvPr id="1107" name="Google Shape;1107;p71"/>
          <p:cNvCxnSpPr/>
          <p:nvPr/>
        </p:nvCxnSpPr>
        <p:spPr>
          <a:xfrm>
            <a:off x="719675" y="4633523"/>
            <a:ext cx="7683000" cy="0"/>
          </a:xfrm>
          <a:prstGeom prst="straightConnector1">
            <a:avLst/>
          </a:prstGeom>
          <a:noFill/>
          <a:ln w="19050" cap="flat" cmpd="sng">
            <a:solidFill>
              <a:schemeClr val="accent3"/>
            </a:solidFill>
            <a:prstDash val="solid"/>
            <a:round/>
            <a:headEnd type="none" w="med" len="med"/>
            <a:tailEnd type="none" w="med" len="med"/>
          </a:ln>
        </p:spPr>
      </p:cxn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2">
            <a:lumMod val="60000"/>
            <a:lumOff val="40000"/>
          </a:schemeClr>
        </a:solidFill>
        <a:effectLst/>
      </p:bgPr>
    </p:bg>
    <p:spTree>
      <p:nvGrpSpPr>
        <p:cNvPr id="1" name=""/>
        <p:cNvGrpSpPr/>
        <p:nvPr/>
      </p:nvGrpSpPr>
      <p:grpSpPr>
        <a:xfrm>
          <a:off x="0" y="0"/>
          <a:ext cx="0" cy="0"/>
          <a:chOff x="0" y="0"/>
          <a:chExt cx="0" cy="0"/>
        </a:xfrm>
      </p:grpSpPr>
      <p:sp>
        <p:nvSpPr>
          <p:cNvPr id="3" name="任意多边形 10"/>
          <p:cNvSpPr/>
          <p:nvPr/>
        </p:nvSpPr>
        <p:spPr>
          <a:xfrm>
            <a:off x="4573191" y="0"/>
            <a:ext cx="4400550" cy="5143500"/>
          </a:xfrm>
          <a:custGeom>
            <a:avLst/>
            <a:gdLst>
              <a:gd name="connsiteX0" fmla="*/ 2689538 w 6096000"/>
              <a:gd name="connsiteY0" fmla="*/ 0 h 6858000"/>
              <a:gd name="connsiteX1" fmla="*/ 6096000 w 6096000"/>
              <a:gd name="connsiteY1" fmla="*/ 3429000 h 6858000"/>
              <a:gd name="connsiteX2" fmla="*/ 2689538 w 6096000"/>
              <a:gd name="connsiteY2" fmla="*/ 6858000 h 6858000"/>
              <a:gd name="connsiteX3" fmla="*/ 60946 w 6096000"/>
              <a:gd name="connsiteY3" fmla="*/ 5610162 h 6858000"/>
              <a:gd name="connsiteX4" fmla="*/ 0 w 6096000"/>
              <a:gd name="connsiteY4" fmla="*/ 5528120 h 6858000"/>
              <a:gd name="connsiteX5" fmla="*/ 135153 w 6096000"/>
              <a:gd name="connsiteY5" fmla="*/ 5346186 h 6858000"/>
              <a:gd name="connsiteX6" fmla="*/ 716923 w 6096000"/>
              <a:gd name="connsiteY6" fmla="*/ 3429000 h 6858000"/>
              <a:gd name="connsiteX7" fmla="*/ 135153 w 6096000"/>
              <a:gd name="connsiteY7" fmla="*/ 1511814 h 6858000"/>
              <a:gd name="connsiteX8" fmla="*/ 0 w 6096000"/>
              <a:gd name="connsiteY8" fmla="*/ 1329880 h 6858000"/>
              <a:gd name="connsiteX9" fmla="*/ 60946 w 6096000"/>
              <a:gd name="connsiteY9" fmla="*/ 1247838 h 6858000"/>
              <a:gd name="connsiteX10" fmla="*/ 2689538 w 6096000"/>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2689538" y="0"/>
                </a:moveTo>
                <a:cubicBezTo>
                  <a:pt x="4570875" y="0"/>
                  <a:pt x="6096000" y="1535216"/>
                  <a:pt x="6096000" y="3429000"/>
                </a:cubicBezTo>
                <a:cubicBezTo>
                  <a:pt x="6096000" y="5322784"/>
                  <a:pt x="4570875" y="6858000"/>
                  <a:pt x="2689538" y="6858000"/>
                </a:cubicBezTo>
                <a:cubicBezTo>
                  <a:pt x="1631286" y="6858000"/>
                  <a:pt x="685742" y="6372248"/>
                  <a:pt x="60946" y="5610162"/>
                </a:cubicBezTo>
                <a:lnTo>
                  <a:pt x="0" y="5528120"/>
                </a:lnTo>
                <a:lnTo>
                  <a:pt x="135153" y="5346186"/>
                </a:lnTo>
                <a:cubicBezTo>
                  <a:pt x="502453" y="4798915"/>
                  <a:pt x="716923" y="4139169"/>
                  <a:pt x="716923" y="3429000"/>
                </a:cubicBezTo>
                <a:cubicBezTo>
                  <a:pt x="716923" y="2718831"/>
                  <a:pt x="502453" y="2059086"/>
                  <a:pt x="135153" y="1511814"/>
                </a:cubicBezTo>
                <a:lnTo>
                  <a:pt x="0" y="1329880"/>
                </a:lnTo>
                <a:lnTo>
                  <a:pt x="60946" y="1247838"/>
                </a:lnTo>
                <a:cubicBezTo>
                  <a:pt x="685742" y="485752"/>
                  <a:pt x="1631286" y="0"/>
                  <a:pt x="2689538" y="0"/>
                </a:cubicBezTo>
                <a:close/>
              </a:path>
            </a:pathLst>
          </a:custGeom>
          <a:solidFill>
            <a:srgbClr val="40708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050" b="0" i="0" u="none" strike="noStrike" kern="0" cap="none" spc="0" normalizeH="0" baseline="0" noProof="0">
              <a:ln>
                <a:noFill/>
              </a:ln>
              <a:solidFill>
                <a:prstClr val="white"/>
              </a:solidFill>
              <a:effectLst/>
              <a:uLnTx/>
              <a:uFillTx/>
              <a:latin typeface="Arial"/>
              <a:ea typeface="宋体" panose="02010600030101010101" pitchFamily="2" charset="-122"/>
              <a:cs typeface="+mn-cs"/>
              <a:sym typeface="Arial"/>
            </a:endParaRPr>
          </a:p>
        </p:txBody>
      </p:sp>
      <p:sp>
        <p:nvSpPr>
          <p:cNvPr id="4" name="任意多边形 11"/>
          <p:cNvSpPr/>
          <p:nvPr/>
        </p:nvSpPr>
        <p:spPr>
          <a:xfrm>
            <a:off x="171450" y="0"/>
            <a:ext cx="4400550" cy="5143500"/>
          </a:xfrm>
          <a:custGeom>
            <a:avLst/>
            <a:gdLst>
              <a:gd name="connsiteX0" fmla="*/ 3406462 w 6096001"/>
              <a:gd name="connsiteY0" fmla="*/ 0 h 6858000"/>
              <a:gd name="connsiteX1" fmla="*/ 6035054 w 6096001"/>
              <a:gd name="connsiteY1" fmla="*/ 1247838 h 6858000"/>
              <a:gd name="connsiteX2" fmla="*/ 6096001 w 6096001"/>
              <a:gd name="connsiteY2" fmla="*/ 1329880 h 6858000"/>
              <a:gd name="connsiteX3" fmla="*/ 5960847 w 6096001"/>
              <a:gd name="connsiteY3" fmla="*/ 1511814 h 6858000"/>
              <a:gd name="connsiteX4" fmla="*/ 5379077 w 6096001"/>
              <a:gd name="connsiteY4" fmla="*/ 3429000 h 6858000"/>
              <a:gd name="connsiteX5" fmla="*/ 5960847 w 6096001"/>
              <a:gd name="connsiteY5" fmla="*/ 5346186 h 6858000"/>
              <a:gd name="connsiteX6" fmla="*/ 6096001 w 6096001"/>
              <a:gd name="connsiteY6" fmla="*/ 5528120 h 6858000"/>
              <a:gd name="connsiteX7" fmla="*/ 6035054 w 6096001"/>
              <a:gd name="connsiteY7" fmla="*/ 5610162 h 6858000"/>
              <a:gd name="connsiteX8" fmla="*/ 3406462 w 6096001"/>
              <a:gd name="connsiteY8" fmla="*/ 6858000 h 6858000"/>
              <a:gd name="connsiteX9" fmla="*/ 0 w 6096001"/>
              <a:gd name="connsiteY9" fmla="*/ 3429000 h 6858000"/>
              <a:gd name="connsiteX10" fmla="*/ 3406462 w 6096001"/>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1" h="6858000">
                <a:moveTo>
                  <a:pt x="3406462" y="0"/>
                </a:moveTo>
                <a:cubicBezTo>
                  <a:pt x="4464714" y="0"/>
                  <a:pt x="5410259" y="485752"/>
                  <a:pt x="6035054" y="1247838"/>
                </a:cubicBezTo>
                <a:lnTo>
                  <a:pt x="6096001" y="1329880"/>
                </a:lnTo>
                <a:lnTo>
                  <a:pt x="5960847" y="1511814"/>
                </a:lnTo>
                <a:cubicBezTo>
                  <a:pt x="5593548" y="2059086"/>
                  <a:pt x="5379077" y="2718831"/>
                  <a:pt x="5379077" y="3429000"/>
                </a:cubicBezTo>
                <a:cubicBezTo>
                  <a:pt x="5379077" y="4139169"/>
                  <a:pt x="5593548" y="4798915"/>
                  <a:pt x="5960847" y="5346186"/>
                </a:cubicBezTo>
                <a:lnTo>
                  <a:pt x="6096001" y="5528120"/>
                </a:lnTo>
                <a:lnTo>
                  <a:pt x="6035054" y="5610162"/>
                </a:lnTo>
                <a:cubicBezTo>
                  <a:pt x="5410259" y="6372248"/>
                  <a:pt x="4464714" y="6858000"/>
                  <a:pt x="3406462" y="6858000"/>
                </a:cubicBezTo>
                <a:cubicBezTo>
                  <a:pt x="1525125" y="6858000"/>
                  <a:pt x="0" y="5322784"/>
                  <a:pt x="0" y="3429000"/>
                </a:cubicBezTo>
                <a:cubicBezTo>
                  <a:pt x="0" y="1535216"/>
                  <a:pt x="1525125" y="0"/>
                  <a:pt x="3406462" y="0"/>
                </a:cubicBezTo>
                <a:close/>
              </a:path>
            </a:pathLst>
          </a:custGeom>
          <a:solidFill>
            <a:srgbClr val="F6CF8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050" b="0" i="0" u="none" strike="noStrike" kern="0" cap="none" spc="0" normalizeH="0" baseline="0" noProof="0">
              <a:ln>
                <a:noFill/>
              </a:ln>
              <a:solidFill>
                <a:prstClr val="white"/>
              </a:solidFill>
              <a:effectLst/>
              <a:uLnTx/>
              <a:uFillTx/>
              <a:latin typeface="Arial"/>
              <a:ea typeface="宋体" panose="02010600030101010101" pitchFamily="2" charset="-122"/>
              <a:cs typeface="+mn-cs"/>
              <a:sym typeface="Arial"/>
            </a:endParaRPr>
          </a:p>
        </p:txBody>
      </p:sp>
      <p:sp>
        <p:nvSpPr>
          <p:cNvPr id="6" name="文本框 14"/>
          <p:cNvSpPr txBox="1"/>
          <p:nvPr/>
        </p:nvSpPr>
        <p:spPr>
          <a:xfrm>
            <a:off x="2171568" y="1846975"/>
            <a:ext cx="5328687" cy="784830"/>
          </a:xfrm>
          <a:prstGeom prst="rect">
            <a:avLst/>
          </a:prstGeom>
          <a:solidFill>
            <a:schemeClr val="accent2"/>
          </a:solidFill>
        </p:spPr>
        <p:txBody>
          <a:bodyPr wrap="square">
            <a:spAutoFit/>
          </a:bodyPr>
          <a:lstStyle/>
          <a:p>
            <a:pPr marL="0" marR="0" lvl="0" indent="0" algn="ctr" defTabSz="685800" rtl="0" eaLnBrk="1" fontAlgn="auto" latinLnBrk="0" hangingPunct="1">
              <a:lnSpc>
                <a:spcPct val="100000"/>
              </a:lnSpc>
              <a:spcBef>
                <a:spcPts val="0"/>
              </a:spcBef>
              <a:spcAft>
                <a:spcPts val="0"/>
              </a:spcAft>
              <a:buClr>
                <a:srgbClr val="000000"/>
              </a:buClr>
              <a:buSzTx/>
              <a:buFont typeface="Arial"/>
              <a:buNone/>
              <a:tabLst/>
              <a:defRPr/>
            </a:pPr>
            <a:r>
              <a:rPr kumimoji="0" lang="en-US" altLang="zh-CN" sz="4500" b="1" i="1" u="none" strike="noStrike" kern="0" cap="none" spc="225" normalizeH="0" baseline="0" noProof="0" dirty="0" smtClean="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rPr>
              <a:t>II. </a:t>
            </a:r>
            <a:r>
              <a:rPr kumimoji="0" lang="en-US" altLang="zh-CN" sz="4500" b="1" i="1" u="none" strike="noStrike" kern="0" cap="none" spc="225" normalizeH="0" baseline="0" noProof="0" dirty="0" err="1" smtClean="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rPr>
              <a:t>Khám</a:t>
            </a:r>
            <a:r>
              <a:rPr kumimoji="0" lang="en-US" altLang="zh-CN" sz="4500" b="1" i="1" u="none" strike="noStrike" kern="0" cap="none" spc="225" normalizeH="0" noProof="0" dirty="0" smtClean="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rPr>
              <a:t> </a:t>
            </a:r>
            <a:r>
              <a:rPr kumimoji="0" lang="en-US" altLang="zh-CN" sz="4500" b="1" i="1" u="none" strike="noStrike" kern="0" cap="none" spc="225" normalizeH="0" noProof="0" dirty="0" err="1" smtClean="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rPr>
              <a:t>phá</a:t>
            </a:r>
            <a:endParaRPr kumimoji="0" lang="zh-CN" altLang="en-US" sz="4500" b="1" i="1" u="none" strike="noStrike" kern="0" cap="none" spc="225" normalizeH="0" baseline="0" noProof="0" dirty="0">
              <a:ln>
                <a:noFill/>
              </a:ln>
              <a:solidFill>
                <a:prstClr val="white"/>
              </a:solidFill>
              <a:effectLst/>
              <a:uLnTx/>
              <a:uFillTx/>
              <a:latin typeface="Times New Roman" pitchFamily="18" charset="0"/>
              <a:ea typeface="方正综艺简体" panose="02010601030101010101" pitchFamily="2" charset="-122"/>
              <a:cs typeface="Times New Roman" pitchFamily="18" charset="0"/>
              <a:sym typeface="Arial"/>
            </a:endParaRPr>
          </a:p>
        </p:txBody>
      </p:sp>
      <p:sp>
        <p:nvSpPr>
          <p:cNvPr id="7" name="五角星 4"/>
          <p:cNvSpPr/>
          <p:nvPr/>
        </p:nvSpPr>
        <p:spPr>
          <a:xfrm rot="19903756">
            <a:off x="4440142" y="75351"/>
            <a:ext cx="791540" cy="792274"/>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68516" tIns="34259" rIns="68516" bIns="34259" rtlCol="0" anchor="ctr"/>
          <a:lstStyle/>
          <a:p>
            <a:pPr marL="0" marR="0" lvl="0" indent="0" algn="ctr" defTabSz="913554"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799" b="0" i="0" u="none" strike="noStrike" kern="0" cap="none" spc="0" normalizeH="0" baseline="0" noProof="0" dirty="0">
              <a:ln>
                <a:noFill/>
              </a:ln>
              <a:solidFill>
                <a:prstClr val="white"/>
              </a:solidFill>
              <a:effectLst/>
              <a:uLnTx/>
              <a:uFillTx/>
              <a:latin typeface="Arial"/>
              <a:ea typeface="宋体" panose="02010600030101010101" pitchFamily="2" charset="-122"/>
              <a:cs typeface="+mn-cs"/>
              <a:sym typeface="Arial"/>
            </a:endParaRPr>
          </a:p>
        </p:txBody>
      </p:sp>
      <p:sp>
        <p:nvSpPr>
          <p:cNvPr id="8" name="五角星 5"/>
          <p:cNvSpPr/>
          <p:nvPr/>
        </p:nvSpPr>
        <p:spPr>
          <a:xfrm rot="21380687">
            <a:off x="8403093" y="2827448"/>
            <a:ext cx="457969" cy="458393"/>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68516" tIns="34259" rIns="68516" bIns="34259" rtlCol="0" anchor="ctr"/>
          <a:lstStyle/>
          <a:p>
            <a:pPr marL="0" marR="0" lvl="0" indent="0" algn="ctr" defTabSz="913554"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799" b="0" i="0" u="none" strike="noStrike" kern="0" cap="none" spc="0" normalizeH="0" baseline="0" noProof="0" dirty="0">
              <a:ln>
                <a:noFill/>
              </a:ln>
              <a:solidFill>
                <a:prstClr val="white"/>
              </a:solidFill>
              <a:effectLst/>
              <a:uLnTx/>
              <a:uFillTx/>
              <a:latin typeface="Arial"/>
              <a:ea typeface="宋体" panose="02010600030101010101" pitchFamily="2" charset="-122"/>
              <a:cs typeface="+mn-cs"/>
              <a:sym typeface="Arial"/>
            </a:endParaRPr>
          </a:p>
        </p:txBody>
      </p:sp>
      <p:pic>
        <p:nvPicPr>
          <p:cNvPr id="9" name="图片 8" descr="6fc417983c9675ce1b60e983870aeb8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0" y="3233738"/>
            <a:ext cx="2257850" cy="1568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图片 1"/>
          <p:cNvPicPr>
            <a:picLocks noChangeAspect="1"/>
          </p:cNvPicPr>
          <p:nvPr/>
        </p:nvPicPr>
        <p:blipFill rotWithShape="1">
          <a:blip r:embed="rId5" cstate="print">
            <a:extLst>
              <a:ext uri="{28A0092B-C50C-407E-A947-70E740481C1C}">
                <a14:useLocalDpi xmlns:a14="http://schemas.microsoft.com/office/drawing/2010/main" val="0"/>
              </a:ext>
            </a:extLst>
          </a:blip>
          <a:srcRect l="32760" r="8347"/>
          <a:stretch>
            <a:fillRect/>
          </a:stretch>
        </p:blipFill>
        <p:spPr>
          <a:xfrm flipH="1">
            <a:off x="1549391" y="3056645"/>
            <a:ext cx="2015470" cy="1922225"/>
          </a:xfrm>
          <a:prstGeom prst="rect">
            <a:avLst/>
          </a:prstGeom>
        </p:spPr>
      </p:pic>
    </p:spTree>
    <p:extLst>
      <p:ext uri="{BB962C8B-B14F-4D97-AF65-F5344CB8AC3E}">
        <p14:creationId xmlns:p14="http://schemas.microsoft.com/office/powerpoint/2010/main" val="774128768"/>
      </p:ext>
    </p:extLst>
  </p:cSld>
  <p:clrMapOvr>
    <a:masterClrMapping/>
  </p:clrMapOvr>
  <p:transition>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5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8" presetClass="emph" presetSubtype="0" repeatCount="2000" fill="hold" grpId="1" nodeType="withEffect">
                                  <p:stCondLst>
                                    <p:cond delay="0"/>
                                  </p:stCondLst>
                                  <p:childTnLst>
                                    <p:animRot by="21600000">
                                      <p:cBhvr>
                                        <p:cTn id="18" dur="3500" fill="hold"/>
                                        <p:tgtEl>
                                          <p:spTgt spid="7"/>
                                        </p:tgtEl>
                                        <p:attrNameLst>
                                          <p:attrName>r</p:attrName>
                                        </p:attrNameLst>
                                      </p:cBhvr>
                                    </p:animRot>
                                  </p:childTnLst>
                                </p:cTn>
                              </p:par>
                              <p:par>
                                <p:cTn id="19" presetID="6" presetClass="emph" presetSubtype="0" repeatCount="2000" autoRev="1" fill="hold" grpId="1" nodeType="withEffect">
                                  <p:stCondLst>
                                    <p:cond delay="0"/>
                                  </p:stCondLst>
                                  <p:childTnLst>
                                    <p:animScale>
                                      <p:cBhvr>
                                        <p:cTn id="20" dur="2000" fill="hold"/>
                                        <p:tgtEl>
                                          <p:spTgt spid="8"/>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7" grpId="1" animBg="1"/>
      <p:bldP spid="8" grpId="0" animBg="1"/>
      <p:bldP spid="8" grpId="1"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111"/>
        <p:cNvGrpSpPr/>
        <p:nvPr/>
      </p:nvGrpSpPr>
      <p:grpSpPr>
        <a:xfrm>
          <a:off x="0" y="0"/>
          <a:ext cx="0" cy="0"/>
          <a:chOff x="0" y="0"/>
          <a:chExt cx="0" cy="0"/>
        </a:xfrm>
      </p:grpSpPr>
      <p:sp>
        <p:nvSpPr>
          <p:cNvPr id="1112" name="Google Shape;1112;p72"/>
          <p:cNvSpPr txBox="1">
            <a:spLocks noGrp="1"/>
          </p:cNvSpPr>
          <p:nvPr>
            <p:ph type="title"/>
          </p:nvPr>
        </p:nvSpPr>
        <p:spPr>
          <a:xfrm>
            <a:off x="683875" y="375125"/>
            <a:ext cx="777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Finanzmodell</a:t>
            </a:r>
            <a:endParaRPr/>
          </a:p>
        </p:txBody>
      </p:sp>
      <p:graphicFrame>
        <p:nvGraphicFramePr>
          <p:cNvPr id="1113" name="Google Shape;1113;p72"/>
          <p:cNvGraphicFramePr/>
          <p:nvPr/>
        </p:nvGraphicFramePr>
        <p:xfrm>
          <a:off x="713363" y="965842"/>
          <a:ext cx="3000000" cy="3000000"/>
        </p:xfrm>
        <a:graphic>
          <a:graphicData uri="http://schemas.openxmlformats.org/drawingml/2006/table">
            <a:tbl>
              <a:tblPr>
                <a:noFill/>
                <a:tableStyleId>{4ED40A38-01C1-4B52-92CC-10A747A41C4A}</a:tableStyleId>
              </a:tblPr>
              <a:tblGrid>
                <a:gridCol w="1767650">
                  <a:extLst>
                    <a:ext uri="{9D8B030D-6E8A-4147-A177-3AD203B41FA5}">
                      <a16:colId xmlns:a16="http://schemas.microsoft.com/office/drawing/2014/main" val="20000"/>
                    </a:ext>
                  </a:extLst>
                </a:gridCol>
                <a:gridCol w="743675">
                  <a:extLst>
                    <a:ext uri="{9D8B030D-6E8A-4147-A177-3AD203B41FA5}">
                      <a16:colId xmlns:a16="http://schemas.microsoft.com/office/drawing/2014/main" val="20001"/>
                    </a:ext>
                  </a:extLst>
                </a:gridCol>
                <a:gridCol w="743675">
                  <a:extLst>
                    <a:ext uri="{9D8B030D-6E8A-4147-A177-3AD203B41FA5}">
                      <a16:colId xmlns:a16="http://schemas.microsoft.com/office/drawing/2014/main" val="20002"/>
                    </a:ext>
                  </a:extLst>
                </a:gridCol>
                <a:gridCol w="743675">
                  <a:extLst>
                    <a:ext uri="{9D8B030D-6E8A-4147-A177-3AD203B41FA5}">
                      <a16:colId xmlns:a16="http://schemas.microsoft.com/office/drawing/2014/main" val="20003"/>
                    </a:ext>
                  </a:extLst>
                </a:gridCol>
                <a:gridCol w="743675">
                  <a:extLst>
                    <a:ext uri="{9D8B030D-6E8A-4147-A177-3AD203B41FA5}">
                      <a16:colId xmlns:a16="http://schemas.microsoft.com/office/drawing/2014/main" val="20004"/>
                    </a:ext>
                  </a:extLst>
                </a:gridCol>
                <a:gridCol w="743675">
                  <a:extLst>
                    <a:ext uri="{9D8B030D-6E8A-4147-A177-3AD203B41FA5}">
                      <a16:colId xmlns:a16="http://schemas.microsoft.com/office/drawing/2014/main" val="20005"/>
                    </a:ext>
                  </a:extLst>
                </a:gridCol>
                <a:gridCol w="743675">
                  <a:extLst>
                    <a:ext uri="{9D8B030D-6E8A-4147-A177-3AD203B41FA5}">
                      <a16:colId xmlns:a16="http://schemas.microsoft.com/office/drawing/2014/main" val="20006"/>
                    </a:ext>
                  </a:extLst>
                </a:gridCol>
                <a:gridCol w="743675">
                  <a:extLst>
                    <a:ext uri="{9D8B030D-6E8A-4147-A177-3AD203B41FA5}">
                      <a16:colId xmlns:a16="http://schemas.microsoft.com/office/drawing/2014/main" val="20007"/>
                    </a:ext>
                  </a:extLst>
                </a:gridCol>
                <a:gridCol w="743675">
                  <a:extLst>
                    <a:ext uri="{9D8B030D-6E8A-4147-A177-3AD203B41FA5}">
                      <a16:colId xmlns:a16="http://schemas.microsoft.com/office/drawing/2014/main" val="20008"/>
                    </a:ext>
                  </a:extLst>
                </a:gridCol>
              </a:tblGrid>
              <a:tr h="355525">
                <a:tc>
                  <a:txBody>
                    <a:bodyPr/>
                    <a:lstStyle/>
                    <a:p>
                      <a:pPr marL="0" lvl="0" indent="0" algn="l" rtl="0">
                        <a:spcBef>
                          <a:spcPts val="0"/>
                        </a:spcBef>
                        <a:spcAft>
                          <a:spcPts val="0"/>
                        </a:spcAft>
                        <a:buNone/>
                      </a:pPr>
                      <a:endParaRPr>
                        <a:latin typeface="Inter"/>
                        <a:ea typeface="Inter"/>
                        <a:cs typeface="Inter"/>
                        <a:sym typeface="Inter"/>
                      </a:endParaRPr>
                    </a:p>
                  </a:txBody>
                  <a:tcPr marL="45700" marR="45700" marT="45700" marB="4570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4">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Historische Ergebnisse</a:t>
                      </a:r>
                      <a:endParaRPr sz="1800">
                        <a:solidFill>
                          <a:schemeClr val="lt1"/>
                        </a:solidFill>
                        <a:latin typeface="Merriweather Black"/>
                        <a:ea typeface="Merriweather Black"/>
                        <a:cs typeface="Merriweather Black"/>
                        <a:sym typeface="Merriweather Black"/>
                      </a:endParaRPr>
                    </a:p>
                  </a:txBody>
                  <a:tcPr marL="45700" marR="45700" marT="45700" marB="4570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Prognose</a:t>
                      </a:r>
                      <a:endParaRPr sz="1800">
                        <a:solidFill>
                          <a:schemeClr val="lt1"/>
                        </a:solidFill>
                        <a:latin typeface="Merriweather Black"/>
                        <a:ea typeface="Merriweather Black"/>
                        <a:cs typeface="Merriweather Black"/>
                        <a:sym typeface="Merriweather Black"/>
                      </a:endParaRPr>
                    </a:p>
                  </a:txBody>
                  <a:tcPr marL="45700" marR="45700" marT="45700" marB="4570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55525">
                <a:tc>
                  <a:txBody>
                    <a:bodyPr/>
                    <a:lstStyle/>
                    <a:p>
                      <a:pPr marL="0" lvl="0" indent="0" algn="l" rtl="0">
                        <a:spcBef>
                          <a:spcPts val="0"/>
                        </a:spcBef>
                        <a:spcAft>
                          <a:spcPts val="0"/>
                        </a:spcAft>
                        <a:buNone/>
                      </a:pPr>
                      <a:r>
                        <a:rPr lang="de" sz="1800">
                          <a:solidFill>
                            <a:schemeClr val="lt1"/>
                          </a:solidFill>
                          <a:latin typeface="Merriweather Black"/>
                          <a:ea typeface="Merriweather Black"/>
                          <a:cs typeface="Merriweather Black"/>
                          <a:sym typeface="Merriweather Black"/>
                        </a:rPr>
                        <a:t>INC-Modell</a:t>
                      </a:r>
                      <a:endParaRPr sz="1800">
                        <a:solidFill>
                          <a:schemeClr val="lt1"/>
                        </a:solidFill>
                        <a:latin typeface="Merriweather Black"/>
                        <a:ea typeface="Merriweather Black"/>
                        <a:cs typeface="Merriweather Black"/>
                        <a:sym typeface="Merriweather Black"/>
                      </a:endParaRPr>
                    </a:p>
                  </a:txBody>
                  <a:tcPr marL="45700" marR="45700" marT="45700" marB="4570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2017</a:t>
                      </a:r>
                      <a:endParaRPr>
                        <a:solidFill>
                          <a:schemeClr val="dk1"/>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2018</a:t>
                      </a:r>
                      <a:endParaRPr>
                        <a:solidFill>
                          <a:schemeClr val="dk1"/>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2019</a:t>
                      </a:r>
                      <a:endParaRPr>
                        <a:solidFill>
                          <a:schemeClr val="dk1"/>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2020</a:t>
                      </a:r>
                      <a:endParaRPr>
                        <a:solidFill>
                          <a:schemeClr val="dk1"/>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2021</a:t>
                      </a:r>
                      <a:endParaRPr>
                        <a:solidFill>
                          <a:schemeClr val="dk1"/>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2022</a:t>
                      </a:r>
                      <a:endParaRPr>
                        <a:solidFill>
                          <a:schemeClr val="dk1"/>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2023</a:t>
                      </a:r>
                      <a:endParaRPr>
                        <a:solidFill>
                          <a:schemeClr val="dk1"/>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1"/>
                          </a:solidFill>
                          <a:latin typeface="Inter"/>
                          <a:ea typeface="Inter"/>
                          <a:cs typeface="Inter"/>
                          <a:sym typeface="Inter"/>
                        </a:rPr>
                        <a:t>2024</a:t>
                      </a:r>
                      <a:endParaRPr>
                        <a:solidFill>
                          <a:schemeClr val="dk1"/>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extLst>
                  <a:ext uri="{0D108BD9-81ED-4DB2-BD59-A6C34878D82A}">
                    <a16:rowId xmlns:a16="http://schemas.microsoft.com/office/drawing/2014/main" val="10001"/>
                  </a:ext>
                </a:extLst>
              </a:tr>
              <a:tr h="355525">
                <a:tc gridSpan="9">
                  <a:txBody>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Bilanz</a:t>
                      </a:r>
                      <a:endParaRPr sz="1800">
                        <a:solidFill>
                          <a:schemeClr val="dk1"/>
                        </a:solidFill>
                        <a:latin typeface="Merriweather Black"/>
                        <a:ea typeface="Merriweather Black"/>
                        <a:cs typeface="Merriweather Black"/>
                        <a:sym typeface="Merriweather Black"/>
                      </a:endParaRPr>
                    </a:p>
                  </a:txBody>
                  <a:tcPr marL="45700" marR="45700" marT="45700" marB="4570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355525">
                <a:tc gridSpan="9">
                  <a:txBody>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Vermögenswerte</a:t>
                      </a:r>
                      <a:endParaRPr sz="1800">
                        <a:solidFill>
                          <a:schemeClr val="lt1"/>
                        </a:solidFill>
                        <a:latin typeface="Merriweather Black"/>
                        <a:ea typeface="Merriweather Black"/>
                        <a:cs typeface="Merriweather Black"/>
                        <a:sym typeface="Merriweather Black"/>
                      </a:endParaRPr>
                    </a:p>
                  </a:txBody>
                  <a:tcPr marL="45700" marR="45700" marT="45700" marB="4570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296275">
                <a:tc>
                  <a:txBody>
                    <a:bodyPr/>
                    <a:lstStyle/>
                    <a:p>
                      <a:pPr marL="0" lvl="0" indent="0" algn="l" rtl="0">
                        <a:spcBef>
                          <a:spcPts val="0"/>
                        </a:spcBef>
                        <a:spcAft>
                          <a:spcPts val="0"/>
                        </a:spcAft>
                        <a:buNone/>
                      </a:pPr>
                      <a:r>
                        <a:rPr lang="de">
                          <a:solidFill>
                            <a:schemeClr val="dk1"/>
                          </a:solidFill>
                          <a:latin typeface="Inter"/>
                          <a:ea typeface="Inter"/>
                          <a:cs typeface="Inter"/>
                          <a:sym typeface="Inter"/>
                        </a:rPr>
                        <a:t>Kasse</a:t>
                      </a:r>
                      <a:endParaRPr>
                        <a:solidFill>
                          <a:schemeClr val="dk1"/>
                        </a:solidFill>
                        <a:latin typeface="Inter"/>
                        <a:ea typeface="Inter"/>
                        <a:cs typeface="Inter"/>
                        <a:sym typeface="Inter"/>
                      </a:endParaRPr>
                    </a:p>
                  </a:txBody>
                  <a:tcPr marL="45700" marR="45700" marT="45700" marB="4570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4"/>
                  </a:ext>
                </a:extLst>
              </a:tr>
              <a:tr h="296275">
                <a:tc>
                  <a:txBody>
                    <a:bodyPr/>
                    <a:lstStyle/>
                    <a:p>
                      <a:pPr marL="0" lvl="0" indent="0" algn="l" rtl="0">
                        <a:spcBef>
                          <a:spcPts val="0"/>
                        </a:spcBef>
                        <a:spcAft>
                          <a:spcPts val="0"/>
                        </a:spcAft>
                        <a:buNone/>
                      </a:pPr>
                      <a:r>
                        <a:rPr lang="de">
                          <a:solidFill>
                            <a:schemeClr val="dk1"/>
                          </a:solidFill>
                          <a:latin typeface="Inter"/>
                          <a:ea typeface="Inter"/>
                          <a:cs typeface="Inter"/>
                          <a:sym typeface="Inter"/>
                        </a:rPr>
                        <a:t>Konten</a:t>
                      </a:r>
                      <a:endParaRPr>
                        <a:solidFill>
                          <a:schemeClr val="dk1"/>
                        </a:solidFill>
                        <a:latin typeface="Inter"/>
                        <a:ea typeface="Inter"/>
                        <a:cs typeface="Inter"/>
                        <a:sym typeface="Inter"/>
                      </a:endParaRPr>
                    </a:p>
                  </a:txBody>
                  <a:tcPr marL="45700" marR="45700" marT="45700" marB="4570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5"/>
                  </a:ext>
                </a:extLst>
              </a:tr>
              <a:tr h="296275">
                <a:tc>
                  <a:txBody>
                    <a:bodyPr/>
                    <a:lstStyle/>
                    <a:p>
                      <a:pPr marL="0" lvl="0" indent="0" algn="l" rtl="0">
                        <a:spcBef>
                          <a:spcPts val="0"/>
                        </a:spcBef>
                        <a:spcAft>
                          <a:spcPts val="0"/>
                        </a:spcAft>
                        <a:buNone/>
                      </a:pPr>
                      <a:r>
                        <a:rPr lang="de">
                          <a:solidFill>
                            <a:schemeClr val="dk1"/>
                          </a:solidFill>
                          <a:latin typeface="Inter"/>
                          <a:ea typeface="Inter"/>
                          <a:cs typeface="Inter"/>
                          <a:sym typeface="Inter"/>
                        </a:rPr>
                        <a:t>Inventar</a:t>
                      </a:r>
                      <a:endParaRPr>
                        <a:solidFill>
                          <a:schemeClr val="dk1"/>
                        </a:solidFill>
                        <a:latin typeface="Inter"/>
                        <a:ea typeface="Inter"/>
                        <a:cs typeface="Inter"/>
                        <a:sym typeface="Inter"/>
                      </a:endParaRPr>
                    </a:p>
                  </a:txBody>
                  <a:tcPr marL="45700" marR="45700" marT="45700" marB="4570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6"/>
                  </a:ext>
                </a:extLst>
              </a:tr>
              <a:tr h="296275">
                <a:tc>
                  <a:txBody>
                    <a:bodyPr/>
                    <a:lstStyle/>
                    <a:p>
                      <a:pPr marL="0" lvl="0" indent="0" algn="l" rtl="0">
                        <a:spcBef>
                          <a:spcPts val="0"/>
                        </a:spcBef>
                        <a:spcAft>
                          <a:spcPts val="0"/>
                        </a:spcAft>
                        <a:buNone/>
                      </a:pPr>
                      <a:r>
                        <a:rPr lang="de">
                          <a:solidFill>
                            <a:schemeClr val="dk1"/>
                          </a:solidFill>
                          <a:latin typeface="Inter"/>
                          <a:ea typeface="Inter"/>
                          <a:cs typeface="Inter"/>
                          <a:sym typeface="Inter"/>
                        </a:rPr>
                        <a:t>Umlaufvermögen</a:t>
                      </a:r>
                      <a:endParaRPr>
                        <a:solidFill>
                          <a:schemeClr val="dk1"/>
                        </a:solidFill>
                        <a:latin typeface="Inter"/>
                        <a:ea typeface="Inter"/>
                        <a:cs typeface="Inter"/>
                        <a:sym typeface="Inter"/>
                      </a:endParaRPr>
                    </a:p>
                  </a:txBody>
                  <a:tcPr marL="45700" marR="45700" marT="45700" marB="4570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7"/>
                  </a:ext>
                </a:extLst>
              </a:tr>
              <a:tr h="296275">
                <a:tc>
                  <a:txBody>
                    <a:bodyPr/>
                    <a:lstStyle/>
                    <a:p>
                      <a:pPr marL="0" lvl="0" indent="0" algn="l" rtl="0">
                        <a:spcBef>
                          <a:spcPts val="0"/>
                        </a:spcBef>
                        <a:spcAft>
                          <a:spcPts val="0"/>
                        </a:spcAft>
                        <a:buNone/>
                      </a:pPr>
                      <a:r>
                        <a:rPr lang="de">
                          <a:solidFill>
                            <a:schemeClr val="dk1"/>
                          </a:solidFill>
                          <a:latin typeface="Inter"/>
                          <a:ea typeface="Inter"/>
                          <a:cs typeface="Inter"/>
                          <a:sym typeface="Inter"/>
                        </a:rPr>
                        <a:t>Eigentum</a:t>
                      </a:r>
                      <a:endParaRPr>
                        <a:solidFill>
                          <a:schemeClr val="dk1"/>
                        </a:solidFill>
                        <a:latin typeface="Inter"/>
                        <a:ea typeface="Inter"/>
                        <a:cs typeface="Inter"/>
                        <a:sym typeface="Inter"/>
                      </a:endParaRPr>
                    </a:p>
                  </a:txBody>
                  <a:tcPr marL="45700" marR="45700" marT="45700" marB="4570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8"/>
                  </a:ext>
                </a:extLst>
              </a:tr>
              <a:tr h="296275">
                <a:tc>
                  <a:txBody>
                    <a:bodyPr/>
                    <a:lstStyle/>
                    <a:p>
                      <a:pPr marL="0" lvl="0" indent="0" algn="l" rtl="0">
                        <a:spcBef>
                          <a:spcPts val="0"/>
                        </a:spcBef>
                        <a:spcAft>
                          <a:spcPts val="0"/>
                        </a:spcAft>
                        <a:buNone/>
                      </a:pPr>
                      <a:r>
                        <a:rPr lang="de">
                          <a:solidFill>
                            <a:schemeClr val="dk1"/>
                          </a:solidFill>
                          <a:latin typeface="Inter"/>
                          <a:ea typeface="Inter"/>
                          <a:cs typeface="Inter"/>
                          <a:sym typeface="Inter"/>
                        </a:rPr>
                        <a:t>guten Willen</a:t>
                      </a:r>
                      <a:endParaRPr>
                        <a:solidFill>
                          <a:schemeClr val="dk1"/>
                        </a:solidFill>
                        <a:latin typeface="Inter"/>
                        <a:ea typeface="Inter"/>
                        <a:cs typeface="Inter"/>
                        <a:sym typeface="Inter"/>
                      </a:endParaRPr>
                    </a:p>
                  </a:txBody>
                  <a:tcPr marL="45700" marR="45700" marT="45700" marB="4570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9525" cap="flat" cmpd="sng">
                      <a:solidFill>
                        <a:srgbClr val="9E9E9E">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Inter"/>
                          <a:ea typeface="Inter"/>
                          <a:cs typeface="Inter"/>
                          <a:sym typeface="Inter"/>
                        </a:rPr>
                        <a:t>xx</a:t>
                      </a:r>
                      <a:endParaRPr>
                        <a:solidFill>
                          <a:schemeClr val="dk2"/>
                        </a:solidFill>
                        <a:latin typeface="Inter"/>
                        <a:ea typeface="Inter"/>
                        <a:cs typeface="Inter"/>
                        <a:sym typeface="Inter"/>
                      </a:endParaRPr>
                    </a:p>
                  </a:txBody>
                  <a:tcPr marL="45700" marR="45700" marT="45700" marB="45700" anchor="ctr">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9"/>
                  </a:ext>
                </a:extLst>
              </a:tr>
              <a:tr h="355525">
                <a:tc>
                  <a:txBody>
                    <a:bodyPr/>
                    <a:lstStyle/>
                    <a:p>
                      <a:pPr marL="0" lvl="0" indent="0" algn="l" rtl="0">
                        <a:spcBef>
                          <a:spcPts val="0"/>
                        </a:spcBef>
                        <a:spcAft>
                          <a:spcPts val="0"/>
                        </a:spcAft>
                        <a:buNone/>
                      </a:pPr>
                      <a:r>
                        <a:rPr lang="de" sz="1800">
                          <a:solidFill>
                            <a:schemeClr val="lt1"/>
                          </a:solidFill>
                          <a:latin typeface="Merriweather Black"/>
                          <a:ea typeface="Merriweather Black"/>
                          <a:cs typeface="Merriweather Black"/>
                          <a:sym typeface="Merriweather Black"/>
                        </a:rPr>
                        <a:t>Total</a:t>
                      </a:r>
                      <a:endParaRPr sz="1800">
                        <a:solidFill>
                          <a:schemeClr val="lt1"/>
                        </a:solidFill>
                        <a:latin typeface="Merriweather Black"/>
                        <a:ea typeface="Merriweather Black"/>
                        <a:cs typeface="Merriweather Black"/>
                        <a:sym typeface="Merriweather Black"/>
                      </a:endParaRPr>
                    </a:p>
                  </a:txBody>
                  <a:tcPr marL="45700" marR="45700" marT="45700" marB="45700">
                    <a:lnL w="9525" cap="flat" cmpd="sng">
                      <a:solidFill>
                        <a:srgbClr val="9E9E9E">
                          <a:alpha val="0"/>
                        </a:srgbClr>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xx</a:t>
                      </a:r>
                      <a:endParaRPr>
                        <a:solidFill>
                          <a:schemeClr val="lt1"/>
                        </a:solidFill>
                        <a:latin typeface="Inter"/>
                        <a:ea typeface="Inter"/>
                        <a:cs typeface="Inter"/>
                        <a:sym typeface="Inte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xx</a:t>
                      </a:r>
                      <a:endParaRPr>
                        <a:solidFill>
                          <a:schemeClr val="lt1"/>
                        </a:solidFill>
                        <a:latin typeface="Inter"/>
                        <a:ea typeface="Inter"/>
                        <a:cs typeface="Inter"/>
                        <a:sym typeface="Inte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xx</a:t>
                      </a:r>
                      <a:endParaRPr>
                        <a:solidFill>
                          <a:schemeClr val="lt1"/>
                        </a:solidFill>
                        <a:latin typeface="Inter"/>
                        <a:ea typeface="Inter"/>
                        <a:cs typeface="Inter"/>
                        <a:sym typeface="Inte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xx</a:t>
                      </a:r>
                      <a:endParaRPr>
                        <a:solidFill>
                          <a:schemeClr val="lt1"/>
                        </a:solidFill>
                        <a:latin typeface="Inter"/>
                        <a:ea typeface="Inter"/>
                        <a:cs typeface="Inter"/>
                        <a:sym typeface="Inte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xx</a:t>
                      </a:r>
                      <a:endParaRPr>
                        <a:solidFill>
                          <a:schemeClr val="lt1"/>
                        </a:solidFill>
                        <a:latin typeface="Inter"/>
                        <a:ea typeface="Inter"/>
                        <a:cs typeface="Inter"/>
                        <a:sym typeface="Inte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xx</a:t>
                      </a:r>
                      <a:endParaRPr>
                        <a:solidFill>
                          <a:schemeClr val="lt1"/>
                        </a:solidFill>
                        <a:latin typeface="Inter"/>
                        <a:ea typeface="Inter"/>
                        <a:cs typeface="Inter"/>
                        <a:sym typeface="Inte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xx</a:t>
                      </a:r>
                      <a:endParaRPr>
                        <a:solidFill>
                          <a:schemeClr val="lt1"/>
                        </a:solidFill>
                        <a:latin typeface="Inter"/>
                        <a:ea typeface="Inter"/>
                        <a:cs typeface="Inter"/>
                        <a:sym typeface="Inter"/>
                      </a:endParaRPr>
                    </a:p>
                  </a:txBody>
                  <a:tcPr marL="45700" marR="45700" marT="45700" marB="45700">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solidFill>
                            <a:schemeClr val="lt1"/>
                          </a:solidFill>
                          <a:latin typeface="Inter"/>
                          <a:ea typeface="Inter"/>
                          <a:cs typeface="Inter"/>
                          <a:sym typeface="Inter"/>
                        </a:rPr>
                        <a:t>xx</a:t>
                      </a:r>
                      <a:endParaRPr>
                        <a:solidFill>
                          <a:schemeClr val="lt1"/>
                        </a:solidFill>
                        <a:latin typeface="Inter"/>
                        <a:ea typeface="Inter"/>
                        <a:cs typeface="Inter"/>
                        <a:sym typeface="Inter"/>
                      </a:endParaRPr>
                    </a:p>
                  </a:txBody>
                  <a:tcPr marL="45700" marR="45700" marT="45700" marB="45700">
                    <a:lnL w="19050" cap="flat" cmpd="sng">
                      <a:solidFill>
                        <a:schemeClr val="accent3"/>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117"/>
        <p:cNvGrpSpPr/>
        <p:nvPr/>
      </p:nvGrpSpPr>
      <p:grpSpPr>
        <a:xfrm>
          <a:off x="0" y="0"/>
          <a:ext cx="0" cy="0"/>
          <a:chOff x="0" y="0"/>
          <a:chExt cx="0" cy="0"/>
        </a:xfrm>
      </p:grpSpPr>
      <p:sp>
        <p:nvSpPr>
          <p:cNvPr id="1118" name="Google Shape;1118;p73"/>
          <p:cNvSpPr txBox="1">
            <a:spLocks noGrp="1"/>
          </p:cNvSpPr>
          <p:nvPr>
            <p:ph type="title"/>
          </p:nvPr>
        </p:nvSpPr>
        <p:spPr>
          <a:xfrm>
            <a:off x="481450" y="375125"/>
            <a:ext cx="8180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Strategische Allianz</a:t>
            </a:r>
            <a:endParaRPr/>
          </a:p>
        </p:txBody>
      </p:sp>
      <p:sp>
        <p:nvSpPr>
          <p:cNvPr id="1119" name="Google Shape;1119;p73"/>
          <p:cNvSpPr txBox="1"/>
          <p:nvPr/>
        </p:nvSpPr>
        <p:spPr>
          <a:xfrm>
            <a:off x="6789733" y="1324250"/>
            <a:ext cx="1596600" cy="390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a:solidFill>
                  <a:schemeClr val="dk1"/>
                </a:solidFill>
                <a:latin typeface="Merriweather Black"/>
                <a:ea typeface="Merriweather Black"/>
                <a:cs typeface="Merriweather Black"/>
                <a:sym typeface="Merriweather Black"/>
              </a:rPr>
              <a:t>Europa</a:t>
            </a:r>
            <a:endParaRPr sz="1800">
              <a:solidFill>
                <a:schemeClr val="dk1"/>
              </a:solidFill>
              <a:latin typeface="Merriweather Black"/>
              <a:ea typeface="Merriweather Black"/>
              <a:cs typeface="Merriweather Black"/>
              <a:sym typeface="Merriweather Black"/>
            </a:endParaRPr>
          </a:p>
        </p:txBody>
      </p:sp>
      <p:sp>
        <p:nvSpPr>
          <p:cNvPr id="1120" name="Google Shape;1120;p73"/>
          <p:cNvSpPr txBox="1"/>
          <p:nvPr/>
        </p:nvSpPr>
        <p:spPr>
          <a:xfrm>
            <a:off x="6789733" y="2294675"/>
            <a:ext cx="1596600" cy="390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a:solidFill>
                  <a:schemeClr val="dk1"/>
                </a:solidFill>
                <a:latin typeface="Merriweather Black"/>
                <a:ea typeface="Merriweather Black"/>
                <a:cs typeface="Merriweather Black"/>
                <a:sym typeface="Merriweather Black"/>
              </a:rPr>
              <a:t>Asien</a:t>
            </a:r>
            <a:endParaRPr sz="1800">
              <a:solidFill>
                <a:schemeClr val="dk1"/>
              </a:solidFill>
              <a:latin typeface="Merriweather Black"/>
              <a:ea typeface="Merriweather Black"/>
              <a:cs typeface="Merriweather Black"/>
              <a:sym typeface="Merriweather Black"/>
            </a:endParaRPr>
          </a:p>
        </p:txBody>
      </p:sp>
      <p:grpSp>
        <p:nvGrpSpPr>
          <p:cNvPr id="1121" name="Google Shape;1121;p73"/>
          <p:cNvGrpSpPr/>
          <p:nvPr/>
        </p:nvGrpSpPr>
        <p:grpSpPr>
          <a:xfrm>
            <a:off x="713408" y="1538139"/>
            <a:ext cx="4774140" cy="2576058"/>
            <a:chOff x="233350" y="949250"/>
            <a:chExt cx="7137300" cy="3802300"/>
          </a:xfrm>
        </p:grpSpPr>
        <p:sp>
          <p:nvSpPr>
            <p:cNvPr id="1122" name="Google Shape;1122;p7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7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7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 name="Google Shape;1173;p73"/>
          <p:cNvSpPr txBox="1"/>
          <p:nvPr/>
        </p:nvSpPr>
        <p:spPr>
          <a:xfrm>
            <a:off x="6789733" y="1660300"/>
            <a:ext cx="1463700" cy="611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de">
                <a:solidFill>
                  <a:schemeClr val="dk2"/>
                </a:solidFill>
                <a:latin typeface="Inter"/>
                <a:ea typeface="Inter"/>
                <a:cs typeface="Inter"/>
                <a:sym typeface="Inter"/>
              </a:rPr>
              <a:t>Die Erde ist voller Leben</a:t>
            </a:r>
            <a:endParaRPr>
              <a:solidFill>
                <a:schemeClr val="dk2"/>
              </a:solidFill>
              <a:latin typeface="Inter"/>
              <a:ea typeface="Inter"/>
              <a:cs typeface="Inter"/>
              <a:sym typeface="Inter"/>
            </a:endParaRPr>
          </a:p>
        </p:txBody>
      </p:sp>
      <p:sp>
        <p:nvSpPr>
          <p:cNvPr id="1174" name="Google Shape;1174;p73"/>
          <p:cNvSpPr txBox="1"/>
          <p:nvPr/>
        </p:nvSpPr>
        <p:spPr>
          <a:xfrm>
            <a:off x="5797645" y="1324254"/>
            <a:ext cx="1020300" cy="390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2000">
                <a:solidFill>
                  <a:schemeClr val="accent2"/>
                </a:solidFill>
                <a:latin typeface="Merriweather Black"/>
                <a:ea typeface="Merriweather Black"/>
                <a:cs typeface="Merriweather Black"/>
                <a:sym typeface="Merriweather Black"/>
              </a:rPr>
              <a:t>50%</a:t>
            </a:r>
            <a:endParaRPr sz="2000">
              <a:solidFill>
                <a:schemeClr val="accent2"/>
              </a:solidFill>
              <a:latin typeface="Merriweather Black"/>
              <a:ea typeface="Merriweather Black"/>
              <a:cs typeface="Merriweather Black"/>
              <a:sym typeface="Merriweather Black"/>
            </a:endParaRPr>
          </a:p>
        </p:txBody>
      </p:sp>
      <p:sp>
        <p:nvSpPr>
          <p:cNvPr id="1175" name="Google Shape;1175;p73"/>
          <p:cNvSpPr txBox="1"/>
          <p:nvPr/>
        </p:nvSpPr>
        <p:spPr>
          <a:xfrm>
            <a:off x="6789733" y="2630700"/>
            <a:ext cx="1463700" cy="611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de">
                <a:solidFill>
                  <a:schemeClr val="dk2"/>
                </a:solidFill>
                <a:latin typeface="Inter"/>
                <a:ea typeface="Inter"/>
                <a:cs typeface="Inter"/>
                <a:sym typeface="Inter"/>
              </a:rPr>
              <a:t>Der Mars ist ein kalter ort</a:t>
            </a:r>
            <a:endParaRPr>
              <a:solidFill>
                <a:schemeClr val="dk2"/>
              </a:solidFill>
              <a:latin typeface="Inter"/>
              <a:ea typeface="Inter"/>
              <a:cs typeface="Inter"/>
              <a:sym typeface="Inter"/>
            </a:endParaRPr>
          </a:p>
        </p:txBody>
      </p:sp>
      <p:sp>
        <p:nvSpPr>
          <p:cNvPr id="1176" name="Google Shape;1176;p73"/>
          <p:cNvSpPr txBox="1"/>
          <p:nvPr/>
        </p:nvSpPr>
        <p:spPr>
          <a:xfrm>
            <a:off x="5797645" y="2294671"/>
            <a:ext cx="1020300" cy="390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2000">
                <a:solidFill>
                  <a:schemeClr val="accent2"/>
                </a:solidFill>
                <a:latin typeface="Merriweather Black"/>
                <a:ea typeface="Merriweather Black"/>
                <a:cs typeface="Merriweather Black"/>
                <a:sym typeface="Merriweather Black"/>
              </a:rPr>
              <a:t>35%</a:t>
            </a:r>
            <a:endParaRPr sz="2000">
              <a:solidFill>
                <a:schemeClr val="accent2"/>
              </a:solidFill>
              <a:latin typeface="Merriweather Black"/>
              <a:ea typeface="Merriweather Black"/>
              <a:cs typeface="Merriweather Black"/>
              <a:sym typeface="Merriweather Black"/>
            </a:endParaRPr>
          </a:p>
        </p:txBody>
      </p:sp>
      <p:sp>
        <p:nvSpPr>
          <p:cNvPr id="1177" name="Google Shape;1177;p73"/>
          <p:cNvSpPr txBox="1"/>
          <p:nvPr/>
        </p:nvSpPr>
        <p:spPr>
          <a:xfrm>
            <a:off x="6789733" y="3380449"/>
            <a:ext cx="1596600" cy="390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a:solidFill>
                  <a:schemeClr val="dk1"/>
                </a:solidFill>
                <a:latin typeface="Merriweather Black"/>
                <a:ea typeface="Merriweather Black"/>
                <a:cs typeface="Merriweather Black"/>
                <a:sym typeface="Merriweather Black"/>
              </a:rPr>
              <a:t>Amerika</a:t>
            </a:r>
            <a:endParaRPr sz="1800">
              <a:solidFill>
                <a:schemeClr val="dk1"/>
              </a:solidFill>
              <a:latin typeface="Merriweather Black"/>
              <a:ea typeface="Merriweather Black"/>
              <a:cs typeface="Merriweather Black"/>
              <a:sym typeface="Merriweather Black"/>
            </a:endParaRPr>
          </a:p>
        </p:txBody>
      </p:sp>
      <p:sp>
        <p:nvSpPr>
          <p:cNvPr id="1178" name="Google Shape;1178;p73"/>
          <p:cNvSpPr txBox="1"/>
          <p:nvPr/>
        </p:nvSpPr>
        <p:spPr>
          <a:xfrm>
            <a:off x="6789733" y="3716475"/>
            <a:ext cx="1463700" cy="611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de">
                <a:solidFill>
                  <a:schemeClr val="dk2"/>
                </a:solidFill>
                <a:latin typeface="Inter"/>
                <a:ea typeface="Inter"/>
                <a:cs typeface="Inter"/>
                <a:sym typeface="Inter"/>
              </a:rPr>
              <a:t>Der Mond ist ein Satellit</a:t>
            </a:r>
            <a:endParaRPr>
              <a:solidFill>
                <a:schemeClr val="dk2"/>
              </a:solidFill>
              <a:latin typeface="Inter"/>
              <a:ea typeface="Inter"/>
              <a:cs typeface="Inter"/>
              <a:sym typeface="Inter"/>
            </a:endParaRPr>
          </a:p>
        </p:txBody>
      </p:sp>
      <p:sp>
        <p:nvSpPr>
          <p:cNvPr id="1179" name="Google Shape;1179;p73"/>
          <p:cNvSpPr txBox="1"/>
          <p:nvPr/>
        </p:nvSpPr>
        <p:spPr>
          <a:xfrm>
            <a:off x="5797645" y="3385885"/>
            <a:ext cx="1020300" cy="390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2000">
                <a:solidFill>
                  <a:schemeClr val="accent2"/>
                </a:solidFill>
                <a:latin typeface="Merriweather Black"/>
                <a:ea typeface="Merriweather Black"/>
                <a:cs typeface="Merriweather Black"/>
                <a:sym typeface="Merriweather Black"/>
              </a:rPr>
              <a:t>15%</a:t>
            </a:r>
            <a:endParaRPr sz="2000">
              <a:solidFill>
                <a:schemeClr val="accent2"/>
              </a:solidFill>
              <a:latin typeface="Merriweather Black"/>
              <a:ea typeface="Merriweather Black"/>
              <a:cs typeface="Merriweather Black"/>
              <a:sym typeface="Merriweather Black"/>
            </a:endParaRPr>
          </a:p>
        </p:txBody>
      </p:sp>
      <p:sp>
        <p:nvSpPr>
          <p:cNvPr id="1180" name="Google Shape;1180;p73"/>
          <p:cNvSpPr/>
          <p:nvPr/>
        </p:nvSpPr>
        <p:spPr>
          <a:xfrm>
            <a:off x="5769433" y="3473462"/>
            <a:ext cx="204600" cy="204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3"/>
          <p:cNvSpPr/>
          <p:nvPr/>
        </p:nvSpPr>
        <p:spPr>
          <a:xfrm>
            <a:off x="5769433" y="2410562"/>
            <a:ext cx="204600" cy="204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3"/>
          <p:cNvSpPr/>
          <p:nvPr/>
        </p:nvSpPr>
        <p:spPr>
          <a:xfrm>
            <a:off x="5769433" y="1435225"/>
            <a:ext cx="204600" cy="204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3"/>
          <p:cNvSpPr/>
          <p:nvPr/>
        </p:nvSpPr>
        <p:spPr>
          <a:xfrm>
            <a:off x="2851900" y="1962060"/>
            <a:ext cx="206700" cy="206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3"/>
          <p:cNvSpPr/>
          <p:nvPr/>
        </p:nvSpPr>
        <p:spPr>
          <a:xfrm>
            <a:off x="4599511" y="2405995"/>
            <a:ext cx="206700" cy="206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3"/>
          <p:cNvSpPr/>
          <p:nvPr/>
        </p:nvSpPr>
        <p:spPr>
          <a:xfrm>
            <a:off x="1132850" y="2111041"/>
            <a:ext cx="206700" cy="206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189"/>
        <p:cNvGrpSpPr/>
        <p:nvPr/>
      </p:nvGrpSpPr>
      <p:grpSpPr>
        <a:xfrm>
          <a:off x="0" y="0"/>
          <a:ext cx="0" cy="0"/>
          <a:chOff x="0" y="0"/>
          <a:chExt cx="0" cy="0"/>
        </a:xfrm>
      </p:grpSpPr>
      <p:sp>
        <p:nvSpPr>
          <p:cNvPr id="1190" name="Google Shape;1190;p74"/>
          <p:cNvSpPr/>
          <p:nvPr/>
        </p:nvSpPr>
        <p:spPr>
          <a:xfrm>
            <a:off x="1383939" y="1642350"/>
            <a:ext cx="1030500" cy="10305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4"/>
          <p:cNvSpPr/>
          <p:nvPr/>
        </p:nvSpPr>
        <p:spPr>
          <a:xfrm>
            <a:off x="1383850" y="1642306"/>
            <a:ext cx="1030500" cy="1030500"/>
          </a:xfrm>
          <a:prstGeom prst="arc">
            <a:avLst>
              <a:gd name="adj1" fmla="val 16200000"/>
              <a:gd name="adj2" fmla="val 7711062"/>
            </a:avLst>
          </a:prstGeom>
          <a:no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4"/>
          <p:cNvSpPr/>
          <p:nvPr/>
        </p:nvSpPr>
        <p:spPr>
          <a:xfrm>
            <a:off x="4056789" y="1642350"/>
            <a:ext cx="1030500" cy="10305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4"/>
          <p:cNvSpPr/>
          <p:nvPr/>
        </p:nvSpPr>
        <p:spPr>
          <a:xfrm>
            <a:off x="4056700" y="1642306"/>
            <a:ext cx="1030500" cy="1030500"/>
          </a:xfrm>
          <a:prstGeom prst="arc">
            <a:avLst>
              <a:gd name="adj1" fmla="val 16200000"/>
              <a:gd name="adj2" fmla="val 5399688"/>
            </a:avLst>
          </a:prstGeom>
          <a:no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4"/>
          <p:cNvSpPr/>
          <p:nvPr/>
        </p:nvSpPr>
        <p:spPr>
          <a:xfrm>
            <a:off x="6729639" y="1642350"/>
            <a:ext cx="1030500" cy="10305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4"/>
          <p:cNvSpPr/>
          <p:nvPr/>
        </p:nvSpPr>
        <p:spPr>
          <a:xfrm>
            <a:off x="6729550" y="1642306"/>
            <a:ext cx="1030500" cy="1030500"/>
          </a:xfrm>
          <a:prstGeom prst="arc">
            <a:avLst>
              <a:gd name="adj1" fmla="val 16200000"/>
              <a:gd name="adj2" fmla="val 3264099"/>
            </a:avLst>
          </a:prstGeom>
          <a:no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4"/>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2800">
                <a:solidFill>
                  <a:schemeClr val="dk1"/>
                </a:solidFill>
              </a:rPr>
              <a:t>Ressourcenverteilung</a:t>
            </a:r>
            <a:endParaRPr sz="2800">
              <a:solidFill>
                <a:schemeClr val="dk1"/>
              </a:solidFill>
            </a:endParaRPr>
          </a:p>
        </p:txBody>
      </p:sp>
      <p:sp>
        <p:nvSpPr>
          <p:cNvPr id="1197" name="Google Shape;1197;p74"/>
          <p:cNvSpPr txBox="1">
            <a:spLocks noGrp="1"/>
          </p:cNvSpPr>
          <p:nvPr>
            <p:ph type="title" idx="2"/>
          </p:nvPr>
        </p:nvSpPr>
        <p:spPr>
          <a:xfrm>
            <a:off x="3312600" y="2839156"/>
            <a:ext cx="2518800" cy="382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Venus</a:t>
            </a:r>
            <a:endParaRPr/>
          </a:p>
        </p:txBody>
      </p:sp>
      <p:sp>
        <p:nvSpPr>
          <p:cNvPr id="1198" name="Google Shape;1198;p74"/>
          <p:cNvSpPr txBox="1">
            <a:spLocks noGrp="1"/>
          </p:cNvSpPr>
          <p:nvPr>
            <p:ph type="title" idx="3"/>
          </p:nvPr>
        </p:nvSpPr>
        <p:spPr>
          <a:xfrm>
            <a:off x="3312600" y="3200300"/>
            <a:ext cx="2518800" cy="75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Die Venus ist der zweite Planet des Sonnensystems und der drittkleinste</a:t>
            </a:r>
            <a:endParaRPr/>
          </a:p>
        </p:txBody>
      </p:sp>
      <p:sp>
        <p:nvSpPr>
          <p:cNvPr id="1199" name="Google Shape;1199;p74"/>
          <p:cNvSpPr txBox="1">
            <a:spLocks noGrp="1"/>
          </p:cNvSpPr>
          <p:nvPr>
            <p:ph type="title" idx="4"/>
          </p:nvPr>
        </p:nvSpPr>
        <p:spPr>
          <a:xfrm>
            <a:off x="639775" y="2839156"/>
            <a:ext cx="2518800" cy="382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Merkur</a:t>
            </a:r>
            <a:endParaRPr/>
          </a:p>
        </p:txBody>
      </p:sp>
      <p:sp>
        <p:nvSpPr>
          <p:cNvPr id="1200" name="Google Shape;1200;p74"/>
          <p:cNvSpPr txBox="1">
            <a:spLocks noGrp="1"/>
          </p:cNvSpPr>
          <p:nvPr>
            <p:ph type="title" idx="5"/>
          </p:nvPr>
        </p:nvSpPr>
        <p:spPr>
          <a:xfrm>
            <a:off x="639750" y="3200300"/>
            <a:ext cx="2518800" cy="75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Der Merkur ist der sonnennächste Planet und der kleinste</a:t>
            </a:r>
            <a:endParaRPr/>
          </a:p>
        </p:txBody>
      </p:sp>
      <p:sp>
        <p:nvSpPr>
          <p:cNvPr id="1201" name="Google Shape;1201;p74"/>
          <p:cNvSpPr txBox="1">
            <a:spLocks noGrp="1"/>
          </p:cNvSpPr>
          <p:nvPr>
            <p:ph type="title" idx="6"/>
          </p:nvPr>
        </p:nvSpPr>
        <p:spPr>
          <a:xfrm>
            <a:off x="5985425" y="2839156"/>
            <a:ext cx="2518800" cy="382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Mars</a:t>
            </a:r>
            <a:endParaRPr/>
          </a:p>
        </p:txBody>
      </p:sp>
      <p:sp>
        <p:nvSpPr>
          <p:cNvPr id="1202" name="Google Shape;1202;p74"/>
          <p:cNvSpPr txBox="1">
            <a:spLocks noGrp="1"/>
          </p:cNvSpPr>
          <p:nvPr>
            <p:ph type="title" idx="7"/>
          </p:nvPr>
        </p:nvSpPr>
        <p:spPr>
          <a:xfrm>
            <a:off x="5985450" y="3200300"/>
            <a:ext cx="2518800" cy="75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Obwohl er rot ist, ist der Mars eigentlich sehr kalt. Er hat zwei Monde!</a:t>
            </a:r>
            <a:endParaRPr/>
          </a:p>
        </p:txBody>
      </p:sp>
      <p:sp>
        <p:nvSpPr>
          <p:cNvPr id="1203" name="Google Shape;1203;p74"/>
          <p:cNvSpPr txBox="1">
            <a:spLocks noGrp="1"/>
          </p:cNvSpPr>
          <p:nvPr>
            <p:ph type="title" idx="8"/>
          </p:nvPr>
        </p:nvSpPr>
        <p:spPr>
          <a:xfrm>
            <a:off x="1417050" y="1870589"/>
            <a:ext cx="9642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65%</a:t>
            </a:r>
            <a:endParaRPr/>
          </a:p>
        </p:txBody>
      </p:sp>
      <p:sp>
        <p:nvSpPr>
          <p:cNvPr id="1204" name="Google Shape;1204;p74"/>
          <p:cNvSpPr txBox="1">
            <a:spLocks noGrp="1"/>
          </p:cNvSpPr>
          <p:nvPr>
            <p:ph type="title" idx="9"/>
          </p:nvPr>
        </p:nvSpPr>
        <p:spPr>
          <a:xfrm>
            <a:off x="4089875" y="1870589"/>
            <a:ext cx="9642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50%</a:t>
            </a:r>
            <a:endParaRPr/>
          </a:p>
        </p:txBody>
      </p:sp>
      <p:sp>
        <p:nvSpPr>
          <p:cNvPr id="1205" name="Google Shape;1205;p74"/>
          <p:cNvSpPr txBox="1">
            <a:spLocks noGrp="1"/>
          </p:cNvSpPr>
          <p:nvPr>
            <p:ph type="title" idx="13"/>
          </p:nvPr>
        </p:nvSpPr>
        <p:spPr>
          <a:xfrm>
            <a:off x="6762625" y="1870589"/>
            <a:ext cx="9642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35%</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209"/>
        <p:cNvGrpSpPr/>
        <p:nvPr/>
      </p:nvGrpSpPr>
      <p:grpSpPr>
        <a:xfrm>
          <a:off x="0" y="0"/>
          <a:ext cx="0" cy="0"/>
          <a:chOff x="0" y="0"/>
          <a:chExt cx="0" cy="0"/>
        </a:xfrm>
      </p:grpSpPr>
      <p:sp>
        <p:nvSpPr>
          <p:cNvPr id="1210" name="Google Shape;1210;p75"/>
          <p:cNvSpPr txBox="1">
            <a:spLocks noGrp="1"/>
          </p:cNvSpPr>
          <p:nvPr>
            <p:ph type="title"/>
          </p:nvPr>
        </p:nvSpPr>
        <p:spPr>
          <a:xfrm>
            <a:off x="1030100" y="1390938"/>
            <a:ext cx="7083900" cy="177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1.450.000€</a:t>
            </a:r>
            <a:endParaRPr/>
          </a:p>
        </p:txBody>
      </p:sp>
      <p:sp>
        <p:nvSpPr>
          <p:cNvPr id="1211" name="Google Shape;1211;p75"/>
          <p:cNvSpPr txBox="1">
            <a:spLocks noGrp="1"/>
          </p:cNvSpPr>
          <p:nvPr>
            <p:ph type="body" idx="1"/>
          </p:nvPr>
        </p:nvSpPr>
        <p:spPr>
          <a:xfrm>
            <a:off x="2432200" y="3081988"/>
            <a:ext cx="4279500" cy="77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Große Zahlen erregen die Aufmerksamkeit deines Publikums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215"/>
        <p:cNvGrpSpPr/>
        <p:nvPr/>
      </p:nvGrpSpPr>
      <p:grpSpPr>
        <a:xfrm>
          <a:off x="0" y="0"/>
          <a:ext cx="0" cy="0"/>
          <a:chOff x="0" y="0"/>
          <a:chExt cx="0" cy="0"/>
        </a:xfrm>
      </p:grpSpPr>
      <p:sp>
        <p:nvSpPr>
          <p:cNvPr id="1216" name="Google Shape;1216;p76"/>
          <p:cNvSpPr txBox="1">
            <a:spLocks noGrp="1"/>
          </p:cNvSpPr>
          <p:nvPr>
            <p:ph type="title"/>
          </p:nvPr>
        </p:nvSpPr>
        <p:spPr>
          <a:xfrm>
            <a:off x="1509787" y="2041000"/>
            <a:ext cx="4044300" cy="68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385.000€</a:t>
            </a:r>
            <a:endParaRPr/>
          </a:p>
        </p:txBody>
      </p:sp>
      <p:sp>
        <p:nvSpPr>
          <p:cNvPr id="1217" name="Google Shape;1217;p76"/>
          <p:cNvSpPr txBox="1">
            <a:spLocks noGrp="1"/>
          </p:cNvSpPr>
          <p:nvPr>
            <p:ph type="subTitle" idx="1"/>
          </p:nvPr>
        </p:nvSpPr>
        <p:spPr>
          <a:xfrm>
            <a:off x="1512787" y="2830700"/>
            <a:ext cx="4038300" cy="31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Der Mond ist ein Satellit</a:t>
            </a:r>
            <a:endParaRPr/>
          </a:p>
        </p:txBody>
      </p:sp>
      <p:sp>
        <p:nvSpPr>
          <p:cNvPr id="1218" name="Google Shape;1218;p76"/>
          <p:cNvSpPr txBox="1">
            <a:spLocks noGrp="1"/>
          </p:cNvSpPr>
          <p:nvPr>
            <p:ph type="title" idx="2"/>
          </p:nvPr>
        </p:nvSpPr>
        <p:spPr>
          <a:xfrm>
            <a:off x="1509787" y="539700"/>
            <a:ext cx="4044300" cy="68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+145%</a:t>
            </a:r>
            <a:endParaRPr/>
          </a:p>
        </p:txBody>
      </p:sp>
      <p:sp>
        <p:nvSpPr>
          <p:cNvPr id="1219" name="Google Shape;1219;p76"/>
          <p:cNvSpPr txBox="1">
            <a:spLocks noGrp="1"/>
          </p:cNvSpPr>
          <p:nvPr>
            <p:ph type="subTitle" idx="3"/>
          </p:nvPr>
        </p:nvSpPr>
        <p:spPr>
          <a:xfrm>
            <a:off x="1512787" y="1329400"/>
            <a:ext cx="4038300" cy="31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Saturn hat viele Ringe</a:t>
            </a:r>
            <a:endParaRPr/>
          </a:p>
        </p:txBody>
      </p:sp>
      <p:sp>
        <p:nvSpPr>
          <p:cNvPr id="1220" name="Google Shape;1220;p76"/>
          <p:cNvSpPr txBox="1">
            <a:spLocks noGrp="1"/>
          </p:cNvSpPr>
          <p:nvPr>
            <p:ph type="title" idx="4"/>
          </p:nvPr>
        </p:nvSpPr>
        <p:spPr>
          <a:xfrm>
            <a:off x="1509787" y="3542300"/>
            <a:ext cx="4044300" cy="68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-25%</a:t>
            </a:r>
            <a:endParaRPr/>
          </a:p>
        </p:txBody>
      </p:sp>
      <p:sp>
        <p:nvSpPr>
          <p:cNvPr id="1221" name="Google Shape;1221;p76"/>
          <p:cNvSpPr txBox="1">
            <a:spLocks noGrp="1"/>
          </p:cNvSpPr>
          <p:nvPr>
            <p:ph type="subTitle" idx="5"/>
          </p:nvPr>
        </p:nvSpPr>
        <p:spPr>
          <a:xfrm>
            <a:off x="1512787" y="4332100"/>
            <a:ext cx="4038300" cy="31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Die Erde ist voller Leben</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225"/>
        <p:cNvGrpSpPr/>
        <p:nvPr/>
      </p:nvGrpSpPr>
      <p:grpSpPr>
        <a:xfrm>
          <a:off x="0" y="0"/>
          <a:ext cx="0" cy="0"/>
          <a:chOff x="0" y="0"/>
          <a:chExt cx="0" cy="0"/>
        </a:xfrm>
      </p:grpSpPr>
      <p:sp>
        <p:nvSpPr>
          <p:cNvPr id="1226" name="Google Shape;1226;p77"/>
          <p:cNvSpPr txBox="1">
            <a:spLocks noGrp="1"/>
          </p:cNvSpPr>
          <p:nvPr>
            <p:ph type="title"/>
          </p:nvPr>
        </p:nvSpPr>
        <p:spPr>
          <a:xfrm>
            <a:off x="481450" y="375125"/>
            <a:ext cx="8180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Preisstrategie</a:t>
            </a:r>
            <a:endParaRPr/>
          </a:p>
        </p:txBody>
      </p:sp>
      <p:graphicFrame>
        <p:nvGraphicFramePr>
          <p:cNvPr id="1227" name="Google Shape;1227;p77"/>
          <p:cNvGraphicFramePr/>
          <p:nvPr/>
        </p:nvGraphicFramePr>
        <p:xfrm>
          <a:off x="713375" y="1847850"/>
          <a:ext cx="3000000" cy="3000000"/>
        </p:xfrm>
        <a:graphic>
          <a:graphicData uri="http://schemas.openxmlformats.org/drawingml/2006/table">
            <a:tbl>
              <a:tblPr>
                <a:noFill/>
                <a:tableStyleId>{4ED40A38-01C1-4B52-92CC-10A747A41C4A}</a:tableStyleId>
              </a:tblPr>
              <a:tblGrid>
                <a:gridCol w="1508175">
                  <a:extLst>
                    <a:ext uri="{9D8B030D-6E8A-4147-A177-3AD203B41FA5}">
                      <a16:colId xmlns:a16="http://schemas.microsoft.com/office/drawing/2014/main" val="20000"/>
                    </a:ext>
                  </a:extLst>
                </a:gridCol>
                <a:gridCol w="2069675">
                  <a:extLst>
                    <a:ext uri="{9D8B030D-6E8A-4147-A177-3AD203B41FA5}">
                      <a16:colId xmlns:a16="http://schemas.microsoft.com/office/drawing/2014/main" val="20001"/>
                    </a:ext>
                  </a:extLst>
                </a:gridCol>
                <a:gridCol w="2069675">
                  <a:extLst>
                    <a:ext uri="{9D8B030D-6E8A-4147-A177-3AD203B41FA5}">
                      <a16:colId xmlns:a16="http://schemas.microsoft.com/office/drawing/2014/main" val="20002"/>
                    </a:ext>
                  </a:extLst>
                </a:gridCol>
                <a:gridCol w="2069675">
                  <a:extLst>
                    <a:ext uri="{9D8B030D-6E8A-4147-A177-3AD203B41FA5}">
                      <a16:colId xmlns:a16="http://schemas.microsoft.com/office/drawing/2014/main" val="20003"/>
                    </a:ext>
                  </a:extLst>
                </a:gridCol>
              </a:tblGrid>
              <a:tr h="396200">
                <a:tc>
                  <a:txBody>
                    <a:bodyPr/>
                    <a:lstStyle/>
                    <a:p>
                      <a:pPr marL="0" lvl="0" indent="0" algn="l" rtl="0">
                        <a:spcBef>
                          <a:spcPts val="0"/>
                        </a:spcBef>
                        <a:spcAft>
                          <a:spcPts val="0"/>
                        </a:spcAft>
                        <a:buNone/>
                      </a:pPr>
                      <a:r>
                        <a:rPr lang="de">
                          <a:solidFill>
                            <a:schemeClr val="lt1"/>
                          </a:solidFill>
                          <a:latin typeface="Merriweather Black"/>
                          <a:ea typeface="Merriweather Black"/>
                          <a:cs typeface="Merriweather Black"/>
                          <a:sym typeface="Merriweather Black"/>
                        </a:rPr>
                        <a:t>Niveau</a:t>
                      </a:r>
                      <a:endParaRPr>
                        <a:solidFill>
                          <a:schemeClr val="lt1"/>
                        </a:solidFill>
                        <a:latin typeface="Merriweather Black"/>
                        <a:ea typeface="Merriweather Black"/>
                        <a:cs typeface="Merriweather Black"/>
                        <a:sym typeface="Merriweather Black"/>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accent3"/>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latin typeface="Inter"/>
                          <a:ea typeface="Inter"/>
                          <a:cs typeface="Inter"/>
                          <a:sym typeface="Inter"/>
                        </a:rPr>
                        <a:t>1</a:t>
                      </a:r>
                      <a:endParaRPr>
                        <a:latin typeface="Inter"/>
                        <a:ea typeface="Inter"/>
                        <a:cs typeface="Inter"/>
                        <a:sym typeface="Inter"/>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latin typeface="Inter"/>
                          <a:ea typeface="Inter"/>
                          <a:cs typeface="Inter"/>
                          <a:sym typeface="Inter"/>
                        </a:rPr>
                        <a:t>2</a:t>
                      </a:r>
                      <a:endParaRPr>
                        <a:latin typeface="Inter"/>
                        <a:ea typeface="Inter"/>
                        <a:cs typeface="Inter"/>
                        <a:sym typeface="Inte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latin typeface="Inter"/>
                          <a:ea typeface="Inter"/>
                          <a:cs typeface="Inter"/>
                          <a:sym typeface="Inter"/>
                        </a:rPr>
                        <a:t>3</a:t>
                      </a:r>
                      <a:endParaRPr>
                        <a:latin typeface="Inter"/>
                        <a:ea typeface="Inter"/>
                        <a:cs typeface="Inter"/>
                        <a:sym typeface="Inte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de">
                          <a:solidFill>
                            <a:schemeClr val="lt1"/>
                          </a:solidFill>
                          <a:latin typeface="Merriweather Black"/>
                          <a:ea typeface="Merriweather Black"/>
                          <a:cs typeface="Merriweather Black"/>
                          <a:sym typeface="Merriweather Black"/>
                        </a:rPr>
                        <a:t>Prozentsatz</a:t>
                      </a:r>
                      <a:endParaRPr>
                        <a:solidFill>
                          <a:schemeClr val="lt1"/>
                        </a:solidFill>
                        <a:latin typeface="Merriweather Black"/>
                        <a:ea typeface="Merriweather Black"/>
                        <a:cs typeface="Merriweather Black"/>
                        <a:sym typeface="Merriweather Black"/>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de">
                          <a:latin typeface="Inter"/>
                          <a:ea typeface="Inter"/>
                          <a:cs typeface="Inter"/>
                          <a:sym typeface="Inter"/>
                        </a:rPr>
                        <a:t>20%</a:t>
                      </a:r>
                      <a:endParaRPr>
                        <a:latin typeface="Inter"/>
                        <a:ea typeface="Inter"/>
                        <a:cs typeface="Inter"/>
                        <a:sym typeface="Inter"/>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latin typeface="Inter"/>
                          <a:ea typeface="Inter"/>
                          <a:cs typeface="Inter"/>
                          <a:sym typeface="Inter"/>
                        </a:rPr>
                        <a:t>70%</a:t>
                      </a:r>
                      <a:endParaRPr>
                        <a:latin typeface="Inter"/>
                        <a:ea typeface="Inter"/>
                        <a:cs typeface="Inter"/>
                        <a:sym typeface="Inte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de">
                          <a:latin typeface="Inter"/>
                          <a:ea typeface="Inter"/>
                          <a:cs typeface="Inter"/>
                          <a:sym typeface="Inter"/>
                        </a:rPr>
                        <a:t>10%</a:t>
                      </a:r>
                      <a:endParaRPr>
                        <a:latin typeface="Inter"/>
                        <a:ea typeface="Inter"/>
                        <a:cs typeface="Inter"/>
                        <a:sym typeface="Inte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1"/>
                  </a:ext>
                </a:extLst>
              </a:tr>
              <a:tr h="1036275">
                <a:tc>
                  <a:txBody>
                    <a:bodyPr/>
                    <a:lstStyle/>
                    <a:p>
                      <a:pPr marL="0" lvl="0" indent="0" algn="l" rtl="0">
                        <a:spcBef>
                          <a:spcPts val="0"/>
                        </a:spcBef>
                        <a:spcAft>
                          <a:spcPts val="0"/>
                        </a:spcAft>
                        <a:buNone/>
                      </a:pPr>
                      <a:r>
                        <a:rPr lang="de">
                          <a:solidFill>
                            <a:schemeClr val="lt1"/>
                          </a:solidFill>
                          <a:latin typeface="Merriweather Black"/>
                          <a:ea typeface="Merriweather Black"/>
                          <a:cs typeface="Merriweather Black"/>
                          <a:sym typeface="Merriweather Black"/>
                        </a:rPr>
                        <a:t>Bezeichnung</a:t>
                      </a:r>
                      <a:endParaRPr>
                        <a:solidFill>
                          <a:schemeClr val="lt1"/>
                        </a:solidFill>
                        <a:latin typeface="Merriweather Black"/>
                        <a:ea typeface="Merriweather Black"/>
                        <a:cs typeface="Merriweather Black"/>
                        <a:sym typeface="Merriweather Black"/>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1"/>
                    </a:solidFill>
                  </a:tcPr>
                </a:tc>
                <a:tc>
                  <a:txBody>
                    <a:bodyPr/>
                    <a:lstStyle/>
                    <a:p>
                      <a:pPr marL="91440" lvl="0" indent="-180340" algn="ctr" rtl="0">
                        <a:spcBef>
                          <a:spcPts val="0"/>
                        </a:spcBef>
                        <a:spcAft>
                          <a:spcPts val="0"/>
                        </a:spcAft>
                        <a:buClr>
                          <a:schemeClr val="dk1"/>
                        </a:buClr>
                        <a:buSzPts val="1400"/>
                        <a:buFont typeface="Inter"/>
                        <a:buChar char="●"/>
                      </a:pPr>
                      <a:r>
                        <a:rPr lang="de">
                          <a:latin typeface="Inter"/>
                          <a:ea typeface="Inter"/>
                          <a:cs typeface="Inter"/>
                          <a:sym typeface="Inter"/>
                        </a:rPr>
                        <a:t>Beschreibe deinen Plan hier</a:t>
                      </a:r>
                      <a:endParaRPr>
                        <a:latin typeface="Inter"/>
                        <a:ea typeface="Inter"/>
                        <a:cs typeface="Inter"/>
                        <a:sym typeface="Inter"/>
                      </a:endParaRPr>
                    </a:p>
                    <a:p>
                      <a:pPr marL="91440" lvl="0" indent="-180340" algn="ctr" rtl="0">
                        <a:spcBef>
                          <a:spcPts val="1000"/>
                        </a:spcBef>
                        <a:spcAft>
                          <a:spcPts val="0"/>
                        </a:spcAft>
                        <a:buClr>
                          <a:schemeClr val="dk1"/>
                        </a:buClr>
                        <a:buSzPts val="1400"/>
                        <a:buFont typeface="Inter"/>
                        <a:buChar char="●"/>
                      </a:pPr>
                      <a:r>
                        <a:rPr lang="de">
                          <a:latin typeface="Inter"/>
                          <a:ea typeface="Inter"/>
                          <a:cs typeface="Inter"/>
                          <a:sym typeface="Inter"/>
                        </a:rPr>
                        <a:t>Beschreibe deinen Plan hier</a:t>
                      </a:r>
                      <a:endParaRPr>
                        <a:latin typeface="Inter"/>
                        <a:ea typeface="Inter"/>
                        <a:cs typeface="Inter"/>
                        <a:sym typeface="Inter"/>
                      </a:endParaRPr>
                    </a:p>
                    <a:p>
                      <a:pPr marL="91440" lvl="0" indent="-180340" algn="ctr" rtl="0">
                        <a:spcBef>
                          <a:spcPts val="1000"/>
                        </a:spcBef>
                        <a:spcAft>
                          <a:spcPts val="1000"/>
                        </a:spcAft>
                        <a:buClr>
                          <a:schemeClr val="dk1"/>
                        </a:buClr>
                        <a:buSzPts val="1400"/>
                        <a:buFont typeface="Inter"/>
                        <a:buChar char="●"/>
                      </a:pPr>
                      <a:r>
                        <a:rPr lang="de">
                          <a:latin typeface="Inter"/>
                          <a:ea typeface="Inter"/>
                          <a:cs typeface="Inter"/>
                          <a:sym typeface="Inter"/>
                        </a:rPr>
                        <a:t>Beschreibe deinen Plan hier</a:t>
                      </a:r>
                      <a:endParaRPr>
                        <a:latin typeface="Inter"/>
                        <a:ea typeface="Inter"/>
                        <a:cs typeface="Inter"/>
                        <a:sym typeface="Inter"/>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91440" lvl="0" indent="-180340" algn="ctr" rtl="0">
                        <a:spcBef>
                          <a:spcPts val="0"/>
                        </a:spcBef>
                        <a:spcAft>
                          <a:spcPts val="0"/>
                        </a:spcAft>
                        <a:buClr>
                          <a:schemeClr val="dk1"/>
                        </a:buClr>
                        <a:buSzPts val="1400"/>
                        <a:buFont typeface="Inter"/>
                        <a:buChar char="●"/>
                      </a:pPr>
                      <a:r>
                        <a:rPr lang="de">
                          <a:latin typeface="Inter"/>
                          <a:ea typeface="Inter"/>
                          <a:cs typeface="Inter"/>
                          <a:sym typeface="Inter"/>
                        </a:rPr>
                        <a:t>Beschreibe deinen Plan hier</a:t>
                      </a:r>
                      <a:endParaRPr>
                        <a:latin typeface="Inter"/>
                        <a:ea typeface="Inter"/>
                        <a:cs typeface="Inter"/>
                        <a:sym typeface="Inter"/>
                      </a:endParaRPr>
                    </a:p>
                    <a:p>
                      <a:pPr marL="91440" lvl="0" indent="-180340" algn="ctr" rtl="0">
                        <a:spcBef>
                          <a:spcPts val="1000"/>
                        </a:spcBef>
                        <a:spcAft>
                          <a:spcPts val="0"/>
                        </a:spcAft>
                        <a:buClr>
                          <a:schemeClr val="dk1"/>
                        </a:buClr>
                        <a:buSzPts val="1400"/>
                        <a:buFont typeface="Inter"/>
                        <a:buChar char="●"/>
                      </a:pPr>
                      <a:r>
                        <a:rPr lang="de">
                          <a:latin typeface="Inter"/>
                          <a:ea typeface="Inter"/>
                          <a:cs typeface="Inter"/>
                          <a:sym typeface="Inter"/>
                        </a:rPr>
                        <a:t>Beschreibe deinen Plan hier</a:t>
                      </a:r>
                      <a:endParaRPr>
                        <a:latin typeface="Inter"/>
                        <a:ea typeface="Inter"/>
                        <a:cs typeface="Inter"/>
                        <a:sym typeface="Inter"/>
                      </a:endParaRPr>
                    </a:p>
                    <a:p>
                      <a:pPr marL="91440" lvl="0" indent="-180340" algn="ctr" rtl="0">
                        <a:spcBef>
                          <a:spcPts val="1000"/>
                        </a:spcBef>
                        <a:spcAft>
                          <a:spcPts val="1000"/>
                        </a:spcAft>
                        <a:buClr>
                          <a:schemeClr val="dk1"/>
                        </a:buClr>
                        <a:buSzPts val="1400"/>
                        <a:buFont typeface="Inter"/>
                        <a:buChar char="●"/>
                      </a:pPr>
                      <a:r>
                        <a:rPr lang="de">
                          <a:latin typeface="Inter"/>
                          <a:ea typeface="Inter"/>
                          <a:cs typeface="Inter"/>
                          <a:sym typeface="Inter"/>
                        </a:rPr>
                        <a:t>Beschreibe deinen Plan hier</a:t>
                      </a:r>
                      <a:endParaRPr>
                        <a:latin typeface="Inter"/>
                        <a:ea typeface="Inter"/>
                        <a:cs typeface="Inter"/>
                        <a:sym typeface="Inte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tc>
                  <a:txBody>
                    <a:bodyPr/>
                    <a:lstStyle/>
                    <a:p>
                      <a:pPr marL="91440" lvl="0" indent="-180340" algn="ctr" rtl="0">
                        <a:spcBef>
                          <a:spcPts val="0"/>
                        </a:spcBef>
                        <a:spcAft>
                          <a:spcPts val="0"/>
                        </a:spcAft>
                        <a:buClr>
                          <a:schemeClr val="dk1"/>
                        </a:buClr>
                        <a:buSzPts val="1400"/>
                        <a:buFont typeface="Inter"/>
                        <a:buChar char="●"/>
                      </a:pPr>
                      <a:r>
                        <a:rPr lang="de">
                          <a:latin typeface="Inter"/>
                          <a:ea typeface="Inter"/>
                          <a:cs typeface="Inter"/>
                          <a:sym typeface="Inter"/>
                        </a:rPr>
                        <a:t>Beschreibe deinen Plan hier</a:t>
                      </a:r>
                      <a:endParaRPr>
                        <a:latin typeface="Inter"/>
                        <a:ea typeface="Inter"/>
                        <a:cs typeface="Inter"/>
                        <a:sym typeface="Inter"/>
                      </a:endParaRPr>
                    </a:p>
                    <a:p>
                      <a:pPr marL="91440" lvl="0" indent="-180340" algn="ctr" rtl="0">
                        <a:spcBef>
                          <a:spcPts val="1000"/>
                        </a:spcBef>
                        <a:spcAft>
                          <a:spcPts val="0"/>
                        </a:spcAft>
                        <a:buClr>
                          <a:schemeClr val="dk1"/>
                        </a:buClr>
                        <a:buSzPts val="1400"/>
                        <a:buFont typeface="Inter"/>
                        <a:buChar char="●"/>
                      </a:pPr>
                      <a:r>
                        <a:rPr lang="de">
                          <a:latin typeface="Inter"/>
                          <a:ea typeface="Inter"/>
                          <a:cs typeface="Inter"/>
                          <a:sym typeface="Inter"/>
                        </a:rPr>
                        <a:t>Beschreibe deinen Plan hier</a:t>
                      </a:r>
                      <a:endParaRPr>
                        <a:latin typeface="Inter"/>
                        <a:ea typeface="Inter"/>
                        <a:cs typeface="Inter"/>
                        <a:sym typeface="Inter"/>
                      </a:endParaRPr>
                    </a:p>
                    <a:p>
                      <a:pPr marL="91440" lvl="0" indent="-180340" algn="ctr" rtl="0">
                        <a:spcBef>
                          <a:spcPts val="1000"/>
                        </a:spcBef>
                        <a:spcAft>
                          <a:spcPts val="1000"/>
                        </a:spcAft>
                        <a:buClr>
                          <a:schemeClr val="dk1"/>
                        </a:buClr>
                        <a:buSzPts val="1400"/>
                        <a:buFont typeface="Inter"/>
                        <a:buChar char="●"/>
                      </a:pPr>
                      <a:r>
                        <a:rPr lang="de">
                          <a:latin typeface="Inter"/>
                          <a:ea typeface="Inter"/>
                          <a:cs typeface="Inter"/>
                          <a:sym typeface="Inter"/>
                        </a:rPr>
                        <a:t>Beschreibe deinen Plan hier</a:t>
                      </a:r>
                      <a:endParaRPr>
                        <a:latin typeface="Inter"/>
                        <a:ea typeface="Inter"/>
                        <a:cs typeface="Inter"/>
                        <a:sym typeface="Inte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solid"/>
                      <a:round/>
                      <a:headEnd type="none" w="sm" len="sm"/>
                      <a:tailEnd type="none" w="sm" len="sm"/>
                    </a:lnT>
                    <a:lnB w="19050" cap="flat" cmpd="sng">
                      <a:solidFill>
                        <a:schemeClr val="accent3"/>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1228" name="Google Shape;1228;p77"/>
          <p:cNvSpPr/>
          <p:nvPr/>
        </p:nvSpPr>
        <p:spPr>
          <a:xfrm>
            <a:off x="2221550" y="1315150"/>
            <a:ext cx="2069700" cy="4092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Standard</a:t>
            </a:r>
            <a:endParaRPr sz="1800">
              <a:solidFill>
                <a:schemeClr val="dk1"/>
              </a:solidFill>
              <a:latin typeface="Merriweather Black"/>
              <a:ea typeface="Merriweather Black"/>
              <a:cs typeface="Merriweather Black"/>
              <a:sym typeface="Merriweather Black"/>
            </a:endParaRPr>
          </a:p>
        </p:txBody>
      </p:sp>
      <p:sp>
        <p:nvSpPr>
          <p:cNvPr id="1229" name="Google Shape;1229;p77"/>
          <p:cNvSpPr/>
          <p:nvPr/>
        </p:nvSpPr>
        <p:spPr>
          <a:xfrm>
            <a:off x="4291339" y="1209250"/>
            <a:ext cx="2069700" cy="515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Fortschrittlich</a:t>
            </a:r>
            <a:endParaRPr sz="1800">
              <a:solidFill>
                <a:schemeClr val="lt1"/>
              </a:solidFill>
              <a:latin typeface="Merriweather Black"/>
              <a:ea typeface="Merriweather Black"/>
              <a:cs typeface="Merriweather Black"/>
              <a:sym typeface="Merriweather Black"/>
            </a:endParaRPr>
          </a:p>
        </p:txBody>
      </p:sp>
      <p:sp>
        <p:nvSpPr>
          <p:cNvPr id="1230" name="Google Shape;1230;p77"/>
          <p:cNvSpPr/>
          <p:nvPr/>
        </p:nvSpPr>
        <p:spPr>
          <a:xfrm>
            <a:off x="6360928" y="1103350"/>
            <a:ext cx="2069700" cy="6210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Führend</a:t>
            </a:r>
            <a:endParaRPr sz="1800">
              <a:solidFill>
                <a:schemeClr val="lt1"/>
              </a:solidFill>
              <a:latin typeface="Merriweather Black"/>
              <a:ea typeface="Merriweather Black"/>
              <a:cs typeface="Merriweather Black"/>
              <a:sym typeface="Merriweather Black"/>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78"/>
          <p:cNvSpPr txBox="1">
            <a:spLocks noGrp="1"/>
          </p:cNvSpPr>
          <p:nvPr>
            <p:ph type="title"/>
          </p:nvPr>
        </p:nvSpPr>
        <p:spPr>
          <a:xfrm>
            <a:off x="672600" y="375125"/>
            <a:ext cx="7798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Finanzstrategie</a:t>
            </a:r>
            <a:endParaRPr/>
          </a:p>
        </p:txBody>
      </p:sp>
      <p:sp>
        <p:nvSpPr>
          <p:cNvPr id="1236" name="Google Shape;1236;p78"/>
          <p:cNvSpPr/>
          <p:nvPr/>
        </p:nvSpPr>
        <p:spPr>
          <a:xfrm>
            <a:off x="908425" y="3890378"/>
            <a:ext cx="7327200" cy="4923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Unternehmensbewertung</a:t>
            </a:r>
            <a:endParaRPr sz="1800">
              <a:solidFill>
                <a:schemeClr val="dk1"/>
              </a:solidFill>
              <a:latin typeface="Merriweather Black"/>
              <a:ea typeface="Merriweather Black"/>
              <a:cs typeface="Merriweather Black"/>
              <a:sym typeface="Merriweather Black"/>
            </a:endParaRPr>
          </a:p>
        </p:txBody>
      </p:sp>
      <p:sp>
        <p:nvSpPr>
          <p:cNvPr id="1237" name="Google Shape;1237;p78"/>
          <p:cNvSpPr/>
          <p:nvPr/>
        </p:nvSpPr>
        <p:spPr>
          <a:xfrm>
            <a:off x="908400" y="1282428"/>
            <a:ext cx="2293500" cy="738000"/>
          </a:xfrm>
          <a:prstGeom prst="rect">
            <a:avLst/>
          </a:prstGeom>
          <a:solidFill>
            <a:schemeClr val="dk1"/>
          </a:solidFill>
          <a:ln>
            <a:noFill/>
          </a:ln>
        </p:spPr>
        <p:txBody>
          <a:bodyPr spcFirstLastPara="1" wrap="square" lIns="91425" tIns="0" rIns="91425" bIns="0"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Kostenansatz</a:t>
            </a:r>
            <a:endParaRPr sz="1800">
              <a:solidFill>
                <a:schemeClr val="lt1"/>
              </a:solidFill>
              <a:latin typeface="Merriweather Black"/>
              <a:ea typeface="Merriweather Black"/>
              <a:cs typeface="Merriweather Black"/>
              <a:sym typeface="Merriweather Black"/>
            </a:endParaRPr>
          </a:p>
        </p:txBody>
      </p:sp>
      <p:sp>
        <p:nvSpPr>
          <p:cNvPr id="1238" name="Google Shape;1238;p78"/>
          <p:cNvSpPr/>
          <p:nvPr/>
        </p:nvSpPr>
        <p:spPr>
          <a:xfrm>
            <a:off x="908400" y="2310134"/>
            <a:ext cx="2293500" cy="49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Merkur ist der sonnennächste Planet</a:t>
            </a:r>
            <a:endParaRPr>
              <a:solidFill>
                <a:schemeClr val="dk2"/>
              </a:solidFill>
              <a:latin typeface="Inter"/>
              <a:ea typeface="Inter"/>
              <a:cs typeface="Inter"/>
              <a:sym typeface="Inter"/>
            </a:endParaRPr>
          </a:p>
        </p:txBody>
      </p:sp>
      <p:sp>
        <p:nvSpPr>
          <p:cNvPr id="1239" name="Google Shape;1239;p78"/>
          <p:cNvSpPr/>
          <p:nvPr/>
        </p:nvSpPr>
        <p:spPr>
          <a:xfrm>
            <a:off x="908400" y="3090096"/>
            <a:ext cx="2293500" cy="49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Jupiter ist der größte in unserem Sonnensystem!</a:t>
            </a:r>
            <a:endParaRPr>
              <a:solidFill>
                <a:schemeClr val="dk2"/>
              </a:solidFill>
              <a:latin typeface="Inter"/>
              <a:ea typeface="Inter"/>
              <a:cs typeface="Inter"/>
              <a:sym typeface="Inter"/>
            </a:endParaRPr>
          </a:p>
        </p:txBody>
      </p:sp>
      <p:sp>
        <p:nvSpPr>
          <p:cNvPr id="1240" name="Google Shape;1240;p78"/>
          <p:cNvSpPr/>
          <p:nvPr/>
        </p:nvSpPr>
        <p:spPr>
          <a:xfrm>
            <a:off x="3425250" y="1282428"/>
            <a:ext cx="2293500" cy="738000"/>
          </a:xfrm>
          <a:prstGeom prst="rect">
            <a:avLst/>
          </a:prstGeom>
          <a:solidFill>
            <a:schemeClr val="dk1"/>
          </a:solidFill>
          <a:ln>
            <a:noFill/>
          </a:ln>
        </p:spPr>
        <p:txBody>
          <a:bodyPr spcFirstLastPara="1" wrap="square" lIns="91425" tIns="0" rIns="91425" bIns="0"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Marktansatz</a:t>
            </a:r>
            <a:endParaRPr sz="1800">
              <a:solidFill>
                <a:schemeClr val="lt1"/>
              </a:solidFill>
              <a:latin typeface="Merriweather Black"/>
              <a:ea typeface="Merriweather Black"/>
              <a:cs typeface="Merriweather Black"/>
              <a:sym typeface="Merriweather Black"/>
            </a:endParaRPr>
          </a:p>
        </p:txBody>
      </p:sp>
      <p:sp>
        <p:nvSpPr>
          <p:cNvPr id="1241" name="Google Shape;1241;p78"/>
          <p:cNvSpPr/>
          <p:nvPr/>
        </p:nvSpPr>
        <p:spPr>
          <a:xfrm>
            <a:off x="3425182" y="2310134"/>
            <a:ext cx="2293500" cy="49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Die Venus ist ein Gesteinsplanet</a:t>
            </a:r>
            <a:endParaRPr>
              <a:solidFill>
                <a:schemeClr val="dk2"/>
              </a:solidFill>
              <a:latin typeface="Inter"/>
              <a:ea typeface="Inter"/>
              <a:cs typeface="Inter"/>
              <a:sym typeface="Inter"/>
            </a:endParaRPr>
          </a:p>
        </p:txBody>
      </p:sp>
      <p:sp>
        <p:nvSpPr>
          <p:cNvPr id="1242" name="Google Shape;1242;p78"/>
          <p:cNvSpPr/>
          <p:nvPr/>
        </p:nvSpPr>
        <p:spPr>
          <a:xfrm>
            <a:off x="3425182" y="3090096"/>
            <a:ext cx="2293500" cy="49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Neptune besteht aus Wasserstoff und Helium</a:t>
            </a:r>
            <a:endParaRPr>
              <a:solidFill>
                <a:schemeClr val="dk2"/>
              </a:solidFill>
              <a:latin typeface="Inter"/>
              <a:ea typeface="Inter"/>
              <a:cs typeface="Inter"/>
              <a:sym typeface="Inter"/>
            </a:endParaRPr>
          </a:p>
        </p:txBody>
      </p:sp>
      <p:sp>
        <p:nvSpPr>
          <p:cNvPr id="1243" name="Google Shape;1243;p78"/>
          <p:cNvSpPr/>
          <p:nvPr/>
        </p:nvSpPr>
        <p:spPr>
          <a:xfrm>
            <a:off x="5942100" y="1282428"/>
            <a:ext cx="2293500" cy="738000"/>
          </a:xfrm>
          <a:prstGeom prst="rect">
            <a:avLst/>
          </a:prstGeom>
          <a:solidFill>
            <a:schemeClr val="dk1"/>
          </a:solidFill>
          <a:ln>
            <a:noFill/>
          </a:ln>
        </p:spPr>
        <p:txBody>
          <a:bodyPr spcFirstLastPara="1" wrap="square" lIns="91425" tIns="0" rIns="91425" bIns="0"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Projekt-Cashflow</a:t>
            </a:r>
            <a:endParaRPr sz="1800">
              <a:solidFill>
                <a:schemeClr val="lt1"/>
              </a:solidFill>
              <a:latin typeface="Merriweather Black"/>
              <a:ea typeface="Merriweather Black"/>
              <a:cs typeface="Merriweather Black"/>
              <a:sym typeface="Merriweather Black"/>
            </a:endParaRPr>
          </a:p>
        </p:txBody>
      </p:sp>
      <p:sp>
        <p:nvSpPr>
          <p:cNvPr id="1244" name="Google Shape;1244;p78"/>
          <p:cNvSpPr/>
          <p:nvPr/>
        </p:nvSpPr>
        <p:spPr>
          <a:xfrm>
            <a:off x="5942100" y="2310134"/>
            <a:ext cx="2293500" cy="49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Mars ist eigentlich sehr kalt</a:t>
            </a:r>
            <a:endParaRPr>
              <a:solidFill>
                <a:schemeClr val="dk2"/>
              </a:solidFill>
              <a:latin typeface="Inter"/>
              <a:ea typeface="Inter"/>
              <a:cs typeface="Inter"/>
              <a:sym typeface="Inter"/>
            </a:endParaRPr>
          </a:p>
        </p:txBody>
      </p:sp>
      <p:sp>
        <p:nvSpPr>
          <p:cNvPr id="1245" name="Google Shape;1245;p78"/>
          <p:cNvSpPr/>
          <p:nvPr/>
        </p:nvSpPr>
        <p:spPr>
          <a:xfrm>
            <a:off x="5942100" y="3090096"/>
            <a:ext cx="2293500" cy="49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Die Venus ist fast so groß wie die Erde</a:t>
            </a:r>
            <a:endParaRPr>
              <a:solidFill>
                <a:schemeClr val="dk2"/>
              </a:solidFill>
              <a:latin typeface="Inter"/>
              <a:ea typeface="Inter"/>
              <a:cs typeface="Inter"/>
              <a:sym typeface="Inter"/>
            </a:endParaRPr>
          </a:p>
        </p:txBody>
      </p:sp>
      <p:sp>
        <p:nvSpPr>
          <p:cNvPr id="1246" name="Google Shape;1246;p78"/>
          <p:cNvSpPr/>
          <p:nvPr/>
        </p:nvSpPr>
        <p:spPr>
          <a:xfrm rot="10800000">
            <a:off x="1941277" y="2162424"/>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8"/>
          <p:cNvSpPr/>
          <p:nvPr/>
        </p:nvSpPr>
        <p:spPr>
          <a:xfrm rot="10800000">
            <a:off x="1941277" y="2905086"/>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8"/>
          <p:cNvSpPr/>
          <p:nvPr/>
        </p:nvSpPr>
        <p:spPr>
          <a:xfrm rot="10800000">
            <a:off x="1941277" y="3662136"/>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8"/>
          <p:cNvSpPr/>
          <p:nvPr/>
        </p:nvSpPr>
        <p:spPr>
          <a:xfrm rot="10800000">
            <a:off x="4458152" y="2162424"/>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8"/>
          <p:cNvSpPr/>
          <p:nvPr/>
        </p:nvSpPr>
        <p:spPr>
          <a:xfrm rot="10800000">
            <a:off x="4458152" y="2905086"/>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8"/>
          <p:cNvSpPr/>
          <p:nvPr/>
        </p:nvSpPr>
        <p:spPr>
          <a:xfrm rot="10800000">
            <a:off x="4458152" y="3662136"/>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8"/>
          <p:cNvSpPr/>
          <p:nvPr/>
        </p:nvSpPr>
        <p:spPr>
          <a:xfrm rot="10800000">
            <a:off x="6975027" y="2190646"/>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8"/>
          <p:cNvSpPr/>
          <p:nvPr/>
        </p:nvSpPr>
        <p:spPr>
          <a:xfrm rot="10800000">
            <a:off x="6975027" y="2933309"/>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8"/>
          <p:cNvSpPr/>
          <p:nvPr/>
        </p:nvSpPr>
        <p:spPr>
          <a:xfrm rot="10800000">
            <a:off x="6975027" y="3690359"/>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258"/>
        <p:cNvGrpSpPr/>
        <p:nvPr/>
      </p:nvGrpSpPr>
      <p:grpSpPr>
        <a:xfrm>
          <a:off x="0" y="0"/>
          <a:ext cx="0" cy="0"/>
          <a:chOff x="0" y="0"/>
          <a:chExt cx="0" cy="0"/>
        </a:xfrm>
      </p:grpSpPr>
      <p:sp>
        <p:nvSpPr>
          <p:cNvPr id="1259" name="Google Shape;1259;p79"/>
          <p:cNvSpPr txBox="1">
            <a:spLocks noGrp="1"/>
          </p:cNvSpPr>
          <p:nvPr>
            <p:ph type="title"/>
          </p:nvPr>
        </p:nvSpPr>
        <p:spPr>
          <a:xfrm>
            <a:off x="1044225" y="2107675"/>
            <a:ext cx="7055400" cy="116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Die Ratschläge</a:t>
            </a:r>
            <a:endParaRPr/>
          </a:p>
        </p:txBody>
      </p:sp>
      <p:sp>
        <p:nvSpPr>
          <p:cNvPr id="1260" name="Google Shape;1260;p79"/>
          <p:cNvSpPr txBox="1">
            <a:spLocks noGrp="1"/>
          </p:cNvSpPr>
          <p:nvPr>
            <p:ph type="title" idx="2"/>
          </p:nvPr>
        </p:nvSpPr>
        <p:spPr>
          <a:xfrm>
            <a:off x="3785050" y="1351338"/>
            <a:ext cx="1573800" cy="77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02</a:t>
            </a:r>
            <a:endParaRPr/>
          </a:p>
        </p:txBody>
      </p:sp>
      <p:sp>
        <p:nvSpPr>
          <p:cNvPr id="1261" name="Google Shape;1261;p79"/>
          <p:cNvSpPr txBox="1">
            <a:spLocks noGrp="1"/>
          </p:cNvSpPr>
          <p:nvPr>
            <p:ph type="subTitle" idx="1"/>
          </p:nvPr>
        </p:nvSpPr>
        <p:spPr>
          <a:xfrm>
            <a:off x="1996775" y="3269250"/>
            <a:ext cx="5150400" cy="52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Gib hier einen Untertitel ein, wenn du es brauchst</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1266" name="Google Shape;1266;p80"/>
          <p:cNvSpPr txBox="1">
            <a:spLocks noGrp="1"/>
          </p:cNvSpPr>
          <p:nvPr>
            <p:ph type="title"/>
          </p:nvPr>
        </p:nvSpPr>
        <p:spPr>
          <a:xfrm>
            <a:off x="600225" y="375125"/>
            <a:ext cx="7943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Aufwand-Wirkungs-Matrix</a:t>
            </a:r>
            <a:endParaRPr/>
          </a:p>
        </p:txBody>
      </p:sp>
      <p:sp>
        <p:nvSpPr>
          <p:cNvPr id="1267" name="Google Shape;1267;p80"/>
          <p:cNvSpPr txBox="1"/>
          <p:nvPr/>
        </p:nvSpPr>
        <p:spPr>
          <a:xfrm>
            <a:off x="5242025" y="1394075"/>
            <a:ext cx="26358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Vielleicht</a:t>
            </a:r>
            <a:endParaRPr sz="1800">
              <a:solidFill>
                <a:schemeClr val="dk1"/>
              </a:solidFill>
              <a:latin typeface="Merriweather Black"/>
              <a:ea typeface="Merriweather Black"/>
              <a:cs typeface="Merriweather Black"/>
              <a:sym typeface="Merriweather Black"/>
            </a:endParaRPr>
          </a:p>
        </p:txBody>
      </p:sp>
      <p:sp>
        <p:nvSpPr>
          <p:cNvPr id="1268" name="Google Shape;1268;p80"/>
          <p:cNvSpPr txBox="1"/>
          <p:nvPr/>
        </p:nvSpPr>
        <p:spPr>
          <a:xfrm>
            <a:off x="5241975" y="1859075"/>
            <a:ext cx="2635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Jupiter ist der größte in unserem Sonnensystem!</a:t>
            </a:r>
            <a:endParaRPr>
              <a:solidFill>
                <a:schemeClr val="dk2"/>
              </a:solidFill>
              <a:latin typeface="Inter"/>
              <a:ea typeface="Inter"/>
              <a:cs typeface="Inter"/>
              <a:sym typeface="Inter"/>
            </a:endParaRPr>
          </a:p>
        </p:txBody>
      </p:sp>
      <p:sp>
        <p:nvSpPr>
          <p:cNvPr id="1269" name="Google Shape;1269;p80"/>
          <p:cNvSpPr txBox="1"/>
          <p:nvPr/>
        </p:nvSpPr>
        <p:spPr>
          <a:xfrm>
            <a:off x="1887600" y="1394075"/>
            <a:ext cx="26358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Ja!</a:t>
            </a:r>
            <a:endParaRPr sz="1800">
              <a:solidFill>
                <a:schemeClr val="dk1"/>
              </a:solidFill>
              <a:latin typeface="Merriweather Black"/>
              <a:ea typeface="Merriweather Black"/>
              <a:cs typeface="Merriweather Black"/>
              <a:sym typeface="Merriweather Black"/>
            </a:endParaRPr>
          </a:p>
        </p:txBody>
      </p:sp>
      <p:sp>
        <p:nvSpPr>
          <p:cNvPr id="1270" name="Google Shape;1270;p80"/>
          <p:cNvSpPr txBox="1"/>
          <p:nvPr/>
        </p:nvSpPr>
        <p:spPr>
          <a:xfrm>
            <a:off x="1887550" y="1859075"/>
            <a:ext cx="2635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Merkur ist der sonnennächste Planet</a:t>
            </a:r>
            <a:endParaRPr>
              <a:solidFill>
                <a:schemeClr val="dk2"/>
              </a:solidFill>
              <a:latin typeface="Inter"/>
              <a:ea typeface="Inter"/>
              <a:cs typeface="Inter"/>
              <a:sym typeface="Inter"/>
            </a:endParaRPr>
          </a:p>
        </p:txBody>
      </p:sp>
      <p:sp>
        <p:nvSpPr>
          <p:cNvPr id="1271" name="Google Shape;1271;p80"/>
          <p:cNvSpPr txBox="1"/>
          <p:nvPr/>
        </p:nvSpPr>
        <p:spPr>
          <a:xfrm>
            <a:off x="5242025" y="2704375"/>
            <a:ext cx="26358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Nein!</a:t>
            </a:r>
            <a:endParaRPr sz="1800">
              <a:solidFill>
                <a:schemeClr val="dk1"/>
              </a:solidFill>
              <a:latin typeface="Merriweather Black"/>
              <a:ea typeface="Merriweather Black"/>
              <a:cs typeface="Merriweather Black"/>
              <a:sym typeface="Merriweather Black"/>
            </a:endParaRPr>
          </a:p>
        </p:txBody>
      </p:sp>
      <p:sp>
        <p:nvSpPr>
          <p:cNvPr id="1272" name="Google Shape;1272;p80"/>
          <p:cNvSpPr txBox="1"/>
          <p:nvPr/>
        </p:nvSpPr>
        <p:spPr>
          <a:xfrm>
            <a:off x="5241975" y="3157800"/>
            <a:ext cx="2635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Obwohl er rot ist, ist der Mars sehr kalt</a:t>
            </a:r>
            <a:endParaRPr>
              <a:solidFill>
                <a:schemeClr val="dk2"/>
              </a:solidFill>
              <a:latin typeface="Inter"/>
              <a:ea typeface="Inter"/>
              <a:cs typeface="Inter"/>
              <a:sym typeface="Inter"/>
            </a:endParaRPr>
          </a:p>
        </p:txBody>
      </p:sp>
      <p:sp>
        <p:nvSpPr>
          <p:cNvPr id="1273" name="Google Shape;1273;p80"/>
          <p:cNvSpPr txBox="1"/>
          <p:nvPr/>
        </p:nvSpPr>
        <p:spPr>
          <a:xfrm>
            <a:off x="1887600" y="2704381"/>
            <a:ext cx="26358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Vielleicht</a:t>
            </a:r>
            <a:endParaRPr sz="1800">
              <a:solidFill>
                <a:schemeClr val="dk1"/>
              </a:solidFill>
              <a:latin typeface="Merriweather Black"/>
              <a:ea typeface="Merriweather Black"/>
              <a:cs typeface="Merriweather Black"/>
              <a:sym typeface="Merriweather Black"/>
            </a:endParaRPr>
          </a:p>
        </p:txBody>
      </p:sp>
      <p:sp>
        <p:nvSpPr>
          <p:cNvPr id="1274" name="Google Shape;1274;p80"/>
          <p:cNvSpPr txBox="1"/>
          <p:nvPr/>
        </p:nvSpPr>
        <p:spPr>
          <a:xfrm>
            <a:off x="1887600" y="3157800"/>
            <a:ext cx="2635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äußerste Planet unseres Sonnensystems!</a:t>
            </a:r>
            <a:endParaRPr>
              <a:solidFill>
                <a:schemeClr val="dk2"/>
              </a:solidFill>
              <a:latin typeface="Inter"/>
              <a:ea typeface="Inter"/>
              <a:cs typeface="Inter"/>
              <a:sym typeface="Inter"/>
            </a:endParaRPr>
          </a:p>
        </p:txBody>
      </p:sp>
      <p:sp>
        <p:nvSpPr>
          <p:cNvPr id="1275" name="Google Shape;1275;p80"/>
          <p:cNvSpPr txBox="1"/>
          <p:nvPr/>
        </p:nvSpPr>
        <p:spPr>
          <a:xfrm>
            <a:off x="2546706" y="4215630"/>
            <a:ext cx="1317600" cy="22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200">
                <a:solidFill>
                  <a:schemeClr val="dk2"/>
                </a:solidFill>
                <a:latin typeface="Inter"/>
                <a:ea typeface="Inter"/>
                <a:cs typeface="Inter"/>
                <a:sym typeface="Inter"/>
              </a:rPr>
              <a:t>Gering</a:t>
            </a:r>
            <a:endParaRPr sz="1200">
              <a:solidFill>
                <a:schemeClr val="dk2"/>
              </a:solidFill>
              <a:latin typeface="Inter"/>
              <a:ea typeface="Inter"/>
              <a:cs typeface="Inter"/>
              <a:sym typeface="Inter"/>
            </a:endParaRPr>
          </a:p>
        </p:txBody>
      </p:sp>
      <p:sp>
        <p:nvSpPr>
          <p:cNvPr id="1276" name="Google Shape;1276;p80"/>
          <p:cNvSpPr txBox="1"/>
          <p:nvPr/>
        </p:nvSpPr>
        <p:spPr>
          <a:xfrm>
            <a:off x="5901131" y="4215630"/>
            <a:ext cx="1317600" cy="22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200">
                <a:solidFill>
                  <a:schemeClr val="dk2"/>
                </a:solidFill>
                <a:latin typeface="Inter"/>
                <a:ea typeface="Inter"/>
                <a:cs typeface="Inter"/>
                <a:sym typeface="Inter"/>
              </a:rPr>
              <a:t>Hoch</a:t>
            </a:r>
            <a:endParaRPr sz="1200">
              <a:solidFill>
                <a:schemeClr val="dk2"/>
              </a:solidFill>
              <a:latin typeface="Inter"/>
              <a:ea typeface="Inter"/>
              <a:cs typeface="Inter"/>
              <a:sym typeface="Inter"/>
            </a:endParaRPr>
          </a:p>
        </p:txBody>
      </p:sp>
      <p:sp>
        <p:nvSpPr>
          <p:cNvPr id="1277" name="Google Shape;1277;p80"/>
          <p:cNvSpPr txBox="1"/>
          <p:nvPr/>
        </p:nvSpPr>
        <p:spPr>
          <a:xfrm>
            <a:off x="808322" y="1404090"/>
            <a:ext cx="735000" cy="22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200">
                <a:solidFill>
                  <a:schemeClr val="dk2"/>
                </a:solidFill>
                <a:latin typeface="Inter"/>
                <a:ea typeface="Inter"/>
                <a:cs typeface="Inter"/>
                <a:sym typeface="Inter"/>
              </a:rPr>
              <a:t>Hoch</a:t>
            </a:r>
            <a:endParaRPr sz="1200">
              <a:solidFill>
                <a:schemeClr val="dk2"/>
              </a:solidFill>
              <a:latin typeface="Inter"/>
              <a:ea typeface="Inter"/>
              <a:cs typeface="Inter"/>
              <a:sym typeface="Inter"/>
            </a:endParaRPr>
          </a:p>
        </p:txBody>
      </p:sp>
      <p:sp>
        <p:nvSpPr>
          <p:cNvPr id="1278" name="Google Shape;1278;p80"/>
          <p:cNvSpPr txBox="1"/>
          <p:nvPr/>
        </p:nvSpPr>
        <p:spPr>
          <a:xfrm>
            <a:off x="808322" y="3631640"/>
            <a:ext cx="735000" cy="22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200">
                <a:solidFill>
                  <a:schemeClr val="dk2"/>
                </a:solidFill>
                <a:latin typeface="Inter"/>
                <a:ea typeface="Inter"/>
                <a:cs typeface="Inter"/>
                <a:sym typeface="Inter"/>
              </a:rPr>
              <a:t>Gering</a:t>
            </a:r>
            <a:endParaRPr sz="1200">
              <a:solidFill>
                <a:schemeClr val="dk2"/>
              </a:solidFill>
              <a:latin typeface="Inter"/>
              <a:ea typeface="Inter"/>
              <a:cs typeface="Inter"/>
              <a:sym typeface="Inter"/>
            </a:endParaRPr>
          </a:p>
        </p:txBody>
      </p:sp>
      <p:sp>
        <p:nvSpPr>
          <p:cNvPr id="1279" name="Google Shape;1279;p80"/>
          <p:cNvSpPr txBox="1"/>
          <p:nvPr/>
        </p:nvSpPr>
        <p:spPr>
          <a:xfrm rot="-5400000">
            <a:off x="481025" y="2481950"/>
            <a:ext cx="1389600" cy="29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Wirkung</a:t>
            </a:r>
            <a:endParaRPr sz="1800">
              <a:solidFill>
                <a:schemeClr val="dk1"/>
              </a:solidFill>
              <a:latin typeface="Merriweather Black"/>
              <a:ea typeface="Merriweather Black"/>
              <a:cs typeface="Merriweather Black"/>
              <a:sym typeface="Merriweather Black"/>
            </a:endParaRPr>
          </a:p>
        </p:txBody>
      </p:sp>
      <p:sp>
        <p:nvSpPr>
          <p:cNvPr id="1280" name="Google Shape;1280;p80"/>
          <p:cNvSpPr txBox="1"/>
          <p:nvPr/>
        </p:nvSpPr>
        <p:spPr>
          <a:xfrm>
            <a:off x="3993350" y="4179800"/>
            <a:ext cx="1778700" cy="29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Aufwand</a:t>
            </a:r>
            <a:endParaRPr sz="1800">
              <a:solidFill>
                <a:schemeClr val="dk1"/>
              </a:solidFill>
              <a:latin typeface="Merriweather Black"/>
              <a:ea typeface="Merriweather Black"/>
              <a:cs typeface="Merriweather Black"/>
              <a:sym typeface="Merriweather Black"/>
            </a:endParaRPr>
          </a:p>
        </p:txBody>
      </p:sp>
      <p:sp>
        <p:nvSpPr>
          <p:cNvPr id="1281" name="Google Shape;1281;p80"/>
          <p:cNvSpPr/>
          <p:nvPr/>
        </p:nvSpPr>
        <p:spPr>
          <a:xfrm rot="-5400000">
            <a:off x="3877695" y="4292445"/>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0"/>
          <p:cNvSpPr/>
          <p:nvPr/>
        </p:nvSpPr>
        <p:spPr>
          <a:xfrm rot="5400000">
            <a:off x="5729595" y="4292445"/>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80"/>
          <p:cNvSpPr/>
          <p:nvPr/>
        </p:nvSpPr>
        <p:spPr>
          <a:xfrm>
            <a:off x="1096770" y="1859070"/>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80"/>
          <p:cNvSpPr/>
          <p:nvPr/>
        </p:nvSpPr>
        <p:spPr>
          <a:xfrm rot="10800000">
            <a:off x="1096770" y="3325995"/>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288"/>
        <p:cNvGrpSpPr/>
        <p:nvPr/>
      </p:nvGrpSpPr>
      <p:grpSpPr>
        <a:xfrm>
          <a:off x="0" y="0"/>
          <a:ext cx="0" cy="0"/>
          <a:chOff x="0" y="0"/>
          <a:chExt cx="0" cy="0"/>
        </a:xfrm>
      </p:grpSpPr>
      <p:sp>
        <p:nvSpPr>
          <p:cNvPr id="1289" name="Google Shape;1289;p81"/>
          <p:cNvSpPr txBox="1">
            <a:spLocks noGrp="1"/>
          </p:cNvSpPr>
          <p:nvPr>
            <p:ph type="title"/>
          </p:nvPr>
        </p:nvSpPr>
        <p:spPr>
          <a:xfrm>
            <a:off x="683875" y="375125"/>
            <a:ext cx="777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Frage und Argumente</a:t>
            </a:r>
            <a:endParaRPr/>
          </a:p>
        </p:txBody>
      </p:sp>
      <p:sp>
        <p:nvSpPr>
          <p:cNvPr id="1290" name="Google Shape;1290;p81"/>
          <p:cNvSpPr txBox="1"/>
          <p:nvPr/>
        </p:nvSpPr>
        <p:spPr>
          <a:xfrm>
            <a:off x="1202250" y="1231988"/>
            <a:ext cx="6739500" cy="6189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Schreibe die Frage hier</a:t>
            </a:r>
            <a:endParaRPr sz="1800">
              <a:solidFill>
                <a:schemeClr val="lt1"/>
              </a:solidFill>
              <a:latin typeface="Merriweather Black"/>
              <a:ea typeface="Merriweather Black"/>
              <a:cs typeface="Merriweather Black"/>
              <a:sym typeface="Merriweather Black"/>
            </a:endParaRPr>
          </a:p>
        </p:txBody>
      </p:sp>
      <p:sp>
        <p:nvSpPr>
          <p:cNvPr id="1291" name="Google Shape;1291;p81"/>
          <p:cNvSpPr txBox="1"/>
          <p:nvPr/>
        </p:nvSpPr>
        <p:spPr>
          <a:xfrm>
            <a:off x="3561744" y="3804737"/>
            <a:ext cx="2020500" cy="68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Mars ist eigentlich sehr kalt</a:t>
            </a:r>
            <a:endParaRPr>
              <a:solidFill>
                <a:schemeClr val="dk2"/>
              </a:solidFill>
              <a:latin typeface="Inter"/>
              <a:ea typeface="Inter"/>
              <a:cs typeface="Inter"/>
              <a:sym typeface="Inter"/>
            </a:endParaRPr>
          </a:p>
        </p:txBody>
      </p:sp>
      <p:sp>
        <p:nvSpPr>
          <p:cNvPr id="1292" name="Google Shape;1292;p81"/>
          <p:cNvSpPr txBox="1"/>
          <p:nvPr/>
        </p:nvSpPr>
        <p:spPr>
          <a:xfrm>
            <a:off x="1126575" y="3804737"/>
            <a:ext cx="2020500" cy="68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Die Venus ist ein Gesteinsplanet</a:t>
            </a:r>
            <a:endParaRPr>
              <a:solidFill>
                <a:schemeClr val="dk2"/>
              </a:solidFill>
              <a:latin typeface="Inter"/>
              <a:ea typeface="Inter"/>
              <a:cs typeface="Inter"/>
              <a:sym typeface="Inter"/>
            </a:endParaRPr>
          </a:p>
        </p:txBody>
      </p:sp>
      <p:sp>
        <p:nvSpPr>
          <p:cNvPr id="1293" name="Google Shape;1293;p81"/>
          <p:cNvSpPr txBox="1"/>
          <p:nvPr/>
        </p:nvSpPr>
        <p:spPr>
          <a:xfrm>
            <a:off x="5996901" y="3804737"/>
            <a:ext cx="2020500" cy="68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Der Saturn ist der sechste Planet</a:t>
            </a:r>
            <a:endParaRPr>
              <a:solidFill>
                <a:schemeClr val="dk2"/>
              </a:solidFill>
              <a:latin typeface="Inter"/>
              <a:ea typeface="Inter"/>
              <a:cs typeface="Inter"/>
              <a:sym typeface="Inter"/>
            </a:endParaRPr>
          </a:p>
        </p:txBody>
      </p:sp>
      <p:sp>
        <p:nvSpPr>
          <p:cNvPr id="1294" name="Google Shape;1294;p81"/>
          <p:cNvSpPr txBox="1"/>
          <p:nvPr/>
        </p:nvSpPr>
        <p:spPr>
          <a:xfrm>
            <a:off x="1187688" y="3525782"/>
            <a:ext cx="1898400" cy="39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Venus</a:t>
            </a:r>
            <a:endParaRPr sz="1800">
              <a:solidFill>
                <a:schemeClr val="dk1"/>
              </a:solidFill>
              <a:latin typeface="Merriweather Black"/>
              <a:ea typeface="Merriweather Black"/>
              <a:cs typeface="Merriweather Black"/>
              <a:sym typeface="Merriweather Black"/>
            </a:endParaRPr>
          </a:p>
        </p:txBody>
      </p:sp>
      <p:sp>
        <p:nvSpPr>
          <p:cNvPr id="1295" name="Google Shape;1295;p81"/>
          <p:cNvSpPr txBox="1"/>
          <p:nvPr/>
        </p:nvSpPr>
        <p:spPr>
          <a:xfrm>
            <a:off x="3622800" y="3525782"/>
            <a:ext cx="1898400" cy="39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Mars</a:t>
            </a:r>
            <a:endParaRPr sz="1800">
              <a:solidFill>
                <a:schemeClr val="dk1"/>
              </a:solidFill>
              <a:latin typeface="Merriweather Black"/>
              <a:ea typeface="Merriweather Black"/>
              <a:cs typeface="Merriweather Black"/>
              <a:sym typeface="Merriweather Black"/>
            </a:endParaRPr>
          </a:p>
        </p:txBody>
      </p:sp>
      <p:sp>
        <p:nvSpPr>
          <p:cNvPr id="1296" name="Google Shape;1296;p81"/>
          <p:cNvSpPr txBox="1"/>
          <p:nvPr/>
        </p:nvSpPr>
        <p:spPr>
          <a:xfrm>
            <a:off x="6057875" y="3525782"/>
            <a:ext cx="1898400" cy="39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Saturn</a:t>
            </a:r>
            <a:endParaRPr sz="1800">
              <a:solidFill>
                <a:schemeClr val="dk1"/>
              </a:solidFill>
              <a:latin typeface="Merriweather Black"/>
              <a:ea typeface="Merriweather Black"/>
              <a:cs typeface="Merriweather Black"/>
              <a:sym typeface="Merriweather Black"/>
            </a:endParaRPr>
          </a:p>
        </p:txBody>
      </p:sp>
      <p:sp>
        <p:nvSpPr>
          <p:cNvPr id="1297" name="Google Shape;1297;p81"/>
          <p:cNvSpPr txBox="1"/>
          <p:nvPr/>
        </p:nvSpPr>
        <p:spPr>
          <a:xfrm>
            <a:off x="1202250" y="2181125"/>
            <a:ext cx="6739500" cy="6189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Schreibe die Antwort hier</a:t>
            </a:r>
            <a:endParaRPr sz="1800">
              <a:solidFill>
                <a:schemeClr val="dk1"/>
              </a:solidFill>
              <a:latin typeface="Merriweather Black"/>
              <a:ea typeface="Merriweather Black"/>
              <a:cs typeface="Merriweather Black"/>
              <a:sym typeface="Merriweather Black"/>
            </a:endParaRPr>
          </a:p>
        </p:txBody>
      </p:sp>
      <p:sp>
        <p:nvSpPr>
          <p:cNvPr id="1298" name="Google Shape;1298;p81"/>
          <p:cNvSpPr/>
          <p:nvPr/>
        </p:nvSpPr>
        <p:spPr>
          <a:xfrm rot="10800000">
            <a:off x="4457952" y="1971559"/>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81"/>
          <p:cNvGrpSpPr/>
          <p:nvPr/>
        </p:nvGrpSpPr>
        <p:grpSpPr>
          <a:xfrm>
            <a:off x="1960802" y="3074549"/>
            <a:ext cx="340580" cy="374555"/>
            <a:chOff x="606900" y="3812125"/>
            <a:chExt cx="317025" cy="348650"/>
          </a:xfrm>
        </p:grpSpPr>
        <p:sp>
          <p:nvSpPr>
            <p:cNvPr id="1300" name="Google Shape;1300;p81"/>
            <p:cNvSpPr/>
            <p:nvPr/>
          </p:nvSpPr>
          <p:spPr>
            <a:xfrm>
              <a:off x="892350" y="4058700"/>
              <a:ext cx="31575" cy="26475"/>
            </a:xfrm>
            <a:custGeom>
              <a:avLst/>
              <a:gdLst/>
              <a:ahLst/>
              <a:cxnLst/>
              <a:rect l="l" t="t" r="r" b="b"/>
              <a:pathLst>
                <a:path w="1263" h="1059" extrusionOk="0">
                  <a:moveTo>
                    <a:pt x="224" y="1"/>
                  </a:moveTo>
                  <a:cubicBezTo>
                    <a:pt x="164" y="1"/>
                    <a:pt x="106" y="28"/>
                    <a:pt x="72" y="82"/>
                  </a:cubicBezTo>
                  <a:cubicBezTo>
                    <a:pt x="1" y="166"/>
                    <a:pt x="13" y="297"/>
                    <a:pt x="96" y="356"/>
                  </a:cubicBezTo>
                  <a:lnTo>
                    <a:pt x="918" y="1011"/>
                  </a:lnTo>
                  <a:cubicBezTo>
                    <a:pt x="965" y="1047"/>
                    <a:pt x="1001" y="1059"/>
                    <a:pt x="1049" y="1059"/>
                  </a:cubicBezTo>
                  <a:cubicBezTo>
                    <a:pt x="1108" y="1059"/>
                    <a:pt x="1168" y="1035"/>
                    <a:pt x="1215" y="987"/>
                  </a:cubicBezTo>
                  <a:cubicBezTo>
                    <a:pt x="1263" y="892"/>
                    <a:pt x="1251" y="773"/>
                    <a:pt x="1168" y="702"/>
                  </a:cubicBezTo>
                  <a:lnTo>
                    <a:pt x="358" y="47"/>
                  </a:lnTo>
                  <a:cubicBezTo>
                    <a:pt x="317" y="16"/>
                    <a:pt x="270" y="1"/>
                    <a:pt x="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81"/>
            <p:cNvSpPr/>
            <p:nvPr/>
          </p:nvSpPr>
          <p:spPr>
            <a:xfrm>
              <a:off x="606900" y="3899075"/>
              <a:ext cx="279825" cy="194725"/>
            </a:xfrm>
            <a:custGeom>
              <a:avLst/>
              <a:gdLst/>
              <a:ahLst/>
              <a:cxnLst/>
              <a:rect l="l" t="t" r="r" b="b"/>
              <a:pathLst>
                <a:path w="11193" h="7789" extrusionOk="0">
                  <a:moveTo>
                    <a:pt x="4966" y="431"/>
                  </a:moveTo>
                  <a:cubicBezTo>
                    <a:pt x="5049" y="431"/>
                    <a:pt x="5121" y="467"/>
                    <a:pt x="5180" y="514"/>
                  </a:cubicBezTo>
                  <a:lnTo>
                    <a:pt x="5490" y="764"/>
                  </a:lnTo>
                  <a:lnTo>
                    <a:pt x="5073" y="1288"/>
                  </a:lnTo>
                  <a:lnTo>
                    <a:pt x="4763" y="1026"/>
                  </a:lnTo>
                  <a:cubicBezTo>
                    <a:pt x="4620" y="907"/>
                    <a:pt x="4609" y="705"/>
                    <a:pt x="4716" y="550"/>
                  </a:cubicBezTo>
                  <a:cubicBezTo>
                    <a:pt x="4775" y="479"/>
                    <a:pt x="4847" y="431"/>
                    <a:pt x="4942" y="431"/>
                  </a:cubicBezTo>
                  <a:close/>
                  <a:moveTo>
                    <a:pt x="4299" y="1264"/>
                  </a:moveTo>
                  <a:cubicBezTo>
                    <a:pt x="4370" y="1264"/>
                    <a:pt x="4454" y="1300"/>
                    <a:pt x="4513" y="1348"/>
                  </a:cubicBezTo>
                  <a:lnTo>
                    <a:pt x="4823" y="1598"/>
                  </a:lnTo>
                  <a:lnTo>
                    <a:pt x="4406" y="2122"/>
                  </a:lnTo>
                  <a:lnTo>
                    <a:pt x="4097" y="1860"/>
                  </a:lnTo>
                  <a:cubicBezTo>
                    <a:pt x="3954" y="1741"/>
                    <a:pt x="3930" y="1538"/>
                    <a:pt x="4049" y="1383"/>
                  </a:cubicBezTo>
                  <a:cubicBezTo>
                    <a:pt x="4109" y="1312"/>
                    <a:pt x="4180" y="1264"/>
                    <a:pt x="4275" y="1264"/>
                  </a:cubicBezTo>
                  <a:close/>
                  <a:moveTo>
                    <a:pt x="3644" y="2098"/>
                  </a:moveTo>
                  <a:cubicBezTo>
                    <a:pt x="3716" y="2098"/>
                    <a:pt x="3799" y="2134"/>
                    <a:pt x="3858" y="2181"/>
                  </a:cubicBezTo>
                  <a:lnTo>
                    <a:pt x="4168" y="2431"/>
                  </a:lnTo>
                  <a:lnTo>
                    <a:pt x="3751" y="2955"/>
                  </a:lnTo>
                  <a:lnTo>
                    <a:pt x="3442" y="2693"/>
                  </a:lnTo>
                  <a:cubicBezTo>
                    <a:pt x="3347" y="2657"/>
                    <a:pt x="3299" y="2562"/>
                    <a:pt x="3299" y="2479"/>
                  </a:cubicBezTo>
                  <a:cubicBezTo>
                    <a:pt x="3287" y="2384"/>
                    <a:pt x="3323" y="2300"/>
                    <a:pt x="3382" y="2217"/>
                  </a:cubicBezTo>
                  <a:cubicBezTo>
                    <a:pt x="3442" y="2134"/>
                    <a:pt x="3537" y="2098"/>
                    <a:pt x="3644" y="2098"/>
                  </a:cubicBezTo>
                  <a:close/>
                  <a:moveTo>
                    <a:pt x="4960" y="1"/>
                  </a:moveTo>
                  <a:cubicBezTo>
                    <a:pt x="4942" y="1"/>
                    <a:pt x="4924" y="1"/>
                    <a:pt x="4906" y="2"/>
                  </a:cubicBezTo>
                  <a:cubicBezTo>
                    <a:pt x="4716" y="14"/>
                    <a:pt x="4537" y="121"/>
                    <a:pt x="4406" y="264"/>
                  </a:cubicBezTo>
                  <a:cubicBezTo>
                    <a:pt x="4263" y="431"/>
                    <a:pt x="4228" y="645"/>
                    <a:pt x="4239" y="836"/>
                  </a:cubicBezTo>
                  <a:lnTo>
                    <a:pt x="4228" y="836"/>
                  </a:lnTo>
                  <a:cubicBezTo>
                    <a:pt x="4037" y="848"/>
                    <a:pt x="3858" y="955"/>
                    <a:pt x="3716" y="1098"/>
                  </a:cubicBezTo>
                  <a:cubicBezTo>
                    <a:pt x="3585" y="1264"/>
                    <a:pt x="3537" y="1479"/>
                    <a:pt x="3561" y="1669"/>
                  </a:cubicBezTo>
                  <a:cubicBezTo>
                    <a:pt x="3358" y="1681"/>
                    <a:pt x="3168" y="1776"/>
                    <a:pt x="3037" y="1931"/>
                  </a:cubicBezTo>
                  <a:cubicBezTo>
                    <a:pt x="2930" y="2074"/>
                    <a:pt x="2870" y="2217"/>
                    <a:pt x="2870" y="2384"/>
                  </a:cubicBezTo>
                  <a:lnTo>
                    <a:pt x="2620" y="2622"/>
                  </a:lnTo>
                  <a:cubicBezTo>
                    <a:pt x="2132" y="3098"/>
                    <a:pt x="1846" y="3753"/>
                    <a:pt x="1787" y="4431"/>
                  </a:cubicBezTo>
                  <a:lnTo>
                    <a:pt x="1715" y="5432"/>
                  </a:lnTo>
                  <a:lnTo>
                    <a:pt x="72" y="7456"/>
                  </a:lnTo>
                  <a:cubicBezTo>
                    <a:pt x="1" y="7551"/>
                    <a:pt x="13" y="7682"/>
                    <a:pt x="108" y="7741"/>
                  </a:cubicBezTo>
                  <a:cubicBezTo>
                    <a:pt x="144" y="7765"/>
                    <a:pt x="191" y="7789"/>
                    <a:pt x="239" y="7789"/>
                  </a:cubicBezTo>
                  <a:cubicBezTo>
                    <a:pt x="299" y="7789"/>
                    <a:pt x="358" y="7753"/>
                    <a:pt x="406" y="7706"/>
                  </a:cubicBezTo>
                  <a:lnTo>
                    <a:pt x="2073" y="5622"/>
                  </a:lnTo>
                  <a:cubicBezTo>
                    <a:pt x="2096" y="5598"/>
                    <a:pt x="2108" y="5551"/>
                    <a:pt x="2108" y="5503"/>
                  </a:cubicBezTo>
                  <a:lnTo>
                    <a:pt x="2192" y="4455"/>
                  </a:lnTo>
                  <a:cubicBezTo>
                    <a:pt x="2227" y="3872"/>
                    <a:pt x="2489" y="3324"/>
                    <a:pt x="2906" y="2907"/>
                  </a:cubicBezTo>
                  <a:lnTo>
                    <a:pt x="2989" y="2812"/>
                  </a:lnTo>
                  <a:cubicBezTo>
                    <a:pt x="3037" y="2872"/>
                    <a:pt x="3085" y="2931"/>
                    <a:pt x="3144" y="2979"/>
                  </a:cubicBezTo>
                  <a:lnTo>
                    <a:pt x="3454" y="3229"/>
                  </a:lnTo>
                  <a:lnTo>
                    <a:pt x="3085" y="3693"/>
                  </a:lnTo>
                  <a:cubicBezTo>
                    <a:pt x="3001" y="3777"/>
                    <a:pt x="3025" y="3919"/>
                    <a:pt x="3108" y="3979"/>
                  </a:cubicBezTo>
                  <a:cubicBezTo>
                    <a:pt x="3156" y="4003"/>
                    <a:pt x="3204" y="4015"/>
                    <a:pt x="3239" y="4015"/>
                  </a:cubicBezTo>
                  <a:cubicBezTo>
                    <a:pt x="3299" y="4015"/>
                    <a:pt x="3358" y="3991"/>
                    <a:pt x="3406" y="3943"/>
                  </a:cubicBezTo>
                  <a:lnTo>
                    <a:pt x="6014" y="705"/>
                  </a:lnTo>
                  <a:cubicBezTo>
                    <a:pt x="6087" y="611"/>
                    <a:pt x="6191" y="566"/>
                    <a:pt x="6298" y="566"/>
                  </a:cubicBezTo>
                  <a:cubicBezTo>
                    <a:pt x="6380" y="566"/>
                    <a:pt x="6465" y="593"/>
                    <a:pt x="6537" y="645"/>
                  </a:cubicBezTo>
                  <a:cubicBezTo>
                    <a:pt x="6692" y="776"/>
                    <a:pt x="6704" y="1002"/>
                    <a:pt x="6597" y="1157"/>
                  </a:cubicBezTo>
                  <a:lnTo>
                    <a:pt x="6561" y="1193"/>
                  </a:lnTo>
                  <a:cubicBezTo>
                    <a:pt x="6490" y="1276"/>
                    <a:pt x="6502" y="1395"/>
                    <a:pt x="6597" y="1479"/>
                  </a:cubicBezTo>
                  <a:cubicBezTo>
                    <a:pt x="6633" y="1509"/>
                    <a:pt x="6675" y="1525"/>
                    <a:pt x="6717" y="1525"/>
                  </a:cubicBezTo>
                  <a:cubicBezTo>
                    <a:pt x="6774" y="1525"/>
                    <a:pt x="6830" y="1497"/>
                    <a:pt x="6871" y="1443"/>
                  </a:cubicBezTo>
                  <a:lnTo>
                    <a:pt x="6906" y="1419"/>
                  </a:lnTo>
                  <a:cubicBezTo>
                    <a:pt x="6980" y="1325"/>
                    <a:pt x="7084" y="1281"/>
                    <a:pt x="7191" y="1281"/>
                  </a:cubicBezTo>
                  <a:cubicBezTo>
                    <a:pt x="7273" y="1281"/>
                    <a:pt x="7357" y="1308"/>
                    <a:pt x="7430" y="1360"/>
                  </a:cubicBezTo>
                  <a:cubicBezTo>
                    <a:pt x="7585" y="1491"/>
                    <a:pt x="7597" y="1717"/>
                    <a:pt x="7490" y="1872"/>
                  </a:cubicBezTo>
                  <a:cubicBezTo>
                    <a:pt x="7490" y="1872"/>
                    <a:pt x="7454" y="1907"/>
                    <a:pt x="7454" y="1919"/>
                  </a:cubicBezTo>
                  <a:cubicBezTo>
                    <a:pt x="7383" y="2014"/>
                    <a:pt x="7407" y="2145"/>
                    <a:pt x="7502" y="2205"/>
                  </a:cubicBezTo>
                  <a:cubicBezTo>
                    <a:pt x="7535" y="2233"/>
                    <a:pt x="7577" y="2247"/>
                    <a:pt x="7619" y="2247"/>
                  </a:cubicBezTo>
                  <a:cubicBezTo>
                    <a:pt x="7685" y="2247"/>
                    <a:pt x="7751" y="2215"/>
                    <a:pt x="7788" y="2157"/>
                  </a:cubicBezTo>
                  <a:lnTo>
                    <a:pt x="7811" y="2134"/>
                  </a:lnTo>
                  <a:cubicBezTo>
                    <a:pt x="7885" y="2040"/>
                    <a:pt x="7989" y="1995"/>
                    <a:pt x="8095" y="1995"/>
                  </a:cubicBezTo>
                  <a:cubicBezTo>
                    <a:pt x="8178" y="1995"/>
                    <a:pt x="8262" y="2022"/>
                    <a:pt x="8335" y="2074"/>
                  </a:cubicBezTo>
                  <a:cubicBezTo>
                    <a:pt x="8502" y="2205"/>
                    <a:pt x="8514" y="2431"/>
                    <a:pt x="8395" y="2586"/>
                  </a:cubicBezTo>
                  <a:cubicBezTo>
                    <a:pt x="8395" y="2586"/>
                    <a:pt x="8359" y="2622"/>
                    <a:pt x="8359" y="2634"/>
                  </a:cubicBezTo>
                  <a:cubicBezTo>
                    <a:pt x="8288" y="2729"/>
                    <a:pt x="8323" y="2860"/>
                    <a:pt x="8407" y="2919"/>
                  </a:cubicBezTo>
                  <a:cubicBezTo>
                    <a:pt x="8444" y="2948"/>
                    <a:pt x="8487" y="2961"/>
                    <a:pt x="8529" y="2961"/>
                  </a:cubicBezTo>
                  <a:cubicBezTo>
                    <a:pt x="8594" y="2961"/>
                    <a:pt x="8656" y="2929"/>
                    <a:pt x="8692" y="2872"/>
                  </a:cubicBezTo>
                  <a:lnTo>
                    <a:pt x="8716" y="2848"/>
                  </a:lnTo>
                  <a:cubicBezTo>
                    <a:pt x="8797" y="2754"/>
                    <a:pt x="8900" y="2709"/>
                    <a:pt x="9004" y="2709"/>
                  </a:cubicBezTo>
                  <a:cubicBezTo>
                    <a:pt x="9085" y="2709"/>
                    <a:pt x="9167" y="2736"/>
                    <a:pt x="9240" y="2788"/>
                  </a:cubicBezTo>
                  <a:cubicBezTo>
                    <a:pt x="9407" y="2919"/>
                    <a:pt x="9419" y="3146"/>
                    <a:pt x="9300" y="3300"/>
                  </a:cubicBezTo>
                  <a:lnTo>
                    <a:pt x="9073" y="3586"/>
                  </a:lnTo>
                  <a:lnTo>
                    <a:pt x="8109" y="2884"/>
                  </a:lnTo>
                  <a:cubicBezTo>
                    <a:pt x="7942" y="2765"/>
                    <a:pt x="7740" y="2693"/>
                    <a:pt x="7526" y="2693"/>
                  </a:cubicBezTo>
                  <a:lnTo>
                    <a:pt x="6395" y="2693"/>
                  </a:lnTo>
                  <a:cubicBezTo>
                    <a:pt x="6002" y="2693"/>
                    <a:pt x="5668" y="3027"/>
                    <a:pt x="5656" y="3419"/>
                  </a:cubicBezTo>
                  <a:cubicBezTo>
                    <a:pt x="5656" y="3777"/>
                    <a:pt x="5894" y="4074"/>
                    <a:pt x="6240" y="4158"/>
                  </a:cubicBezTo>
                  <a:lnTo>
                    <a:pt x="7323" y="4408"/>
                  </a:lnTo>
                  <a:lnTo>
                    <a:pt x="7323" y="4491"/>
                  </a:lnTo>
                  <a:cubicBezTo>
                    <a:pt x="7335" y="4836"/>
                    <a:pt x="7407" y="5170"/>
                    <a:pt x="7561" y="5467"/>
                  </a:cubicBezTo>
                  <a:cubicBezTo>
                    <a:pt x="7549" y="5479"/>
                    <a:pt x="7526" y="5479"/>
                    <a:pt x="7526" y="5491"/>
                  </a:cubicBezTo>
                  <a:lnTo>
                    <a:pt x="7014" y="6146"/>
                  </a:lnTo>
                  <a:cubicBezTo>
                    <a:pt x="6930" y="6241"/>
                    <a:pt x="6954" y="6372"/>
                    <a:pt x="7037" y="6432"/>
                  </a:cubicBezTo>
                  <a:cubicBezTo>
                    <a:pt x="7085" y="6456"/>
                    <a:pt x="7133" y="6479"/>
                    <a:pt x="7168" y="6479"/>
                  </a:cubicBezTo>
                  <a:cubicBezTo>
                    <a:pt x="7228" y="6479"/>
                    <a:pt x="7287" y="6444"/>
                    <a:pt x="7335" y="6396"/>
                  </a:cubicBezTo>
                  <a:lnTo>
                    <a:pt x="7799" y="5836"/>
                  </a:lnTo>
                  <a:cubicBezTo>
                    <a:pt x="7919" y="6003"/>
                    <a:pt x="8049" y="6134"/>
                    <a:pt x="8204" y="6265"/>
                  </a:cubicBezTo>
                  <a:lnTo>
                    <a:pt x="8347" y="6384"/>
                  </a:lnTo>
                  <a:cubicBezTo>
                    <a:pt x="8395" y="6420"/>
                    <a:pt x="8442" y="6432"/>
                    <a:pt x="8478" y="6432"/>
                  </a:cubicBezTo>
                  <a:cubicBezTo>
                    <a:pt x="8538" y="6432"/>
                    <a:pt x="8597" y="6396"/>
                    <a:pt x="8645" y="6360"/>
                  </a:cubicBezTo>
                  <a:cubicBezTo>
                    <a:pt x="8716" y="6265"/>
                    <a:pt x="8704" y="6134"/>
                    <a:pt x="8621" y="6075"/>
                  </a:cubicBezTo>
                  <a:lnTo>
                    <a:pt x="8466" y="5955"/>
                  </a:lnTo>
                  <a:cubicBezTo>
                    <a:pt x="8026" y="5598"/>
                    <a:pt x="7764" y="5074"/>
                    <a:pt x="7752" y="4515"/>
                  </a:cubicBezTo>
                  <a:lnTo>
                    <a:pt x="7752" y="4253"/>
                  </a:lnTo>
                  <a:cubicBezTo>
                    <a:pt x="7752" y="4170"/>
                    <a:pt x="7680" y="4074"/>
                    <a:pt x="7585" y="4062"/>
                  </a:cubicBezTo>
                  <a:lnTo>
                    <a:pt x="6359" y="3777"/>
                  </a:lnTo>
                  <a:cubicBezTo>
                    <a:pt x="6204" y="3753"/>
                    <a:pt x="6097" y="3622"/>
                    <a:pt x="6097" y="3455"/>
                  </a:cubicBezTo>
                  <a:cubicBezTo>
                    <a:pt x="6097" y="3277"/>
                    <a:pt x="6252" y="3122"/>
                    <a:pt x="6430" y="3122"/>
                  </a:cubicBezTo>
                  <a:lnTo>
                    <a:pt x="7561" y="3122"/>
                  </a:lnTo>
                  <a:cubicBezTo>
                    <a:pt x="7680" y="3122"/>
                    <a:pt x="7799" y="3169"/>
                    <a:pt x="7907" y="3229"/>
                  </a:cubicBezTo>
                  <a:lnTo>
                    <a:pt x="9312" y="4241"/>
                  </a:lnTo>
                  <a:cubicBezTo>
                    <a:pt x="9454" y="4336"/>
                    <a:pt x="9550" y="4467"/>
                    <a:pt x="9633" y="4598"/>
                  </a:cubicBezTo>
                  <a:lnTo>
                    <a:pt x="10169" y="5563"/>
                  </a:lnTo>
                  <a:cubicBezTo>
                    <a:pt x="10181" y="5598"/>
                    <a:pt x="10193" y="5610"/>
                    <a:pt x="10205" y="5622"/>
                  </a:cubicBezTo>
                  <a:lnTo>
                    <a:pt x="10836" y="6134"/>
                  </a:lnTo>
                  <a:cubicBezTo>
                    <a:pt x="10871" y="6165"/>
                    <a:pt x="10918" y="6180"/>
                    <a:pt x="10964" y="6180"/>
                  </a:cubicBezTo>
                  <a:cubicBezTo>
                    <a:pt x="11026" y="6180"/>
                    <a:pt x="11087" y="6153"/>
                    <a:pt x="11121" y="6098"/>
                  </a:cubicBezTo>
                  <a:cubicBezTo>
                    <a:pt x="11193" y="6075"/>
                    <a:pt x="11181" y="5955"/>
                    <a:pt x="11086" y="5884"/>
                  </a:cubicBezTo>
                  <a:lnTo>
                    <a:pt x="10490" y="5408"/>
                  </a:lnTo>
                  <a:lnTo>
                    <a:pt x="9990" y="4479"/>
                  </a:lnTo>
                  <a:cubicBezTo>
                    <a:pt x="9883" y="4289"/>
                    <a:pt x="9728" y="4122"/>
                    <a:pt x="9550" y="3991"/>
                  </a:cubicBezTo>
                  <a:lnTo>
                    <a:pt x="9431" y="3896"/>
                  </a:lnTo>
                  <a:lnTo>
                    <a:pt x="9645" y="3646"/>
                  </a:lnTo>
                  <a:cubicBezTo>
                    <a:pt x="9907" y="3300"/>
                    <a:pt x="9859" y="2812"/>
                    <a:pt x="9526" y="2550"/>
                  </a:cubicBezTo>
                  <a:cubicBezTo>
                    <a:pt x="9380" y="2424"/>
                    <a:pt x="9202" y="2377"/>
                    <a:pt x="9025" y="2377"/>
                  </a:cubicBezTo>
                  <a:cubicBezTo>
                    <a:pt x="8986" y="2377"/>
                    <a:pt x="8946" y="2379"/>
                    <a:pt x="8907" y="2384"/>
                  </a:cubicBezTo>
                  <a:cubicBezTo>
                    <a:pt x="8895" y="2169"/>
                    <a:pt x="8788" y="1967"/>
                    <a:pt x="8633" y="1812"/>
                  </a:cubicBezTo>
                  <a:cubicBezTo>
                    <a:pt x="8501" y="1699"/>
                    <a:pt x="8325" y="1646"/>
                    <a:pt x="8152" y="1646"/>
                  </a:cubicBezTo>
                  <a:cubicBezTo>
                    <a:pt x="8105" y="1646"/>
                    <a:pt x="8059" y="1650"/>
                    <a:pt x="8014" y="1657"/>
                  </a:cubicBezTo>
                  <a:cubicBezTo>
                    <a:pt x="8002" y="1443"/>
                    <a:pt x="7895" y="1241"/>
                    <a:pt x="7740" y="1086"/>
                  </a:cubicBezTo>
                  <a:cubicBezTo>
                    <a:pt x="7590" y="966"/>
                    <a:pt x="7407" y="913"/>
                    <a:pt x="7226" y="913"/>
                  </a:cubicBezTo>
                  <a:cubicBezTo>
                    <a:pt x="7191" y="913"/>
                    <a:pt x="7156" y="915"/>
                    <a:pt x="7121" y="919"/>
                  </a:cubicBezTo>
                  <a:cubicBezTo>
                    <a:pt x="7109" y="717"/>
                    <a:pt x="7002" y="514"/>
                    <a:pt x="6847" y="360"/>
                  </a:cubicBezTo>
                  <a:cubicBezTo>
                    <a:pt x="6699" y="244"/>
                    <a:pt x="6523" y="187"/>
                    <a:pt x="6348" y="187"/>
                  </a:cubicBezTo>
                  <a:cubicBezTo>
                    <a:pt x="6144" y="187"/>
                    <a:pt x="5941" y="265"/>
                    <a:pt x="5787" y="419"/>
                  </a:cubicBezTo>
                  <a:lnTo>
                    <a:pt x="5454" y="169"/>
                  </a:lnTo>
                  <a:cubicBezTo>
                    <a:pt x="5323" y="60"/>
                    <a:pt x="5152" y="1"/>
                    <a:pt x="4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81"/>
            <p:cNvSpPr/>
            <p:nvPr/>
          </p:nvSpPr>
          <p:spPr>
            <a:xfrm>
              <a:off x="684300" y="4070300"/>
              <a:ext cx="177425" cy="90475"/>
            </a:xfrm>
            <a:custGeom>
              <a:avLst/>
              <a:gdLst/>
              <a:ahLst/>
              <a:cxnLst/>
              <a:rect l="l" t="t" r="r" b="b"/>
              <a:pathLst>
                <a:path w="7097" h="3619" extrusionOk="0">
                  <a:moveTo>
                    <a:pt x="3541" y="0"/>
                  </a:moveTo>
                  <a:cubicBezTo>
                    <a:pt x="3482" y="0"/>
                    <a:pt x="3427" y="24"/>
                    <a:pt x="3394" y="71"/>
                  </a:cubicBezTo>
                  <a:lnTo>
                    <a:pt x="2977" y="595"/>
                  </a:lnTo>
                  <a:cubicBezTo>
                    <a:pt x="2691" y="940"/>
                    <a:pt x="2298" y="1166"/>
                    <a:pt x="1858" y="1238"/>
                  </a:cubicBezTo>
                  <a:cubicBezTo>
                    <a:pt x="1763" y="1250"/>
                    <a:pt x="1679" y="1297"/>
                    <a:pt x="1620" y="1369"/>
                  </a:cubicBezTo>
                  <a:lnTo>
                    <a:pt x="72" y="3286"/>
                  </a:lnTo>
                  <a:cubicBezTo>
                    <a:pt x="0" y="3381"/>
                    <a:pt x="12" y="3512"/>
                    <a:pt x="96" y="3571"/>
                  </a:cubicBezTo>
                  <a:cubicBezTo>
                    <a:pt x="143" y="3607"/>
                    <a:pt x="191" y="3619"/>
                    <a:pt x="239" y="3619"/>
                  </a:cubicBezTo>
                  <a:cubicBezTo>
                    <a:pt x="298" y="3619"/>
                    <a:pt x="358" y="3583"/>
                    <a:pt x="393" y="3547"/>
                  </a:cubicBezTo>
                  <a:lnTo>
                    <a:pt x="1929" y="1642"/>
                  </a:lnTo>
                  <a:cubicBezTo>
                    <a:pt x="2322" y="1583"/>
                    <a:pt x="2691" y="1416"/>
                    <a:pt x="2989" y="1166"/>
                  </a:cubicBezTo>
                  <a:lnTo>
                    <a:pt x="3751" y="1738"/>
                  </a:lnTo>
                  <a:cubicBezTo>
                    <a:pt x="4144" y="2035"/>
                    <a:pt x="4620" y="2214"/>
                    <a:pt x="5132" y="2226"/>
                  </a:cubicBezTo>
                  <a:lnTo>
                    <a:pt x="5144" y="2226"/>
                  </a:lnTo>
                  <a:lnTo>
                    <a:pt x="6751" y="3524"/>
                  </a:lnTo>
                  <a:cubicBezTo>
                    <a:pt x="6799" y="3559"/>
                    <a:pt x="6847" y="3571"/>
                    <a:pt x="6894" y="3571"/>
                  </a:cubicBezTo>
                  <a:cubicBezTo>
                    <a:pt x="6954" y="3571"/>
                    <a:pt x="7013" y="3536"/>
                    <a:pt x="7049" y="3500"/>
                  </a:cubicBezTo>
                  <a:cubicBezTo>
                    <a:pt x="7097" y="3381"/>
                    <a:pt x="7085" y="3250"/>
                    <a:pt x="6989" y="3190"/>
                  </a:cubicBezTo>
                  <a:lnTo>
                    <a:pt x="5346" y="1857"/>
                  </a:lnTo>
                  <a:cubicBezTo>
                    <a:pt x="5311" y="1833"/>
                    <a:pt x="5263" y="1821"/>
                    <a:pt x="5227" y="1821"/>
                  </a:cubicBezTo>
                  <a:lnTo>
                    <a:pt x="5144" y="1821"/>
                  </a:lnTo>
                  <a:cubicBezTo>
                    <a:pt x="4727" y="1797"/>
                    <a:pt x="4334" y="1654"/>
                    <a:pt x="3989" y="1404"/>
                  </a:cubicBezTo>
                  <a:lnTo>
                    <a:pt x="3275" y="869"/>
                  </a:lnTo>
                  <a:lnTo>
                    <a:pt x="3287" y="845"/>
                  </a:lnTo>
                  <a:lnTo>
                    <a:pt x="3703" y="333"/>
                  </a:lnTo>
                  <a:cubicBezTo>
                    <a:pt x="3775" y="238"/>
                    <a:pt x="3763" y="107"/>
                    <a:pt x="3680" y="47"/>
                  </a:cubicBezTo>
                  <a:cubicBezTo>
                    <a:pt x="3637" y="15"/>
                    <a:pt x="3588" y="0"/>
                    <a:pt x="3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81"/>
            <p:cNvSpPr/>
            <p:nvPr/>
          </p:nvSpPr>
          <p:spPr>
            <a:xfrm>
              <a:off x="742650" y="3812125"/>
              <a:ext cx="42875" cy="45350"/>
            </a:xfrm>
            <a:custGeom>
              <a:avLst/>
              <a:gdLst/>
              <a:ahLst/>
              <a:cxnLst/>
              <a:rect l="l" t="t" r="r" b="b"/>
              <a:pathLst>
                <a:path w="1715" h="1814" extrusionOk="0">
                  <a:moveTo>
                    <a:pt x="825" y="398"/>
                  </a:moveTo>
                  <a:cubicBezTo>
                    <a:pt x="969" y="398"/>
                    <a:pt x="1114" y="419"/>
                    <a:pt x="1262" y="456"/>
                  </a:cubicBezTo>
                  <a:lnTo>
                    <a:pt x="845" y="1325"/>
                  </a:lnTo>
                  <a:lnTo>
                    <a:pt x="429" y="456"/>
                  </a:lnTo>
                  <a:cubicBezTo>
                    <a:pt x="560" y="416"/>
                    <a:pt x="692" y="398"/>
                    <a:pt x="825" y="398"/>
                  </a:cubicBezTo>
                  <a:close/>
                  <a:moveTo>
                    <a:pt x="863" y="1"/>
                  </a:moveTo>
                  <a:cubicBezTo>
                    <a:pt x="658" y="1"/>
                    <a:pt x="453" y="33"/>
                    <a:pt x="250" y="99"/>
                  </a:cubicBezTo>
                  <a:cubicBezTo>
                    <a:pt x="167" y="135"/>
                    <a:pt x="72" y="206"/>
                    <a:pt x="48" y="301"/>
                  </a:cubicBezTo>
                  <a:cubicBezTo>
                    <a:pt x="0" y="385"/>
                    <a:pt x="12" y="492"/>
                    <a:pt x="60" y="599"/>
                  </a:cubicBezTo>
                  <a:lnTo>
                    <a:pt x="524" y="1611"/>
                  </a:lnTo>
                  <a:cubicBezTo>
                    <a:pt x="584" y="1718"/>
                    <a:pt x="703" y="1813"/>
                    <a:pt x="845" y="1813"/>
                  </a:cubicBezTo>
                  <a:cubicBezTo>
                    <a:pt x="1000" y="1813"/>
                    <a:pt x="1119" y="1742"/>
                    <a:pt x="1179" y="1611"/>
                  </a:cubicBezTo>
                  <a:lnTo>
                    <a:pt x="1667" y="599"/>
                  </a:lnTo>
                  <a:cubicBezTo>
                    <a:pt x="1715" y="504"/>
                    <a:pt x="1715" y="397"/>
                    <a:pt x="1679" y="301"/>
                  </a:cubicBezTo>
                  <a:cubicBezTo>
                    <a:pt x="1631" y="206"/>
                    <a:pt x="1560" y="135"/>
                    <a:pt x="1476" y="99"/>
                  </a:cubicBezTo>
                  <a:cubicBezTo>
                    <a:pt x="1274" y="33"/>
                    <a:pt x="1069"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1"/>
            <p:cNvSpPr/>
            <p:nvPr/>
          </p:nvSpPr>
          <p:spPr>
            <a:xfrm>
              <a:off x="821225" y="3836875"/>
              <a:ext cx="44375" cy="44700"/>
            </a:xfrm>
            <a:custGeom>
              <a:avLst/>
              <a:gdLst/>
              <a:ahLst/>
              <a:cxnLst/>
              <a:rect l="l" t="t" r="r" b="b"/>
              <a:pathLst>
                <a:path w="1775" h="1788" extrusionOk="0">
                  <a:moveTo>
                    <a:pt x="703" y="407"/>
                  </a:moveTo>
                  <a:cubicBezTo>
                    <a:pt x="965" y="514"/>
                    <a:pt x="1179" y="693"/>
                    <a:pt x="1334" y="943"/>
                  </a:cubicBezTo>
                  <a:lnTo>
                    <a:pt x="465" y="1347"/>
                  </a:lnTo>
                  <a:lnTo>
                    <a:pt x="465" y="1347"/>
                  </a:lnTo>
                  <a:lnTo>
                    <a:pt x="703" y="407"/>
                  </a:lnTo>
                  <a:close/>
                  <a:moveTo>
                    <a:pt x="642" y="0"/>
                  </a:moveTo>
                  <a:cubicBezTo>
                    <a:pt x="591" y="0"/>
                    <a:pt x="540" y="12"/>
                    <a:pt x="489" y="38"/>
                  </a:cubicBezTo>
                  <a:cubicBezTo>
                    <a:pt x="405" y="85"/>
                    <a:pt x="346" y="169"/>
                    <a:pt x="310" y="264"/>
                  </a:cubicBezTo>
                  <a:lnTo>
                    <a:pt x="48" y="1359"/>
                  </a:lnTo>
                  <a:cubicBezTo>
                    <a:pt x="0" y="1478"/>
                    <a:pt x="48" y="1609"/>
                    <a:pt x="143" y="1705"/>
                  </a:cubicBezTo>
                  <a:cubicBezTo>
                    <a:pt x="203" y="1764"/>
                    <a:pt x="298" y="1788"/>
                    <a:pt x="369" y="1788"/>
                  </a:cubicBezTo>
                  <a:cubicBezTo>
                    <a:pt x="417" y="1788"/>
                    <a:pt x="477" y="1776"/>
                    <a:pt x="512" y="1764"/>
                  </a:cubicBezTo>
                  <a:lnTo>
                    <a:pt x="1548" y="1300"/>
                  </a:lnTo>
                  <a:cubicBezTo>
                    <a:pt x="1632" y="1252"/>
                    <a:pt x="1715" y="1181"/>
                    <a:pt x="1739" y="1073"/>
                  </a:cubicBezTo>
                  <a:cubicBezTo>
                    <a:pt x="1774" y="978"/>
                    <a:pt x="1751" y="871"/>
                    <a:pt x="1715" y="800"/>
                  </a:cubicBezTo>
                  <a:cubicBezTo>
                    <a:pt x="1489" y="419"/>
                    <a:pt x="1179" y="169"/>
                    <a:pt x="774" y="26"/>
                  </a:cubicBezTo>
                  <a:cubicBezTo>
                    <a:pt x="730" y="9"/>
                    <a:pt x="686"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1"/>
            <p:cNvSpPr/>
            <p:nvPr/>
          </p:nvSpPr>
          <p:spPr>
            <a:xfrm>
              <a:off x="662275" y="3835950"/>
              <a:ext cx="44075" cy="45325"/>
            </a:xfrm>
            <a:custGeom>
              <a:avLst/>
              <a:gdLst/>
              <a:ahLst/>
              <a:cxnLst/>
              <a:rect l="l" t="t" r="r" b="b"/>
              <a:pathLst>
                <a:path w="1763" h="1813" extrusionOk="0">
                  <a:moveTo>
                    <a:pt x="1072" y="444"/>
                  </a:moveTo>
                  <a:lnTo>
                    <a:pt x="1310" y="1384"/>
                  </a:lnTo>
                  <a:lnTo>
                    <a:pt x="429" y="980"/>
                  </a:lnTo>
                  <a:cubicBezTo>
                    <a:pt x="596" y="730"/>
                    <a:pt x="810" y="551"/>
                    <a:pt x="1072" y="444"/>
                  </a:cubicBezTo>
                  <a:close/>
                  <a:moveTo>
                    <a:pt x="1110" y="0"/>
                  </a:moveTo>
                  <a:cubicBezTo>
                    <a:pt x="1071" y="0"/>
                    <a:pt x="1034" y="8"/>
                    <a:pt x="1001" y="27"/>
                  </a:cubicBezTo>
                  <a:cubicBezTo>
                    <a:pt x="596" y="182"/>
                    <a:pt x="286" y="444"/>
                    <a:pt x="60" y="801"/>
                  </a:cubicBezTo>
                  <a:cubicBezTo>
                    <a:pt x="0" y="896"/>
                    <a:pt x="0" y="991"/>
                    <a:pt x="36" y="1087"/>
                  </a:cubicBezTo>
                  <a:cubicBezTo>
                    <a:pt x="48" y="1206"/>
                    <a:pt x="108" y="1277"/>
                    <a:pt x="215" y="1325"/>
                  </a:cubicBezTo>
                  <a:lnTo>
                    <a:pt x="1239" y="1789"/>
                  </a:lnTo>
                  <a:cubicBezTo>
                    <a:pt x="1286" y="1801"/>
                    <a:pt x="1346" y="1813"/>
                    <a:pt x="1382" y="1813"/>
                  </a:cubicBezTo>
                  <a:cubicBezTo>
                    <a:pt x="1465" y="1813"/>
                    <a:pt x="1548" y="1789"/>
                    <a:pt x="1608" y="1730"/>
                  </a:cubicBezTo>
                  <a:cubicBezTo>
                    <a:pt x="1715" y="1634"/>
                    <a:pt x="1763" y="1503"/>
                    <a:pt x="1727" y="1372"/>
                  </a:cubicBezTo>
                  <a:lnTo>
                    <a:pt x="1465" y="265"/>
                  </a:lnTo>
                  <a:cubicBezTo>
                    <a:pt x="1429" y="158"/>
                    <a:pt x="1370" y="87"/>
                    <a:pt x="1286" y="39"/>
                  </a:cubicBezTo>
                  <a:cubicBezTo>
                    <a:pt x="1229" y="18"/>
                    <a:pt x="1168" y="0"/>
                    <a:pt x="1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 name="Google Shape;1306;p81"/>
          <p:cNvGrpSpPr/>
          <p:nvPr/>
        </p:nvGrpSpPr>
        <p:grpSpPr>
          <a:xfrm>
            <a:off x="6842618" y="3074695"/>
            <a:ext cx="329058" cy="374286"/>
            <a:chOff x="3317075" y="3812075"/>
            <a:chExt cx="306300" cy="348400"/>
          </a:xfrm>
        </p:grpSpPr>
        <p:sp>
          <p:nvSpPr>
            <p:cNvPr id="1307" name="Google Shape;1307;p81"/>
            <p:cNvSpPr/>
            <p:nvPr/>
          </p:nvSpPr>
          <p:spPr>
            <a:xfrm>
              <a:off x="3505775" y="4018850"/>
              <a:ext cx="36050" cy="141625"/>
            </a:xfrm>
            <a:custGeom>
              <a:avLst/>
              <a:gdLst/>
              <a:ahLst/>
              <a:cxnLst/>
              <a:rect l="l" t="t" r="r" b="b"/>
              <a:pathLst>
                <a:path w="1442" h="5665" extrusionOk="0">
                  <a:moveTo>
                    <a:pt x="1213" y="0"/>
                  </a:moveTo>
                  <a:cubicBezTo>
                    <a:pt x="1138" y="0"/>
                    <a:pt x="1067" y="38"/>
                    <a:pt x="1025" y="105"/>
                  </a:cubicBezTo>
                  <a:cubicBezTo>
                    <a:pt x="918" y="319"/>
                    <a:pt x="787" y="522"/>
                    <a:pt x="632" y="724"/>
                  </a:cubicBezTo>
                  <a:lnTo>
                    <a:pt x="37" y="1462"/>
                  </a:lnTo>
                  <a:cubicBezTo>
                    <a:pt x="13" y="1498"/>
                    <a:pt x="1" y="1557"/>
                    <a:pt x="1" y="1593"/>
                  </a:cubicBezTo>
                  <a:lnTo>
                    <a:pt x="1" y="5451"/>
                  </a:lnTo>
                  <a:cubicBezTo>
                    <a:pt x="1" y="5570"/>
                    <a:pt x="84" y="5665"/>
                    <a:pt x="203" y="5665"/>
                  </a:cubicBezTo>
                  <a:cubicBezTo>
                    <a:pt x="322" y="5665"/>
                    <a:pt x="418" y="5570"/>
                    <a:pt x="418" y="5451"/>
                  </a:cubicBezTo>
                  <a:lnTo>
                    <a:pt x="418" y="1676"/>
                  </a:lnTo>
                  <a:lnTo>
                    <a:pt x="965" y="974"/>
                  </a:lnTo>
                  <a:cubicBezTo>
                    <a:pt x="1144" y="760"/>
                    <a:pt x="1275" y="545"/>
                    <a:pt x="1394" y="307"/>
                  </a:cubicBezTo>
                  <a:cubicBezTo>
                    <a:pt x="1441" y="200"/>
                    <a:pt x="1406" y="81"/>
                    <a:pt x="1311" y="21"/>
                  </a:cubicBezTo>
                  <a:cubicBezTo>
                    <a:pt x="1279" y="7"/>
                    <a:pt x="1245" y="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81"/>
            <p:cNvSpPr/>
            <p:nvPr/>
          </p:nvSpPr>
          <p:spPr>
            <a:xfrm>
              <a:off x="3403400" y="3906275"/>
              <a:ext cx="147050" cy="124125"/>
            </a:xfrm>
            <a:custGeom>
              <a:avLst/>
              <a:gdLst/>
              <a:ahLst/>
              <a:cxnLst/>
              <a:rect l="l" t="t" r="r" b="b"/>
              <a:pathLst>
                <a:path w="5882" h="4965" extrusionOk="0">
                  <a:moveTo>
                    <a:pt x="4453" y="595"/>
                  </a:moveTo>
                  <a:cubicBezTo>
                    <a:pt x="4667" y="595"/>
                    <a:pt x="4846" y="774"/>
                    <a:pt x="4846" y="1000"/>
                  </a:cubicBezTo>
                  <a:lnTo>
                    <a:pt x="4846" y="1596"/>
                  </a:lnTo>
                  <a:lnTo>
                    <a:pt x="4060" y="1596"/>
                  </a:lnTo>
                  <a:lnTo>
                    <a:pt x="4060" y="1000"/>
                  </a:lnTo>
                  <a:cubicBezTo>
                    <a:pt x="4048" y="774"/>
                    <a:pt x="4227" y="595"/>
                    <a:pt x="4453" y="595"/>
                  </a:cubicBezTo>
                  <a:close/>
                  <a:moveTo>
                    <a:pt x="3239" y="429"/>
                  </a:moveTo>
                  <a:cubicBezTo>
                    <a:pt x="3465" y="429"/>
                    <a:pt x="3643" y="607"/>
                    <a:pt x="3643" y="834"/>
                  </a:cubicBezTo>
                  <a:lnTo>
                    <a:pt x="3643" y="1607"/>
                  </a:lnTo>
                  <a:lnTo>
                    <a:pt x="3465" y="1607"/>
                  </a:lnTo>
                  <a:cubicBezTo>
                    <a:pt x="3451" y="1607"/>
                    <a:pt x="3437" y="1606"/>
                    <a:pt x="3423" y="1606"/>
                  </a:cubicBezTo>
                  <a:cubicBezTo>
                    <a:pt x="3190" y="1606"/>
                    <a:pt x="2981" y="1701"/>
                    <a:pt x="2846" y="1869"/>
                  </a:cubicBezTo>
                  <a:lnTo>
                    <a:pt x="2846" y="834"/>
                  </a:lnTo>
                  <a:cubicBezTo>
                    <a:pt x="2846" y="607"/>
                    <a:pt x="3024" y="429"/>
                    <a:pt x="3239" y="429"/>
                  </a:cubicBezTo>
                  <a:close/>
                  <a:moveTo>
                    <a:pt x="798" y="714"/>
                  </a:moveTo>
                  <a:cubicBezTo>
                    <a:pt x="1024" y="714"/>
                    <a:pt x="1203" y="893"/>
                    <a:pt x="1203" y="1119"/>
                  </a:cubicBezTo>
                  <a:lnTo>
                    <a:pt x="1203" y="1607"/>
                  </a:lnTo>
                  <a:cubicBezTo>
                    <a:pt x="1203" y="1834"/>
                    <a:pt x="1024" y="2012"/>
                    <a:pt x="798" y="2012"/>
                  </a:cubicBezTo>
                  <a:cubicBezTo>
                    <a:pt x="583" y="2012"/>
                    <a:pt x="405" y="1822"/>
                    <a:pt x="405" y="1607"/>
                  </a:cubicBezTo>
                  <a:lnTo>
                    <a:pt x="405" y="1119"/>
                  </a:lnTo>
                  <a:cubicBezTo>
                    <a:pt x="405" y="893"/>
                    <a:pt x="583" y="714"/>
                    <a:pt x="798" y="714"/>
                  </a:cubicBezTo>
                  <a:close/>
                  <a:moveTo>
                    <a:pt x="2024" y="619"/>
                  </a:moveTo>
                  <a:cubicBezTo>
                    <a:pt x="2250" y="619"/>
                    <a:pt x="2429" y="798"/>
                    <a:pt x="2429" y="1024"/>
                  </a:cubicBezTo>
                  <a:lnTo>
                    <a:pt x="2429" y="1715"/>
                  </a:lnTo>
                  <a:cubicBezTo>
                    <a:pt x="2429" y="1929"/>
                    <a:pt x="2250" y="2107"/>
                    <a:pt x="2024" y="2107"/>
                  </a:cubicBezTo>
                  <a:cubicBezTo>
                    <a:pt x="1798" y="2107"/>
                    <a:pt x="1619" y="1929"/>
                    <a:pt x="1619" y="1715"/>
                  </a:cubicBezTo>
                  <a:lnTo>
                    <a:pt x="1619" y="1024"/>
                  </a:lnTo>
                  <a:cubicBezTo>
                    <a:pt x="1619" y="798"/>
                    <a:pt x="1798" y="619"/>
                    <a:pt x="2024" y="619"/>
                  </a:cubicBezTo>
                  <a:close/>
                  <a:moveTo>
                    <a:pt x="3227" y="0"/>
                  </a:moveTo>
                  <a:cubicBezTo>
                    <a:pt x="2929" y="0"/>
                    <a:pt x="2679" y="143"/>
                    <a:pt x="2536" y="381"/>
                  </a:cubicBezTo>
                  <a:cubicBezTo>
                    <a:pt x="2405" y="262"/>
                    <a:pt x="2215" y="191"/>
                    <a:pt x="2024" y="191"/>
                  </a:cubicBezTo>
                  <a:cubicBezTo>
                    <a:pt x="1750" y="191"/>
                    <a:pt x="1524" y="310"/>
                    <a:pt x="1381" y="500"/>
                  </a:cubicBezTo>
                  <a:cubicBezTo>
                    <a:pt x="1226" y="357"/>
                    <a:pt x="1036" y="286"/>
                    <a:pt x="822" y="286"/>
                  </a:cubicBezTo>
                  <a:cubicBezTo>
                    <a:pt x="369" y="286"/>
                    <a:pt x="0" y="655"/>
                    <a:pt x="0" y="1095"/>
                  </a:cubicBezTo>
                  <a:lnTo>
                    <a:pt x="0" y="1596"/>
                  </a:lnTo>
                  <a:cubicBezTo>
                    <a:pt x="0" y="2036"/>
                    <a:pt x="369" y="2405"/>
                    <a:pt x="822" y="2405"/>
                  </a:cubicBezTo>
                  <a:cubicBezTo>
                    <a:pt x="1036" y="2405"/>
                    <a:pt x="1226" y="2322"/>
                    <a:pt x="1381" y="2191"/>
                  </a:cubicBezTo>
                  <a:cubicBezTo>
                    <a:pt x="1524" y="2381"/>
                    <a:pt x="1762" y="2512"/>
                    <a:pt x="2036" y="2512"/>
                  </a:cubicBezTo>
                  <a:cubicBezTo>
                    <a:pt x="2274" y="2512"/>
                    <a:pt x="2477" y="2405"/>
                    <a:pt x="2631" y="2250"/>
                  </a:cubicBezTo>
                  <a:lnTo>
                    <a:pt x="2631" y="2250"/>
                  </a:lnTo>
                  <a:cubicBezTo>
                    <a:pt x="2619" y="2322"/>
                    <a:pt x="2596" y="2381"/>
                    <a:pt x="2596" y="2453"/>
                  </a:cubicBezTo>
                  <a:cubicBezTo>
                    <a:pt x="2596" y="2846"/>
                    <a:pt x="2858" y="3167"/>
                    <a:pt x="3191" y="3286"/>
                  </a:cubicBezTo>
                  <a:cubicBezTo>
                    <a:pt x="2822" y="3620"/>
                    <a:pt x="2596" y="4108"/>
                    <a:pt x="2596" y="4608"/>
                  </a:cubicBezTo>
                  <a:lnTo>
                    <a:pt x="2596" y="4763"/>
                  </a:lnTo>
                  <a:cubicBezTo>
                    <a:pt x="2596" y="4882"/>
                    <a:pt x="2691" y="4965"/>
                    <a:pt x="2810" y="4965"/>
                  </a:cubicBezTo>
                  <a:cubicBezTo>
                    <a:pt x="2929" y="4965"/>
                    <a:pt x="3012" y="4882"/>
                    <a:pt x="3012" y="4763"/>
                  </a:cubicBezTo>
                  <a:lnTo>
                    <a:pt x="3012" y="4608"/>
                  </a:lnTo>
                  <a:cubicBezTo>
                    <a:pt x="3012" y="4132"/>
                    <a:pt x="3274" y="3691"/>
                    <a:pt x="3667" y="3453"/>
                  </a:cubicBezTo>
                  <a:lnTo>
                    <a:pt x="3870" y="3334"/>
                  </a:lnTo>
                  <a:lnTo>
                    <a:pt x="4024" y="3334"/>
                  </a:lnTo>
                  <a:cubicBezTo>
                    <a:pt x="4031" y="3335"/>
                    <a:pt x="4038" y="3335"/>
                    <a:pt x="4045" y="3335"/>
                  </a:cubicBezTo>
                  <a:cubicBezTo>
                    <a:pt x="4143" y="3335"/>
                    <a:pt x="4227" y="3255"/>
                    <a:pt x="4227" y="3143"/>
                  </a:cubicBezTo>
                  <a:cubicBezTo>
                    <a:pt x="4227" y="3024"/>
                    <a:pt x="4132" y="2929"/>
                    <a:pt x="4012" y="2929"/>
                  </a:cubicBezTo>
                  <a:lnTo>
                    <a:pt x="3465" y="2929"/>
                  </a:lnTo>
                  <a:cubicBezTo>
                    <a:pt x="3215" y="2929"/>
                    <a:pt x="3000" y="2727"/>
                    <a:pt x="3000" y="2465"/>
                  </a:cubicBezTo>
                  <a:cubicBezTo>
                    <a:pt x="3000" y="2215"/>
                    <a:pt x="3215" y="2012"/>
                    <a:pt x="3465" y="2012"/>
                  </a:cubicBezTo>
                  <a:lnTo>
                    <a:pt x="4786" y="2012"/>
                  </a:lnTo>
                  <a:cubicBezTo>
                    <a:pt x="5144" y="2012"/>
                    <a:pt x="5441" y="2310"/>
                    <a:pt x="5441" y="2667"/>
                  </a:cubicBezTo>
                  <a:lnTo>
                    <a:pt x="5441" y="3167"/>
                  </a:lnTo>
                  <a:cubicBezTo>
                    <a:pt x="5441" y="3393"/>
                    <a:pt x="5429" y="3596"/>
                    <a:pt x="5382" y="3822"/>
                  </a:cubicBezTo>
                  <a:cubicBezTo>
                    <a:pt x="5358" y="3941"/>
                    <a:pt x="5429" y="4048"/>
                    <a:pt x="5548" y="4060"/>
                  </a:cubicBezTo>
                  <a:lnTo>
                    <a:pt x="5596" y="4060"/>
                  </a:lnTo>
                  <a:cubicBezTo>
                    <a:pt x="5703" y="4060"/>
                    <a:pt x="5775" y="3989"/>
                    <a:pt x="5798" y="3893"/>
                  </a:cubicBezTo>
                  <a:cubicBezTo>
                    <a:pt x="5846" y="3655"/>
                    <a:pt x="5882" y="3405"/>
                    <a:pt x="5882" y="3155"/>
                  </a:cubicBezTo>
                  <a:lnTo>
                    <a:pt x="5882" y="2643"/>
                  </a:lnTo>
                  <a:cubicBezTo>
                    <a:pt x="5882" y="2215"/>
                    <a:pt x="5620" y="1846"/>
                    <a:pt x="5263" y="1679"/>
                  </a:cubicBezTo>
                  <a:lnTo>
                    <a:pt x="5263" y="1000"/>
                  </a:lnTo>
                  <a:cubicBezTo>
                    <a:pt x="5263" y="548"/>
                    <a:pt x="4894" y="179"/>
                    <a:pt x="4441" y="179"/>
                  </a:cubicBezTo>
                  <a:cubicBezTo>
                    <a:pt x="4239" y="179"/>
                    <a:pt x="4060" y="250"/>
                    <a:pt x="3905" y="369"/>
                  </a:cubicBezTo>
                  <a:cubicBezTo>
                    <a:pt x="3762" y="143"/>
                    <a:pt x="3512"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81"/>
            <p:cNvSpPr/>
            <p:nvPr/>
          </p:nvSpPr>
          <p:spPr>
            <a:xfrm>
              <a:off x="3404875" y="3970550"/>
              <a:ext cx="23850" cy="128925"/>
            </a:xfrm>
            <a:custGeom>
              <a:avLst/>
              <a:gdLst/>
              <a:ahLst/>
              <a:cxnLst/>
              <a:rect l="l" t="t" r="r" b="b"/>
              <a:pathLst>
                <a:path w="954" h="5157" extrusionOk="0">
                  <a:moveTo>
                    <a:pt x="203" y="1"/>
                  </a:moveTo>
                  <a:cubicBezTo>
                    <a:pt x="84" y="1"/>
                    <a:pt x="1" y="96"/>
                    <a:pt x="1" y="215"/>
                  </a:cubicBezTo>
                  <a:lnTo>
                    <a:pt x="1" y="1680"/>
                  </a:lnTo>
                  <a:cubicBezTo>
                    <a:pt x="1" y="2132"/>
                    <a:pt x="143" y="2573"/>
                    <a:pt x="417" y="2930"/>
                  </a:cubicBezTo>
                  <a:lnTo>
                    <a:pt x="536" y="3096"/>
                  </a:lnTo>
                  <a:lnTo>
                    <a:pt x="536" y="4942"/>
                  </a:lnTo>
                  <a:cubicBezTo>
                    <a:pt x="536" y="5061"/>
                    <a:pt x="620" y="5156"/>
                    <a:pt x="739" y="5156"/>
                  </a:cubicBezTo>
                  <a:cubicBezTo>
                    <a:pt x="858" y="5156"/>
                    <a:pt x="953" y="5061"/>
                    <a:pt x="953" y="4942"/>
                  </a:cubicBezTo>
                  <a:lnTo>
                    <a:pt x="953" y="3037"/>
                  </a:lnTo>
                  <a:cubicBezTo>
                    <a:pt x="953" y="2989"/>
                    <a:pt x="929" y="2954"/>
                    <a:pt x="905" y="2918"/>
                  </a:cubicBezTo>
                  <a:lnTo>
                    <a:pt x="739" y="2692"/>
                  </a:lnTo>
                  <a:cubicBezTo>
                    <a:pt x="536" y="2418"/>
                    <a:pt x="417" y="2061"/>
                    <a:pt x="417" y="1703"/>
                  </a:cubicBezTo>
                  <a:lnTo>
                    <a:pt x="417" y="215"/>
                  </a:lnTo>
                  <a:cubicBezTo>
                    <a:pt x="417" y="96"/>
                    <a:pt x="322"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81"/>
            <p:cNvSpPr/>
            <p:nvPr/>
          </p:nvSpPr>
          <p:spPr>
            <a:xfrm>
              <a:off x="3418275" y="4111650"/>
              <a:ext cx="10450" cy="48550"/>
            </a:xfrm>
            <a:custGeom>
              <a:avLst/>
              <a:gdLst/>
              <a:ahLst/>
              <a:cxnLst/>
              <a:rect l="l" t="t" r="r" b="b"/>
              <a:pathLst>
                <a:path w="418" h="1942" extrusionOk="0">
                  <a:moveTo>
                    <a:pt x="203" y="0"/>
                  </a:moveTo>
                  <a:cubicBezTo>
                    <a:pt x="84" y="0"/>
                    <a:pt x="0" y="84"/>
                    <a:pt x="0" y="203"/>
                  </a:cubicBezTo>
                  <a:lnTo>
                    <a:pt x="0" y="1739"/>
                  </a:lnTo>
                  <a:cubicBezTo>
                    <a:pt x="0" y="1858"/>
                    <a:pt x="84" y="1941"/>
                    <a:pt x="203" y="1941"/>
                  </a:cubicBezTo>
                  <a:cubicBezTo>
                    <a:pt x="322" y="1941"/>
                    <a:pt x="417" y="1858"/>
                    <a:pt x="417" y="1739"/>
                  </a:cubicBezTo>
                  <a:lnTo>
                    <a:pt x="417" y="203"/>
                  </a:lnTo>
                  <a:cubicBezTo>
                    <a:pt x="417" y="84"/>
                    <a:pt x="322"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81"/>
            <p:cNvSpPr/>
            <p:nvPr/>
          </p:nvSpPr>
          <p:spPr>
            <a:xfrm>
              <a:off x="3358150" y="3912700"/>
              <a:ext cx="36325" cy="60275"/>
            </a:xfrm>
            <a:custGeom>
              <a:avLst/>
              <a:gdLst/>
              <a:ahLst/>
              <a:cxnLst/>
              <a:rect l="l" t="t" r="r" b="b"/>
              <a:pathLst>
                <a:path w="1453" h="2411" extrusionOk="0">
                  <a:moveTo>
                    <a:pt x="1240" y="0"/>
                  </a:moveTo>
                  <a:cubicBezTo>
                    <a:pt x="1186" y="0"/>
                    <a:pt x="1133" y="21"/>
                    <a:pt x="1096" y="65"/>
                  </a:cubicBezTo>
                  <a:cubicBezTo>
                    <a:pt x="822" y="350"/>
                    <a:pt x="584" y="660"/>
                    <a:pt x="405" y="1017"/>
                  </a:cubicBezTo>
                  <a:cubicBezTo>
                    <a:pt x="215" y="1374"/>
                    <a:pt x="96" y="1767"/>
                    <a:pt x="24" y="2172"/>
                  </a:cubicBezTo>
                  <a:cubicBezTo>
                    <a:pt x="0" y="2291"/>
                    <a:pt x="84" y="2386"/>
                    <a:pt x="191" y="2410"/>
                  </a:cubicBezTo>
                  <a:lnTo>
                    <a:pt x="215" y="2410"/>
                  </a:lnTo>
                  <a:cubicBezTo>
                    <a:pt x="322" y="2410"/>
                    <a:pt x="405" y="2327"/>
                    <a:pt x="429" y="2231"/>
                  </a:cubicBezTo>
                  <a:cubicBezTo>
                    <a:pt x="488" y="1874"/>
                    <a:pt x="608" y="1529"/>
                    <a:pt x="762" y="1196"/>
                  </a:cubicBezTo>
                  <a:cubicBezTo>
                    <a:pt x="929" y="886"/>
                    <a:pt x="1120" y="600"/>
                    <a:pt x="1381" y="350"/>
                  </a:cubicBezTo>
                  <a:cubicBezTo>
                    <a:pt x="1453" y="267"/>
                    <a:pt x="1453" y="148"/>
                    <a:pt x="1381" y="53"/>
                  </a:cubicBezTo>
                  <a:cubicBezTo>
                    <a:pt x="1341" y="18"/>
                    <a:pt x="1290" y="0"/>
                    <a:pt x="1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81"/>
            <p:cNvSpPr/>
            <p:nvPr/>
          </p:nvSpPr>
          <p:spPr>
            <a:xfrm>
              <a:off x="3458150" y="3840475"/>
              <a:ext cx="61950" cy="51225"/>
            </a:xfrm>
            <a:custGeom>
              <a:avLst/>
              <a:gdLst/>
              <a:ahLst/>
              <a:cxnLst/>
              <a:rect l="l" t="t" r="r" b="b"/>
              <a:pathLst>
                <a:path w="2478" h="2049" extrusionOk="0">
                  <a:moveTo>
                    <a:pt x="668" y="1"/>
                  </a:moveTo>
                  <a:cubicBezTo>
                    <a:pt x="608" y="1"/>
                    <a:pt x="549" y="25"/>
                    <a:pt x="513" y="72"/>
                  </a:cubicBezTo>
                  <a:lnTo>
                    <a:pt x="72" y="632"/>
                  </a:lnTo>
                  <a:cubicBezTo>
                    <a:pt x="1" y="727"/>
                    <a:pt x="13" y="858"/>
                    <a:pt x="96" y="929"/>
                  </a:cubicBezTo>
                  <a:cubicBezTo>
                    <a:pt x="134" y="963"/>
                    <a:pt x="176" y="977"/>
                    <a:pt x="216" y="977"/>
                  </a:cubicBezTo>
                  <a:cubicBezTo>
                    <a:pt x="278" y="977"/>
                    <a:pt x="339" y="944"/>
                    <a:pt x="382" y="894"/>
                  </a:cubicBezTo>
                  <a:lnTo>
                    <a:pt x="679" y="513"/>
                  </a:lnTo>
                  <a:lnTo>
                    <a:pt x="2096" y="1989"/>
                  </a:lnTo>
                  <a:cubicBezTo>
                    <a:pt x="2144" y="2037"/>
                    <a:pt x="2180" y="2049"/>
                    <a:pt x="2239" y="2049"/>
                  </a:cubicBezTo>
                  <a:cubicBezTo>
                    <a:pt x="2287" y="2049"/>
                    <a:pt x="2346" y="2037"/>
                    <a:pt x="2394" y="1989"/>
                  </a:cubicBezTo>
                  <a:cubicBezTo>
                    <a:pt x="2477" y="1918"/>
                    <a:pt x="2477" y="1787"/>
                    <a:pt x="2394" y="1691"/>
                  </a:cubicBezTo>
                  <a:lnTo>
                    <a:pt x="834" y="60"/>
                  </a:lnTo>
                  <a:cubicBezTo>
                    <a:pt x="787" y="13"/>
                    <a:pt x="727" y="1"/>
                    <a:pt x="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1"/>
            <p:cNvSpPr/>
            <p:nvPr/>
          </p:nvSpPr>
          <p:spPr>
            <a:xfrm>
              <a:off x="3550725" y="3865125"/>
              <a:ext cx="72650" cy="145350"/>
            </a:xfrm>
            <a:custGeom>
              <a:avLst/>
              <a:gdLst/>
              <a:ahLst/>
              <a:cxnLst/>
              <a:rect l="l" t="t" r="r" b="b"/>
              <a:pathLst>
                <a:path w="2906" h="5814" extrusionOk="0">
                  <a:moveTo>
                    <a:pt x="242" y="0"/>
                  </a:moveTo>
                  <a:cubicBezTo>
                    <a:pt x="188" y="0"/>
                    <a:pt x="132" y="21"/>
                    <a:pt x="84" y="63"/>
                  </a:cubicBezTo>
                  <a:cubicBezTo>
                    <a:pt x="1" y="146"/>
                    <a:pt x="1" y="277"/>
                    <a:pt x="84" y="360"/>
                  </a:cubicBezTo>
                  <a:lnTo>
                    <a:pt x="798" y="1110"/>
                  </a:lnTo>
                  <a:cubicBezTo>
                    <a:pt x="1953" y="2301"/>
                    <a:pt x="2453" y="3932"/>
                    <a:pt x="2203" y="5575"/>
                  </a:cubicBezTo>
                  <a:cubicBezTo>
                    <a:pt x="2191" y="5694"/>
                    <a:pt x="2263" y="5801"/>
                    <a:pt x="2382" y="5813"/>
                  </a:cubicBezTo>
                  <a:lnTo>
                    <a:pt x="2406" y="5813"/>
                  </a:lnTo>
                  <a:cubicBezTo>
                    <a:pt x="2513" y="5813"/>
                    <a:pt x="2608" y="5742"/>
                    <a:pt x="2620" y="5635"/>
                  </a:cubicBezTo>
                  <a:cubicBezTo>
                    <a:pt x="2906" y="3861"/>
                    <a:pt x="2334" y="2110"/>
                    <a:pt x="1096" y="813"/>
                  </a:cubicBezTo>
                  <a:lnTo>
                    <a:pt x="382" y="63"/>
                  </a:lnTo>
                  <a:cubicBezTo>
                    <a:pt x="346" y="21"/>
                    <a:pt x="29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1"/>
            <p:cNvSpPr/>
            <p:nvPr/>
          </p:nvSpPr>
          <p:spPr>
            <a:xfrm>
              <a:off x="3317075" y="3999625"/>
              <a:ext cx="52400" cy="88825"/>
            </a:xfrm>
            <a:custGeom>
              <a:avLst/>
              <a:gdLst/>
              <a:ahLst/>
              <a:cxnLst/>
              <a:rect l="l" t="t" r="r" b="b"/>
              <a:pathLst>
                <a:path w="2096" h="3553" extrusionOk="0">
                  <a:moveTo>
                    <a:pt x="231" y="1"/>
                  </a:moveTo>
                  <a:cubicBezTo>
                    <a:pt x="218" y="1"/>
                    <a:pt x="205" y="2"/>
                    <a:pt x="191" y="5"/>
                  </a:cubicBezTo>
                  <a:cubicBezTo>
                    <a:pt x="72" y="17"/>
                    <a:pt x="0" y="124"/>
                    <a:pt x="12" y="243"/>
                  </a:cubicBezTo>
                  <a:cubicBezTo>
                    <a:pt x="203" y="1505"/>
                    <a:pt x="798" y="2636"/>
                    <a:pt x="1727" y="3493"/>
                  </a:cubicBezTo>
                  <a:cubicBezTo>
                    <a:pt x="1762" y="3541"/>
                    <a:pt x="1810" y="3553"/>
                    <a:pt x="1870" y="3553"/>
                  </a:cubicBezTo>
                  <a:cubicBezTo>
                    <a:pt x="1929" y="3553"/>
                    <a:pt x="1977" y="3541"/>
                    <a:pt x="2024" y="3493"/>
                  </a:cubicBezTo>
                  <a:cubicBezTo>
                    <a:pt x="2096" y="3410"/>
                    <a:pt x="2096" y="3291"/>
                    <a:pt x="2001" y="3196"/>
                  </a:cubicBezTo>
                  <a:cubicBezTo>
                    <a:pt x="1155" y="2410"/>
                    <a:pt x="607" y="1350"/>
                    <a:pt x="429" y="183"/>
                  </a:cubicBezTo>
                  <a:cubicBezTo>
                    <a:pt x="418" y="78"/>
                    <a:pt x="333"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81"/>
            <p:cNvSpPr/>
            <p:nvPr/>
          </p:nvSpPr>
          <p:spPr>
            <a:xfrm>
              <a:off x="3395950" y="3812075"/>
              <a:ext cx="205400" cy="279350"/>
            </a:xfrm>
            <a:custGeom>
              <a:avLst/>
              <a:gdLst/>
              <a:ahLst/>
              <a:cxnLst/>
              <a:rect l="l" t="t" r="r" b="b"/>
              <a:pathLst>
                <a:path w="8216" h="11174" extrusionOk="0">
                  <a:moveTo>
                    <a:pt x="3167" y="0"/>
                  </a:moveTo>
                  <a:cubicBezTo>
                    <a:pt x="3147" y="0"/>
                    <a:pt x="3127" y="2"/>
                    <a:pt x="3108" y="6"/>
                  </a:cubicBezTo>
                  <a:cubicBezTo>
                    <a:pt x="2977" y="6"/>
                    <a:pt x="2858" y="77"/>
                    <a:pt x="2763" y="161"/>
                  </a:cubicBezTo>
                  <a:lnTo>
                    <a:pt x="1751" y="1411"/>
                  </a:lnTo>
                  <a:lnTo>
                    <a:pt x="1727" y="1351"/>
                  </a:lnTo>
                  <a:cubicBezTo>
                    <a:pt x="1667" y="1256"/>
                    <a:pt x="1560" y="1173"/>
                    <a:pt x="1441" y="1161"/>
                  </a:cubicBezTo>
                  <a:cubicBezTo>
                    <a:pt x="1429" y="1159"/>
                    <a:pt x="1417" y="1159"/>
                    <a:pt x="1405" y="1159"/>
                  </a:cubicBezTo>
                  <a:cubicBezTo>
                    <a:pt x="1298" y="1159"/>
                    <a:pt x="1194" y="1205"/>
                    <a:pt x="1120" y="1280"/>
                  </a:cubicBezTo>
                  <a:lnTo>
                    <a:pt x="72" y="2363"/>
                  </a:lnTo>
                  <a:cubicBezTo>
                    <a:pt x="0" y="2458"/>
                    <a:pt x="0" y="2577"/>
                    <a:pt x="72" y="2661"/>
                  </a:cubicBezTo>
                  <a:cubicBezTo>
                    <a:pt x="119" y="2702"/>
                    <a:pt x="173" y="2723"/>
                    <a:pt x="225" y="2723"/>
                  </a:cubicBezTo>
                  <a:cubicBezTo>
                    <a:pt x="277" y="2723"/>
                    <a:pt x="328" y="2702"/>
                    <a:pt x="370" y="2661"/>
                  </a:cubicBezTo>
                  <a:lnTo>
                    <a:pt x="1382" y="1625"/>
                  </a:lnTo>
                  <a:lnTo>
                    <a:pt x="1548" y="1911"/>
                  </a:lnTo>
                  <a:cubicBezTo>
                    <a:pt x="1572" y="1970"/>
                    <a:pt x="1632" y="2006"/>
                    <a:pt x="1715" y="2006"/>
                  </a:cubicBezTo>
                  <a:cubicBezTo>
                    <a:pt x="1786" y="2006"/>
                    <a:pt x="1846" y="1982"/>
                    <a:pt x="1894" y="1935"/>
                  </a:cubicBezTo>
                  <a:lnTo>
                    <a:pt x="3096" y="446"/>
                  </a:lnTo>
                  <a:cubicBezTo>
                    <a:pt x="3108" y="434"/>
                    <a:pt x="3120" y="434"/>
                    <a:pt x="3120" y="434"/>
                  </a:cubicBezTo>
                  <a:cubicBezTo>
                    <a:pt x="3144" y="434"/>
                    <a:pt x="3144" y="434"/>
                    <a:pt x="3156" y="446"/>
                  </a:cubicBezTo>
                  <a:lnTo>
                    <a:pt x="6382" y="3828"/>
                  </a:lnTo>
                  <a:cubicBezTo>
                    <a:pt x="7347" y="4840"/>
                    <a:pt x="7787" y="6209"/>
                    <a:pt x="7561" y="7578"/>
                  </a:cubicBezTo>
                  <a:cubicBezTo>
                    <a:pt x="7347" y="8959"/>
                    <a:pt x="6513" y="10126"/>
                    <a:pt x="5299" y="10793"/>
                  </a:cubicBezTo>
                  <a:cubicBezTo>
                    <a:pt x="5192" y="10852"/>
                    <a:pt x="5168" y="10971"/>
                    <a:pt x="5203" y="11079"/>
                  </a:cubicBezTo>
                  <a:cubicBezTo>
                    <a:pt x="5251" y="11150"/>
                    <a:pt x="5311" y="11174"/>
                    <a:pt x="5382" y="11174"/>
                  </a:cubicBezTo>
                  <a:cubicBezTo>
                    <a:pt x="5418" y="11174"/>
                    <a:pt x="5465" y="11162"/>
                    <a:pt x="5489" y="11150"/>
                  </a:cubicBezTo>
                  <a:cubicBezTo>
                    <a:pt x="6835" y="10424"/>
                    <a:pt x="7739" y="9138"/>
                    <a:pt x="7978" y="7626"/>
                  </a:cubicBezTo>
                  <a:cubicBezTo>
                    <a:pt x="8216" y="6114"/>
                    <a:pt x="7739" y="4613"/>
                    <a:pt x="6680" y="3518"/>
                  </a:cubicBezTo>
                  <a:lnTo>
                    <a:pt x="3465" y="137"/>
                  </a:lnTo>
                  <a:cubicBezTo>
                    <a:pt x="3394" y="56"/>
                    <a:pt x="3280" y="0"/>
                    <a:pt x="3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81"/>
            <p:cNvSpPr/>
            <p:nvPr/>
          </p:nvSpPr>
          <p:spPr>
            <a:xfrm>
              <a:off x="3331950" y="3885875"/>
              <a:ext cx="76525" cy="205550"/>
            </a:xfrm>
            <a:custGeom>
              <a:avLst/>
              <a:gdLst/>
              <a:ahLst/>
              <a:cxnLst/>
              <a:rect l="l" t="t" r="r" b="b"/>
              <a:pathLst>
                <a:path w="3061" h="8222" extrusionOk="0">
                  <a:moveTo>
                    <a:pt x="2169" y="1"/>
                  </a:moveTo>
                  <a:cubicBezTo>
                    <a:pt x="2117" y="1"/>
                    <a:pt x="2066" y="18"/>
                    <a:pt x="2025" y="54"/>
                  </a:cubicBezTo>
                  <a:lnTo>
                    <a:pt x="1536" y="554"/>
                  </a:lnTo>
                  <a:cubicBezTo>
                    <a:pt x="477" y="1661"/>
                    <a:pt x="1" y="3162"/>
                    <a:pt x="239" y="4674"/>
                  </a:cubicBezTo>
                  <a:cubicBezTo>
                    <a:pt x="477" y="6174"/>
                    <a:pt x="1382" y="7460"/>
                    <a:pt x="2727" y="8198"/>
                  </a:cubicBezTo>
                  <a:cubicBezTo>
                    <a:pt x="2751" y="8210"/>
                    <a:pt x="2787" y="8222"/>
                    <a:pt x="2822" y="8222"/>
                  </a:cubicBezTo>
                  <a:cubicBezTo>
                    <a:pt x="2906" y="8222"/>
                    <a:pt x="2977" y="8186"/>
                    <a:pt x="3001" y="8127"/>
                  </a:cubicBezTo>
                  <a:cubicBezTo>
                    <a:pt x="3060" y="8007"/>
                    <a:pt x="3025" y="7888"/>
                    <a:pt x="2918" y="7829"/>
                  </a:cubicBezTo>
                  <a:cubicBezTo>
                    <a:pt x="1691" y="7150"/>
                    <a:pt x="858" y="5983"/>
                    <a:pt x="655" y="4614"/>
                  </a:cubicBezTo>
                  <a:cubicBezTo>
                    <a:pt x="441" y="3221"/>
                    <a:pt x="882" y="1852"/>
                    <a:pt x="1834" y="852"/>
                  </a:cubicBezTo>
                  <a:lnTo>
                    <a:pt x="2322" y="352"/>
                  </a:lnTo>
                  <a:cubicBezTo>
                    <a:pt x="2394" y="256"/>
                    <a:pt x="2394" y="149"/>
                    <a:pt x="2322" y="54"/>
                  </a:cubicBezTo>
                  <a:cubicBezTo>
                    <a:pt x="2275" y="18"/>
                    <a:pt x="2221"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 name="Google Shape;1317;p81"/>
          <p:cNvGrpSpPr/>
          <p:nvPr/>
        </p:nvGrpSpPr>
        <p:grpSpPr>
          <a:xfrm>
            <a:off x="4384287" y="3074120"/>
            <a:ext cx="375441" cy="375441"/>
            <a:chOff x="1266525" y="3811900"/>
            <a:chExt cx="349475" cy="349475"/>
          </a:xfrm>
        </p:grpSpPr>
        <p:sp>
          <p:nvSpPr>
            <p:cNvPr id="1318" name="Google Shape;1318;p81"/>
            <p:cNvSpPr/>
            <p:nvPr/>
          </p:nvSpPr>
          <p:spPr>
            <a:xfrm>
              <a:off x="1266525" y="3930800"/>
              <a:ext cx="349175" cy="118650"/>
            </a:xfrm>
            <a:custGeom>
              <a:avLst/>
              <a:gdLst/>
              <a:ahLst/>
              <a:cxnLst/>
              <a:rect l="l" t="t" r="r" b="b"/>
              <a:pathLst>
                <a:path w="13967" h="4746" extrusionOk="0">
                  <a:moveTo>
                    <a:pt x="246" y="1"/>
                  </a:moveTo>
                  <a:cubicBezTo>
                    <a:pt x="168" y="1"/>
                    <a:pt x="94" y="45"/>
                    <a:pt x="60" y="114"/>
                  </a:cubicBezTo>
                  <a:cubicBezTo>
                    <a:pt x="0" y="210"/>
                    <a:pt x="48" y="341"/>
                    <a:pt x="143" y="388"/>
                  </a:cubicBezTo>
                  <a:lnTo>
                    <a:pt x="3858" y="2127"/>
                  </a:lnTo>
                  <a:cubicBezTo>
                    <a:pt x="3882" y="2135"/>
                    <a:pt x="3907" y="2149"/>
                    <a:pt x="3936" y="2149"/>
                  </a:cubicBezTo>
                  <a:cubicBezTo>
                    <a:pt x="3948" y="2149"/>
                    <a:pt x="3962" y="2146"/>
                    <a:pt x="3977" y="2139"/>
                  </a:cubicBezTo>
                  <a:lnTo>
                    <a:pt x="5334" y="1924"/>
                  </a:lnTo>
                  <a:cubicBezTo>
                    <a:pt x="5459" y="1905"/>
                    <a:pt x="5585" y="1895"/>
                    <a:pt x="5710" y="1895"/>
                  </a:cubicBezTo>
                  <a:cubicBezTo>
                    <a:pt x="6351" y="1895"/>
                    <a:pt x="6984" y="2145"/>
                    <a:pt x="7442" y="2603"/>
                  </a:cubicBezTo>
                  <a:lnTo>
                    <a:pt x="8573" y="3746"/>
                  </a:lnTo>
                  <a:cubicBezTo>
                    <a:pt x="8644" y="3829"/>
                    <a:pt x="8680" y="3913"/>
                    <a:pt x="8680" y="4020"/>
                  </a:cubicBezTo>
                  <a:cubicBezTo>
                    <a:pt x="8680" y="4127"/>
                    <a:pt x="8620" y="4210"/>
                    <a:pt x="8549" y="4270"/>
                  </a:cubicBezTo>
                  <a:cubicBezTo>
                    <a:pt x="8487" y="4319"/>
                    <a:pt x="8413" y="4343"/>
                    <a:pt x="8339" y="4343"/>
                  </a:cubicBezTo>
                  <a:cubicBezTo>
                    <a:pt x="8270" y="4343"/>
                    <a:pt x="8202" y="4322"/>
                    <a:pt x="8144" y="4282"/>
                  </a:cubicBezTo>
                  <a:lnTo>
                    <a:pt x="7037" y="3496"/>
                  </a:lnTo>
                  <a:cubicBezTo>
                    <a:pt x="6965" y="3446"/>
                    <a:pt x="6880" y="3419"/>
                    <a:pt x="6797" y="3419"/>
                  </a:cubicBezTo>
                  <a:cubicBezTo>
                    <a:pt x="6701" y="3419"/>
                    <a:pt x="6607" y="3455"/>
                    <a:pt x="6537" y="3532"/>
                  </a:cubicBezTo>
                  <a:lnTo>
                    <a:pt x="5727" y="4258"/>
                  </a:lnTo>
                  <a:cubicBezTo>
                    <a:pt x="5644" y="4329"/>
                    <a:pt x="5644" y="4460"/>
                    <a:pt x="5715" y="4544"/>
                  </a:cubicBezTo>
                  <a:cubicBezTo>
                    <a:pt x="5752" y="4587"/>
                    <a:pt x="5809" y="4608"/>
                    <a:pt x="5864" y="4608"/>
                  </a:cubicBezTo>
                  <a:cubicBezTo>
                    <a:pt x="5916" y="4608"/>
                    <a:pt x="5967" y="4590"/>
                    <a:pt x="6001" y="4555"/>
                  </a:cubicBezTo>
                  <a:lnTo>
                    <a:pt x="6799" y="3829"/>
                  </a:lnTo>
                  <a:lnTo>
                    <a:pt x="7906" y="4615"/>
                  </a:lnTo>
                  <a:cubicBezTo>
                    <a:pt x="8037" y="4698"/>
                    <a:pt x="8192" y="4746"/>
                    <a:pt x="8334" y="4746"/>
                  </a:cubicBezTo>
                  <a:cubicBezTo>
                    <a:pt x="8501" y="4746"/>
                    <a:pt x="8668" y="4686"/>
                    <a:pt x="8799" y="4579"/>
                  </a:cubicBezTo>
                  <a:cubicBezTo>
                    <a:pt x="8966" y="4448"/>
                    <a:pt x="9061" y="4258"/>
                    <a:pt x="9085" y="4044"/>
                  </a:cubicBezTo>
                  <a:cubicBezTo>
                    <a:pt x="9096" y="3841"/>
                    <a:pt x="9025" y="3627"/>
                    <a:pt x="8870" y="3472"/>
                  </a:cubicBezTo>
                  <a:lnTo>
                    <a:pt x="7977" y="2555"/>
                  </a:lnTo>
                  <a:cubicBezTo>
                    <a:pt x="8179" y="2505"/>
                    <a:pt x="8388" y="2480"/>
                    <a:pt x="8595" y="2480"/>
                  </a:cubicBezTo>
                  <a:cubicBezTo>
                    <a:pt x="8877" y="2480"/>
                    <a:pt x="9157" y="2526"/>
                    <a:pt x="9418" y="2615"/>
                  </a:cubicBezTo>
                  <a:lnTo>
                    <a:pt x="9894" y="2781"/>
                  </a:lnTo>
                  <a:cubicBezTo>
                    <a:pt x="9954" y="2793"/>
                    <a:pt x="10001" y="2817"/>
                    <a:pt x="10061" y="2817"/>
                  </a:cubicBezTo>
                  <a:cubicBezTo>
                    <a:pt x="10156" y="2817"/>
                    <a:pt x="10228" y="2793"/>
                    <a:pt x="10299" y="2758"/>
                  </a:cubicBezTo>
                  <a:lnTo>
                    <a:pt x="13823" y="698"/>
                  </a:lnTo>
                  <a:cubicBezTo>
                    <a:pt x="13930" y="638"/>
                    <a:pt x="13966" y="519"/>
                    <a:pt x="13907" y="412"/>
                  </a:cubicBezTo>
                  <a:cubicBezTo>
                    <a:pt x="13867" y="349"/>
                    <a:pt x="13801" y="312"/>
                    <a:pt x="13729" y="312"/>
                  </a:cubicBezTo>
                  <a:cubicBezTo>
                    <a:pt x="13694" y="312"/>
                    <a:pt x="13657" y="321"/>
                    <a:pt x="13621" y="341"/>
                  </a:cubicBezTo>
                  <a:lnTo>
                    <a:pt x="10097" y="2400"/>
                  </a:lnTo>
                  <a:cubicBezTo>
                    <a:pt x="10079" y="2406"/>
                    <a:pt x="10067" y="2409"/>
                    <a:pt x="10055" y="2409"/>
                  </a:cubicBezTo>
                  <a:cubicBezTo>
                    <a:pt x="10043" y="2409"/>
                    <a:pt x="10031" y="2406"/>
                    <a:pt x="10013" y="2400"/>
                  </a:cubicBezTo>
                  <a:lnTo>
                    <a:pt x="9537" y="2234"/>
                  </a:lnTo>
                  <a:cubicBezTo>
                    <a:pt x="9233" y="2127"/>
                    <a:pt x="8912" y="2073"/>
                    <a:pt x="8589" y="2073"/>
                  </a:cubicBezTo>
                  <a:cubicBezTo>
                    <a:pt x="8266" y="2073"/>
                    <a:pt x="7942" y="2127"/>
                    <a:pt x="7632" y="2234"/>
                  </a:cubicBezTo>
                  <a:cubicBezTo>
                    <a:pt x="7108" y="1749"/>
                    <a:pt x="6411" y="1486"/>
                    <a:pt x="5692" y="1486"/>
                  </a:cubicBezTo>
                  <a:cubicBezTo>
                    <a:pt x="5545" y="1486"/>
                    <a:pt x="5398" y="1497"/>
                    <a:pt x="5251" y="1519"/>
                  </a:cubicBezTo>
                  <a:lnTo>
                    <a:pt x="3965" y="1722"/>
                  </a:lnTo>
                  <a:lnTo>
                    <a:pt x="333" y="19"/>
                  </a:lnTo>
                  <a:cubicBezTo>
                    <a:pt x="305" y="6"/>
                    <a:pt x="275"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1"/>
            <p:cNvSpPr/>
            <p:nvPr/>
          </p:nvSpPr>
          <p:spPr>
            <a:xfrm>
              <a:off x="1267700" y="4027025"/>
              <a:ext cx="348300" cy="134350"/>
            </a:xfrm>
            <a:custGeom>
              <a:avLst/>
              <a:gdLst/>
              <a:ahLst/>
              <a:cxnLst/>
              <a:rect l="l" t="t" r="r" b="b"/>
              <a:pathLst>
                <a:path w="13932" h="5374" extrusionOk="0">
                  <a:moveTo>
                    <a:pt x="9975" y="1665"/>
                  </a:moveTo>
                  <a:cubicBezTo>
                    <a:pt x="10064" y="1665"/>
                    <a:pt x="10151" y="1705"/>
                    <a:pt x="10204" y="1778"/>
                  </a:cubicBezTo>
                  <a:lnTo>
                    <a:pt x="10562" y="2195"/>
                  </a:lnTo>
                  <a:cubicBezTo>
                    <a:pt x="10669" y="2314"/>
                    <a:pt x="10657" y="2504"/>
                    <a:pt x="10538" y="2623"/>
                  </a:cubicBezTo>
                  <a:lnTo>
                    <a:pt x="10502" y="2659"/>
                  </a:lnTo>
                  <a:cubicBezTo>
                    <a:pt x="10444" y="2712"/>
                    <a:pt x="10375" y="2736"/>
                    <a:pt x="10306" y="2736"/>
                  </a:cubicBezTo>
                  <a:cubicBezTo>
                    <a:pt x="10219" y="2736"/>
                    <a:pt x="10133" y="2697"/>
                    <a:pt x="10073" y="2623"/>
                  </a:cubicBezTo>
                  <a:lnTo>
                    <a:pt x="9716" y="2207"/>
                  </a:lnTo>
                  <a:cubicBezTo>
                    <a:pt x="9657" y="2147"/>
                    <a:pt x="9645" y="2064"/>
                    <a:pt x="9645" y="1980"/>
                  </a:cubicBezTo>
                  <a:cubicBezTo>
                    <a:pt x="9645" y="1897"/>
                    <a:pt x="9692" y="1826"/>
                    <a:pt x="9752" y="1778"/>
                  </a:cubicBezTo>
                  <a:lnTo>
                    <a:pt x="9776" y="1742"/>
                  </a:lnTo>
                  <a:cubicBezTo>
                    <a:pt x="9834" y="1690"/>
                    <a:pt x="9905" y="1665"/>
                    <a:pt x="9975" y="1665"/>
                  </a:cubicBezTo>
                  <a:close/>
                  <a:moveTo>
                    <a:pt x="9192" y="2361"/>
                  </a:moveTo>
                  <a:cubicBezTo>
                    <a:pt x="9288" y="2361"/>
                    <a:pt x="9359" y="2397"/>
                    <a:pt x="9407" y="2457"/>
                  </a:cubicBezTo>
                  <a:lnTo>
                    <a:pt x="9764" y="2873"/>
                  </a:lnTo>
                  <a:cubicBezTo>
                    <a:pt x="9811" y="2933"/>
                    <a:pt x="9835" y="3028"/>
                    <a:pt x="9835" y="3100"/>
                  </a:cubicBezTo>
                  <a:cubicBezTo>
                    <a:pt x="9835" y="3195"/>
                    <a:pt x="9788" y="3266"/>
                    <a:pt x="9728" y="3314"/>
                  </a:cubicBezTo>
                  <a:lnTo>
                    <a:pt x="9704" y="3338"/>
                  </a:lnTo>
                  <a:cubicBezTo>
                    <a:pt x="9643" y="3393"/>
                    <a:pt x="9567" y="3420"/>
                    <a:pt x="9494" y="3420"/>
                  </a:cubicBezTo>
                  <a:cubicBezTo>
                    <a:pt x="9408" y="3420"/>
                    <a:pt x="9327" y="3384"/>
                    <a:pt x="9276" y="3314"/>
                  </a:cubicBezTo>
                  <a:lnTo>
                    <a:pt x="8919" y="2897"/>
                  </a:lnTo>
                  <a:cubicBezTo>
                    <a:pt x="8799" y="2754"/>
                    <a:pt x="8811" y="2564"/>
                    <a:pt x="8942" y="2457"/>
                  </a:cubicBezTo>
                  <a:lnTo>
                    <a:pt x="8978" y="2433"/>
                  </a:lnTo>
                  <a:cubicBezTo>
                    <a:pt x="9038" y="2385"/>
                    <a:pt x="9109" y="2361"/>
                    <a:pt x="9180" y="2361"/>
                  </a:cubicBezTo>
                  <a:close/>
                  <a:moveTo>
                    <a:pt x="8363" y="3065"/>
                  </a:moveTo>
                  <a:cubicBezTo>
                    <a:pt x="8446" y="3065"/>
                    <a:pt x="8528" y="3101"/>
                    <a:pt x="8585" y="3171"/>
                  </a:cubicBezTo>
                  <a:lnTo>
                    <a:pt x="8942" y="3588"/>
                  </a:lnTo>
                  <a:cubicBezTo>
                    <a:pt x="9061" y="3707"/>
                    <a:pt x="9049" y="3909"/>
                    <a:pt x="8919" y="4028"/>
                  </a:cubicBezTo>
                  <a:lnTo>
                    <a:pt x="8883" y="4052"/>
                  </a:lnTo>
                  <a:cubicBezTo>
                    <a:pt x="8822" y="4107"/>
                    <a:pt x="8748" y="4134"/>
                    <a:pt x="8676" y="4134"/>
                  </a:cubicBezTo>
                  <a:cubicBezTo>
                    <a:pt x="8593" y="4134"/>
                    <a:pt x="8512" y="4098"/>
                    <a:pt x="8454" y="4028"/>
                  </a:cubicBezTo>
                  <a:lnTo>
                    <a:pt x="8097" y="3612"/>
                  </a:lnTo>
                  <a:cubicBezTo>
                    <a:pt x="7978" y="3469"/>
                    <a:pt x="7990" y="3278"/>
                    <a:pt x="8121" y="3171"/>
                  </a:cubicBezTo>
                  <a:lnTo>
                    <a:pt x="8157" y="3147"/>
                  </a:lnTo>
                  <a:cubicBezTo>
                    <a:pt x="8217" y="3092"/>
                    <a:pt x="8291" y="3065"/>
                    <a:pt x="8363" y="3065"/>
                  </a:cubicBezTo>
                  <a:close/>
                  <a:moveTo>
                    <a:pt x="7561" y="3766"/>
                  </a:moveTo>
                  <a:cubicBezTo>
                    <a:pt x="7645" y="3766"/>
                    <a:pt x="7740" y="3802"/>
                    <a:pt x="7799" y="3874"/>
                  </a:cubicBezTo>
                  <a:lnTo>
                    <a:pt x="8157" y="4290"/>
                  </a:lnTo>
                  <a:cubicBezTo>
                    <a:pt x="8264" y="4409"/>
                    <a:pt x="8240" y="4600"/>
                    <a:pt x="8109" y="4719"/>
                  </a:cubicBezTo>
                  <a:lnTo>
                    <a:pt x="8085" y="4755"/>
                  </a:lnTo>
                  <a:cubicBezTo>
                    <a:pt x="8026" y="4814"/>
                    <a:pt x="7930" y="4826"/>
                    <a:pt x="7859" y="4826"/>
                  </a:cubicBezTo>
                  <a:cubicBezTo>
                    <a:pt x="7764" y="4826"/>
                    <a:pt x="7692" y="4778"/>
                    <a:pt x="7645" y="4719"/>
                  </a:cubicBezTo>
                  <a:lnTo>
                    <a:pt x="7287" y="4302"/>
                  </a:lnTo>
                  <a:cubicBezTo>
                    <a:pt x="7228" y="4243"/>
                    <a:pt x="7216" y="4159"/>
                    <a:pt x="7216" y="4088"/>
                  </a:cubicBezTo>
                  <a:cubicBezTo>
                    <a:pt x="7216" y="4005"/>
                    <a:pt x="7264" y="3921"/>
                    <a:pt x="7323" y="3874"/>
                  </a:cubicBezTo>
                  <a:lnTo>
                    <a:pt x="7347" y="3850"/>
                  </a:lnTo>
                  <a:cubicBezTo>
                    <a:pt x="7406" y="3802"/>
                    <a:pt x="7490" y="3766"/>
                    <a:pt x="7561" y="3766"/>
                  </a:cubicBezTo>
                  <a:close/>
                  <a:moveTo>
                    <a:pt x="218" y="0"/>
                  </a:moveTo>
                  <a:cubicBezTo>
                    <a:pt x="141" y="0"/>
                    <a:pt x="71" y="34"/>
                    <a:pt x="36" y="111"/>
                  </a:cubicBezTo>
                  <a:cubicBezTo>
                    <a:pt x="1" y="218"/>
                    <a:pt x="25" y="337"/>
                    <a:pt x="132" y="373"/>
                  </a:cubicBezTo>
                  <a:lnTo>
                    <a:pt x="2537" y="1552"/>
                  </a:lnTo>
                  <a:lnTo>
                    <a:pt x="2632" y="1659"/>
                  </a:lnTo>
                  <a:cubicBezTo>
                    <a:pt x="2930" y="2028"/>
                    <a:pt x="3299" y="2338"/>
                    <a:pt x="3715" y="2576"/>
                  </a:cubicBezTo>
                  <a:lnTo>
                    <a:pt x="3966" y="2731"/>
                  </a:lnTo>
                  <a:cubicBezTo>
                    <a:pt x="4001" y="2790"/>
                    <a:pt x="4025" y="2838"/>
                    <a:pt x="4073" y="2897"/>
                  </a:cubicBezTo>
                  <a:cubicBezTo>
                    <a:pt x="4192" y="3040"/>
                    <a:pt x="4370" y="3112"/>
                    <a:pt x="4549" y="3147"/>
                  </a:cubicBezTo>
                  <a:cubicBezTo>
                    <a:pt x="4525" y="3350"/>
                    <a:pt x="4597" y="3576"/>
                    <a:pt x="4739" y="3743"/>
                  </a:cubicBezTo>
                  <a:cubicBezTo>
                    <a:pt x="4894" y="3897"/>
                    <a:pt x="5090" y="3970"/>
                    <a:pt x="5280" y="3970"/>
                  </a:cubicBezTo>
                  <a:cubicBezTo>
                    <a:pt x="5294" y="3970"/>
                    <a:pt x="5308" y="3970"/>
                    <a:pt x="5323" y="3969"/>
                  </a:cubicBezTo>
                  <a:cubicBezTo>
                    <a:pt x="5323" y="4147"/>
                    <a:pt x="5394" y="4326"/>
                    <a:pt x="5513" y="4457"/>
                  </a:cubicBezTo>
                  <a:cubicBezTo>
                    <a:pt x="5668" y="4612"/>
                    <a:pt x="5874" y="4684"/>
                    <a:pt x="6084" y="4684"/>
                  </a:cubicBezTo>
                  <a:cubicBezTo>
                    <a:pt x="6100" y="4684"/>
                    <a:pt x="6116" y="4684"/>
                    <a:pt x="6132" y="4683"/>
                  </a:cubicBezTo>
                  <a:cubicBezTo>
                    <a:pt x="6132" y="4862"/>
                    <a:pt x="6204" y="5017"/>
                    <a:pt x="6323" y="5159"/>
                  </a:cubicBezTo>
                  <a:cubicBezTo>
                    <a:pt x="6466" y="5302"/>
                    <a:pt x="6668" y="5374"/>
                    <a:pt x="6859" y="5374"/>
                  </a:cubicBezTo>
                  <a:cubicBezTo>
                    <a:pt x="7037" y="5374"/>
                    <a:pt x="7228" y="5314"/>
                    <a:pt x="7383" y="5183"/>
                  </a:cubicBezTo>
                  <a:lnTo>
                    <a:pt x="7454" y="5124"/>
                  </a:lnTo>
                  <a:cubicBezTo>
                    <a:pt x="7573" y="5219"/>
                    <a:pt x="7704" y="5278"/>
                    <a:pt x="7859" y="5290"/>
                  </a:cubicBezTo>
                  <a:lnTo>
                    <a:pt x="7895" y="5290"/>
                  </a:lnTo>
                  <a:cubicBezTo>
                    <a:pt x="8073" y="5290"/>
                    <a:pt x="8240" y="5231"/>
                    <a:pt x="8371" y="5112"/>
                  </a:cubicBezTo>
                  <a:lnTo>
                    <a:pt x="8407" y="5076"/>
                  </a:lnTo>
                  <a:cubicBezTo>
                    <a:pt x="8549" y="4945"/>
                    <a:pt x="8645" y="4767"/>
                    <a:pt x="8645" y="4576"/>
                  </a:cubicBezTo>
                  <a:lnTo>
                    <a:pt x="8704" y="4576"/>
                  </a:lnTo>
                  <a:cubicBezTo>
                    <a:pt x="8871" y="4576"/>
                    <a:pt x="9026" y="4516"/>
                    <a:pt x="9180" y="4397"/>
                  </a:cubicBezTo>
                  <a:lnTo>
                    <a:pt x="9204" y="4362"/>
                  </a:lnTo>
                  <a:cubicBezTo>
                    <a:pt x="9359" y="4231"/>
                    <a:pt x="9442" y="4052"/>
                    <a:pt x="9442" y="3862"/>
                  </a:cubicBezTo>
                  <a:lnTo>
                    <a:pt x="9502" y="3862"/>
                  </a:lnTo>
                  <a:cubicBezTo>
                    <a:pt x="9669" y="3862"/>
                    <a:pt x="9835" y="3802"/>
                    <a:pt x="9978" y="3683"/>
                  </a:cubicBezTo>
                  <a:lnTo>
                    <a:pt x="10014" y="3647"/>
                  </a:lnTo>
                  <a:cubicBezTo>
                    <a:pt x="10157" y="3528"/>
                    <a:pt x="10252" y="3350"/>
                    <a:pt x="10252" y="3159"/>
                  </a:cubicBezTo>
                  <a:lnTo>
                    <a:pt x="10252" y="3147"/>
                  </a:lnTo>
                  <a:lnTo>
                    <a:pt x="10312" y="3147"/>
                  </a:lnTo>
                  <a:cubicBezTo>
                    <a:pt x="10478" y="3147"/>
                    <a:pt x="10633" y="3088"/>
                    <a:pt x="10788" y="2969"/>
                  </a:cubicBezTo>
                  <a:lnTo>
                    <a:pt x="10812" y="2933"/>
                  </a:lnTo>
                  <a:cubicBezTo>
                    <a:pt x="10966" y="2802"/>
                    <a:pt x="11050" y="2611"/>
                    <a:pt x="11074" y="2433"/>
                  </a:cubicBezTo>
                  <a:cubicBezTo>
                    <a:pt x="11431" y="2254"/>
                    <a:pt x="11728" y="1980"/>
                    <a:pt x="11943" y="1671"/>
                  </a:cubicBezTo>
                  <a:lnTo>
                    <a:pt x="12062" y="1504"/>
                  </a:lnTo>
                  <a:lnTo>
                    <a:pt x="13812" y="659"/>
                  </a:lnTo>
                  <a:cubicBezTo>
                    <a:pt x="13883" y="587"/>
                    <a:pt x="13931" y="468"/>
                    <a:pt x="13883" y="361"/>
                  </a:cubicBezTo>
                  <a:cubicBezTo>
                    <a:pt x="13851" y="289"/>
                    <a:pt x="13781" y="249"/>
                    <a:pt x="13714" y="249"/>
                  </a:cubicBezTo>
                  <a:cubicBezTo>
                    <a:pt x="13681" y="249"/>
                    <a:pt x="13649" y="258"/>
                    <a:pt x="13621" y="278"/>
                  </a:cubicBezTo>
                  <a:lnTo>
                    <a:pt x="11812" y="1147"/>
                  </a:lnTo>
                  <a:cubicBezTo>
                    <a:pt x="11788" y="1171"/>
                    <a:pt x="11752" y="1195"/>
                    <a:pt x="11740" y="1207"/>
                  </a:cubicBezTo>
                  <a:lnTo>
                    <a:pt x="11597" y="1421"/>
                  </a:lnTo>
                  <a:cubicBezTo>
                    <a:pt x="11419" y="1659"/>
                    <a:pt x="11193" y="1861"/>
                    <a:pt x="10943" y="2016"/>
                  </a:cubicBezTo>
                  <a:cubicBezTo>
                    <a:pt x="10919" y="1980"/>
                    <a:pt x="10895" y="1957"/>
                    <a:pt x="10859" y="1921"/>
                  </a:cubicBezTo>
                  <a:lnTo>
                    <a:pt x="10502" y="1504"/>
                  </a:lnTo>
                  <a:cubicBezTo>
                    <a:pt x="10366" y="1342"/>
                    <a:pt x="10167" y="1262"/>
                    <a:pt x="9966" y="1262"/>
                  </a:cubicBezTo>
                  <a:cubicBezTo>
                    <a:pt x="9797" y="1262"/>
                    <a:pt x="9626" y="1319"/>
                    <a:pt x="9490" y="1433"/>
                  </a:cubicBezTo>
                  <a:lnTo>
                    <a:pt x="9466" y="1468"/>
                  </a:lnTo>
                  <a:cubicBezTo>
                    <a:pt x="9311" y="1599"/>
                    <a:pt x="9228" y="1778"/>
                    <a:pt x="9228" y="1969"/>
                  </a:cubicBezTo>
                  <a:lnTo>
                    <a:pt x="9216" y="1969"/>
                  </a:lnTo>
                  <a:cubicBezTo>
                    <a:pt x="9199" y="1968"/>
                    <a:pt x="9183" y="1967"/>
                    <a:pt x="9166" y="1967"/>
                  </a:cubicBezTo>
                  <a:cubicBezTo>
                    <a:pt x="8984" y="1967"/>
                    <a:pt x="8823" y="2027"/>
                    <a:pt x="8692" y="2147"/>
                  </a:cubicBezTo>
                  <a:lnTo>
                    <a:pt x="8657" y="2183"/>
                  </a:lnTo>
                  <a:cubicBezTo>
                    <a:pt x="8514" y="2314"/>
                    <a:pt x="8418" y="2492"/>
                    <a:pt x="8418" y="2683"/>
                  </a:cubicBezTo>
                  <a:cubicBezTo>
                    <a:pt x="8403" y="2682"/>
                    <a:pt x="8387" y="2681"/>
                    <a:pt x="8371" y="2681"/>
                  </a:cubicBezTo>
                  <a:cubicBezTo>
                    <a:pt x="8198" y="2681"/>
                    <a:pt x="8035" y="2741"/>
                    <a:pt x="7883" y="2862"/>
                  </a:cubicBezTo>
                  <a:lnTo>
                    <a:pt x="7859" y="2897"/>
                  </a:lnTo>
                  <a:cubicBezTo>
                    <a:pt x="7704" y="3028"/>
                    <a:pt x="7621" y="3207"/>
                    <a:pt x="7621" y="3397"/>
                  </a:cubicBezTo>
                  <a:cubicBezTo>
                    <a:pt x="7604" y="3396"/>
                    <a:pt x="7587" y="3396"/>
                    <a:pt x="7571" y="3396"/>
                  </a:cubicBezTo>
                  <a:cubicBezTo>
                    <a:pt x="7389" y="3396"/>
                    <a:pt x="7227" y="3456"/>
                    <a:pt x="7085" y="3576"/>
                  </a:cubicBezTo>
                  <a:lnTo>
                    <a:pt x="7049" y="3612"/>
                  </a:lnTo>
                  <a:cubicBezTo>
                    <a:pt x="6906" y="3731"/>
                    <a:pt x="6811" y="3909"/>
                    <a:pt x="6811" y="4100"/>
                  </a:cubicBezTo>
                  <a:cubicBezTo>
                    <a:pt x="6799" y="4290"/>
                    <a:pt x="6859" y="4469"/>
                    <a:pt x="6990" y="4624"/>
                  </a:cubicBezTo>
                  <a:lnTo>
                    <a:pt x="7168" y="4814"/>
                  </a:lnTo>
                  <a:lnTo>
                    <a:pt x="7097" y="4874"/>
                  </a:lnTo>
                  <a:cubicBezTo>
                    <a:pt x="7031" y="4933"/>
                    <a:pt x="6942" y="4963"/>
                    <a:pt x="6854" y="4963"/>
                  </a:cubicBezTo>
                  <a:cubicBezTo>
                    <a:pt x="6766" y="4963"/>
                    <a:pt x="6680" y="4933"/>
                    <a:pt x="6621" y="4874"/>
                  </a:cubicBezTo>
                  <a:cubicBezTo>
                    <a:pt x="6513" y="4755"/>
                    <a:pt x="6502" y="4564"/>
                    <a:pt x="6609" y="4445"/>
                  </a:cubicBezTo>
                  <a:cubicBezTo>
                    <a:pt x="6680" y="4350"/>
                    <a:pt x="6668" y="4231"/>
                    <a:pt x="6585" y="4159"/>
                  </a:cubicBezTo>
                  <a:cubicBezTo>
                    <a:pt x="6549" y="4124"/>
                    <a:pt x="6502" y="4106"/>
                    <a:pt x="6452" y="4106"/>
                  </a:cubicBezTo>
                  <a:cubicBezTo>
                    <a:pt x="6403" y="4106"/>
                    <a:pt x="6353" y="4124"/>
                    <a:pt x="6311" y="4159"/>
                  </a:cubicBezTo>
                  <a:lnTo>
                    <a:pt x="6287" y="4171"/>
                  </a:lnTo>
                  <a:cubicBezTo>
                    <a:pt x="6222" y="4231"/>
                    <a:pt x="6132" y="4260"/>
                    <a:pt x="6045" y="4260"/>
                  </a:cubicBezTo>
                  <a:cubicBezTo>
                    <a:pt x="5957" y="4260"/>
                    <a:pt x="5871" y="4231"/>
                    <a:pt x="5811" y="4171"/>
                  </a:cubicBezTo>
                  <a:cubicBezTo>
                    <a:pt x="5692" y="4052"/>
                    <a:pt x="5692" y="3862"/>
                    <a:pt x="5811" y="3743"/>
                  </a:cubicBezTo>
                  <a:cubicBezTo>
                    <a:pt x="5894" y="3671"/>
                    <a:pt x="5871" y="3528"/>
                    <a:pt x="5799" y="3457"/>
                  </a:cubicBezTo>
                  <a:cubicBezTo>
                    <a:pt x="5763" y="3421"/>
                    <a:pt x="5713" y="3403"/>
                    <a:pt x="5661" y="3403"/>
                  </a:cubicBezTo>
                  <a:cubicBezTo>
                    <a:pt x="5609" y="3403"/>
                    <a:pt x="5555" y="3421"/>
                    <a:pt x="5513" y="3457"/>
                  </a:cubicBezTo>
                  <a:cubicBezTo>
                    <a:pt x="5448" y="3516"/>
                    <a:pt x="5359" y="3546"/>
                    <a:pt x="5271" y="3546"/>
                  </a:cubicBezTo>
                  <a:cubicBezTo>
                    <a:pt x="5183" y="3546"/>
                    <a:pt x="5097" y="3516"/>
                    <a:pt x="5037" y="3457"/>
                  </a:cubicBezTo>
                  <a:cubicBezTo>
                    <a:pt x="4942" y="3338"/>
                    <a:pt x="4918" y="3147"/>
                    <a:pt x="5037" y="3028"/>
                  </a:cubicBezTo>
                  <a:cubicBezTo>
                    <a:pt x="5097" y="2957"/>
                    <a:pt x="5097" y="2850"/>
                    <a:pt x="5037" y="2778"/>
                  </a:cubicBezTo>
                  <a:cubicBezTo>
                    <a:pt x="4998" y="2723"/>
                    <a:pt x="4943" y="2694"/>
                    <a:pt x="4884" y="2694"/>
                  </a:cubicBezTo>
                  <a:cubicBezTo>
                    <a:pt x="4852" y="2694"/>
                    <a:pt x="4820" y="2702"/>
                    <a:pt x="4787" y="2719"/>
                  </a:cubicBezTo>
                  <a:cubicBezTo>
                    <a:pt x="4744" y="2742"/>
                    <a:pt x="4698" y="2753"/>
                    <a:pt x="4651" y="2753"/>
                  </a:cubicBezTo>
                  <a:cubicBezTo>
                    <a:pt x="4554" y="2753"/>
                    <a:pt x="4454" y="2707"/>
                    <a:pt x="4382" y="2635"/>
                  </a:cubicBezTo>
                  <a:cubicBezTo>
                    <a:pt x="4263" y="2504"/>
                    <a:pt x="4287" y="2302"/>
                    <a:pt x="4418" y="2183"/>
                  </a:cubicBezTo>
                  <a:lnTo>
                    <a:pt x="4644" y="1980"/>
                  </a:lnTo>
                  <a:lnTo>
                    <a:pt x="5323" y="1361"/>
                  </a:lnTo>
                  <a:cubicBezTo>
                    <a:pt x="5418" y="1290"/>
                    <a:pt x="5418" y="1147"/>
                    <a:pt x="5335" y="1076"/>
                  </a:cubicBezTo>
                  <a:cubicBezTo>
                    <a:pt x="5298" y="1032"/>
                    <a:pt x="5244" y="1011"/>
                    <a:pt x="5192" y="1011"/>
                  </a:cubicBezTo>
                  <a:cubicBezTo>
                    <a:pt x="5143" y="1011"/>
                    <a:pt x="5095" y="1029"/>
                    <a:pt x="5061" y="1064"/>
                  </a:cubicBezTo>
                  <a:lnTo>
                    <a:pt x="4370" y="1683"/>
                  </a:lnTo>
                  <a:lnTo>
                    <a:pt x="4144" y="1885"/>
                  </a:lnTo>
                  <a:cubicBezTo>
                    <a:pt x="4025" y="1980"/>
                    <a:pt x="3954" y="2123"/>
                    <a:pt x="3930" y="2254"/>
                  </a:cubicBezTo>
                  <a:cubicBezTo>
                    <a:pt x="3549" y="2040"/>
                    <a:pt x="3227" y="1766"/>
                    <a:pt x="2953" y="1433"/>
                  </a:cubicBezTo>
                  <a:lnTo>
                    <a:pt x="2834" y="1290"/>
                  </a:lnTo>
                  <a:cubicBezTo>
                    <a:pt x="2823" y="1254"/>
                    <a:pt x="2799" y="1242"/>
                    <a:pt x="2763" y="1230"/>
                  </a:cubicBezTo>
                  <a:lnTo>
                    <a:pt x="310" y="16"/>
                  </a:lnTo>
                  <a:cubicBezTo>
                    <a:pt x="280" y="6"/>
                    <a:pt x="248"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1"/>
            <p:cNvSpPr/>
            <p:nvPr/>
          </p:nvSpPr>
          <p:spPr>
            <a:xfrm>
              <a:off x="1370400" y="3811900"/>
              <a:ext cx="140225" cy="148575"/>
            </a:xfrm>
            <a:custGeom>
              <a:avLst/>
              <a:gdLst/>
              <a:ahLst/>
              <a:cxnLst/>
              <a:rect l="l" t="t" r="r" b="b"/>
              <a:pathLst>
                <a:path w="5609" h="5943" extrusionOk="0">
                  <a:moveTo>
                    <a:pt x="2775" y="1"/>
                  </a:moveTo>
                  <a:lnTo>
                    <a:pt x="417" y="465"/>
                  </a:lnTo>
                  <a:cubicBezTo>
                    <a:pt x="179" y="513"/>
                    <a:pt x="0" y="727"/>
                    <a:pt x="0" y="977"/>
                  </a:cubicBezTo>
                  <a:lnTo>
                    <a:pt x="0" y="2739"/>
                  </a:lnTo>
                  <a:cubicBezTo>
                    <a:pt x="24" y="4061"/>
                    <a:pt x="858" y="5263"/>
                    <a:pt x="2096" y="5704"/>
                  </a:cubicBezTo>
                  <a:lnTo>
                    <a:pt x="2667" y="5918"/>
                  </a:lnTo>
                  <a:cubicBezTo>
                    <a:pt x="2703" y="5930"/>
                    <a:pt x="2763" y="5942"/>
                    <a:pt x="2822" y="5942"/>
                  </a:cubicBezTo>
                  <a:cubicBezTo>
                    <a:pt x="2882" y="5942"/>
                    <a:pt x="2929" y="5930"/>
                    <a:pt x="2989" y="5918"/>
                  </a:cubicBezTo>
                  <a:lnTo>
                    <a:pt x="3560" y="5704"/>
                  </a:lnTo>
                  <a:cubicBezTo>
                    <a:pt x="4060" y="5513"/>
                    <a:pt x="4525" y="5204"/>
                    <a:pt x="4882" y="4787"/>
                  </a:cubicBezTo>
                  <a:cubicBezTo>
                    <a:pt x="5227" y="4370"/>
                    <a:pt x="5477" y="3870"/>
                    <a:pt x="5584" y="3358"/>
                  </a:cubicBezTo>
                  <a:cubicBezTo>
                    <a:pt x="5596" y="3251"/>
                    <a:pt x="5537" y="3132"/>
                    <a:pt x="5418" y="3120"/>
                  </a:cubicBezTo>
                  <a:cubicBezTo>
                    <a:pt x="5402" y="3117"/>
                    <a:pt x="5386" y="3115"/>
                    <a:pt x="5370" y="3115"/>
                  </a:cubicBezTo>
                  <a:cubicBezTo>
                    <a:pt x="5278" y="3115"/>
                    <a:pt x="5190" y="3173"/>
                    <a:pt x="5180" y="3275"/>
                  </a:cubicBezTo>
                  <a:cubicBezTo>
                    <a:pt x="4977" y="4216"/>
                    <a:pt x="4310" y="5001"/>
                    <a:pt x="3417" y="5335"/>
                  </a:cubicBezTo>
                  <a:lnTo>
                    <a:pt x="2858" y="5537"/>
                  </a:lnTo>
                  <a:lnTo>
                    <a:pt x="2810" y="5537"/>
                  </a:lnTo>
                  <a:lnTo>
                    <a:pt x="2239" y="5335"/>
                  </a:lnTo>
                  <a:cubicBezTo>
                    <a:pt x="1155" y="4930"/>
                    <a:pt x="429" y="3894"/>
                    <a:pt x="429" y="2739"/>
                  </a:cubicBezTo>
                  <a:lnTo>
                    <a:pt x="429" y="977"/>
                  </a:lnTo>
                  <a:cubicBezTo>
                    <a:pt x="429" y="930"/>
                    <a:pt x="453" y="882"/>
                    <a:pt x="500" y="870"/>
                  </a:cubicBezTo>
                  <a:lnTo>
                    <a:pt x="2822" y="418"/>
                  </a:lnTo>
                  <a:lnTo>
                    <a:pt x="5120" y="870"/>
                  </a:lnTo>
                  <a:cubicBezTo>
                    <a:pt x="5156" y="882"/>
                    <a:pt x="5192" y="918"/>
                    <a:pt x="5192" y="977"/>
                  </a:cubicBezTo>
                  <a:lnTo>
                    <a:pt x="5192" y="2465"/>
                  </a:lnTo>
                  <a:cubicBezTo>
                    <a:pt x="5192" y="2584"/>
                    <a:pt x="5275" y="2668"/>
                    <a:pt x="5394" y="2668"/>
                  </a:cubicBezTo>
                  <a:cubicBezTo>
                    <a:pt x="5513" y="2668"/>
                    <a:pt x="5608" y="2584"/>
                    <a:pt x="5608" y="2465"/>
                  </a:cubicBezTo>
                  <a:lnTo>
                    <a:pt x="5608" y="977"/>
                  </a:lnTo>
                  <a:cubicBezTo>
                    <a:pt x="5608" y="739"/>
                    <a:pt x="5430" y="525"/>
                    <a:pt x="5192" y="465"/>
                  </a:cubicBezTo>
                  <a:lnTo>
                    <a:pt x="28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81"/>
            <p:cNvSpPr/>
            <p:nvPr/>
          </p:nvSpPr>
          <p:spPr>
            <a:xfrm>
              <a:off x="1391525" y="3833050"/>
              <a:ext cx="99750" cy="105975"/>
            </a:xfrm>
            <a:custGeom>
              <a:avLst/>
              <a:gdLst/>
              <a:ahLst/>
              <a:cxnLst/>
              <a:rect l="l" t="t" r="r" b="b"/>
              <a:pathLst>
                <a:path w="3990" h="4239" extrusionOk="0">
                  <a:moveTo>
                    <a:pt x="1989" y="381"/>
                  </a:moveTo>
                  <a:lnTo>
                    <a:pt x="3561" y="691"/>
                  </a:lnTo>
                  <a:lnTo>
                    <a:pt x="3561" y="1881"/>
                  </a:lnTo>
                  <a:cubicBezTo>
                    <a:pt x="3561" y="2703"/>
                    <a:pt x="3049" y="3429"/>
                    <a:pt x="2275" y="3703"/>
                  </a:cubicBezTo>
                  <a:lnTo>
                    <a:pt x="1977" y="3810"/>
                  </a:lnTo>
                  <a:lnTo>
                    <a:pt x="1680" y="3703"/>
                  </a:lnTo>
                  <a:cubicBezTo>
                    <a:pt x="918" y="3417"/>
                    <a:pt x="406" y="2691"/>
                    <a:pt x="406" y="1881"/>
                  </a:cubicBezTo>
                  <a:lnTo>
                    <a:pt x="406" y="691"/>
                  </a:lnTo>
                  <a:lnTo>
                    <a:pt x="1989" y="381"/>
                  </a:lnTo>
                  <a:close/>
                  <a:moveTo>
                    <a:pt x="1953" y="0"/>
                  </a:moveTo>
                  <a:lnTo>
                    <a:pt x="167" y="334"/>
                  </a:lnTo>
                  <a:cubicBezTo>
                    <a:pt x="72" y="357"/>
                    <a:pt x="1" y="441"/>
                    <a:pt x="1" y="536"/>
                  </a:cubicBezTo>
                  <a:lnTo>
                    <a:pt x="1" y="1881"/>
                  </a:lnTo>
                  <a:cubicBezTo>
                    <a:pt x="1" y="2870"/>
                    <a:pt x="632" y="3763"/>
                    <a:pt x="1549" y="4084"/>
                  </a:cubicBezTo>
                  <a:lnTo>
                    <a:pt x="1918" y="4215"/>
                  </a:lnTo>
                  <a:cubicBezTo>
                    <a:pt x="1953" y="4239"/>
                    <a:pt x="1965" y="4239"/>
                    <a:pt x="1989" y="4239"/>
                  </a:cubicBezTo>
                  <a:cubicBezTo>
                    <a:pt x="2025" y="4239"/>
                    <a:pt x="2037" y="4239"/>
                    <a:pt x="2072" y="4215"/>
                  </a:cubicBezTo>
                  <a:lnTo>
                    <a:pt x="2442" y="4084"/>
                  </a:lnTo>
                  <a:cubicBezTo>
                    <a:pt x="3370" y="3751"/>
                    <a:pt x="3989" y="2870"/>
                    <a:pt x="3989" y="1881"/>
                  </a:cubicBezTo>
                  <a:lnTo>
                    <a:pt x="3989" y="536"/>
                  </a:lnTo>
                  <a:cubicBezTo>
                    <a:pt x="3989" y="429"/>
                    <a:pt x="3918" y="345"/>
                    <a:pt x="3823" y="334"/>
                  </a:cubicBezTo>
                  <a:lnTo>
                    <a:pt x="20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81"/>
            <p:cNvSpPr/>
            <p:nvPr/>
          </p:nvSpPr>
          <p:spPr>
            <a:xfrm>
              <a:off x="1419225" y="3864050"/>
              <a:ext cx="46450" cy="42525"/>
            </a:xfrm>
            <a:custGeom>
              <a:avLst/>
              <a:gdLst/>
              <a:ahLst/>
              <a:cxnLst/>
              <a:rect l="l" t="t" r="r" b="b"/>
              <a:pathLst>
                <a:path w="1858" h="1701" extrusionOk="0">
                  <a:moveTo>
                    <a:pt x="1629" y="0"/>
                  </a:moveTo>
                  <a:cubicBezTo>
                    <a:pt x="1571" y="0"/>
                    <a:pt x="1512" y="27"/>
                    <a:pt x="1464" y="82"/>
                  </a:cubicBezTo>
                  <a:lnTo>
                    <a:pt x="548" y="1213"/>
                  </a:lnTo>
                  <a:lnTo>
                    <a:pt x="357" y="1034"/>
                  </a:lnTo>
                  <a:cubicBezTo>
                    <a:pt x="311" y="1000"/>
                    <a:pt x="260" y="982"/>
                    <a:pt x="211" y="982"/>
                  </a:cubicBezTo>
                  <a:cubicBezTo>
                    <a:pt x="158" y="982"/>
                    <a:pt x="109" y="1003"/>
                    <a:pt x="71" y="1046"/>
                  </a:cubicBezTo>
                  <a:cubicBezTo>
                    <a:pt x="0" y="1141"/>
                    <a:pt x="0" y="1260"/>
                    <a:pt x="83" y="1332"/>
                  </a:cubicBezTo>
                  <a:lnTo>
                    <a:pt x="417" y="1641"/>
                  </a:lnTo>
                  <a:cubicBezTo>
                    <a:pt x="452" y="1677"/>
                    <a:pt x="500" y="1701"/>
                    <a:pt x="548" y="1701"/>
                  </a:cubicBezTo>
                  <a:lnTo>
                    <a:pt x="560" y="1701"/>
                  </a:lnTo>
                  <a:cubicBezTo>
                    <a:pt x="619" y="1701"/>
                    <a:pt x="667" y="1677"/>
                    <a:pt x="714" y="1630"/>
                  </a:cubicBezTo>
                  <a:lnTo>
                    <a:pt x="1786" y="332"/>
                  </a:lnTo>
                  <a:cubicBezTo>
                    <a:pt x="1857" y="237"/>
                    <a:pt x="1845" y="129"/>
                    <a:pt x="1750" y="46"/>
                  </a:cubicBezTo>
                  <a:cubicBezTo>
                    <a:pt x="1715" y="15"/>
                    <a:pt x="1672" y="0"/>
                    <a:pt x="1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12"/>
        <p:cNvGrpSpPr/>
        <p:nvPr/>
      </p:nvGrpSpPr>
      <p:grpSpPr>
        <a:xfrm>
          <a:off x="0" y="0"/>
          <a:ext cx="0" cy="0"/>
          <a:chOff x="0" y="0"/>
          <a:chExt cx="0" cy="0"/>
        </a:xfrm>
      </p:grpSpPr>
      <p:sp>
        <p:nvSpPr>
          <p:cNvPr id="913" name="Google Shape;913;p62"/>
          <p:cNvSpPr txBox="1">
            <a:spLocks noGrp="1"/>
          </p:cNvSpPr>
          <p:nvPr>
            <p:ph type="title"/>
          </p:nvPr>
        </p:nvSpPr>
        <p:spPr>
          <a:xfrm>
            <a:off x="1136955" y="1332566"/>
            <a:ext cx="6829885" cy="262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5400" dirty="0" smtClean="0"/>
              <a:t>1. </a:t>
            </a:r>
            <a:r>
              <a:rPr lang="en-US" sz="5400" dirty="0" err="1" smtClean="0"/>
              <a:t>Khái</a:t>
            </a:r>
            <a:r>
              <a:rPr lang="en-US" sz="5400" dirty="0" smtClean="0"/>
              <a:t> </a:t>
            </a:r>
            <a:r>
              <a:rPr lang="en-US" sz="5400" dirty="0" err="1" smtClean="0"/>
              <a:t>niệm</a:t>
            </a:r>
            <a:r>
              <a:rPr lang="en-US" sz="5400" dirty="0" smtClean="0"/>
              <a:t> </a:t>
            </a:r>
            <a:r>
              <a:rPr lang="en-US" sz="5400" dirty="0" err="1" smtClean="0"/>
              <a:t>tự</a:t>
            </a:r>
            <a:r>
              <a:rPr lang="en-US" sz="5400" dirty="0" smtClean="0"/>
              <a:t> </a:t>
            </a:r>
            <a:r>
              <a:rPr lang="en-US" sz="5400" dirty="0" err="1" smtClean="0"/>
              <a:t>lập</a:t>
            </a:r>
            <a:endParaRPr sz="5400" dirty="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326"/>
        <p:cNvGrpSpPr/>
        <p:nvPr/>
      </p:nvGrpSpPr>
      <p:grpSpPr>
        <a:xfrm>
          <a:off x="0" y="0"/>
          <a:ext cx="0" cy="0"/>
          <a:chOff x="0" y="0"/>
          <a:chExt cx="0" cy="0"/>
        </a:xfrm>
      </p:grpSpPr>
      <p:sp>
        <p:nvSpPr>
          <p:cNvPr id="1327" name="Google Shape;1327;p82"/>
          <p:cNvSpPr txBox="1">
            <a:spLocks noGrp="1"/>
          </p:cNvSpPr>
          <p:nvPr>
            <p:ph type="title"/>
          </p:nvPr>
        </p:nvSpPr>
        <p:spPr>
          <a:xfrm>
            <a:off x="1305275" y="1862675"/>
            <a:ext cx="6794400" cy="1656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de"/>
              <a:t>Änderungsmanagement &amp; Projektmanagement</a:t>
            </a:r>
            <a:endParaRPr/>
          </a:p>
        </p:txBody>
      </p:sp>
      <p:sp>
        <p:nvSpPr>
          <p:cNvPr id="1328" name="Google Shape;1328;p82"/>
          <p:cNvSpPr txBox="1">
            <a:spLocks noGrp="1"/>
          </p:cNvSpPr>
          <p:nvPr>
            <p:ph type="subTitle" idx="1"/>
          </p:nvPr>
        </p:nvSpPr>
        <p:spPr>
          <a:xfrm>
            <a:off x="2949225" y="3518675"/>
            <a:ext cx="5150400" cy="522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de"/>
              <a:t>Gib hier einen Untertitel ein, wenn du es brauchst</a:t>
            </a:r>
            <a:endParaRPr/>
          </a:p>
        </p:txBody>
      </p:sp>
      <p:sp>
        <p:nvSpPr>
          <p:cNvPr id="1329" name="Google Shape;1329;p82"/>
          <p:cNvSpPr txBox="1">
            <a:spLocks noGrp="1"/>
          </p:cNvSpPr>
          <p:nvPr>
            <p:ph type="title" idx="2"/>
          </p:nvPr>
        </p:nvSpPr>
        <p:spPr>
          <a:xfrm>
            <a:off x="6525825" y="970352"/>
            <a:ext cx="1573800" cy="920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de"/>
              <a:t>03</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333"/>
        <p:cNvGrpSpPr/>
        <p:nvPr/>
      </p:nvGrpSpPr>
      <p:grpSpPr>
        <a:xfrm>
          <a:off x="0" y="0"/>
          <a:ext cx="0" cy="0"/>
          <a:chOff x="0" y="0"/>
          <a:chExt cx="0" cy="0"/>
        </a:xfrm>
      </p:grpSpPr>
      <p:sp>
        <p:nvSpPr>
          <p:cNvPr id="1334" name="Google Shape;1334;p83"/>
          <p:cNvSpPr/>
          <p:nvPr/>
        </p:nvSpPr>
        <p:spPr>
          <a:xfrm>
            <a:off x="926333" y="1505104"/>
            <a:ext cx="719425" cy="667720"/>
          </a:xfrm>
          <a:custGeom>
            <a:avLst/>
            <a:gdLst/>
            <a:ahLst/>
            <a:cxnLst/>
            <a:rect l="l" t="t" r="r" b="b"/>
            <a:pathLst>
              <a:path w="28777" h="27982" extrusionOk="0">
                <a:moveTo>
                  <a:pt x="7145" y="0"/>
                </a:moveTo>
                <a:lnTo>
                  <a:pt x="0" y="0"/>
                </a:lnTo>
                <a:lnTo>
                  <a:pt x="0" y="27982"/>
                </a:lnTo>
                <a:lnTo>
                  <a:pt x="28777" y="27982"/>
                </a:lnTo>
              </a:path>
            </a:pathLst>
          </a:custGeom>
          <a:noFill/>
          <a:ln w="19050" cap="flat" cmpd="sng">
            <a:solidFill>
              <a:schemeClr val="dk1"/>
            </a:solidFill>
            <a:prstDash val="solid"/>
            <a:round/>
            <a:headEnd type="none" w="med" len="med"/>
            <a:tailEnd type="none" w="med" len="med"/>
          </a:ln>
        </p:spPr>
      </p:sp>
      <p:sp>
        <p:nvSpPr>
          <p:cNvPr id="1335" name="Google Shape;1335;p83"/>
          <p:cNvSpPr/>
          <p:nvPr/>
        </p:nvSpPr>
        <p:spPr>
          <a:xfrm>
            <a:off x="1453583" y="2217483"/>
            <a:ext cx="719425" cy="647084"/>
          </a:xfrm>
          <a:custGeom>
            <a:avLst/>
            <a:gdLst/>
            <a:ahLst/>
            <a:cxnLst/>
            <a:rect l="l" t="t" r="r" b="b"/>
            <a:pathLst>
              <a:path w="28777" h="27982" extrusionOk="0">
                <a:moveTo>
                  <a:pt x="7145" y="0"/>
                </a:moveTo>
                <a:lnTo>
                  <a:pt x="0" y="0"/>
                </a:lnTo>
                <a:lnTo>
                  <a:pt x="0" y="27982"/>
                </a:lnTo>
                <a:lnTo>
                  <a:pt x="28777" y="27982"/>
                </a:lnTo>
              </a:path>
            </a:pathLst>
          </a:custGeom>
          <a:noFill/>
          <a:ln w="19050" cap="flat" cmpd="sng">
            <a:solidFill>
              <a:schemeClr val="dk1"/>
            </a:solidFill>
            <a:prstDash val="solid"/>
            <a:round/>
            <a:headEnd type="none" w="med" len="med"/>
            <a:tailEnd type="none" w="med" len="med"/>
          </a:ln>
        </p:spPr>
      </p:sp>
      <p:sp>
        <p:nvSpPr>
          <p:cNvPr id="1336" name="Google Shape;1336;p83"/>
          <p:cNvSpPr/>
          <p:nvPr/>
        </p:nvSpPr>
        <p:spPr>
          <a:xfrm>
            <a:off x="1993125" y="2914172"/>
            <a:ext cx="719425" cy="647084"/>
          </a:xfrm>
          <a:custGeom>
            <a:avLst/>
            <a:gdLst/>
            <a:ahLst/>
            <a:cxnLst/>
            <a:rect l="l" t="t" r="r" b="b"/>
            <a:pathLst>
              <a:path w="28777" h="27982" extrusionOk="0">
                <a:moveTo>
                  <a:pt x="7145" y="0"/>
                </a:moveTo>
                <a:lnTo>
                  <a:pt x="0" y="0"/>
                </a:lnTo>
                <a:lnTo>
                  <a:pt x="0" y="27982"/>
                </a:lnTo>
                <a:lnTo>
                  <a:pt x="28777" y="27982"/>
                </a:lnTo>
              </a:path>
            </a:pathLst>
          </a:custGeom>
          <a:noFill/>
          <a:ln w="19050" cap="flat" cmpd="sng">
            <a:solidFill>
              <a:schemeClr val="dk1"/>
            </a:solidFill>
            <a:prstDash val="solid"/>
            <a:round/>
            <a:headEnd type="none" w="med" len="med"/>
            <a:tailEnd type="none" w="med" len="med"/>
          </a:ln>
        </p:spPr>
      </p:sp>
      <p:sp>
        <p:nvSpPr>
          <p:cNvPr id="1337" name="Google Shape;1337;p83"/>
          <p:cNvSpPr/>
          <p:nvPr/>
        </p:nvSpPr>
        <p:spPr>
          <a:xfrm>
            <a:off x="2520383" y="3605904"/>
            <a:ext cx="719425" cy="647084"/>
          </a:xfrm>
          <a:custGeom>
            <a:avLst/>
            <a:gdLst/>
            <a:ahLst/>
            <a:cxnLst/>
            <a:rect l="l" t="t" r="r" b="b"/>
            <a:pathLst>
              <a:path w="28777" h="27982" extrusionOk="0">
                <a:moveTo>
                  <a:pt x="7145" y="0"/>
                </a:moveTo>
                <a:lnTo>
                  <a:pt x="0" y="0"/>
                </a:lnTo>
                <a:lnTo>
                  <a:pt x="0" y="27982"/>
                </a:lnTo>
                <a:lnTo>
                  <a:pt x="28777" y="27982"/>
                </a:lnTo>
              </a:path>
            </a:pathLst>
          </a:custGeom>
          <a:noFill/>
          <a:ln w="19050" cap="flat" cmpd="sng">
            <a:solidFill>
              <a:schemeClr val="dk1"/>
            </a:solidFill>
            <a:prstDash val="solid"/>
            <a:round/>
            <a:headEnd type="none" w="med" len="med"/>
            <a:tailEnd type="none" w="med" len="med"/>
          </a:ln>
        </p:spPr>
      </p:sp>
      <p:sp>
        <p:nvSpPr>
          <p:cNvPr id="1338" name="Google Shape;1338;p83"/>
          <p:cNvSpPr txBox="1">
            <a:spLocks noGrp="1"/>
          </p:cNvSpPr>
          <p:nvPr>
            <p:ph type="title"/>
          </p:nvPr>
        </p:nvSpPr>
        <p:spPr>
          <a:xfrm>
            <a:off x="672600" y="375125"/>
            <a:ext cx="7798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Managementplan</a:t>
            </a:r>
            <a:endParaRPr/>
          </a:p>
        </p:txBody>
      </p:sp>
      <p:sp>
        <p:nvSpPr>
          <p:cNvPr id="1339" name="Google Shape;1339;p83"/>
          <p:cNvSpPr txBox="1"/>
          <p:nvPr/>
        </p:nvSpPr>
        <p:spPr>
          <a:xfrm>
            <a:off x="1100478" y="1294417"/>
            <a:ext cx="2363700" cy="4299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Anforderungen</a:t>
            </a:r>
            <a:endParaRPr sz="1800">
              <a:solidFill>
                <a:schemeClr val="lt1"/>
              </a:solidFill>
              <a:latin typeface="Merriweather Black"/>
              <a:ea typeface="Merriweather Black"/>
              <a:cs typeface="Merriweather Black"/>
              <a:sym typeface="Merriweather Black"/>
            </a:endParaRPr>
          </a:p>
        </p:txBody>
      </p:sp>
      <p:sp>
        <p:nvSpPr>
          <p:cNvPr id="1340" name="Google Shape;1340;p83"/>
          <p:cNvSpPr txBox="1"/>
          <p:nvPr/>
        </p:nvSpPr>
        <p:spPr>
          <a:xfrm>
            <a:off x="1633878" y="1984692"/>
            <a:ext cx="2363700" cy="4299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Entwurf</a:t>
            </a:r>
            <a:endParaRPr sz="1800">
              <a:solidFill>
                <a:schemeClr val="lt1"/>
              </a:solidFill>
              <a:latin typeface="Merriweather Black"/>
              <a:ea typeface="Merriweather Black"/>
              <a:cs typeface="Merriweather Black"/>
              <a:sym typeface="Merriweather Black"/>
            </a:endParaRPr>
          </a:p>
        </p:txBody>
      </p:sp>
      <p:sp>
        <p:nvSpPr>
          <p:cNvPr id="1341" name="Google Shape;1341;p83"/>
          <p:cNvSpPr txBox="1"/>
          <p:nvPr/>
        </p:nvSpPr>
        <p:spPr>
          <a:xfrm>
            <a:off x="2167278" y="2671366"/>
            <a:ext cx="2363700" cy="4299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Implementation</a:t>
            </a:r>
            <a:endParaRPr sz="1800">
              <a:solidFill>
                <a:schemeClr val="lt1"/>
              </a:solidFill>
              <a:latin typeface="Merriweather Black"/>
              <a:ea typeface="Merriweather Black"/>
              <a:cs typeface="Merriweather Black"/>
              <a:sym typeface="Merriweather Black"/>
            </a:endParaRPr>
          </a:p>
        </p:txBody>
      </p:sp>
      <p:sp>
        <p:nvSpPr>
          <p:cNvPr id="1342" name="Google Shape;1342;p83"/>
          <p:cNvSpPr txBox="1"/>
          <p:nvPr/>
        </p:nvSpPr>
        <p:spPr>
          <a:xfrm>
            <a:off x="2700678" y="3360429"/>
            <a:ext cx="2363700" cy="4299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Implementierung</a:t>
            </a:r>
            <a:endParaRPr sz="1800">
              <a:solidFill>
                <a:schemeClr val="lt1"/>
              </a:solidFill>
              <a:latin typeface="Merriweather Black"/>
              <a:ea typeface="Merriweather Black"/>
              <a:cs typeface="Merriweather Black"/>
              <a:sym typeface="Merriweather Black"/>
            </a:endParaRPr>
          </a:p>
        </p:txBody>
      </p:sp>
      <p:sp>
        <p:nvSpPr>
          <p:cNvPr id="1343" name="Google Shape;1343;p83"/>
          <p:cNvSpPr txBox="1"/>
          <p:nvPr/>
        </p:nvSpPr>
        <p:spPr>
          <a:xfrm>
            <a:off x="3234078" y="4049505"/>
            <a:ext cx="2363700" cy="427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Instandhaltung</a:t>
            </a:r>
            <a:endParaRPr sz="1800">
              <a:solidFill>
                <a:schemeClr val="lt1"/>
              </a:solidFill>
              <a:latin typeface="Merriweather Black"/>
              <a:ea typeface="Merriweather Black"/>
              <a:cs typeface="Merriweather Black"/>
              <a:sym typeface="Merriweather Black"/>
            </a:endParaRPr>
          </a:p>
        </p:txBody>
      </p:sp>
      <p:sp>
        <p:nvSpPr>
          <p:cNvPr id="1344" name="Google Shape;1344;p83"/>
          <p:cNvSpPr txBox="1"/>
          <p:nvPr/>
        </p:nvSpPr>
        <p:spPr>
          <a:xfrm>
            <a:off x="5853973" y="3998629"/>
            <a:ext cx="2363700" cy="529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chemeClr val="dk2"/>
                </a:solidFill>
                <a:latin typeface="Inter"/>
                <a:ea typeface="Inter"/>
                <a:cs typeface="Inter"/>
                <a:sym typeface="Inter"/>
              </a:rPr>
              <a:t>Die Erde ist der dritte Planet von der Sonne</a:t>
            </a:r>
            <a:endParaRPr>
              <a:solidFill>
                <a:schemeClr val="dk2"/>
              </a:solidFill>
              <a:latin typeface="Inter"/>
              <a:ea typeface="Inter"/>
              <a:cs typeface="Inter"/>
              <a:sym typeface="Inter"/>
            </a:endParaRPr>
          </a:p>
        </p:txBody>
      </p:sp>
      <p:sp>
        <p:nvSpPr>
          <p:cNvPr id="1345" name="Google Shape;1345;p83"/>
          <p:cNvSpPr txBox="1"/>
          <p:nvPr/>
        </p:nvSpPr>
        <p:spPr>
          <a:xfrm>
            <a:off x="5320573" y="3310767"/>
            <a:ext cx="2363700" cy="529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chemeClr val="dk2"/>
                </a:solidFill>
                <a:latin typeface="Inter"/>
                <a:ea typeface="Inter"/>
                <a:cs typeface="Inter"/>
                <a:sym typeface="Inter"/>
              </a:rPr>
              <a:t>Der Saturn ist der sechste Planet</a:t>
            </a:r>
            <a:endParaRPr>
              <a:solidFill>
                <a:schemeClr val="dk2"/>
              </a:solidFill>
              <a:latin typeface="Inter"/>
              <a:ea typeface="Inter"/>
              <a:cs typeface="Inter"/>
              <a:sym typeface="Inter"/>
            </a:endParaRPr>
          </a:p>
        </p:txBody>
      </p:sp>
      <p:sp>
        <p:nvSpPr>
          <p:cNvPr id="1346" name="Google Shape;1346;p83"/>
          <p:cNvSpPr txBox="1"/>
          <p:nvPr/>
        </p:nvSpPr>
        <p:spPr>
          <a:xfrm>
            <a:off x="4787173" y="2622904"/>
            <a:ext cx="2363700" cy="529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chemeClr val="dk2"/>
                </a:solidFill>
                <a:latin typeface="Inter"/>
                <a:ea typeface="Inter"/>
                <a:cs typeface="Inter"/>
                <a:sym typeface="Inter"/>
              </a:rPr>
              <a:t>Obwohl er rot ist, ist der Mars sehr kalt</a:t>
            </a:r>
            <a:endParaRPr>
              <a:solidFill>
                <a:schemeClr val="dk2"/>
              </a:solidFill>
              <a:latin typeface="Inter"/>
              <a:ea typeface="Inter"/>
              <a:cs typeface="Inter"/>
              <a:sym typeface="Inter"/>
            </a:endParaRPr>
          </a:p>
        </p:txBody>
      </p:sp>
      <p:sp>
        <p:nvSpPr>
          <p:cNvPr id="1347" name="Google Shape;1347;p83"/>
          <p:cNvSpPr txBox="1"/>
          <p:nvPr/>
        </p:nvSpPr>
        <p:spPr>
          <a:xfrm>
            <a:off x="4253773" y="1935042"/>
            <a:ext cx="2363700" cy="529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chemeClr val="dk2"/>
                </a:solidFill>
                <a:latin typeface="Inter"/>
                <a:ea typeface="Inter"/>
                <a:cs typeface="Inter"/>
                <a:sym typeface="Inter"/>
              </a:rPr>
              <a:t>Jupiter ist der größte in unserem Sonnensystem!</a:t>
            </a:r>
            <a:endParaRPr>
              <a:solidFill>
                <a:schemeClr val="dk2"/>
              </a:solidFill>
              <a:latin typeface="Inter"/>
              <a:ea typeface="Inter"/>
              <a:cs typeface="Inter"/>
              <a:sym typeface="Inter"/>
            </a:endParaRPr>
          </a:p>
        </p:txBody>
      </p:sp>
      <p:sp>
        <p:nvSpPr>
          <p:cNvPr id="1348" name="Google Shape;1348;p83"/>
          <p:cNvSpPr txBox="1"/>
          <p:nvPr/>
        </p:nvSpPr>
        <p:spPr>
          <a:xfrm>
            <a:off x="3720371" y="1247179"/>
            <a:ext cx="2363700" cy="529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chemeClr val="dk2"/>
                </a:solidFill>
                <a:latin typeface="Inter"/>
                <a:ea typeface="Inter"/>
                <a:cs typeface="Inter"/>
                <a:sym typeface="Inter"/>
              </a:rPr>
              <a:t>Die Venus ist fast so groß wie die Erde</a:t>
            </a:r>
            <a:endParaRPr>
              <a:solidFill>
                <a:schemeClr val="dk2"/>
              </a:solidFill>
              <a:latin typeface="Inter"/>
              <a:ea typeface="Inter"/>
              <a:cs typeface="Inter"/>
              <a:sym typeface="Inter"/>
            </a:endParaRPr>
          </a:p>
        </p:txBody>
      </p:sp>
      <p:sp>
        <p:nvSpPr>
          <p:cNvPr id="1349" name="Google Shape;1349;p83"/>
          <p:cNvSpPr/>
          <p:nvPr/>
        </p:nvSpPr>
        <p:spPr>
          <a:xfrm rot="5400000">
            <a:off x="3574360" y="1472763"/>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83"/>
          <p:cNvSpPr/>
          <p:nvPr/>
        </p:nvSpPr>
        <p:spPr>
          <a:xfrm rot="5400000">
            <a:off x="4107760" y="2163038"/>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83"/>
          <p:cNvSpPr/>
          <p:nvPr/>
        </p:nvSpPr>
        <p:spPr>
          <a:xfrm rot="5400000">
            <a:off x="4641160" y="2849725"/>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83"/>
          <p:cNvSpPr/>
          <p:nvPr/>
        </p:nvSpPr>
        <p:spPr>
          <a:xfrm rot="5400000">
            <a:off x="5174560" y="3538775"/>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3"/>
          <p:cNvSpPr/>
          <p:nvPr/>
        </p:nvSpPr>
        <p:spPr>
          <a:xfrm rot="5400000">
            <a:off x="5707960" y="4226625"/>
            <a:ext cx="158100" cy="732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357"/>
        <p:cNvGrpSpPr/>
        <p:nvPr/>
      </p:nvGrpSpPr>
      <p:grpSpPr>
        <a:xfrm>
          <a:off x="0" y="0"/>
          <a:ext cx="0" cy="0"/>
          <a:chOff x="0" y="0"/>
          <a:chExt cx="0" cy="0"/>
        </a:xfrm>
      </p:grpSpPr>
      <p:sp>
        <p:nvSpPr>
          <p:cNvPr id="1358" name="Google Shape;1358;p84"/>
          <p:cNvSpPr txBox="1">
            <a:spLocks noGrp="1"/>
          </p:cNvSpPr>
          <p:nvPr>
            <p:ph type="title"/>
          </p:nvPr>
        </p:nvSpPr>
        <p:spPr>
          <a:xfrm>
            <a:off x="600225" y="375125"/>
            <a:ext cx="7943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Vertriebsstrategie</a:t>
            </a:r>
            <a:endParaRPr/>
          </a:p>
        </p:txBody>
      </p:sp>
      <p:sp>
        <p:nvSpPr>
          <p:cNvPr id="1359" name="Google Shape;1359;p84"/>
          <p:cNvSpPr/>
          <p:nvPr/>
        </p:nvSpPr>
        <p:spPr>
          <a:xfrm>
            <a:off x="906472" y="2671388"/>
            <a:ext cx="1588200" cy="415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Jahr 1</a:t>
            </a:r>
            <a:endParaRPr sz="1800">
              <a:solidFill>
                <a:schemeClr val="lt1"/>
              </a:solidFill>
              <a:latin typeface="Merriweather Black"/>
              <a:ea typeface="Merriweather Black"/>
              <a:cs typeface="Merriweather Black"/>
              <a:sym typeface="Merriweather Black"/>
            </a:endParaRPr>
          </a:p>
        </p:txBody>
      </p:sp>
      <p:sp>
        <p:nvSpPr>
          <p:cNvPr id="1360" name="Google Shape;1360;p84"/>
          <p:cNvSpPr txBox="1"/>
          <p:nvPr/>
        </p:nvSpPr>
        <p:spPr>
          <a:xfrm>
            <a:off x="906472" y="1238811"/>
            <a:ext cx="1588200" cy="1023300"/>
          </a:xfrm>
          <a:prstGeom prst="rect">
            <a:avLst/>
          </a:prstGeom>
          <a:noFill/>
          <a:ln>
            <a:noFill/>
          </a:ln>
        </p:spPr>
        <p:txBody>
          <a:bodyPr spcFirstLastPara="1" wrap="square" lIns="0" tIns="91425" rIns="0" bIns="91425" anchor="b"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Beschreibe deinen Plan hier</a:t>
            </a:r>
            <a:endParaRPr>
              <a:solidFill>
                <a:schemeClr val="dk2"/>
              </a:solidFill>
              <a:latin typeface="Inter"/>
              <a:ea typeface="Inter"/>
              <a:cs typeface="Inter"/>
              <a:sym typeface="Inter"/>
            </a:endParaRPr>
          </a:p>
        </p:txBody>
      </p:sp>
      <p:sp>
        <p:nvSpPr>
          <p:cNvPr id="1361" name="Google Shape;1361;p84"/>
          <p:cNvSpPr/>
          <p:nvPr/>
        </p:nvSpPr>
        <p:spPr>
          <a:xfrm>
            <a:off x="906472" y="3206540"/>
            <a:ext cx="1588200" cy="415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$25.000</a:t>
            </a:r>
            <a:endParaRPr sz="1800">
              <a:solidFill>
                <a:schemeClr val="dk1"/>
              </a:solidFill>
              <a:latin typeface="Merriweather Black"/>
              <a:ea typeface="Merriweather Black"/>
              <a:cs typeface="Merriweather Black"/>
              <a:sym typeface="Merriweather Black"/>
            </a:endParaRPr>
          </a:p>
        </p:txBody>
      </p:sp>
      <p:sp>
        <p:nvSpPr>
          <p:cNvPr id="1362" name="Google Shape;1362;p84"/>
          <p:cNvSpPr txBox="1"/>
          <p:nvPr/>
        </p:nvSpPr>
        <p:spPr>
          <a:xfrm>
            <a:off x="906472" y="3746861"/>
            <a:ext cx="1588200" cy="3459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Budget</a:t>
            </a:r>
            <a:endParaRPr>
              <a:solidFill>
                <a:schemeClr val="dk1"/>
              </a:solidFill>
              <a:latin typeface="Inter"/>
              <a:ea typeface="Inter"/>
              <a:cs typeface="Inter"/>
              <a:sym typeface="Inter"/>
            </a:endParaRPr>
          </a:p>
        </p:txBody>
      </p:sp>
      <p:sp>
        <p:nvSpPr>
          <p:cNvPr id="1363" name="Google Shape;1363;p84"/>
          <p:cNvSpPr/>
          <p:nvPr/>
        </p:nvSpPr>
        <p:spPr>
          <a:xfrm>
            <a:off x="2820628" y="2671388"/>
            <a:ext cx="1588200" cy="415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Jahr 2</a:t>
            </a:r>
            <a:endParaRPr sz="1800">
              <a:solidFill>
                <a:schemeClr val="lt1"/>
              </a:solidFill>
              <a:latin typeface="Merriweather Black"/>
              <a:ea typeface="Merriweather Black"/>
              <a:cs typeface="Merriweather Black"/>
              <a:sym typeface="Merriweather Black"/>
            </a:endParaRPr>
          </a:p>
        </p:txBody>
      </p:sp>
      <p:sp>
        <p:nvSpPr>
          <p:cNvPr id="1364" name="Google Shape;1364;p84"/>
          <p:cNvSpPr txBox="1"/>
          <p:nvPr/>
        </p:nvSpPr>
        <p:spPr>
          <a:xfrm>
            <a:off x="2820628" y="1238810"/>
            <a:ext cx="1588200" cy="1023300"/>
          </a:xfrm>
          <a:prstGeom prst="rect">
            <a:avLst/>
          </a:prstGeom>
          <a:noFill/>
          <a:ln>
            <a:noFill/>
          </a:ln>
        </p:spPr>
        <p:txBody>
          <a:bodyPr spcFirstLastPara="1" wrap="square" lIns="0" tIns="91425" rIns="0" bIns="91425" anchor="b"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Beschreibe deinen Plan hier</a:t>
            </a:r>
            <a:endParaRPr>
              <a:solidFill>
                <a:schemeClr val="dk2"/>
              </a:solidFill>
              <a:latin typeface="Inter"/>
              <a:ea typeface="Inter"/>
              <a:cs typeface="Inter"/>
              <a:sym typeface="Inter"/>
            </a:endParaRPr>
          </a:p>
        </p:txBody>
      </p:sp>
      <p:sp>
        <p:nvSpPr>
          <p:cNvPr id="1365" name="Google Shape;1365;p84"/>
          <p:cNvSpPr/>
          <p:nvPr/>
        </p:nvSpPr>
        <p:spPr>
          <a:xfrm>
            <a:off x="2820628" y="3206540"/>
            <a:ext cx="1588200" cy="415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$32.000</a:t>
            </a:r>
            <a:endParaRPr sz="1800">
              <a:solidFill>
                <a:schemeClr val="dk1"/>
              </a:solidFill>
              <a:latin typeface="Merriweather Black"/>
              <a:ea typeface="Merriweather Black"/>
              <a:cs typeface="Merriweather Black"/>
              <a:sym typeface="Merriweather Black"/>
            </a:endParaRPr>
          </a:p>
        </p:txBody>
      </p:sp>
      <p:sp>
        <p:nvSpPr>
          <p:cNvPr id="1366" name="Google Shape;1366;p84"/>
          <p:cNvSpPr txBox="1"/>
          <p:nvPr/>
        </p:nvSpPr>
        <p:spPr>
          <a:xfrm>
            <a:off x="2820628" y="3746861"/>
            <a:ext cx="1588200" cy="3459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Budget</a:t>
            </a:r>
            <a:endParaRPr>
              <a:solidFill>
                <a:schemeClr val="dk1"/>
              </a:solidFill>
              <a:latin typeface="Inter"/>
              <a:ea typeface="Inter"/>
              <a:cs typeface="Inter"/>
              <a:sym typeface="Inter"/>
            </a:endParaRPr>
          </a:p>
        </p:txBody>
      </p:sp>
      <p:sp>
        <p:nvSpPr>
          <p:cNvPr id="1367" name="Google Shape;1367;p84"/>
          <p:cNvSpPr/>
          <p:nvPr/>
        </p:nvSpPr>
        <p:spPr>
          <a:xfrm>
            <a:off x="4734779" y="2671388"/>
            <a:ext cx="1588200" cy="415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Jahr 3</a:t>
            </a:r>
            <a:endParaRPr sz="1800">
              <a:solidFill>
                <a:schemeClr val="lt1"/>
              </a:solidFill>
              <a:latin typeface="Merriweather Black"/>
              <a:ea typeface="Merriweather Black"/>
              <a:cs typeface="Merriweather Black"/>
              <a:sym typeface="Merriweather Black"/>
            </a:endParaRPr>
          </a:p>
        </p:txBody>
      </p:sp>
      <p:sp>
        <p:nvSpPr>
          <p:cNvPr id="1368" name="Google Shape;1368;p84"/>
          <p:cNvSpPr txBox="1"/>
          <p:nvPr/>
        </p:nvSpPr>
        <p:spPr>
          <a:xfrm>
            <a:off x="4734779" y="1238810"/>
            <a:ext cx="1588200" cy="1023300"/>
          </a:xfrm>
          <a:prstGeom prst="rect">
            <a:avLst/>
          </a:prstGeom>
          <a:noFill/>
          <a:ln>
            <a:noFill/>
          </a:ln>
        </p:spPr>
        <p:txBody>
          <a:bodyPr spcFirstLastPara="1" wrap="square" lIns="0" tIns="91425" rIns="0" bIns="91425" anchor="b"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Beschreibe deinen Plan hier</a:t>
            </a:r>
            <a:endParaRPr>
              <a:solidFill>
                <a:schemeClr val="dk2"/>
              </a:solidFill>
              <a:latin typeface="Inter"/>
              <a:ea typeface="Inter"/>
              <a:cs typeface="Inter"/>
              <a:sym typeface="Inter"/>
            </a:endParaRPr>
          </a:p>
        </p:txBody>
      </p:sp>
      <p:sp>
        <p:nvSpPr>
          <p:cNvPr id="1369" name="Google Shape;1369;p84"/>
          <p:cNvSpPr/>
          <p:nvPr/>
        </p:nvSpPr>
        <p:spPr>
          <a:xfrm>
            <a:off x="4734779" y="3206540"/>
            <a:ext cx="1588200" cy="415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$39.000</a:t>
            </a:r>
            <a:endParaRPr sz="1800">
              <a:solidFill>
                <a:schemeClr val="dk1"/>
              </a:solidFill>
              <a:latin typeface="Merriweather Black"/>
              <a:ea typeface="Merriweather Black"/>
              <a:cs typeface="Merriweather Black"/>
              <a:sym typeface="Merriweather Black"/>
            </a:endParaRPr>
          </a:p>
        </p:txBody>
      </p:sp>
      <p:sp>
        <p:nvSpPr>
          <p:cNvPr id="1370" name="Google Shape;1370;p84"/>
          <p:cNvSpPr txBox="1"/>
          <p:nvPr/>
        </p:nvSpPr>
        <p:spPr>
          <a:xfrm>
            <a:off x="4734779" y="3746861"/>
            <a:ext cx="1588200" cy="3459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Budget</a:t>
            </a:r>
            <a:endParaRPr>
              <a:solidFill>
                <a:schemeClr val="dk1"/>
              </a:solidFill>
              <a:latin typeface="Inter"/>
              <a:ea typeface="Inter"/>
              <a:cs typeface="Inter"/>
              <a:sym typeface="Inter"/>
            </a:endParaRPr>
          </a:p>
        </p:txBody>
      </p:sp>
      <p:sp>
        <p:nvSpPr>
          <p:cNvPr id="1371" name="Google Shape;1371;p84"/>
          <p:cNvSpPr/>
          <p:nvPr/>
        </p:nvSpPr>
        <p:spPr>
          <a:xfrm>
            <a:off x="6648934" y="2671388"/>
            <a:ext cx="1588200" cy="415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lt1"/>
                </a:solidFill>
                <a:latin typeface="Merriweather Black"/>
                <a:ea typeface="Merriweather Black"/>
                <a:cs typeface="Merriweather Black"/>
                <a:sym typeface="Merriweather Black"/>
              </a:rPr>
              <a:t>Jahr 4</a:t>
            </a:r>
            <a:endParaRPr sz="1800">
              <a:solidFill>
                <a:schemeClr val="lt1"/>
              </a:solidFill>
              <a:latin typeface="Merriweather Black"/>
              <a:ea typeface="Merriweather Black"/>
              <a:cs typeface="Merriweather Black"/>
              <a:sym typeface="Merriweather Black"/>
            </a:endParaRPr>
          </a:p>
        </p:txBody>
      </p:sp>
      <p:sp>
        <p:nvSpPr>
          <p:cNvPr id="1372" name="Google Shape;1372;p84"/>
          <p:cNvSpPr txBox="1"/>
          <p:nvPr/>
        </p:nvSpPr>
        <p:spPr>
          <a:xfrm>
            <a:off x="6648934" y="1238810"/>
            <a:ext cx="1588200" cy="1023300"/>
          </a:xfrm>
          <a:prstGeom prst="rect">
            <a:avLst/>
          </a:prstGeom>
          <a:noFill/>
          <a:ln>
            <a:noFill/>
          </a:ln>
        </p:spPr>
        <p:txBody>
          <a:bodyPr spcFirstLastPara="1" wrap="square" lIns="0" tIns="91425" rIns="0" bIns="91425" anchor="b" anchorCtr="0">
            <a:noAutofit/>
          </a:bodyPr>
          <a:lstStyle/>
          <a:p>
            <a:pPr marL="0" lvl="0" indent="0" algn="ctr" rtl="0">
              <a:spcBef>
                <a:spcPts val="0"/>
              </a:spcBef>
              <a:spcAft>
                <a:spcPts val="0"/>
              </a:spcAft>
              <a:buNone/>
            </a:pPr>
            <a:r>
              <a:rPr lang="de">
                <a:solidFill>
                  <a:schemeClr val="dk2"/>
                </a:solidFill>
                <a:latin typeface="Inter"/>
                <a:ea typeface="Inter"/>
                <a:cs typeface="Inter"/>
                <a:sym typeface="Inter"/>
              </a:rPr>
              <a:t>Beschreibe deinen Plan hier</a:t>
            </a:r>
            <a:endParaRPr>
              <a:solidFill>
                <a:schemeClr val="dk2"/>
              </a:solidFill>
              <a:latin typeface="Inter"/>
              <a:ea typeface="Inter"/>
              <a:cs typeface="Inter"/>
              <a:sym typeface="Inter"/>
            </a:endParaRPr>
          </a:p>
        </p:txBody>
      </p:sp>
      <p:sp>
        <p:nvSpPr>
          <p:cNvPr id="1373" name="Google Shape;1373;p84"/>
          <p:cNvSpPr/>
          <p:nvPr/>
        </p:nvSpPr>
        <p:spPr>
          <a:xfrm>
            <a:off x="6648934" y="3206540"/>
            <a:ext cx="1588200" cy="415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a:solidFill>
                  <a:schemeClr val="dk1"/>
                </a:solidFill>
                <a:latin typeface="Merriweather Black"/>
                <a:ea typeface="Merriweather Black"/>
                <a:cs typeface="Merriweather Black"/>
                <a:sym typeface="Merriweather Black"/>
              </a:rPr>
              <a:t>$45.000</a:t>
            </a:r>
            <a:endParaRPr sz="1800">
              <a:solidFill>
                <a:schemeClr val="dk1"/>
              </a:solidFill>
              <a:latin typeface="Merriweather Black"/>
              <a:ea typeface="Merriweather Black"/>
              <a:cs typeface="Merriweather Black"/>
              <a:sym typeface="Merriweather Black"/>
            </a:endParaRPr>
          </a:p>
        </p:txBody>
      </p:sp>
      <p:sp>
        <p:nvSpPr>
          <p:cNvPr id="1374" name="Google Shape;1374;p84"/>
          <p:cNvSpPr txBox="1"/>
          <p:nvPr/>
        </p:nvSpPr>
        <p:spPr>
          <a:xfrm>
            <a:off x="6648934" y="3746861"/>
            <a:ext cx="1588200" cy="3459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1"/>
                </a:solidFill>
                <a:latin typeface="Inter"/>
                <a:ea typeface="Inter"/>
                <a:cs typeface="Inter"/>
                <a:sym typeface="Inter"/>
              </a:rPr>
              <a:t>Budget</a:t>
            </a:r>
            <a:endParaRPr>
              <a:solidFill>
                <a:schemeClr val="dk1"/>
              </a:solidFill>
              <a:latin typeface="Inter"/>
              <a:ea typeface="Inter"/>
              <a:cs typeface="Inter"/>
              <a:sym typeface="Inter"/>
            </a:endParaRPr>
          </a:p>
        </p:txBody>
      </p:sp>
      <p:cxnSp>
        <p:nvCxnSpPr>
          <p:cNvPr id="1375" name="Google Shape;1375;p84"/>
          <p:cNvCxnSpPr>
            <a:stCxn id="1363" idx="1"/>
            <a:endCxn id="1359" idx="3"/>
          </p:cNvCxnSpPr>
          <p:nvPr/>
        </p:nvCxnSpPr>
        <p:spPr>
          <a:xfrm rot="10800000">
            <a:off x="2494528" y="2879138"/>
            <a:ext cx="326100" cy="0"/>
          </a:xfrm>
          <a:prstGeom prst="straightConnector1">
            <a:avLst/>
          </a:prstGeom>
          <a:noFill/>
          <a:ln w="19050" cap="flat" cmpd="sng">
            <a:solidFill>
              <a:schemeClr val="dk1"/>
            </a:solidFill>
            <a:prstDash val="solid"/>
            <a:round/>
            <a:headEnd type="none" w="med" len="med"/>
            <a:tailEnd type="none" w="med" len="med"/>
          </a:ln>
        </p:spPr>
      </p:cxnSp>
      <p:cxnSp>
        <p:nvCxnSpPr>
          <p:cNvPr id="1376" name="Google Shape;1376;p84"/>
          <p:cNvCxnSpPr>
            <a:stCxn id="1367" idx="1"/>
            <a:endCxn id="1363" idx="3"/>
          </p:cNvCxnSpPr>
          <p:nvPr/>
        </p:nvCxnSpPr>
        <p:spPr>
          <a:xfrm rot="10800000">
            <a:off x="4408679" y="2879138"/>
            <a:ext cx="326100" cy="0"/>
          </a:xfrm>
          <a:prstGeom prst="straightConnector1">
            <a:avLst/>
          </a:prstGeom>
          <a:noFill/>
          <a:ln w="19050" cap="flat" cmpd="sng">
            <a:solidFill>
              <a:schemeClr val="dk1"/>
            </a:solidFill>
            <a:prstDash val="solid"/>
            <a:round/>
            <a:headEnd type="none" w="med" len="med"/>
            <a:tailEnd type="none" w="med" len="med"/>
          </a:ln>
        </p:spPr>
      </p:cxnSp>
      <p:cxnSp>
        <p:nvCxnSpPr>
          <p:cNvPr id="1377" name="Google Shape;1377;p84"/>
          <p:cNvCxnSpPr>
            <a:stCxn id="1371" idx="1"/>
            <a:endCxn id="1367" idx="3"/>
          </p:cNvCxnSpPr>
          <p:nvPr/>
        </p:nvCxnSpPr>
        <p:spPr>
          <a:xfrm rot="10800000">
            <a:off x="6322834" y="2879138"/>
            <a:ext cx="326100" cy="0"/>
          </a:xfrm>
          <a:prstGeom prst="straightConnector1">
            <a:avLst/>
          </a:prstGeom>
          <a:noFill/>
          <a:ln w="19050" cap="flat" cmpd="sng">
            <a:solidFill>
              <a:schemeClr val="dk1"/>
            </a:solidFill>
            <a:prstDash val="solid"/>
            <a:round/>
            <a:headEnd type="none" w="med" len="med"/>
            <a:tailEnd type="none" w="med" len="med"/>
          </a:ln>
        </p:spPr>
      </p:cxnSp>
      <p:cxnSp>
        <p:nvCxnSpPr>
          <p:cNvPr id="1378" name="Google Shape;1378;p84"/>
          <p:cNvCxnSpPr>
            <a:endCxn id="1371" idx="3"/>
          </p:cNvCxnSpPr>
          <p:nvPr/>
        </p:nvCxnSpPr>
        <p:spPr>
          <a:xfrm rot="10800000">
            <a:off x="8237134" y="2879138"/>
            <a:ext cx="317100" cy="0"/>
          </a:xfrm>
          <a:prstGeom prst="straightConnector1">
            <a:avLst/>
          </a:prstGeom>
          <a:noFill/>
          <a:ln w="19050" cap="flat" cmpd="sng">
            <a:solidFill>
              <a:schemeClr val="dk1"/>
            </a:solidFill>
            <a:prstDash val="solid"/>
            <a:round/>
            <a:headEnd type="none" w="med" len="med"/>
            <a:tailEnd type="none" w="med" len="med"/>
          </a:ln>
        </p:spPr>
      </p:cxnSp>
      <p:cxnSp>
        <p:nvCxnSpPr>
          <p:cNvPr id="1379" name="Google Shape;1379;p84"/>
          <p:cNvCxnSpPr>
            <a:stCxn id="1359" idx="1"/>
          </p:cNvCxnSpPr>
          <p:nvPr/>
        </p:nvCxnSpPr>
        <p:spPr>
          <a:xfrm rot="10800000">
            <a:off x="589372" y="2879138"/>
            <a:ext cx="317100" cy="0"/>
          </a:xfrm>
          <a:prstGeom prst="straightConnector1">
            <a:avLst/>
          </a:prstGeom>
          <a:noFill/>
          <a:ln w="19050" cap="flat" cmpd="sng">
            <a:solidFill>
              <a:schemeClr val="dk1"/>
            </a:solidFill>
            <a:prstDash val="solid"/>
            <a:round/>
            <a:headEnd type="none" w="med" len="med"/>
            <a:tailEnd type="none" w="med" len="med"/>
          </a:ln>
        </p:spPr>
      </p:cxnSp>
      <p:sp>
        <p:nvSpPr>
          <p:cNvPr id="1380" name="Google Shape;1380;p84"/>
          <p:cNvSpPr/>
          <p:nvPr/>
        </p:nvSpPr>
        <p:spPr>
          <a:xfrm>
            <a:off x="1586722" y="2329860"/>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84"/>
          <p:cNvSpPr/>
          <p:nvPr/>
        </p:nvSpPr>
        <p:spPr>
          <a:xfrm>
            <a:off x="3500878" y="2329860"/>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84"/>
          <p:cNvSpPr/>
          <p:nvPr/>
        </p:nvSpPr>
        <p:spPr>
          <a:xfrm>
            <a:off x="5415029" y="2329860"/>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84"/>
          <p:cNvSpPr/>
          <p:nvPr/>
        </p:nvSpPr>
        <p:spPr>
          <a:xfrm>
            <a:off x="7329184" y="2329860"/>
            <a:ext cx="227700" cy="105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387"/>
        <p:cNvGrpSpPr/>
        <p:nvPr/>
      </p:nvGrpSpPr>
      <p:grpSpPr>
        <a:xfrm>
          <a:off x="0" y="0"/>
          <a:ext cx="0" cy="0"/>
          <a:chOff x="0" y="0"/>
          <a:chExt cx="0" cy="0"/>
        </a:xfrm>
      </p:grpSpPr>
      <p:sp>
        <p:nvSpPr>
          <p:cNvPr id="1388" name="Google Shape;1388;p85"/>
          <p:cNvSpPr txBox="1">
            <a:spLocks noGrp="1"/>
          </p:cNvSpPr>
          <p:nvPr>
            <p:ph type="subTitle" idx="5"/>
          </p:nvPr>
        </p:nvSpPr>
        <p:spPr>
          <a:xfrm>
            <a:off x="3411076" y="3187100"/>
            <a:ext cx="2321700" cy="67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Hier kannst du über diese Person sprechen</a:t>
            </a:r>
            <a:endParaRPr/>
          </a:p>
        </p:txBody>
      </p:sp>
      <p:sp>
        <p:nvSpPr>
          <p:cNvPr id="1389" name="Google Shape;1389;p85"/>
          <p:cNvSpPr txBox="1">
            <a:spLocks noGrp="1"/>
          </p:cNvSpPr>
          <p:nvPr>
            <p:ph type="subTitle" idx="6"/>
          </p:nvPr>
        </p:nvSpPr>
        <p:spPr>
          <a:xfrm>
            <a:off x="5965900" y="3187100"/>
            <a:ext cx="2321700" cy="67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Hier kannst du über diese Person sprechen</a:t>
            </a:r>
            <a:endParaRPr/>
          </a:p>
        </p:txBody>
      </p:sp>
      <p:pic>
        <p:nvPicPr>
          <p:cNvPr id="1390" name="Google Shape;1390;p85"/>
          <p:cNvPicPr preferRelativeResize="0"/>
          <p:nvPr/>
        </p:nvPicPr>
        <p:blipFill rotWithShape="1">
          <a:blip r:embed="rId3">
            <a:alphaModFix/>
          </a:blip>
          <a:srcRect l="12908" t="13319" r="12908" b="18131"/>
          <a:stretch/>
        </p:blipFill>
        <p:spPr>
          <a:xfrm>
            <a:off x="3956026" y="1563475"/>
            <a:ext cx="1231800" cy="1231800"/>
          </a:xfrm>
          <a:prstGeom prst="rect">
            <a:avLst/>
          </a:prstGeom>
          <a:noFill/>
          <a:ln>
            <a:noFill/>
          </a:ln>
        </p:spPr>
      </p:pic>
      <p:sp>
        <p:nvSpPr>
          <p:cNvPr id="1391" name="Google Shape;1391;p85"/>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Unser Team</a:t>
            </a:r>
            <a:endParaRPr/>
          </a:p>
        </p:txBody>
      </p:sp>
      <p:sp>
        <p:nvSpPr>
          <p:cNvPr id="1392" name="Google Shape;1392;p85"/>
          <p:cNvSpPr txBox="1">
            <a:spLocks noGrp="1"/>
          </p:cNvSpPr>
          <p:nvPr>
            <p:ph type="title" idx="2"/>
          </p:nvPr>
        </p:nvSpPr>
        <p:spPr>
          <a:xfrm>
            <a:off x="5965903" y="2753325"/>
            <a:ext cx="23217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Angela Ritcher</a:t>
            </a:r>
            <a:endParaRPr/>
          </a:p>
        </p:txBody>
      </p:sp>
      <p:sp>
        <p:nvSpPr>
          <p:cNvPr id="1393" name="Google Shape;1393;p85"/>
          <p:cNvSpPr txBox="1">
            <a:spLocks noGrp="1"/>
          </p:cNvSpPr>
          <p:nvPr>
            <p:ph type="title" idx="3"/>
          </p:nvPr>
        </p:nvSpPr>
        <p:spPr>
          <a:xfrm>
            <a:off x="860775" y="2753325"/>
            <a:ext cx="23217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Erika Newman</a:t>
            </a:r>
            <a:endParaRPr/>
          </a:p>
        </p:txBody>
      </p:sp>
      <p:pic>
        <p:nvPicPr>
          <p:cNvPr id="1394" name="Google Shape;1394;p85"/>
          <p:cNvPicPr preferRelativeResize="0"/>
          <p:nvPr/>
        </p:nvPicPr>
        <p:blipFill rotWithShape="1">
          <a:blip r:embed="rId4">
            <a:alphaModFix/>
          </a:blip>
          <a:srcRect l="21001" t="3393" r="21001" b="44561"/>
          <a:stretch/>
        </p:blipFill>
        <p:spPr>
          <a:xfrm>
            <a:off x="1405525" y="1563475"/>
            <a:ext cx="1231800" cy="1231800"/>
          </a:xfrm>
          <a:prstGeom prst="rect">
            <a:avLst/>
          </a:prstGeom>
          <a:noFill/>
          <a:ln>
            <a:noFill/>
          </a:ln>
        </p:spPr>
      </p:pic>
      <p:pic>
        <p:nvPicPr>
          <p:cNvPr id="1395" name="Google Shape;1395;p85"/>
          <p:cNvPicPr preferRelativeResize="0"/>
          <p:nvPr/>
        </p:nvPicPr>
        <p:blipFill rotWithShape="1">
          <a:blip r:embed="rId5">
            <a:alphaModFix/>
          </a:blip>
          <a:srcRect l="20817" t="11975" r="12027" b="21675"/>
          <a:stretch/>
        </p:blipFill>
        <p:spPr>
          <a:xfrm>
            <a:off x="6510850" y="1563475"/>
            <a:ext cx="1231800" cy="1231800"/>
          </a:xfrm>
          <a:prstGeom prst="rect">
            <a:avLst/>
          </a:prstGeom>
          <a:noFill/>
          <a:ln>
            <a:noFill/>
          </a:ln>
        </p:spPr>
      </p:pic>
      <p:sp>
        <p:nvSpPr>
          <p:cNvPr id="1396" name="Google Shape;1396;p85"/>
          <p:cNvSpPr txBox="1">
            <a:spLocks noGrp="1"/>
          </p:cNvSpPr>
          <p:nvPr>
            <p:ph type="title" idx="4"/>
          </p:nvPr>
        </p:nvSpPr>
        <p:spPr>
          <a:xfrm>
            <a:off x="3411076" y="2753325"/>
            <a:ext cx="23217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Derek Klein</a:t>
            </a:r>
            <a:endParaRPr/>
          </a:p>
        </p:txBody>
      </p:sp>
      <p:sp>
        <p:nvSpPr>
          <p:cNvPr id="1397" name="Google Shape;1397;p85"/>
          <p:cNvSpPr txBox="1">
            <a:spLocks noGrp="1"/>
          </p:cNvSpPr>
          <p:nvPr>
            <p:ph type="subTitle" idx="1"/>
          </p:nvPr>
        </p:nvSpPr>
        <p:spPr>
          <a:xfrm>
            <a:off x="856250" y="3187100"/>
            <a:ext cx="2321700" cy="67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Hier kannst du über diese Person sprechen</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401"/>
        <p:cNvGrpSpPr/>
        <p:nvPr/>
      </p:nvGrpSpPr>
      <p:grpSpPr>
        <a:xfrm>
          <a:off x="0" y="0"/>
          <a:ext cx="0" cy="0"/>
          <a:chOff x="0" y="0"/>
          <a:chExt cx="0" cy="0"/>
        </a:xfrm>
      </p:grpSpPr>
      <p:sp>
        <p:nvSpPr>
          <p:cNvPr id="1402" name="Google Shape;1402;p86"/>
          <p:cNvSpPr txBox="1">
            <a:spLocks noGrp="1"/>
          </p:cNvSpPr>
          <p:nvPr>
            <p:ph type="subTitle" idx="1"/>
          </p:nvPr>
        </p:nvSpPr>
        <p:spPr>
          <a:xfrm>
            <a:off x="810950" y="2298500"/>
            <a:ext cx="2706000" cy="139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
              <a:t>Du kannst das Bild auf dem Bildschirm durch dein eigenes Werk ersetzen. Rechtsklick einfach darauf und wähle "Bild ersetzen"</a:t>
            </a:r>
            <a:endParaRPr/>
          </a:p>
        </p:txBody>
      </p:sp>
      <p:sp>
        <p:nvSpPr>
          <p:cNvPr id="1403" name="Google Shape;1403;p86"/>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Unsere Webseite</a:t>
            </a:r>
            <a:endParaRPr/>
          </a:p>
        </p:txBody>
      </p:sp>
      <p:grpSp>
        <p:nvGrpSpPr>
          <p:cNvPr id="1404" name="Google Shape;1404;p86"/>
          <p:cNvGrpSpPr/>
          <p:nvPr/>
        </p:nvGrpSpPr>
        <p:grpSpPr>
          <a:xfrm>
            <a:off x="3956382" y="1325820"/>
            <a:ext cx="4245046" cy="3266755"/>
            <a:chOff x="1773200" y="633650"/>
            <a:chExt cx="2600175" cy="2001075"/>
          </a:xfrm>
        </p:grpSpPr>
        <p:sp>
          <p:nvSpPr>
            <p:cNvPr id="1405" name="Google Shape;1405;p86"/>
            <p:cNvSpPr/>
            <p:nvPr/>
          </p:nvSpPr>
          <p:spPr>
            <a:xfrm>
              <a:off x="1773200" y="633650"/>
              <a:ext cx="2600175" cy="1599875"/>
            </a:xfrm>
            <a:custGeom>
              <a:avLst/>
              <a:gdLst/>
              <a:ahLst/>
              <a:cxnLst/>
              <a:rect l="l" t="t" r="r" b="b"/>
              <a:pathLst>
                <a:path w="104007" h="63995" extrusionOk="0">
                  <a:moveTo>
                    <a:pt x="100073" y="4525"/>
                  </a:moveTo>
                  <a:lnTo>
                    <a:pt x="100073" y="59470"/>
                  </a:lnTo>
                  <a:lnTo>
                    <a:pt x="3844" y="59470"/>
                  </a:lnTo>
                  <a:lnTo>
                    <a:pt x="3844" y="4525"/>
                  </a:lnTo>
                  <a:close/>
                  <a:moveTo>
                    <a:pt x="3253" y="0"/>
                  </a:moveTo>
                  <a:cubicBezTo>
                    <a:pt x="1479" y="0"/>
                    <a:pt x="0" y="1449"/>
                    <a:pt x="0" y="3253"/>
                  </a:cubicBezTo>
                  <a:lnTo>
                    <a:pt x="0" y="60742"/>
                  </a:lnTo>
                  <a:cubicBezTo>
                    <a:pt x="0" y="62516"/>
                    <a:pt x="1420" y="63995"/>
                    <a:pt x="3253" y="63995"/>
                  </a:cubicBezTo>
                  <a:lnTo>
                    <a:pt x="100753" y="63995"/>
                  </a:lnTo>
                  <a:cubicBezTo>
                    <a:pt x="102528" y="63995"/>
                    <a:pt x="104006" y="62546"/>
                    <a:pt x="104006" y="60742"/>
                  </a:cubicBezTo>
                  <a:lnTo>
                    <a:pt x="104006" y="3253"/>
                  </a:lnTo>
                  <a:cubicBezTo>
                    <a:pt x="103977" y="1479"/>
                    <a:pt x="102528" y="0"/>
                    <a:pt x="1007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86"/>
            <p:cNvSpPr/>
            <p:nvPr/>
          </p:nvSpPr>
          <p:spPr>
            <a:xfrm>
              <a:off x="2580525" y="2262350"/>
              <a:ext cx="1046875" cy="372375"/>
            </a:xfrm>
            <a:custGeom>
              <a:avLst/>
              <a:gdLst/>
              <a:ahLst/>
              <a:cxnLst/>
              <a:rect l="l" t="t" r="r" b="b"/>
              <a:pathLst>
                <a:path w="41875" h="14895" extrusionOk="0">
                  <a:moveTo>
                    <a:pt x="8517" y="0"/>
                  </a:moveTo>
                  <a:lnTo>
                    <a:pt x="8517" y="7305"/>
                  </a:lnTo>
                  <a:cubicBezTo>
                    <a:pt x="8517" y="7305"/>
                    <a:pt x="8606" y="9256"/>
                    <a:pt x="6743" y="10735"/>
                  </a:cubicBezTo>
                  <a:cubicBezTo>
                    <a:pt x="4880" y="12214"/>
                    <a:pt x="2543" y="13367"/>
                    <a:pt x="2543" y="13367"/>
                  </a:cubicBezTo>
                  <a:cubicBezTo>
                    <a:pt x="2543" y="13367"/>
                    <a:pt x="0" y="14727"/>
                    <a:pt x="3726" y="14846"/>
                  </a:cubicBezTo>
                  <a:cubicBezTo>
                    <a:pt x="5826" y="14875"/>
                    <a:pt x="12391" y="14875"/>
                    <a:pt x="17211" y="14875"/>
                  </a:cubicBezTo>
                  <a:lnTo>
                    <a:pt x="24693" y="14875"/>
                  </a:lnTo>
                  <a:cubicBezTo>
                    <a:pt x="27464" y="14875"/>
                    <a:pt x="30786" y="14894"/>
                    <a:pt x="33516" y="14894"/>
                  </a:cubicBezTo>
                  <a:cubicBezTo>
                    <a:pt x="35564" y="14894"/>
                    <a:pt x="37278" y="14884"/>
                    <a:pt x="38178" y="14846"/>
                  </a:cubicBezTo>
                  <a:cubicBezTo>
                    <a:pt x="41875" y="14786"/>
                    <a:pt x="39331" y="13397"/>
                    <a:pt x="39331" y="13397"/>
                  </a:cubicBezTo>
                  <a:cubicBezTo>
                    <a:pt x="39331" y="13397"/>
                    <a:pt x="36995" y="12214"/>
                    <a:pt x="35162" y="10794"/>
                  </a:cubicBezTo>
                  <a:cubicBezTo>
                    <a:pt x="33299" y="9316"/>
                    <a:pt x="33387" y="7334"/>
                    <a:pt x="33387" y="7334"/>
                  </a:cubicBezTo>
                  <a:lnTo>
                    <a:pt x="333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7" name="Google Shape;1407;p86"/>
          <p:cNvPicPr preferRelativeResize="0"/>
          <p:nvPr/>
        </p:nvPicPr>
        <p:blipFill>
          <a:blip r:embed="rId3">
            <a:alphaModFix/>
          </a:blip>
          <a:stretch>
            <a:fillRect/>
          </a:stretch>
        </p:blipFill>
        <p:spPr>
          <a:xfrm>
            <a:off x="4114800" y="1511950"/>
            <a:ext cx="3962126" cy="2264375"/>
          </a:xfrm>
          <a:prstGeom prst="rect">
            <a:avLst/>
          </a:prstGeom>
          <a:noFill/>
          <a:ln>
            <a:noFill/>
          </a:ln>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1411"/>
        <p:cNvGrpSpPr/>
        <p:nvPr/>
      </p:nvGrpSpPr>
      <p:grpSpPr>
        <a:xfrm>
          <a:off x="0" y="0"/>
          <a:ext cx="0" cy="0"/>
          <a:chOff x="0" y="0"/>
          <a:chExt cx="0" cy="0"/>
        </a:xfrm>
      </p:grpSpPr>
      <p:sp>
        <p:nvSpPr>
          <p:cNvPr id="1412" name="Google Shape;1412;p87"/>
          <p:cNvSpPr txBox="1">
            <a:spLocks noGrp="1"/>
          </p:cNvSpPr>
          <p:nvPr>
            <p:ph type="ctrTitle"/>
          </p:nvPr>
        </p:nvSpPr>
        <p:spPr>
          <a:xfrm>
            <a:off x="2288000" y="671471"/>
            <a:ext cx="4568100" cy="118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a:t>Danke!</a:t>
            </a:r>
            <a:endParaRPr/>
          </a:p>
        </p:txBody>
      </p:sp>
      <p:sp>
        <p:nvSpPr>
          <p:cNvPr id="1413" name="Google Shape;1413;p87"/>
          <p:cNvSpPr txBox="1">
            <a:spLocks noGrp="1"/>
          </p:cNvSpPr>
          <p:nvPr>
            <p:ph type="subTitle" idx="1"/>
          </p:nvPr>
        </p:nvSpPr>
        <p:spPr>
          <a:xfrm>
            <a:off x="2288000" y="1611293"/>
            <a:ext cx="45681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Gibt es noch Fragen?</a:t>
            </a:r>
            <a:endParaRPr/>
          </a:p>
        </p:txBody>
      </p:sp>
      <p:sp>
        <p:nvSpPr>
          <p:cNvPr id="1414" name="Google Shape;1414;p87"/>
          <p:cNvSpPr txBox="1">
            <a:spLocks noGrp="1"/>
          </p:cNvSpPr>
          <p:nvPr>
            <p:ph type="subTitle" idx="2"/>
          </p:nvPr>
        </p:nvSpPr>
        <p:spPr>
          <a:xfrm>
            <a:off x="2757325" y="2049973"/>
            <a:ext cx="3629400" cy="74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rPr>
              <a:t>youremail@freepik.com </a:t>
            </a:r>
            <a:endParaRPr>
              <a:solidFill>
                <a:schemeClr val="dk2"/>
              </a:solidFill>
            </a:endParaRPr>
          </a:p>
          <a:p>
            <a:pPr marL="0" lvl="0" indent="0" algn="ctr" rtl="0">
              <a:spcBef>
                <a:spcPts val="0"/>
              </a:spcBef>
              <a:spcAft>
                <a:spcPts val="0"/>
              </a:spcAft>
              <a:buNone/>
            </a:pPr>
            <a:r>
              <a:rPr lang="de">
                <a:solidFill>
                  <a:schemeClr val="dk2"/>
                </a:solidFill>
              </a:rPr>
              <a:t>+39  620 421 838 </a:t>
            </a:r>
            <a:endParaRPr>
              <a:solidFill>
                <a:schemeClr val="dk2"/>
              </a:solidFill>
            </a:endParaRPr>
          </a:p>
          <a:p>
            <a:pPr marL="0" lvl="0" indent="0" algn="ctr" rtl="0">
              <a:spcBef>
                <a:spcPts val="0"/>
              </a:spcBef>
              <a:spcAft>
                <a:spcPts val="0"/>
              </a:spcAft>
              <a:buNone/>
            </a:pPr>
            <a:r>
              <a:rPr lang="de">
                <a:solidFill>
                  <a:schemeClr val="dk2"/>
                </a:solidFill>
              </a:rPr>
              <a:t>yourcompany.com</a:t>
            </a:r>
            <a:endParaRPr>
              <a:solidFill>
                <a:schemeClr val="dk2"/>
              </a:solidFill>
            </a:endParaRPr>
          </a:p>
        </p:txBody>
      </p:sp>
      <p:sp>
        <p:nvSpPr>
          <p:cNvPr id="1415" name="Google Shape;1415;p87"/>
          <p:cNvSpPr/>
          <p:nvPr/>
        </p:nvSpPr>
        <p:spPr>
          <a:xfrm>
            <a:off x="3949684" y="2993968"/>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nvGrpSpPr>
          <p:cNvPr id="1416" name="Google Shape;1416;p87"/>
          <p:cNvGrpSpPr/>
          <p:nvPr/>
        </p:nvGrpSpPr>
        <p:grpSpPr>
          <a:xfrm>
            <a:off x="4399156" y="2993968"/>
            <a:ext cx="346056" cy="345674"/>
            <a:chOff x="3303268" y="3817349"/>
            <a:chExt cx="346056" cy="345674"/>
          </a:xfrm>
        </p:grpSpPr>
        <p:sp>
          <p:nvSpPr>
            <p:cNvPr id="1417" name="Google Shape;1417;p87"/>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1418" name="Google Shape;1418;p8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1419" name="Google Shape;1419;p8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1420" name="Google Shape;1420;p8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grpSp>
        <p:nvGrpSpPr>
          <p:cNvPr id="1421" name="Google Shape;1421;p87"/>
          <p:cNvGrpSpPr/>
          <p:nvPr/>
        </p:nvGrpSpPr>
        <p:grpSpPr>
          <a:xfrm>
            <a:off x="4848245" y="2993968"/>
            <a:ext cx="346056" cy="345674"/>
            <a:chOff x="3752358" y="3817349"/>
            <a:chExt cx="346056" cy="345674"/>
          </a:xfrm>
        </p:grpSpPr>
        <p:sp>
          <p:nvSpPr>
            <p:cNvPr id="1422" name="Google Shape;1422;p87"/>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1423" name="Google Shape;1423;p87"/>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1424" name="Google Shape;1424;p87"/>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1425" name="Google Shape;1425;p87"/>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sp>
        <p:nvSpPr>
          <p:cNvPr id="1426" name="Google Shape;1426;p87"/>
          <p:cNvSpPr txBox="1"/>
          <p:nvPr/>
        </p:nvSpPr>
        <p:spPr>
          <a:xfrm>
            <a:off x="3046100" y="4311072"/>
            <a:ext cx="3000000" cy="3456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de" sz="1200">
                <a:solidFill>
                  <a:srgbClr val="434343"/>
                </a:solidFill>
                <a:latin typeface="Inter"/>
                <a:ea typeface="Inter"/>
                <a:cs typeface="Inter"/>
                <a:sym typeface="Inter"/>
              </a:rPr>
              <a:t>Bitte lösche diese Folie nicht, es sei denn du bist ein Premium Nutzer</a:t>
            </a:r>
            <a:endParaRPr sz="1200">
              <a:solidFill>
                <a:srgbClr val="434343"/>
              </a:solidFill>
              <a:latin typeface="Inter"/>
              <a:ea typeface="Inter"/>
              <a:cs typeface="Inter"/>
              <a:sym typeface="Inter"/>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88"/>
          <p:cNvSpPr txBox="1">
            <a:spLocks noGrp="1"/>
          </p:cNvSpPr>
          <p:nvPr>
            <p:ph type="title"/>
          </p:nvPr>
        </p:nvSpPr>
        <p:spPr>
          <a:xfrm>
            <a:off x="600225" y="375125"/>
            <a:ext cx="7943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Alternative Ressourcen</a:t>
            </a:r>
            <a:endParaRPr/>
          </a:p>
        </p:txBody>
      </p:sp>
      <p:sp>
        <p:nvSpPr>
          <p:cNvPr id="1432" name="Google Shape;1432;p88"/>
          <p:cNvSpPr/>
          <p:nvPr/>
        </p:nvSpPr>
        <p:spPr>
          <a:xfrm>
            <a:off x="1456473" y="1360227"/>
            <a:ext cx="47994" cy="47242"/>
          </a:xfrm>
          <a:custGeom>
            <a:avLst/>
            <a:gdLst/>
            <a:ahLst/>
            <a:cxnLst/>
            <a:rect l="l" t="t" r="r" b="b"/>
            <a:pathLst>
              <a:path w="1787" h="1759" extrusionOk="0">
                <a:moveTo>
                  <a:pt x="822" y="437"/>
                </a:moveTo>
                <a:cubicBezTo>
                  <a:pt x="1036" y="520"/>
                  <a:pt x="1203" y="675"/>
                  <a:pt x="1310" y="877"/>
                </a:cubicBezTo>
                <a:lnTo>
                  <a:pt x="488" y="1294"/>
                </a:lnTo>
                <a:lnTo>
                  <a:pt x="822" y="437"/>
                </a:lnTo>
                <a:close/>
                <a:moveTo>
                  <a:pt x="789" y="1"/>
                </a:moveTo>
                <a:cubicBezTo>
                  <a:pt x="650" y="1"/>
                  <a:pt x="521" y="82"/>
                  <a:pt x="465" y="222"/>
                </a:cubicBezTo>
                <a:lnTo>
                  <a:pt x="60" y="1270"/>
                </a:lnTo>
                <a:cubicBezTo>
                  <a:pt x="0" y="1413"/>
                  <a:pt x="24" y="1568"/>
                  <a:pt x="131" y="1663"/>
                </a:cubicBezTo>
                <a:cubicBezTo>
                  <a:pt x="191" y="1723"/>
                  <a:pt x="286" y="1758"/>
                  <a:pt x="369" y="1758"/>
                </a:cubicBezTo>
                <a:cubicBezTo>
                  <a:pt x="429" y="1758"/>
                  <a:pt x="477" y="1746"/>
                  <a:pt x="536" y="1711"/>
                </a:cubicBezTo>
                <a:lnTo>
                  <a:pt x="1548" y="1211"/>
                </a:lnTo>
                <a:cubicBezTo>
                  <a:pt x="1715" y="1115"/>
                  <a:pt x="1786" y="925"/>
                  <a:pt x="1715" y="746"/>
                </a:cubicBezTo>
                <a:cubicBezTo>
                  <a:pt x="1548" y="389"/>
                  <a:pt x="1274" y="139"/>
                  <a:pt x="905" y="20"/>
                </a:cubicBezTo>
                <a:cubicBezTo>
                  <a:pt x="867" y="7"/>
                  <a:pt x="827" y="1"/>
                  <a:pt x="7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88"/>
          <p:cNvSpPr/>
          <p:nvPr/>
        </p:nvSpPr>
        <p:spPr>
          <a:xfrm>
            <a:off x="1127410" y="1360925"/>
            <a:ext cx="48317" cy="46866"/>
          </a:xfrm>
          <a:custGeom>
            <a:avLst/>
            <a:gdLst/>
            <a:ahLst/>
            <a:cxnLst/>
            <a:rect l="l" t="t" r="r" b="b"/>
            <a:pathLst>
              <a:path w="1799" h="1745" extrusionOk="0">
                <a:moveTo>
                  <a:pt x="965" y="411"/>
                </a:moveTo>
                <a:lnTo>
                  <a:pt x="1299" y="1268"/>
                </a:lnTo>
                <a:lnTo>
                  <a:pt x="477" y="851"/>
                </a:lnTo>
                <a:cubicBezTo>
                  <a:pt x="584" y="649"/>
                  <a:pt x="751" y="494"/>
                  <a:pt x="965" y="411"/>
                </a:cubicBezTo>
                <a:close/>
                <a:moveTo>
                  <a:pt x="1003" y="0"/>
                </a:moveTo>
                <a:cubicBezTo>
                  <a:pt x="967" y="0"/>
                  <a:pt x="930" y="6"/>
                  <a:pt x="894" y="18"/>
                </a:cubicBezTo>
                <a:cubicBezTo>
                  <a:pt x="525" y="149"/>
                  <a:pt x="251" y="387"/>
                  <a:pt x="84" y="744"/>
                </a:cubicBezTo>
                <a:cubicBezTo>
                  <a:pt x="1" y="899"/>
                  <a:pt x="72" y="1101"/>
                  <a:pt x="239" y="1197"/>
                </a:cubicBezTo>
                <a:lnTo>
                  <a:pt x="1251" y="1697"/>
                </a:lnTo>
                <a:cubicBezTo>
                  <a:pt x="1299" y="1732"/>
                  <a:pt x="1358" y="1744"/>
                  <a:pt x="1418" y="1744"/>
                </a:cubicBezTo>
                <a:cubicBezTo>
                  <a:pt x="1501" y="1744"/>
                  <a:pt x="1572" y="1720"/>
                  <a:pt x="1656" y="1661"/>
                </a:cubicBezTo>
                <a:cubicBezTo>
                  <a:pt x="1751" y="1554"/>
                  <a:pt x="1799" y="1399"/>
                  <a:pt x="1739" y="1268"/>
                </a:cubicBezTo>
                <a:lnTo>
                  <a:pt x="1334" y="232"/>
                </a:lnTo>
                <a:cubicBezTo>
                  <a:pt x="1287" y="90"/>
                  <a:pt x="1148" y="0"/>
                  <a:pt x="10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88"/>
          <p:cNvSpPr/>
          <p:nvPr/>
        </p:nvSpPr>
        <p:spPr>
          <a:xfrm>
            <a:off x="1456151" y="1686605"/>
            <a:ext cx="47994" cy="47027"/>
          </a:xfrm>
          <a:custGeom>
            <a:avLst/>
            <a:gdLst/>
            <a:ahLst/>
            <a:cxnLst/>
            <a:rect l="l" t="t" r="r" b="b"/>
            <a:pathLst>
              <a:path w="1787" h="1751" extrusionOk="0">
                <a:moveTo>
                  <a:pt x="500" y="465"/>
                </a:moveTo>
                <a:lnTo>
                  <a:pt x="1322" y="882"/>
                </a:lnTo>
                <a:cubicBezTo>
                  <a:pt x="1203" y="1096"/>
                  <a:pt x="1036" y="1239"/>
                  <a:pt x="834" y="1334"/>
                </a:cubicBezTo>
                <a:lnTo>
                  <a:pt x="500" y="465"/>
                </a:lnTo>
                <a:close/>
                <a:moveTo>
                  <a:pt x="371" y="1"/>
                </a:moveTo>
                <a:cubicBezTo>
                  <a:pt x="287" y="1"/>
                  <a:pt x="208" y="30"/>
                  <a:pt x="143" y="96"/>
                </a:cubicBezTo>
                <a:cubicBezTo>
                  <a:pt x="36" y="203"/>
                  <a:pt x="0" y="346"/>
                  <a:pt x="60" y="489"/>
                </a:cubicBezTo>
                <a:lnTo>
                  <a:pt x="453" y="1524"/>
                </a:lnTo>
                <a:cubicBezTo>
                  <a:pt x="512" y="1655"/>
                  <a:pt x="655" y="1751"/>
                  <a:pt x="786" y="1751"/>
                </a:cubicBezTo>
                <a:cubicBezTo>
                  <a:pt x="810" y="1751"/>
                  <a:pt x="858" y="1751"/>
                  <a:pt x="881" y="1727"/>
                </a:cubicBezTo>
                <a:cubicBezTo>
                  <a:pt x="1262" y="1596"/>
                  <a:pt x="1524" y="1358"/>
                  <a:pt x="1691" y="1001"/>
                </a:cubicBezTo>
                <a:cubicBezTo>
                  <a:pt x="1786" y="822"/>
                  <a:pt x="1703" y="620"/>
                  <a:pt x="1548" y="536"/>
                </a:cubicBezTo>
                <a:lnTo>
                  <a:pt x="536" y="36"/>
                </a:lnTo>
                <a:cubicBezTo>
                  <a:pt x="480" y="13"/>
                  <a:pt x="424" y="1"/>
                  <a:pt x="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88"/>
          <p:cNvSpPr/>
          <p:nvPr/>
        </p:nvSpPr>
        <p:spPr>
          <a:xfrm>
            <a:off x="1127410" y="1686605"/>
            <a:ext cx="47672" cy="47027"/>
          </a:xfrm>
          <a:custGeom>
            <a:avLst/>
            <a:gdLst/>
            <a:ahLst/>
            <a:cxnLst/>
            <a:rect l="l" t="t" r="r" b="b"/>
            <a:pathLst>
              <a:path w="1775" h="1751" extrusionOk="0">
                <a:moveTo>
                  <a:pt x="1299" y="465"/>
                </a:moveTo>
                <a:lnTo>
                  <a:pt x="965" y="1334"/>
                </a:lnTo>
                <a:cubicBezTo>
                  <a:pt x="751" y="1239"/>
                  <a:pt x="584" y="1096"/>
                  <a:pt x="477" y="882"/>
                </a:cubicBezTo>
                <a:lnTo>
                  <a:pt x="1299" y="465"/>
                </a:lnTo>
                <a:close/>
                <a:moveTo>
                  <a:pt x="1406" y="1"/>
                </a:moveTo>
                <a:cubicBezTo>
                  <a:pt x="1351" y="1"/>
                  <a:pt x="1297" y="13"/>
                  <a:pt x="1251" y="36"/>
                </a:cubicBezTo>
                <a:lnTo>
                  <a:pt x="239" y="536"/>
                </a:lnTo>
                <a:cubicBezTo>
                  <a:pt x="72" y="631"/>
                  <a:pt x="1" y="822"/>
                  <a:pt x="72" y="1001"/>
                </a:cubicBezTo>
                <a:cubicBezTo>
                  <a:pt x="239" y="1358"/>
                  <a:pt x="513" y="1620"/>
                  <a:pt x="882" y="1727"/>
                </a:cubicBezTo>
                <a:cubicBezTo>
                  <a:pt x="906" y="1751"/>
                  <a:pt x="953" y="1751"/>
                  <a:pt x="989" y="1751"/>
                </a:cubicBezTo>
                <a:cubicBezTo>
                  <a:pt x="1132" y="1751"/>
                  <a:pt x="1263" y="1655"/>
                  <a:pt x="1310" y="1524"/>
                </a:cubicBezTo>
                <a:lnTo>
                  <a:pt x="1715" y="489"/>
                </a:lnTo>
                <a:cubicBezTo>
                  <a:pt x="1775" y="334"/>
                  <a:pt x="1739" y="191"/>
                  <a:pt x="1644" y="96"/>
                </a:cubicBezTo>
                <a:cubicBezTo>
                  <a:pt x="1579" y="30"/>
                  <a:pt x="1491" y="1"/>
                  <a:pt x="1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88"/>
          <p:cNvSpPr/>
          <p:nvPr/>
        </p:nvSpPr>
        <p:spPr>
          <a:xfrm>
            <a:off x="1310017" y="1360120"/>
            <a:ext cx="11200" cy="24951"/>
          </a:xfrm>
          <a:custGeom>
            <a:avLst/>
            <a:gdLst/>
            <a:ahLst/>
            <a:cxnLst/>
            <a:rect l="l" t="t" r="r" b="b"/>
            <a:pathLst>
              <a:path w="417" h="929" extrusionOk="0">
                <a:moveTo>
                  <a:pt x="215" y="0"/>
                </a:moveTo>
                <a:cubicBezTo>
                  <a:pt x="95" y="0"/>
                  <a:pt x="0" y="95"/>
                  <a:pt x="0" y="215"/>
                </a:cubicBezTo>
                <a:lnTo>
                  <a:pt x="0" y="715"/>
                </a:lnTo>
                <a:cubicBezTo>
                  <a:pt x="0" y="834"/>
                  <a:pt x="95" y="929"/>
                  <a:pt x="215" y="929"/>
                </a:cubicBezTo>
                <a:cubicBezTo>
                  <a:pt x="334" y="929"/>
                  <a:pt x="417" y="834"/>
                  <a:pt x="417" y="715"/>
                </a:cubicBezTo>
                <a:lnTo>
                  <a:pt x="417" y="215"/>
                </a:lnTo>
                <a:cubicBezTo>
                  <a:pt x="417" y="95"/>
                  <a:pt x="334"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88"/>
          <p:cNvSpPr/>
          <p:nvPr/>
        </p:nvSpPr>
        <p:spPr>
          <a:xfrm>
            <a:off x="1310017" y="1709622"/>
            <a:ext cx="11200" cy="24655"/>
          </a:xfrm>
          <a:custGeom>
            <a:avLst/>
            <a:gdLst/>
            <a:ahLst/>
            <a:cxnLst/>
            <a:rect l="l" t="t" r="r" b="b"/>
            <a:pathLst>
              <a:path w="417" h="918" extrusionOk="0">
                <a:moveTo>
                  <a:pt x="215" y="1"/>
                </a:moveTo>
                <a:cubicBezTo>
                  <a:pt x="95" y="1"/>
                  <a:pt x="0" y="84"/>
                  <a:pt x="0" y="203"/>
                </a:cubicBezTo>
                <a:lnTo>
                  <a:pt x="0" y="715"/>
                </a:lnTo>
                <a:cubicBezTo>
                  <a:pt x="0" y="834"/>
                  <a:pt x="95" y="917"/>
                  <a:pt x="215" y="917"/>
                </a:cubicBezTo>
                <a:cubicBezTo>
                  <a:pt x="334" y="917"/>
                  <a:pt x="417" y="834"/>
                  <a:pt x="417" y="715"/>
                </a:cubicBezTo>
                <a:lnTo>
                  <a:pt x="417" y="203"/>
                </a:lnTo>
                <a:cubicBezTo>
                  <a:pt x="417" y="84"/>
                  <a:pt x="334" y="1"/>
                  <a:pt x="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88"/>
          <p:cNvSpPr/>
          <p:nvPr/>
        </p:nvSpPr>
        <p:spPr>
          <a:xfrm>
            <a:off x="1132540" y="1636891"/>
            <a:ext cx="28469" cy="21593"/>
          </a:xfrm>
          <a:custGeom>
            <a:avLst/>
            <a:gdLst/>
            <a:ahLst/>
            <a:cxnLst/>
            <a:rect l="l" t="t" r="r" b="b"/>
            <a:pathLst>
              <a:path w="1060" h="804" extrusionOk="0">
                <a:moveTo>
                  <a:pt x="826" y="0"/>
                </a:moveTo>
                <a:cubicBezTo>
                  <a:pt x="783" y="0"/>
                  <a:pt x="740" y="14"/>
                  <a:pt x="703" y="42"/>
                </a:cubicBezTo>
                <a:lnTo>
                  <a:pt x="119" y="447"/>
                </a:lnTo>
                <a:cubicBezTo>
                  <a:pt x="36" y="494"/>
                  <a:pt x="0" y="625"/>
                  <a:pt x="84" y="708"/>
                </a:cubicBezTo>
                <a:cubicBezTo>
                  <a:pt x="119" y="768"/>
                  <a:pt x="179" y="804"/>
                  <a:pt x="238" y="804"/>
                </a:cubicBezTo>
                <a:cubicBezTo>
                  <a:pt x="286" y="804"/>
                  <a:pt x="322" y="792"/>
                  <a:pt x="357" y="768"/>
                </a:cubicBezTo>
                <a:lnTo>
                  <a:pt x="941" y="375"/>
                </a:lnTo>
                <a:cubicBezTo>
                  <a:pt x="1036" y="316"/>
                  <a:pt x="1060" y="173"/>
                  <a:pt x="988" y="89"/>
                </a:cubicBezTo>
                <a:cubicBezTo>
                  <a:pt x="952" y="32"/>
                  <a:pt x="890" y="0"/>
                  <a:pt x="8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88"/>
          <p:cNvSpPr/>
          <p:nvPr/>
        </p:nvSpPr>
        <p:spPr>
          <a:xfrm>
            <a:off x="1965566" y="1659666"/>
            <a:ext cx="63652" cy="37520"/>
          </a:xfrm>
          <a:custGeom>
            <a:avLst/>
            <a:gdLst/>
            <a:ahLst/>
            <a:cxnLst/>
            <a:rect l="l" t="t" r="r" b="b"/>
            <a:pathLst>
              <a:path w="2370" h="1397" extrusionOk="0">
                <a:moveTo>
                  <a:pt x="232" y="0"/>
                </a:moveTo>
                <a:cubicBezTo>
                  <a:pt x="174" y="0"/>
                  <a:pt x="116" y="24"/>
                  <a:pt x="71" y="75"/>
                </a:cubicBezTo>
                <a:cubicBezTo>
                  <a:pt x="0" y="158"/>
                  <a:pt x="0" y="301"/>
                  <a:pt x="95" y="372"/>
                </a:cubicBezTo>
                <a:cubicBezTo>
                  <a:pt x="643" y="872"/>
                  <a:pt x="1310" y="1218"/>
                  <a:pt x="2084" y="1396"/>
                </a:cubicBezTo>
                <a:lnTo>
                  <a:pt x="2131" y="1396"/>
                </a:lnTo>
                <a:cubicBezTo>
                  <a:pt x="2227" y="1396"/>
                  <a:pt x="2310" y="1337"/>
                  <a:pt x="2334" y="1230"/>
                </a:cubicBezTo>
                <a:cubicBezTo>
                  <a:pt x="2369" y="1111"/>
                  <a:pt x="2298" y="1003"/>
                  <a:pt x="2191" y="980"/>
                </a:cubicBezTo>
                <a:cubicBezTo>
                  <a:pt x="1488" y="837"/>
                  <a:pt x="881" y="515"/>
                  <a:pt x="369" y="51"/>
                </a:cubicBezTo>
                <a:cubicBezTo>
                  <a:pt x="330" y="18"/>
                  <a:pt x="282"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0" name="Google Shape;1440;p88"/>
          <p:cNvGrpSpPr/>
          <p:nvPr/>
        </p:nvGrpSpPr>
        <p:grpSpPr>
          <a:xfrm>
            <a:off x="6918789" y="1284376"/>
            <a:ext cx="374796" cy="339774"/>
            <a:chOff x="5998050" y="1554350"/>
            <a:chExt cx="348875" cy="316275"/>
          </a:xfrm>
        </p:grpSpPr>
        <p:sp>
          <p:nvSpPr>
            <p:cNvPr id="1441" name="Google Shape;1441;p88"/>
            <p:cNvSpPr/>
            <p:nvPr/>
          </p:nvSpPr>
          <p:spPr>
            <a:xfrm>
              <a:off x="5998050" y="1606575"/>
              <a:ext cx="348875" cy="264050"/>
            </a:xfrm>
            <a:custGeom>
              <a:avLst/>
              <a:gdLst/>
              <a:ahLst/>
              <a:cxnLst/>
              <a:rect l="l" t="t" r="r" b="b"/>
              <a:pathLst>
                <a:path w="13955" h="10562" extrusionOk="0">
                  <a:moveTo>
                    <a:pt x="1882" y="1"/>
                  </a:moveTo>
                  <a:cubicBezTo>
                    <a:pt x="1156" y="1"/>
                    <a:pt x="537" y="596"/>
                    <a:pt x="537" y="1334"/>
                  </a:cubicBezTo>
                  <a:lnTo>
                    <a:pt x="537" y="8537"/>
                  </a:lnTo>
                  <a:lnTo>
                    <a:pt x="322" y="8537"/>
                  </a:lnTo>
                  <a:cubicBezTo>
                    <a:pt x="144" y="8537"/>
                    <a:pt x="1" y="8692"/>
                    <a:pt x="1" y="8847"/>
                  </a:cubicBezTo>
                  <a:lnTo>
                    <a:pt x="1" y="9168"/>
                  </a:lnTo>
                  <a:cubicBezTo>
                    <a:pt x="1" y="9942"/>
                    <a:pt x="632" y="10561"/>
                    <a:pt x="1406" y="10561"/>
                  </a:cubicBezTo>
                  <a:lnTo>
                    <a:pt x="12550" y="10561"/>
                  </a:lnTo>
                  <a:cubicBezTo>
                    <a:pt x="13324" y="10561"/>
                    <a:pt x="13955" y="9942"/>
                    <a:pt x="13955" y="9168"/>
                  </a:cubicBezTo>
                  <a:lnTo>
                    <a:pt x="13955" y="8847"/>
                  </a:lnTo>
                  <a:cubicBezTo>
                    <a:pt x="13907" y="8692"/>
                    <a:pt x="13753" y="8537"/>
                    <a:pt x="13574" y="8537"/>
                  </a:cubicBezTo>
                  <a:lnTo>
                    <a:pt x="13360" y="8537"/>
                  </a:lnTo>
                  <a:lnTo>
                    <a:pt x="13360" y="1334"/>
                  </a:lnTo>
                  <a:cubicBezTo>
                    <a:pt x="13360" y="608"/>
                    <a:pt x="12764" y="1"/>
                    <a:pt x="12014" y="1"/>
                  </a:cubicBezTo>
                  <a:lnTo>
                    <a:pt x="11288" y="1"/>
                  </a:lnTo>
                  <a:cubicBezTo>
                    <a:pt x="11169" y="1"/>
                    <a:pt x="11074" y="84"/>
                    <a:pt x="11074" y="203"/>
                  </a:cubicBezTo>
                  <a:cubicBezTo>
                    <a:pt x="11074" y="322"/>
                    <a:pt x="11169" y="417"/>
                    <a:pt x="11288" y="417"/>
                  </a:cubicBezTo>
                  <a:lnTo>
                    <a:pt x="12014" y="417"/>
                  </a:lnTo>
                  <a:cubicBezTo>
                    <a:pt x="12526" y="417"/>
                    <a:pt x="12943" y="834"/>
                    <a:pt x="12943" y="1334"/>
                  </a:cubicBezTo>
                  <a:lnTo>
                    <a:pt x="12943" y="8537"/>
                  </a:lnTo>
                  <a:lnTo>
                    <a:pt x="8371" y="8537"/>
                  </a:lnTo>
                  <a:cubicBezTo>
                    <a:pt x="8240" y="8537"/>
                    <a:pt x="8097" y="8609"/>
                    <a:pt x="8026" y="8716"/>
                  </a:cubicBezTo>
                  <a:lnTo>
                    <a:pt x="7966" y="8811"/>
                  </a:lnTo>
                  <a:cubicBezTo>
                    <a:pt x="7907" y="8895"/>
                    <a:pt x="7823" y="8942"/>
                    <a:pt x="7716" y="8942"/>
                  </a:cubicBezTo>
                  <a:lnTo>
                    <a:pt x="6121" y="8942"/>
                  </a:lnTo>
                  <a:cubicBezTo>
                    <a:pt x="6014" y="8942"/>
                    <a:pt x="5930" y="8895"/>
                    <a:pt x="5871" y="8811"/>
                  </a:cubicBezTo>
                  <a:lnTo>
                    <a:pt x="5811" y="8716"/>
                  </a:lnTo>
                  <a:cubicBezTo>
                    <a:pt x="5728" y="8597"/>
                    <a:pt x="5597" y="8537"/>
                    <a:pt x="5466" y="8537"/>
                  </a:cubicBezTo>
                  <a:lnTo>
                    <a:pt x="3287" y="8537"/>
                  </a:lnTo>
                  <a:cubicBezTo>
                    <a:pt x="3180" y="8537"/>
                    <a:pt x="3085" y="8633"/>
                    <a:pt x="3085" y="8752"/>
                  </a:cubicBezTo>
                  <a:cubicBezTo>
                    <a:pt x="3085" y="8871"/>
                    <a:pt x="3168" y="8954"/>
                    <a:pt x="3287" y="8954"/>
                  </a:cubicBezTo>
                  <a:lnTo>
                    <a:pt x="5478" y="8954"/>
                  </a:lnTo>
                  <a:lnTo>
                    <a:pt x="5537" y="9049"/>
                  </a:lnTo>
                  <a:cubicBezTo>
                    <a:pt x="5668" y="9240"/>
                    <a:pt x="5894" y="9359"/>
                    <a:pt x="6133" y="9359"/>
                  </a:cubicBezTo>
                  <a:lnTo>
                    <a:pt x="7728" y="9359"/>
                  </a:lnTo>
                  <a:cubicBezTo>
                    <a:pt x="7966" y="9359"/>
                    <a:pt x="8192" y="9240"/>
                    <a:pt x="8323" y="9049"/>
                  </a:cubicBezTo>
                  <a:lnTo>
                    <a:pt x="8383" y="8954"/>
                  </a:lnTo>
                  <a:lnTo>
                    <a:pt x="13514" y="8954"/>
                  </a:lnTo>
                  <a:lnTo>
                    <a:pt x="13514" y="9180"/>
                  </a:lnTo>
                  <a:cubicBezTo>
                    <a:pt x="13514" y="9728"/>
                    <a:pt x="13074" y="10157"/>
                    <a:pt x="12538" y="10157"/>
                  </a:cubicBezTo>
                  <a:lnTo>
                    <a:pt x="1394" y="10157"/>
                  </a:lnTo>
                  <a:cubicBezTo>
                    <a:pt x="834" y="10157"/>
                    <a:pt x="406" y="9716"/>
                    <a:pt x="406" y="9180"/>
                  </a:cubicBezTo>
                  <a:lnTo>
                    <a:pt x="406" y="8954"/>
                  </a:lnTo>
                  <a:lnTo>
                    <a:pt x="2442" y="8954"/>
                  </a:lnTo>
                  <a:cubicBezTo>
                    <a:pt x="2561" y="8954"/>
                    <a:pt x="2656" y="8859"/>
                    <a:pt x="2656" y="8752"/>
                  </a:cubicBezTo>
                  <a:cubicBezTo>
                    <a:pt x="2656" y="8633"/>
                    <a:pt x="2561" y="8537"/>
                    <a:pt x="2442" y="8537"/>
                  </a:cubicBezTo>
                  <a:lnTo>
                    <a:pt x="953" y="8537"/>
                  </a:lnTo>
                  <a:lnTo>
                    <a:pt x="953" y="1334"/>
                  </a:lnTo>
                  <a:cubicBezTo>
                    <a:pt x="953" y="834"/>
                    <a:pt x="1370" y="417"/>
                    <a:pt x="1882" y="417"/>
                  </a:cubicBezTo>
                  <a:lnTo>
                    <a:pt x="2489" y="417"/>
                  </a:lnTo>
                  <a:cubicBezTo>
                    <a:pt x="2608" y="417"/>
                    <a:pt x="2704" y="322"/>
                    <a:pt x="2704" y="203"/>
                  </a:cubicBezTo>
                  <a:cubicBezTo>
                    <a:pt x="2704" y="84"/>
                    <a:pt x="2608"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88"/>
            <p:cNvSpPr/>
            <p:nvPr/>
          </p:nvSpPr>
          <p:spPr>
            <a:xfrm>
              <a:off x="6032875" y="1628000"/>
              <a:ext cx="277750" cy="180125"/>
            </a:xfrm>
            <a:custGeom>
              <a:avLst/>
              <a:gdLst/>
              <a:ahLst/>
              <a:cxnLst/>
              <a:rect l="l" t="t" r="r" b="b"/>
              <a:pathLst>
                <a:path w="11110" h="7205" extrusionOk="0">
                  <a:moveTo>
                    <a:pt x="453" y="1"/>
                  </a:moveTo>
                  <a:cubicBezTo>
                    <a:pt x="203" y="1"/>
                    <a:pt x="1" y="215"/>
                    <a:pt x="1" y="465"/>
                  </a:cubicBezTo>
                  <a:lnTo>
                    <a:pt x="1" y="7002"/>
                  </a:lnTo>
                  <a:cubicBezTo>
                    <a:pt x="1" y="7121"/>
                    <a:pt x="84" y="7204"/>
                    <a:pt x="203" y="7204"/>
                  </a:cubicBezTo>
                  <a:lnTo>
                    <a:pt x="10907" y="7204"/>
                  </a:lnTo>
                  <a:cubicBezTo>
                    <a:pt x="11026" y="7204"/>
                    <a:pt x="11109" y="7109"/>
                    <a:pt x="11109" y="7002"/>
                  </a:cubicBezTo>
                  <a:lnTo>
                    <a:pt x="11109" y="5275"/>
                  </a:lnTo>
                  <a:cubicBezTo>
                    <a:pt x="11109" y="5156"/>
                    <a:pt x="11026" y="5061"/>
                    <a:pt x="10907" y="5061"/>
                  </a:cubicBezTo>
                  <a:cubicBezTo>
                    <a:pt x="10788" y="5061"/>
                    <a:pt x="10693" y="5156"/>
                    <a:pt x="10693" y="5275"/>
                  </a:cubicBezTo>
                  <a:lnTo>
                    <a:pt x="10693" y="6799"/>
                  </a:lnTo>
                  <a:lnTo>
                    <a:pt x="418" y="6799"/>
                  </a:lnTo>
                  <a:lnTo>
                    <a:pt x="418" y="465"/>
                  </a:lnTo>
                  <a:cubicBezTo>
                    <a:pt x="394" y="453"/>
                    <a:pt x="430" y="418"/>
                    <a:pt x="453" y="418"/>
                  </a:cubicBezTo>
                  <a:lnTo>
                    <a:pt x="1763" y="418"/>
                  </a:lnTo>
                  <a:cubicBezTo>
                    <a:pt x="1882" y="418"/>
                    <a:pt x="1977" y="334"/>
                    <a:pt x="1977" y="215"/>
                  </a:cubicBezTo>
                  <a:cubicBezTo>
                    <a:pt x="1977" y="96"/>
                    <a:pt x="1882" y="1"/>
                    <a:pt x="1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88"/>
            <p:cNvSpPr/>
            <p:nvPr/>
          </p:nvSpPr>
          <p:spPr>
            <a:xfrm>
              <a:off x="6277250" y="1628300"/>
              <a:ext cx="33375" cy="115525"/>
            </a:xfrm>
            <a:custGeom>
              <a:avLst/>
              <a:gdLst/>
              <a:ahLst/>
              <a:cxnLst/>
              <a:rect l="l" t="t" r="r" b="b"/>
              <a:pathLst>
                <a:path w="1335" h="4621" extrusionOk="0">
                  <a:moveTo>
                    <a:pt x="203" y="1"/>
                  </a:moveTo>
                  <a:cubicBezTo>
                    <a:pt x="84" y="1"/>
                    <a:pt x="1" y="96"/>
                    <a:pt x="1" y="215"/>
                  </a:cubicBezTo>
                  <a:cubicBezTo>
                    <a:pt x="1" y="334"/>
                    <a:pt x="84" y="417"/>
                    <a:pt x="203" y="417"/>
                  </a:cubicBezTo>
                  <a:lnTo>
                    <a:pt x="858" y="417"/>
                  </a:lnTo>
                  <a:cubicBezTo>
                    <a:pt x="894" y="417"/>
                    <a:pt x="918" y="453"/>
                    <a:pt x="918" y="477"/>
                  </a:cubicBezTo>
                  <a:lnTo>
                    <a:pt x="918" y="4406"/>
                  </a:lnTo>
                  <a:cubicBezTo>
                    <a:pt x="918" y="4525"/>
                    <a:pt x="1013" y="4620"/>
                    <a:pt x="1132" y="4620"/>
                  </a:cubicBezTo>
                  <a:cubicBezTo>
                    <a:pt x="1251" y="4620"/>
                    <a:pt x="1334" y="4525"/>
                    <a:pt x="1334" y="4406"/>
                  </a:cubicBezTo>
                  <a:lnTo>
                    <a:pt x="1334" y="465"/>
                  </a:lnTo>
                  <a:lnTo>
                    <a:pt x="1323" y="465"/>
                  </a:lnTo>
                  <a:cubicBezTo>
                    <a:pt x="1323" y="215"/>
                    <a:pt x="1120" y="1"/>
                    <a:pt x="8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88"/>
            <p:cNvSpPr/>
            <p:nvPr/>
          </p:nvSpPr>
          <p:spPr>
            <a:xfrm>
              <a:off x="6076350" y="1554350"/>
              <a:ext cx="202725" cy="196025"/>
            </a:xfrm>
            <a:custGeom>
              <a:avLst/>
              <a:gdLst/>
              <a:ahLst/>
              <a:cxnLst/>
              <a:rect l="l" t="t" r="r" b="b"/>
              <a:pathLst>
                <a:path w="8109" h="7841" extrusionOk="0">
                  <a:moveTo>
                    <a:pt x="3780" y="405"/>
                  </a:moveTo>
                  <a:cubicBezTo>
                    <a:pt x="3792" y="405"/>
                    <a:pt x="3804" y="411"/>
                    <a:pt x="3810" y="423"/>
                  </a:cubicBezTo>
                  <a:lnTo>
                    <a:pt x="7108" y="2185"/>
                  </a:lnTo>
                  <a:cubicBezTo>
                    <a:pt x="7144" y="2209"/>
                    <a:pt x="7144" y="2232"/>
                    <a:pt x="7144" y="2244"/>
                  </a:cubicBezTo>
                  <a:cubicBezTo>
                    <a:pt x="7144" y="2268"/>
                    <a:pt x="7144" y="2292"/>
                    <a:pt x="7108" y="2304"/>
                  </a:cubicBezTo>
                  <a:lnTo>
                    <a:pt x="3810" y="4078"/>
                  </a:lnTo>
                  <a:cubicBezTo>
                    <a:pt x="3804" y="4084"/>
                    <a:pt x="3792" y="4087"/>
                    <a:pt x="3780" y="4087"/>
                  </a:cubicBezTo>
                  <a:cubicBezTo>
                    <a:pt x="3769" y="4087"/>
                    <a:pt x="3757" y="4084"/>
                    <a:pt x="3751" y="4078"/>
                  </a:cubicBezTo>
                  <a:lnTo>
                    <a:pt x="2810" y="3578"/>
                  </a:lnTo>
                  <a:cubicBezTo>
                    <a:pt x="2775" y="3558"/>
                    <a:pt x="2739" y="3549"/>
                    <a:pt x="2704" y="3549"/>
                  </a:cubicBezTo>
                  <a:cubicBezTo>
                    <a:pt x="2632" y="3549"/>
                    <a:pt x="2564" y="3589"/>
                    <a:pt x="2524" y="3661"/>
                  </a:cubicBezTo>
                  <a:cubicBezTo>
                    <a:pt x="2465" y="3768"/>
                    <a:pt x="2512" y="3887"/>
                    <a:pt x="2620" y="3947"/>
                  </a:cubicBezTo>
                  <a:lnTo>
                    <a:pt x="3548" y="4447"/>
                  </a:lnTo>
                  <a:cubicBezTo>
                    <a:pt x="3632" y="4495"/>
                    <a:pt x="3703" y="4507"/>
                    <a:pt x="3774" y="4507"/>
                  </a:cubicBezTo>
                  <a:cubicBezTo>
                    <a:pt x="3846" y="4507"/>
                    <a:pt x="3929" y="4495"/>
                    <a:pt x="4001" y="4447"/>
                  </a:cubicBezTo>
                  <a:lnTo>
                    <a:pt x="6441" y="3137"/>
                  </a:lnTo>
                  <a:lnTo>
                    <a:pt x="6441" y="4840"/>
                  </a:lnTo>
                  <a:cubicBezTo>
                    <a:pt x="6441" y="5316"/>
                    <a:pt x="6060" y="5685"/>
                    <a:pt x="5596" y="5685"/>
                  </a:cubicBezTo>
                  <a:lnTo>
                    <a:pt x="1989" y="5685"/>
                  </a:lnTo>
                  <a:cubicBezTo>
                    <a:pt x="1512" y="5685"/>
                    <a:pt x="1143" y="5304"/>
                    <a:pt x="1143" y="4840"/>
                  </a:cubicBezTo>
                  <a:lnTo>
                    <a:pt x="1143" y="3161"/>
                  </a:lnTo>
                  <a:lnTo>
                    <a:pt x="1822" y="3530"/>
                  </a:lnTo>
                  <a:cubicBezTo>
                    <a:pt x="1854" y="3548"/>
                    <a:pt x="1887" y="3556"/>
                    <a:pt x="1919" y="3556"/>
                  </a:cubicBezTo>
                  <a:cubicBezTo>
                    <a:pt x="1995" y="3556"/>
                    <a:pt x="2066" y="3510"/>
                    <a:pt x="2108" y="3435"/>
                  </a:cubicBezTo>
                  <a:cubicBezTo>
                    <a:pt x="2167" y="3340"/>
                    <a:pt x="2120" y="3221"/>
                    <a:pt x="2024" y="3161"/>
                  </a:cubicBezTo>
                  <a:lnTo>
                    <a:pt x="441" y="2304"/>
                  </a:lnTo>
                  <a:cubicBezTo>
                    <a:pt x="417" y="2292"/>
                    <a:pt x="417" y="2268"/>
                    <a:pt x="417" y="2244"/>
                  </a:cubicBezTo>
                  <a:cubicBezTo>
                    <a:pt x="417" y="2232"/>
                    <a:pt x="417" y="2209"/>
                    <a:pt x="441" y="2185"/>
                  </a:cubicBezTo>
                  <a:lnTo>
                    <a:pt x="3751" y="423"/>
                  </a:lnTo>
                  <a:cubicBezTo>
                    <a:pt x="3757" y="411"/>
                    <a:pt x="3769" y="405"/>
                    <a:pt x="3780" y="405"/>
                  </a:cubicBezTo>
                  <a:close/>
                  <a:moveTo>
                    <a:pt x="7382" y="6769"/>
                  </a:moveTo>
                  <a:cubicBezTo>
                    <a:pt x="7561" y="6769"/>
                    <a:pt x="7704" y="6924"/>
                    <a:pt x="7704" y="7102"/>
                  </a:cubicBezTo>
                  <a:cubicBezTo>
                    <a:pt x="7704" y="7281"/>
                    <a:pt x="7561" y="7424"/>
                    <a:pt x="7382" y="7424"/>
                  </a:cubicBezTo>
                  <a:cubicBezTo>
                    <a:pt x="7203" y="7424"/>
                    <a:pt x="7049" y="7281"/>
                    <a:pt x="7049" y="7102"/>
                  </a:cubicBezTo>
                  <a:cubicBezTo>
                    <a:pt x="7049" y="6924"/>
                    <a:pt x="7203" y="6769"/>
                    <a:pt x="7382" y="6769"/>
                  </a:cubicBezTo>
                  <a:close/>
                  <a:moveTo>
                    <a:pt x="3792" y="0"/>
                  </a:moveTo>
                  <a:cubicBezTo>
                    <a:pt x="3715" y="0"/>
                    <a:pt x="3638" y="18"/>
                    <a:pt x="3572" y="54"/>
                  </a:cubicBezTo>
                  <a:lnTo>
                    <a:pt x="262" y="1828"/>
                  </a:lnTo>
                  <a:cubicBezTo>
                    <a:pt x="119" y="1923"/>
                    <a:pt x="12" y="2066"/>
                    <a:pt x="12" y="2244"/>
                  </a:cubicBezTo>
                  <a:cubicBezTo>
                    <a:pt x="0" y="2423"/>
                    <a:pt x="107" y="2578"/>
                    <a:pt x="250" y="2661"/>
                  </a:cubicBezTo>
                  <a:lnTo>
                    <a:pt x="726" y="2923"/>
                  </a:lnTo>
                  <a:lnTo>
                    <a:pt x="726" y="4828"/>
                  </a:lnTo>
                  <a:cubicBezTo>
                    <a:pt x="726" y="5519"/>
                    <a:pt x="1298" y="6090"/>
                    <a:pt x="1989" y="6090"/>
                  </a:cubicBezTo>
                  <a:lnTo>
                    <a:pt x="5596" y="6090"/>
                  </a:lnTo>
                  <a:cubicBezTo>
                    <a:pt x="6299" y="6090"/>
                    <a:pt x="6858" y="5519"/>
                    <a:pt x="6858" y="4828"/>
                  </a:cubicBezTo>
                  <a:lnTo>
                    <a:pt x="6858" y="2899"/>
                  </a:lnTo>
                  <a:lnTo>
                    <a:pt x="7156" y="2744"/>
                  </a:lnTo>
                  <a:lnTo>
                    <a:pt x="7156" y="6388"/>
                  </a:lnTo>
                  <a:cubicBezTo>
                    <a:pt x="6846" y="6471"/>
                    <a:pt x="6620" y="6757"/>
                    <a:pt x="6620" y="7102"/>
                  </a:cubicBezTo>
                  <a:cubicBezTo>
                    <a:pt x="6620" y="7519"/>
                    <a:pt x="6953" y="7840"/>
                    <a:pt x="7370" y="7840"/>
                  </a:cubicBezTo>
                  <a:cubicBezTo>
                    <a:pt x="7787" y="7840"/>
                    <a:pt x="8108" y="7519"/>
                    <a:pt x="8108" y="7102"/>
                  </a:cubicBezTo>
                  <a:cubicBezTo>
                    <a:pt x="8108" y="6757"/>
                    <a:pt x="7882" y="6471"/>
                    <a:pt x="7573" y="6388"/>
                  </a:cubicBezTo>
                  <a:lnTo>
                    <a:pt x="7573" y="2244"/>
                  </a:lnTo>
                  <a:cubicBezTo>
                    <a:pt x="7573" y="2066"/>
                    <a:pt x="7489" y="1899"/>
                    <a:pt x="7323" y="1828"/>
                  </a:cubicBezTo>
                  <a:lnTo>
                    <a:pt x="4013" y="54"/>
                  </a:lnTo>
                  <a:cubicBezTo>
                    <a:pt x="3947" y="18"/>
                    <a:pt x="3870" y="0"/>
                    <a:pt x="3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 name="Google Shape;1445;p88"/>
          <p:cNvGrpSpPr/>
          <p:nvPr/>
        </p:nvGrpSpPr>
        <p:grpSpPr>
          <a:xfrm>
            <a:off x="7642115" y="1283248"/>
            <a:ext cx="374796" cy="318825"/>
            <a:chOff x="6671350" y="1553300"/>
            <a:chExt cx="348875" cy="296775"/>
          </a:xfrm>
        </p:grpSpPr>
        <p:sp>
          <p:nvSpPr>
            <p:cNvPr id="1446" name="Google Shape;1446;p88"/>
            <p:cNvSpPr/>
            <p:nvPr/>
          </p:nvSpPr>
          <p:spPr>
            <a:xfrm>
              <a:off x="6877325" y="1717950"/>
              <a:ext cx="23850" cy="132125"/>
            </a:xfrm>
            <a:custGeom>
              <a:avLst/>
              <a:gdLst/>
              <a:ahLst/>
              <a:cxnLst/>
              <a:rect l="l" t="t" r="r" b="b"/>
              <a:pathLst>
                <a:path w="954" h="5285" extrusionOk="0">
                  <a:moveTo>
                    <a:pt x="721" y="0"/>
                  </a:moveTo>
                  <a:cubicBezTo>
                    <a:pt x="662" y="0"/>
                    <a:pt x="601" y="27"/>
                    <a:pt x="561" y="82"/>
                  </a:cubicBezTo>
                  <a:lnTo>
                    <a:pt x="49" y="737"/>
                  </a:lnTo>
                  <a:cubicBezTo>
                    <a:pt x="13" y="761"/>
                    <a:pt x="1" y="808"/>
                    <a:pt x="1" y="868"/>
                  </a:cubicBezTo>
                  <a:lnTo>
                    <a:pt x="1" y="5082"/>
                  </a:lnTo>
                  <a:cubicBezTo>
                    <a:pt x="1" y="5202"/>
                    <a:pt x="84" y="5285"/>
                    <a:pt x="215" y="5285"/>
                  </a:cubicBezTo>
                  <a:cubicBezTo>
                    <a:pt x="334" y="5285"/>
                    <a:pt x="418" y="5202"/>
                    <a:pt x="418" y="5082"/>
                  </a:cubicBezTo>
                  <a:lnTo>
                    <a:pt x="418" y="939"/>
                  </a:lnTo>
                  <a:lnTo>
                    <a:pt x="894" y="344"/>
                  </a:lnTo>
                  <a:cubicBezTo>
                    <a:pt x="953" y="260"/>
                    <a:pt x="942" y="129"/>
                    <a:pt x="846" y="46"/>
                  </a:cubicBezTo>
                  <a:cubicBezTo>
                    <a:pt x="811" y="16"/>
                    <a:pt x="766"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88"/>
            <p:cNvSpPr/>
            <p:nvPr/>
          </p:nvSpPr>
          <p:spPr>
            <a:xfrm>
              <a:off x="6671350" y="1553300"/>
              <a:ext cx="348875" cy="296775"/>
            </a:xfrm>
            <a:custGeom>
              <a:avLst/>
              <a:gdLst/>
              <a:ahLst/>
              <a:cxnLst/>
              <a:rect l="l" t="t" r="r" b="b"/>
              <a:pathLst>
                <a:path w="13955" h="11871" extrusionOk="0">
                  <a:moveTo>
                    <a:pt x="8597" y="1393"/>
                  </a:moveTo>
                  <a:cubicBezTo>
                    <a:pt x="8847" y="1393"/>
                    <a:pt x="9061" y="1608"/>
                    <a:pt x="9061" y="1858"/>
                  </a:cubicBezTo>
                  <a:lnTo>
                    <a:pt x="9061" y="2548"/>
                  </a:lnTo>
                  <a:lnTo>
                    <a:pt x="8133" y="2548"/>
                  </a:lnTo>
                  <a:lnTo>
                    <a:pt x="8133" y="1858"/>
                  </a:lnTo>
                  <a:cubicBezTo>
                    <a:pt x="8133" y="1608"/>
                    <a:pt x="8347" y="1393"/>
                    <a:pt x="8597" y="1393"/>
                  </a:cubicBezTo>
                  <a:close/>
                  <a:moveTo>
                    <a:pt x="7276" y="1203"/>
                  </a:moveTo>
                  <a:cubicBezTo>
                    <a:pt x="7526" y="1203"/>
                    <a:pt x="7728" y="1417"/>
                    <a:pt x="7728" y="1667"/>
                  </a:cubicBezTo>
                  <a:lnTo>
                    <a:pt x="7728" y="2524"/>
                  </a:lnTo>
                  <a:lnTo>
                    <a:pt x="7537" y="2524"/>
                  </a:lnTo>
                  <a:cubicBezTo>
                    <a:pt x="7240" y="2548"/>
                    <a:pt x="6990" y="2667"/>
                    <a:pt x="6811" y="2870"/>
                  </a:cubicBezTo>
                  <a:lnTo>
                    <a:pt x="6811" y="1667"/>
                  </a:lnTo>
                  <a:cubicBezTo>
                    <a:pt x="6811" y="1417"/>
                    <a:pt x="7025" y="1203"/>
                    <a:pt x="7276" y="1203"/>
                  </a:cubicBezTo>
                  <a:close/>
                  <a:moveTo>
                    <a:pt x="4620" y="1536"/>
                  </a:moveTo>
                  <a:cubicBezTo>
                    <a:pt x="4870" y="1536"/>
                    <a:pt x="5085" y="1739"/>
                    <a:pt x="5085" y="1989"/>
                  </a:cubicBezTo>
                  <a:lnTo>
                    <a:pt x="5085" y="2524"/>
                  </a:lnTo>
                  <a:cubicBezTo>
                    <a:pt x="5085" y="2786"/>
                    <a:pt x="4870" y="2989"/>
                    <a:pt x="4620" y="2989"/>
                  </a:cubicBezTo>
                  <a:cubicBezTo>
                    <a:pt x="4370" y="2989"/>
                    <a:pt x="4168" y="2786"/>
                    <a:pt x="4168" y="2524"/>
                  </a:cubicBezTo>
                  <a:lnTo>
                    <a:pt x="4168" y="1989"/>
                  </a:lnTo>
                  <a:cubicBezTo>
                    <a:pt x="4168" y="1739"/>
                    <a:pt x="4370" y="1536"/>
                    <a:pt x="4620" y="1536"/>
                  </a:cubicBezTo>
                  <a:close/>
                  <a:moveTo>
                    <a:pt x="5954" y="1429"/>
                  </a:moveTo>
                  <a:cubicBezTo>
                    <a:pt x="6204" y="1429"/>
                    <a:pt x="6406" y="1632"/>
                    <a:pt x="6406" y="1893"/>
                  </a:cubicBezTo>
                  <a:lnTo>
                    <a:pt x="6406" y="2632"/>
                  </a:lnTo>
                  <a:cubicBezTo>
                    <a:pt x="6406" y="2882"/>
                    <a:pt x="6204" y="3096"/>
                    <a:pt x="5954" y="3096"/>
                  </a:cubicBezTo>
                  <a:cubicBezTo>
                    <a:pt x="5692" y="3096"/>
                    <a:pt x="5490" y="2882"/>
                    <a:pt x="5490" y="2632"/>
                  </a:cubicBezTo>
                  <a:lnTo>
                    <a:pt x="5490" y="1893"/>
                  </a:lnTo>
                  <a:cubicBezTo>
                    <a:pt x="5490" y="1632"/>
                    <a:pt x="5692" y="1429"/>
                    <a:pt x="5954" y="1429"/>
                  </a:cubicBezTo>
                  <a:close/>
                  <a:moveTo>
                    <a:pt x="11205" y="2941"/>
                  </a:moveTo>
                  <a:lnTo>
                    <a:pt x="11205" y="3751"/>
                  </a:lnTo>
                  <a:lnTo>
                    <a:pt x="10133" y="3751"/>
                  </a:lnTo>
                  <a:lnTo>
                    <a:pt x="10133" y="3679"/>
                  </a:lnTo>
                  <a:cubicBezTo>
                    <a:pt x="10133" y="3394"/>
                    <a:pt x="10026" y="3144"/>
                    <a:pt x="9883" y="2941"/>
                  </a:cubicBezTo>
                  <a:close/>
                  <a:moveTo>
                    <a:pt x="3870" y="2965"/>
                  </a:moveTo>
                  <a:cubicBezTo>
                    <a:pt x="4013" y="3215"/>
                    <a:pt x="4299" y="3394"/>
                    <a:pt x="4609" y="3394"/>
                  </a:cubicBezTo>
                  <a:cubicBezTo>
                    <a:pt x="4847" y="3394"/>
                    <a:pt x="5073" y="3286"/>
                    <a:pt x="5216" y="3144"/>
                  </a:cubicBezTo>
                  <a:cubicBezTo>
                    <a:pt x="5382" y="3358"/>
                    <a:pt x="5632" y="3513"/>
                    <a:pt x="5930" y="3513"/>
                  </a:cubicBezTo>
                  <a:cubicBezTo>
                    <a:pt x="6228" y="3513"/>
                    <a:pt x="6490" y="3358"/>
                    <a:pt x="6644" y="3144"/>
                  </a:cubicBezTo>
                  <a:lnTo>
                    <a:pt x="6644" y="3144"/>
                  </a:lnTo>
                  <a:cubicBezTo>
                    <a:pt x="6609" y="3239"/>
                    <a:pt x="6573" y="3358"/>
                    <a:pt x="6573" y="3477"/>
                  </a:cubicBezTo>
                  <a:cubicBezTo>
                    <a:pt x="6573" y="3584"/>
                    <a:pt x="6585" y="3691"/>
                    <a:pt x="6621" y="3775"/>
                  </a:cubicBezTo>
                  <a:lnTo>
                    <a:pt x="2656" y="3775"/>
                  </a:lnTo>
                  <a:lnTo>
                    <a:pt x="2656" y="2965"/>
                  </a:lnTo>
                  <a:close/>
                  <a:moveTo>
                    <a:pt x="858" y="953"/>
                  </a:moveTo>
                  <a:cubicBezTo>
                    <a:pt x="953" y="953"/>
                    <a:pt x="1013" y="1024"/>
                    <a:pt x="1013" y="1096"/>
                  </a:cubicBezTo>
                  <a:lnTo>
                    <a:pt x="1013" y="5620"/>
                  </a:lnTo>
                  <a:cubicBezTo>
                    <a:pt x="1013" y="5715"/>
                    <a:pt x="953" y="5775"/>
                    <a:pt x="858" y="5775"/>
                  </a:cubicBezTo>
                  <a:lnTo>
                    <a:pt x="537" y="5775"/>
                  </a:lnTo>
                  <a:cubicBezTo>
                    <a:pt x="441" y="5775"/>
                    <a:pt x="382" y="5703"/>
                    <a:pt x="382" y="5620"/>
                  </a:cubicBezTo>
                  <a:lnTo>
                    <a:pt x="382" y="1096"/>
                  </a:lnTo>
                  <a:cubicBezTo>
                    <a:pt x="382" y="1012"/>
                    <a:pt x="453" y="953"/>
                    <a:pt x="537" y="953"/>
                  </a:cubicBezTo>
                  <a:close/>
                  <a:moveTo>
                    <a:pt x="12312" y="465"/>
                  </a:moveTo>
                  <a:cubicBezTo>
                    <a:pt x="12407" y="465"/>
                    <a:pt x="12467" y="536"/>
                    <a:pt x="12467" y="608"/>
                  </a:cubicBezTo>
                  <a:lnTo>
                    <a:pt x="12467" y="3775"/>
                  </a:lnTo>
                  <a:cubicBezTo>
                    <a:pt x="12467" y="3894"/>
                    <a:pt x="12550" y="3989"/>
                    <a:pt x="12669" y="3989"/>
                  </a:cubicBezTo>
                  <a:cubicBezTo>
                    <a:pt x="12800" y="3989"/>
                    <a:pt x="12883" y="3894"/>
                    <a:pt x="12883" y="3775"/>
                  </a:cubicBezTo>
                  <a:lnTo>
                    <a:pt x="12883" y="1120"/>
                  </a:lnTo>
                  <a:cubicBezTo>
                    <a:pt x="12883" y="1024"/>
                    <a:pt x="12955" y="965"/>
                    <a:pt x="13038" y="965"/>
                  </a:cubicBezTo>
                  <a:lnTo>
                    <a:pt x="13360" y="965"/>
                  </a:lnTo>
                  <a:cubicBezTo>
                    <a:pt x="13455" y="965"/>
                    <a:pt x="13514" y="1036"/>
                    <a:pt x="13514" y="1120"/>
                  </a:cubicBezTo>
                  <a:lnTo>
                    <a:pt x="13514" y="5620"/>
                  </a:lnTo>
                  <a:cubicBezTo>
                    <a:pt x="13514" y="5715"/>
                    <a:pt x="13431" y="5775"/>
                    <a:pt x="13360" y="5775"/>
                  </a:cubicBezTo>
                  <a:lnTo>
                    <a:pt x="13038" y="5775"/>
                  </a:lnTo>
                  <a:cubicBezTo>
                    <a:pt x="12943" y="5775"/>
                    <a:pt x="12883" y="5703"/>
                    <a:pt x="12883" y="5620"/>
                  </a:cubicBezTo>
                  <a:lnTo>
                    <a:pt x="12883" y="4644"/>
                  </a:lnTo>
                  <a:cubicBezTo>
                    <a:pt x="12883" y="4525"/>
                    <a:pt x="12800" y="4429"/>
                    <a:pt x="12669" y="4429"/>
                  </a:cubicBezTo>
                  <a:cubicBezTo>
                    <a:pt x="12550" y="4429"/>
                    <a:pt x="12467" y="4525"/>
                    <a:pt x="12467" y="4644"/>
                  </a:cubicBezTo>
                  <a:lnTo>
                    <a:pt x="12467" y="6144"/>
                  </a:lnTo>
                  <a:cubicBezTo>
                    <a:pt x="12467" y="6239"/>
                    <a:pt x="12395" y="6299"/>
                    <a:pt x="12312" y="6299"/>
                  </a:cubicBezTo>
                  <a:lnTo>
                    <a:pt x="11764" y="6299"/>
                  </a:lnTo>
                  <a:cubicBezTo>
                    <a:pt x="11681" y="6299"/>
                    <a:pt x="11621" y="6215"/>
                    <a:pt x="11621" y="6144"/>
                  </a:cubicBezTo>
                  <a:lnTo>
                    <a:pt x="11621" y="608"/>
                  </a:lnTo>
                  <a:cubicBezTo>
                    <a:pt x="11621" y="524"/>
                    <a:pt x="11693" y="465"/>
                    <a:pt x="11764" y="465"/>
                  </a:cubicBezTo>
                  <a:close/>
                  <a:moveTo>
                    <a:pt x="1608" y="0"/>
                  </a:moveTo>
                  <a:cubicBezTo>
                    <a:pt x="1310" y="0"/>
                    <a:pt x="1049" y="239"/>
                    <a:pt x="1037" y="536"/>
                  </a:cubicBezTo>
                  <a:cubicBezTo>
                    <a:pt x="989" y="512"/>
                    <a:pt x="929" y="512"/>
                    <a:pt x="894" y="512"/>
                  </a:cubicBezTo>
                  <a:lnTo>
                    <a:pt x="560" y="512"/>
                  </a:lnTo>
                  <a:cubicBezTo>
                    <a:pt x="251" y="512"/>
                    <a:pt x="1" y="774"/>
                    <a:pt x="1" y="1084"/>
                  </a:cubicBezTo>
                  <a:lnTo>
                    <a:pt x="1" y="5608"/>
                  </a:lnTo>
                  <a:cubicBezTo>
                    <a:pt x="1" y="5918"/>
                    <a:pt x="251" y="6180"/>
                    <a:pt x="560" y="6180"/>
                  </a:cubicBezTo>
                  <a:lnTo>
                    <a:pt x="894" y="6180"/>
                  </a:lnTo>
                  <a:cubicBezTo>
                    <a:pt x="953" y="6180"/>
                    <a:pt x="989" y="6156"/>
                    <a:pt x="1037" y="6156"/>
                  </a:cubicBezTo>
                  <a:cubicBezTo>
                    <a:pt x="1049" y="6454"/>
                    <a:pt x="1287" y="6692"/>
                    <a:pt x="1608" y="6692"/>
                  </a:cubicBezTo>
                  <a:lnTo>
                    <a:pt x="2156" y="6692"/>
                  </a:lnTo>
                  <a:cubicBezTo>
                    <a:pt x="2465" y="6692"/>
                    <a:pt x="2715" y="6442"/>
                    <a:pt x="2715" y="6132"/>
                  </a:cubicBezTo>
                  <a:lnTo>
                    <a:pt x="2715" y="4179"/>
                  </a:lnTo>
                  <a:lnTo>
                    <a:pt x="3847" y="4179"/>
                  </a:lnTo>
                  <a:lnTo>
                    <a:pt x="3847" y="5430"/>
                  </a:lnTo>
                  <a:cubicBezTo>
                    <a:pt x="3847" y="5918"/>
                    <a:pt x="4013" y="6394"/>
                    <a:pt x="4299" y="6787"/>
                  </a:cubicBezTo>
                  <a:lnTo>
                    <a:pt x="4442" y="6977"/>
                  </a:lnTo>
                  <a:lnTo>
                    <a:pt x="4442" y="11668"/>
                  </a:lnTo>
                  <a:cubicBezTo>
                    <a:pt x="4442" y="11788"/>
                    <a:pt x="4537" y="11871"/>
                    <a:pt x="4656" y="11871"/>
                  </a:cubicBezTo>
                  <a:cubicBezTo>
                    <a:pt x="4775" y="11871"/>
                    <a:pt x="4859" y="11788"/>
                    <a:pt x="4859" y="11668"/>
                  </a:cubicBezTo>
                  <a:lnTo>
                    <a:pt x="4859" y="6918"/>
                  </a:lnTo>
                  <a:cubicBezTo>
                    <a:pt x="4859" y="6870"/>
                    <a:pt x="4847" y="6835"/>
                    <a:pt x="4823" y="6799"/>
                  </a:cubicBezTo>
                  <a:lnTo>
                    <a:pt x="4644" y="6561"/>
                  </a:lnTo>
                  <a:cubicBezTo>
                    <a:pt x="4406" y="6251"/>
                    <a:pt x="4263" y="5846"/>
                    <a:pt x="4263" y="5442"/>
                  </a:cubicBezTo>
                  <a:lnTo>
                    <a:pt x="4263" y="4179"/>
                  </a:lnTo>
                  <a:lnTo>
                    <a:pt x="6942" y="4179"/>
                  </a:lnTo>
                  <a:cubicBezTo>
                    <a:pt x="7049" y="4275"/>
                    <a:pt x="7168" y="4346"/>
                    <a:pt x="7299" y="4370"/>
                  </a:cubicBezTo>
                  <a:cubicBezTo>
                    <a:pt x="6871" y="4727"/>
                    <a:pt x="6621" y="5287"/>
                    <a:pt x="6621" y="5846"/>
                  </a:cubicBezTo>
                  <a:lnTo>
                    <a:pt x="6621" y="6013"/>
                  </a:lnTo>
                  <a:cubicBezTo>
                    <a:pt x="6621" y="6132"/>
                    <a:pt x="6704" y="6215"/>
                    <a:pt x="6823" y="6215"/>
                  </a:cubicBezTo>
                  <a:cubicBezTo>
                    <a:pt x="6942" y="6215"/>
                    <a:pt x="7037" y="6132"/>
                    <a:pt x="7037" y="6013"/>
                  </a:cubicBezTo>
                  <a:lnTo>
                    <a:pt x="7037" y="5846"/>
                  </a:lnTo>
                  <a:cubicBezTo>
                    <a:pt x="7037" y="5322"/>
                    <a:pt x="7323" y="4822"/>
                    <a:pt x="7764" y="4549"/>
                  </a:cubicBezTo>
                  <a:lnTo>
                    <a:pt x="7990" y="4418"/>
                  </a:lnTo>
                  <a:lnTo>
                    <a:pt x="8168" y="4418"/>
                  </a:lnTo>
                  <a:cubicBezTo>
                    <a:pt x="8288" y="4418"/>
                    <a:pt x="8371" y="4334"/>
                    <a:pt x="8371" y="4215"/>
                  </a:cubicBezTo>
                  <a:cubicBezTo>
                    <a:pt x="8371" y="4096"/>
                    <a:pt x="8288" y="4001"/>
                    <a:pt x="8168" y="4001"/>
                  </a:cubicBezTo>
                  <a:lnTo>
                    <a:pt x="7573" y="4001"/>
                  </a:lnTo>
                  <a:cubicBezTo>
                    <a:pt x="7276" y="4001"/>
                    <a:pt x="7049" y="3763"/>
                    <a:pt x="7049" y="3477"/>
                  </a:cubicBezTo>
                  <a:cubicBezTo>
                    <a:pt x="7049" y="3179"/>
                    <a:pt x="7287" y="2965"/>
                    <a:pt x="7573" y="2965"/>
                  </a:cubicBezTo>
                  <a:lnTo>
                    <a:pt x="9026" y="2965"/>
                  </a:lnTo>
                  <a:cubicBezTo>
                    <a:pt x="9431" y="2965"/>
                    <a:pt x="9776" y="3286"/>
                    <a:pt x="9776" y="3703"/>
                  </a:cubicBezTo>
                  <a:lnTo>
                    <a:pt x="9776" y="4251"/>
                  </a:lnTo>
                  <a:cubicBezTo>
                    <a:pt x="9776" y="4870"/>
                    <a:pt x="9621" y="5465"/>
                    <a:pt x="9323" y="6001"/>
                  </a:cubicBezTo>
                  <a:cubicBezTo>
                    <a:pt x="9264" y="6096"/>
                    <a:pt x="9311" y="6215"/>
                    <a:pt x="9407" y="6275"/>
                  </a:cubicBezTo>
                  <a:cubicBezTo>
                    <a:pt x="9431" y="6299"/>
                    <a:pt x="9466" y="6311"/>
                    <a:pt x="9502" y="6311"/>
                  </a:cubicBezTo>
                  <a:cubicBezTo>
                    <a:pt x="9585" y="6311"/>
                    <a:pt x="9657" y="6263"/>
                    <a:pt x="9681" y="6204"/>
                  </a:cubicBezTo>
                  <a:cubicBezTo>
                    <a:pt x="10014" y="5608"/>
                    <a:pt x="10181" y="4941"/>
                    <a:pt x="10181" y="4275"/>
                  </a:cubicBezTo>
                  <a:lnTo>
                    <a:pt x="10181" y="4179"/>
                  </a:lnTo>
                  <a:lnTo>
                    <a:pt x="11228" y="4179"/>
                  </a:lnTo>
                  <a:lnTo>
                    <a:pt x="11228" y="6132"/>
                  </a:lnTo>
                  <a:cubicBezTo>
                    <a:pt x="11228" y="6442"/>
                    <a:pt x="11490" y="6692"/>
                    <a:pt x="11800" y="6692"/>
                  </a:cubicBezTo>
                  <a:lnTo>
                    <a:pt x="12348" y="6692"/>
                  </a:lnTo>
                  <a:cubicBezTo>
                    <a:pt x="12645" y="6692"/>
                    <a:pt x="12895" y="6454"/>
                    <a:pt x="12919" y="6156"/>
                  </a:cubicBezTo>
                  <a:cubicBezTo>
                    <a:pt x="12955" y="6180"/>
                    <a:pt x="13014" y="6180"/>
                    <a:pt x="13062" y="6180"/>
                  </a:cubicBezTo>
                  <a:lnTo>
                    <a:pt x="13395" y="6180"/>
                  </a:lnTo>
                  <a:cubicBezTo>
                    <a:pt x="13705" y="6180"/>
                    <a:pt x="13955" y="5918"/>
                    <a:pt x="13955" y="5608"/>
                  </a:cubicBezTo>
                  <a:lnTo>
                    <a:pt x="13955" y="1084"/>
                  </a:lnTo>
                  <a:cubicBezTo>
                    <a:pt x="13907" y="798"/>
                    <a:pt x="13657" y="548"/>
                    <a:pt x="13360" y="548"/>
                  </a:cubicBezTo>
                  <a:lnTo>
                    <a:pt x="13038" y="548"/>
                  </a:lnTo>
                  <a:cubicBezTo>
                    <a:pt x="12967" y="548"/>
                    <a:pt x="12931" y="560"/>
                    <a:pt x="12883" y="560"/>
                  </a:cubicBezTo>
                  <a:cubicBezTo>
                    <a:pt x="12871" y="262"/>
                    <a:pt x="12633" y="24"/>
                    <a:pt x="12324" y="24"/>
                  </a:cubicBezTo>
                  <a:lnTo>
                    <a:pt x="11764" y="24"/>
                  </a:lnTo>
                  <a:cubicBezTo>
                    <a:pt x="11455" y="24"/>
                    <a:pt x="11205" y="286"/>
                    <a:pt x="11205" y="596"/>
                  </a:cubicBezTo>
                  <a:lnTo>
                    <a:pt x="11205" y="2548"/>
                  </a:lnTo>
                  <a:lnTo>
                    <a:pt x="9478" y="2548"/>
                  </a:lnTo>
                  <a:lnTo>
                    <a:pt x="9478" y="1846"/>
                  </a:lnTo>
                  <a:cubicBezTo>
                    <a:pt x="9478" y="1370"/>
                    <a:pt x="9085" y="977"/>
                    <a:pt x="8609" y="977"/>
                  </a:cubicBezTo>
                  <a:cubicBezTo>
                    <a:pt x="8395" y="977"/>
                    <a:pt x="8180" y="1072"/>
                    <a:pt x="8038" y="1203"/>
                  </a:cubicBezTo>
                  <a:cubicBezTo>
                    <a:pt x="7883" y="953"/>
                    <a:pt x="7597" y="786"/>
                    <a:pt x="7287" y="786"/>
                  </a:cubicBezTo>
                  <a:cubicBezTo>
                    <a:pt x="6966" y="786"/>
                    <a:pt x="6692" y="965"/>
                    <a:pt x="6549" y="1215"/>
                  </a:cubicBezTo>
                  <a:cubicBezTo>
                    <a:pt x="6394" y="1084"/>
                    <a:pt x="6192" y="1001"/>
                    <a:pt x="5966" y="1001"/>
                  </a:cubicBezTo>
                  <a:cubicBezTo>
                    <a:pt x="5680" y="1001"/>
                    <a:pt x="5418" y="1143"/>
                    <a:pt x="5263" y="1358"/>
                  </a:cubicBezTo>
                  <a:cubicBezTo>
                    <a:pt x="5097" y="1191"/>
                    <a:pt x="4894" y="1084"/>
                    <a:pt x="4632" y="1084"/>
                  </a:cubicBezTo>
                  <a:cubicBezTo>
                    <a:pt x="4156" y="1084"/>
                    <a:pt x="3775" y="1477"/>
                    <a:pt x="3775" y="1953"/>
                  </a:cubicBezTo>
                  <a:lnTo>
                    <a:pt x="3775" y="2489"/>
                  </a:lnTo>
                  <a:lnTo>
                    <a:pt x="3775" y="2513"/>
                  </a:lnTo>
                  <a:lnTo>
                    <a:pt x="2715" y="2513"/>
                  </a:lnTo>
                  <a:lnTo>
                    <a:pt x="2715" y="1929"/>
                  </a:lnTo>
                  <a:cubicBezTo>
                    <a:pt x="2715" y="1810"/>
                    <a:pt x="2632" y="1727"/>
                    <a:pt x="2513" y="1727"/>
                  </a:cubicBezTo>
                  <a:cubicBezTo>
                    <a:pt x="2394" y="1727"/>
                    <a:pt x="2299" y="1810"/>
                    <a:pt x="2299" y="1929"/>
                  </a:cubicBezTo>
                  <a:lnTo>
                    <a:pt x="2299" y="6096"/>
                  </a:lnTo>
                  <a:cubicBezTo>
                    <a:pt x="2299" y="6192"/>
                    <a:pt x="2227" y="6251"/>
                    <a:pt x="2156" y="6251"/>
                  </a:cubicBezTo>
                  <a:lnTo>
                    <a:pt x="1596" y="6251"/>
                  </a:lnTo>
                  <a:cubicBezTo>
                    <a:pt x="1513" y="6251"/>
                    <a:pt x="1453" y="6168"/>
                    <a:pt x="1453" y="6096"/>
                  </a:cubicBezTo>
                  <a:lnTo>
                    <a:pt x="1453" y="560"/>
                  </a:lnTo>
                  <a:cubicBezTo>
                    <a:pt x="1453" y="477"/>
                    <a:pt x="1525" y="417"/>
                    <a:pt x="1596" y="417"/>
                  </a:cubicBezTo>
                  <a:lnTo>
                    <a:pt x="2156" y="417"/>
                  </a:lnTo>
                  <a:cubicBezTo>
                    <a:pt x="2239" y="417"/>
                    <a:pt x="2299" y="489"/>
                    <a:pt x="2299" y="560"/>
                  </a:cubicBezTo>
                  <a:lnTo>
                    <a:pt x="2299" y="1072"/>
                  </a:lnTo>
                  <a:cubicBezTo>
                    <a:pt x="2299" y="1191"/>
                    <a:pt x="2394" y="1274"/>
                    <a:pt x="2513" y="1274"/>
                  </a:cubicBezTo>
                  <a:cubicBezTo>
                    <a:pt x="2632" y="1274"/>
                    <a:pt x="2715" y="1191"/>
                    <a:pt x="2715" y="1072"/>
                  </a:cubicBezTo>
                  <a:lnTo>
                    <a:pt x="2715" y="560"/>
                  </a:lnTo>
                  <a:cubicBezTo>
                    <a:pt x="2715" y="250"/>
                    <a:pt x="2465"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 name="Google Shape;1448;p88"/>
          <p:cNvGrpSpPr/>
          <p:nvPr/>
        </p:nvGrpSpPr>
        <p:grpSpPr>
          <a:xfrm>
            <a:off x="6192911" y="1283812"/>
            <a:ext cx="376730" cy="373910"/>
            <a:chOff x="5322375" y="1553825"/>
            <a:chExt cx="350675" cy="348050"/>
          </a:xfrm>
        </p:grpSpPr>
        <p:sp>
          <p:nvSpPr>
            <p:cNvPr id="1449" name="Google Shape;1449;p88"/>
            <p:cNvSpPr/>
            <p:nvPr/>
          </p:nvSpPr>
          <p:spPr>
            <a:xfrm>
              <a:off x="5469425" y="1589600"/>
              <a:ext cx="155100" cy="240850"/>
            </a:xfrm>
            <a:custGeom>
              <a:avLst/>
              <a:gdLst/>
              <a:ahLst/>
              <a:cxnLst/>
              <a:rect l="l" t="t" r="r" b="b"/>
              <a:pathLst>
                <a:path w="6204" h="9634" extrusionOk="0">
                  <a:moveTo>
                    <a:pt x="1143" y="1"/>
                  </a:moveTo>
                  <a:cubicBezTo>
                    <a:pt x="941" y="1"/>
                    <a:pt x="750" y="120"/>
                    <a:pt x="655" y="322"/>
                  </a:cubicBezTo>
                  <a:lnTo>
                    <a:pt x="48" y="1573"/>
                  </a:lnTo>
                  <a:cubicBezTo>
                    <a:pt x="0" y="1668"/>
                    <a:pt x="36" y="1787"/>
                    <a:pt x="131" y="1834"/>
                  </a:cubicBezTo>
                  <a:cubicBezTo>
                    <a:pt x="163" y="1849"/>
                    <a:pt x="196" y="1856"/>
                    <a:pt x="228" y="1856"/>
                  </a:cubicBezTo>
                  <a:cubicBezTo>
                    <a:pt x="303" y="1856"/>
                    <a:pt x="372" y="1818"/>
                    <a:pt x="405" y="1751"/>
                  </a:cubicBezTo>
                  <a:lnTo>
                    <a:pt x="1012" y="501"/>
                  </a:lnTo>
                  <a:cubicBezTo>
                    <a:pt x="1048" y="418"/>
                    <a:pt x="1120" y="418"/>
                    <a:pt x="1143" y="418"/>
                  </a:cubicBezTo>
                  <a:cubicBezTo>
                    <a:pt x="1179" y="418"/>
                    <a:pt x="1239" y="441"/>
                    <a:pt x="1286" y="501"/>
                  </a:cubicBezTo>
                  <a:lnTo>
                    <a:pt x="2501" y="2966"/>
                  </a:lnTo>
                  <a:cubicBezTo>
                    <a:pt x="2572" y="3132"/>
                    <a:pt x="2739" y="3251"/>
                    <a:pt x="2917" y="3263"/>
                  </a:cubicBezTo>
                  <a:lnTo>
                    <a:pt x="5644" y="3668"/>
                  </a:lnTo>
                  <a:cubicBezTo>
                    <a:pt x="5715" y="3680"/>
                    <a:pt x="5751" y="3739"/>
                    <a:pt x="5763" y="3763"/>
                  </a:cubicBezTo>
                  <a:cubicBezTo>
                    <a:pt x="5775" y="3799"/>
                    <a:pt x="5775" y="3859"/>
                    <a:pt x="5727" y="3918"/>
                  </a:cubicBezTo>
                  <a:lnTo>
                    <a:pt x="3751" y="5835"/>
                  </a:lnTo>
                  <a:cubicBezTo>
                    <a:pt x="3620" y="5978"/>
                    <a:pt x="3560" y="6145"/>
                    <a:pt x="3584" y="6335"/>
                  </a:cubicBezTo>
                  <a:lnTo>
                    <a:pt x="4048" y="9050"/>
                  </a:lnTo>
                  <a:cubicBezTo>
                    <a:pt x="4060" y="9133"/>
                    <a:pt x="4025" y="9169"/>
                    <a:pt x="3989" y="9204"/>
                  </a:cubicBezTo>
                  <a:cubicBezTo>
                    <a:pt x="3981" y="9213"/>
                    <a:pt x="3950" y="9232"/>
                    <a:pt x="3909" y="9232"/>
                  </a:cubicBezTo>
                  <a:cubicBezTo>
                    <a:pt x="3890" y="9232"/>
                    <a:pt x="3869" y="9228"/>
                    <a:pt x="3846" y="9216"/>
                  </a:cubicBezTo>
                  <a:lnTo>
                    <a:pt x="2858" y="8692"/>
                  </a:lnTo>
                  <a:cubicBezTo>
                    <a:pt x="2826" y="8675"/>
                    <a:pt x="2793" y="8667"/>
                    <a:pt x="2762" y="8667"/>
                  </a:cubicBezTo>
                  <a:cubicBezTo>
                    <a:pt x="2687" y="8667"/>
                    <a:pt x="2621" y="8712"/>
                    <a:pt x="2596" y="8788"/>
                  </a:cubicBezTo>
                  <a:cubicBezTo>
                    <a:pt x="2536" y="8895"/>
                    <a:pt x="2572" y="9014"/>
                    <a:pt x="2679" y="9050"/>
                  </a:cubicBezTo>
                  <a:lnTo>
                    <a:pt x="3667" y="9574"/>
                  </a:lnTo>
                  <a:cubicBezTo>
                    <a:pt x="3739" y="9621"/>
                    <a:pt x="3822" y="9633"/>
                    <a:pt x="3918" y="9633"/>
                  </a:cubicBezTo>
                  <a:cubicBezTo>
                    <a:pt x="4037" y="9633"/>
                    <a:pt x="4144" y="9609"/>
                    <a:pt x="4239" y="9526"/>
                  </a:cubicBezTo>
                  <a:cubicBezTo>
                    <a:pt x="4418" y="9407"/>
                    <a:pt x="4501" y="9204"/>
                    <a:pt x="4465" y="8990"/>
                  </a:cubicBezTo>
                  <a:lnTo>
                    <a:pt x="3977" y="6252"/>
                  </a:lnTo>
                  <a:cubicBezTo>
                    <a:pt x="3965" y="6204"/>
                    <a:pt x="3989" y="6168"/>
                    <a:pt x="4025" y="6121"/>
                  </a:cubicBezTo>
                  <a:lnTo>
                    <a:pt x="6001" y="4204"/>
                  </a:lnTo>
                  <a:cubicBezTo>
                    <a:pt x="6144" y="4049"/>
                    <a:pt x="6204" y="3847"/>
                    <a:pt x="6132" y="3632"/>
                  </a:cubicBezTo>
                  <a:cubicBezTo>
                    <a:pt x="6073" y="3430"/>
                    <a:pt x="5894" y="3287"/>
                    <a:pt x="5692" y="3263"/>
                  </a:cubicBezTo>
                  <a:lnTo>
                    <a:pt x="2965" y="2858"/>
                  </a:lnTo>
                  <a:cubicBezTo>
                    <a:pt x="2917" y="2858"/>
                    <a:pt x="2870" y="2835"/>
                    <a:pt x="2858" y="2787"/>
                  </a:cubicBezTo>
                  <a:lnTo>
                    <a:pt x="1643" y="322"/>
                  </a:lnTo>
                  <a:cubicBezTo>
                    <a:pt x="1548" y="120"/>
                    <a:pt x="1358"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8"/>
            <p:cNvSpPr/>
            <p:nvPr/>
          </p:nvSpPr>
          <p:spPr>
            <a:xfrm>
              <a:off x="5371200" y="1644600"/>
              <a:ext cx="153300" cy="184650"/>
            </a:xfrm>
            <a:custGeom>
              <a:avLst/>
              <a:gdLst/>
              <a:ahLst/>
              <a:cxnLst/>
              <a:rect l="l" t="t" r="r" b="b"/>
              <a:pathLst>
                <a:path w="6132" h="7386" extrusionOk="0">
                  <a:moveTo>
                    <a:pt x="3737" y="0"/>
                  </a:moveTo>
                  <a:cubicBezTo>
                    <a:pt x="3665" y="0"/>
                    <a:pt x="3594" y="34"/>
                    <a:pt x="3560" y="111"/>
                  </a:cubicBezTo>
                  <a:lnTo>
                    <a:pt x="3334" y="551"/>
                  </a:lnTo>
                  <a:cubicBezTo>
                    <a:pt x="3322" y="599"/>
                    <a:pt x="3275" y="635"/>
                    <a:pt x="3227" y="635"/>
                  </a:cubicBezTo>
                  <a:lnTo>
                    <a:pt x="512" y="1028"/>
                  </a:lnTo>
                  <a:cubicBezTo>
                    <a:pt x="298" y="1063"/>
                    <a:pt x="119" y="1206"/>
                    <a:pt x="60" y="1409"/>
                  </a:cubicBezTo>
                  <a:cubicBezTo>
                    <a:pt x="0" y="1611"/>
                    <a:pt x="48" y="1825"/>
                    <a:pt x="191" y="1968"/>
                  </a:cubicBezTo>
                  <a:lnTo>
                    <a:pt x="2179" y="3885"/>
                  </a:lnTo>
                  <a:cubicBezTo>
                    <a:pt x="2203" y="3921"/>
                    <a:pt x="2215" y="3968"/>
                    <a:pt x="2215" y="4028"/>
                  </a:cubicBezTo>
                  <a:lnTo>
                    <a:pt x="1762" y="6743"/>
                  </a:lnTo>
                  <a:cubicBezTo>
                    <a:pt x="1727" y="6957"/>
                    <a:pt x="1798" y="7159"/>
                    <a:pt x="1977" y="7278"/>
                  </a:cubicBezTo>
                  <a:cubicBezTo>
                    <a:pt x="2084" y="7362"/>
                    <a:pt x="2191" y="7385"/>
                    <a:pt x="2310" y="7385"/>
                  </a:cubicBezTo>
                  <a:cubicBezTo>
                    <a:pt x="2393" y="7385"/>
                    <a:pt x="2489" y="7374"/>
                    <a:pt x="2560" y="7326"/>
                  </a:cubicBezTo>
                  <a:lnTo>
                    <a:pt x="5001" y="6052"/>
                  </a:lnTo>
                  <a:cubicBezTo>
                    <a:pt x="5025" y="6046"/>
                    <a:pt x="5049" y="6043"/>
                    <a:pt x="5071" y="6043"/>
                  </a:cubicBezTo>
                  <a:cubicBezTo>
                    <a:pt x="5093" y="6043"/>
                    <a:pt x="5114" y="6046"/>
                    <a:pt x="5132" y="6052"/>
                  </a:cubicBezTo>
                  <a:lnTo>
                    <a:pt x="5822" y="6409"/>
                  </a:lnTo>
                  <a:cubicBezTo>
                    <a:pt x="5854" y="6427"/>
                    <a:pt x="5887" y="6435"/>
                    <a:pt x="5919" y="6435"/>
                  </a:cubicBezTo>
                  <a:cubicBezTo>
                    <a:pt x="5993" y="6435"/>
                    <a:pt x="6059" y="6389"/>
                    <a:pt x="6084" y="6314"/>
                  </a:cubicBezTo>
                  <a:cubicBezTo>
                    <a:pt x="6132" y="6242"/>
                    <a:pt x="6108" y="6123"/>
                    <a:pt x="6001" y="6064"/>
                  </a:cubicBezTo>
                  <a:lnTo>
                    <a:pt x="5310" y="5707"/>
                  </a:lnTo>
                  <a:cubicBezTo>
                    <a:pt x="5233" y="5665"/>
                    <a:pt x="5144" y="5644"/>
                    <a:pt x="5054" y="5644"/>
                  </a:cubicBezTo>
                  <a:cubicBezTo>
                    <a:pt x="4965" y="5644"/>
                    <a:pt x="4876" y="5665"/>
                    <a:pt x="4799" y="5707"/>
                  </a:cubicBezTo>
                  <a:lnTo>
                    <a:pt x="2358" y="6981"/>
                  </a:lnTo>
                  <a:cubicBezTo>
                    <a:pt x="2331" y="6996"/>
                    <a:pt x="2307" y="7001"/>
                    <a:pt x="2286" y="7001"/>
                  </a:cubicBezTo>
                  <a:cubicBezTo>
                    <a:pt x="2241" y="7001"/>
                    <a:pt x="2211" y="6977"/>
                    <a:pt x="2203" y="6969"/>
                  </a:cubicBezTo>
                  <a:cubicBezTo>
                    <a:pt x="2191" y="6957"/>
                    <a:pt x="2132" y="6909"/>
                    <a:pt x="2143" y="6826"/>
                  </a:cubicBezTo>
                  <a:lnTo>
                    <a:pt x="2608" y="4099"/>
                  </a:lnTo>
                  <a:cubicBezTo>
                    <a:pt x="2632" y="3921"/>
                    <a:pt x="2572" y="3742"/>
                    <a:pt x="2441" y="3611"/>
                  </a:cubicBezTo>
                  <a:lnTo>
                    <a:pt x="465" y="1682"/>
                  </a:lnTo>
                  <a:cubicBezTo>
                    <a:pt x="405" y="1623"/>
                    <a:pt x="417" y="1563"/>
                    <a:pt x="429" y="1539"/>
                  </a:cubicBezTo>
                  <a:cubicBezTo>
                    <a:pt x="453" y="1504"/>
                    <a:pt x="465" y="1444"/>
                    <a:pt x="548" y="1432"/>
                  </a:cubicBezTo>
                  <a:lnTo>
                    <a:pt x="3275" y="1028"/>
                  </a:lnTo>
                  <a:cubicBezTo>
                    <a:pt x="3453" y="1004"/>
                    <a:pt x="3620" y="897"/>
                    <a:pt x="3691" y="730"/>
                  </a:cubicBezTo>
                  <a:lnTo>
                    <a:pt x="3917" y="289"/>
                  </a:lnTo>
                  <a:cubicBezTo>
                    <a:pt x="3953" y="182"/>
                    <a:pt x="3929" y="63"/>
                    <a:pt x="3822" y="15"/>
                  </a:cubicBezTo>
                  <a:cubicBezTo>
                    <a:pt x="3795" y="5"/>
                    <a:pt x="3766" y="0"/>
                    <a:pt x="3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88"/>
            <p:cNvSpPr/>
            <p:nvPr/>
          </p:nvSpPr>
          <p:spPr>
            <a:xfrm>
              <a:off x="5342625" y="1553825"/>
              <a:ext cx="65500" cy="65575"/>
            </a:xfrm>
            <a:custGeom>
              <a:avLst/>
              <a:gdLst/>
              <a:ahLst/>
              <a:cxnLst/>
              <a:rect l="l" t="t" r="r" b="b"/>
              <a:pathLst>
                <a:path w="2620" h="2623" extrusionOk="0">
                  <a:moveTo>
                    <a:pt x="1489" y="408"/>
                  </a:moveTo>
                  <a:cubicBezTo>
                    <a:pt x="1500" y="408"/>
                    <a:pt x="1512" y="420"/>
                    <a:pt x="1512" y="444"/>
                  </a:cubicBezTo>
                  <a:lnTo>
                    <a:pt x="2191" y="2170"/>
                  </a:lnTo>
                  <a:cubicBezTo>
                    <a:pt x="2191" y="2170"/>
                    <a:pt x="2203" y="2194"/>
                    <a:pt x="2167" y="2206"/>
                  </a:cubicBezTo>
                  <a:cubicBezTo>
                    <a:pt x="2161" y="2218"/>
                    <a:pt x="2155" y="2224"/>
                    <a:pt x="2149" y="2224"/>
                  </a:cubicBezTo>
                  <a:cubicBezTo>
                    <a:pt x="2143" y="2224"/>
                    <a:pt x="2137" y="2218"/>
                    <a:pt x="2132" y="2206"/>
                  </a:cubicBezTo>
                  <a:lnTo>
                    <a:pt x="477" y="1372"/>
                  </a:lnTo>
                  <a:cubicBezTo>
                    <a:pt x="465" y="1372"/>
                    <a:pt x="465" y="1361"/>
                    <a:pt x="465" y="1337"/>
                  </a:cubicBezTo>
                  <a:cubicBezTo>
                    <a:pt x="667" y="872"/>
                    <a:pt x="1000" y="575"/>
                    <a:pt x="1477" y="408"/>
                  </a:cubicBezTo>
                  <a:close/>
                  <a:moveTo>
                    <a:pt x="1471" y="0"/>
                  </a:moveTo>
                  <a:cubicBezTo>
                    <a:pt x="1421" y="0"/>
                    <a:pt x="1371" y="9"/>
                    <a:pt x="1322" y="27"/>
                  </a:cubicBezTo>
                  <a:cubicBezTo>
                    <a:pt x="738" y="218"/>
                    <a:pt x="322" y="599"/>
                    <a:pt x="72" y="1158"/>
                  </a:cubicBezTo>
                  <a:cubicBezTo>
                    <a:pt x="0" y="1396"/>
                    <a:pt x="84" y="1646"/>
                    <a:pt x="298" y="1753"/>
                  </a:cubicBezTo>
                  <a:lnTo>
                    <a:pt x="1953" y="2587"/>
                  </a:lnTo>
                  <a:cubicBezTo>
                    <a:pt x="2012" y="2611"/>
                    <a:pt x="2084" y="2623"/>
                    <a:pt x="2143" y="2623"/>
                  </a:cubicBezTo>
                  <a:cubicBezTo>
                    <a:pt x="2251" y="2623"/>
                    <a:pt x="2346" y="2587"/>
                    <a:pt x="2441" y="2503"/>
                  </a:cubicBezTo>
                  <a:cubicBezTo>
                    <a:pt x="2572" y="2384"/>
                    <a:pt x="2620" y="2194"/>
                    <a:pt x="2560" y="2015"/>
                  </a:cubicBezTo>
                  <a:lnTo>
                    <a:pt x="1893" y="289"/>
                  </a:lnTo>
                  <a:cubicBezTo>
                    <a:pt x="1819" y="112"/>
                    <a:pt x="1649" y="0"/>
                    <a:pt x="1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88"/>
            <p:cNvSpPr/>
            <p:nvPr/>
          </p:nvSpPr>
          <p:spPr>
            <a:xfrm>
              <a:off x="5587000" y="1554275"/>
              <a:ext cx="65800" cy="65125"/>
            </a:xfrm>
            <a:custGeom>
              <a:avLst/>
              <a:gdLst/>
              <a:ahLst/>
              <a:cxnLst/>
              <a:rect l="l" t="t" r="r" b="b"/>
              <a:pathLst>
                <a:path w="2632" h="2605" extrusionOk="0">
                  <a:moveTo>
                    <a:pt x="1167" y="390"/>
                  </a:moveTo>
                  <a:cubicBezTo>
                    <a:pt x="1643" y="557"/>
                    <a:pt x="1965" y="854"/>
                    <a:pt x="2167" y="1319"/>
                  </a:cubicBezTo>
                  <a:cubicBezTo>
                    <a:pt x="2191" y="1331"/>
                    <a:pt x="2167" y="1354"/>
                    <a:pt x="2155" y="1354"/>
                  </a:cubicBezTo>
                  <a:lnTo>
                    <a:pt x="512" y="2188"/>
                  </a:lnTo>
                  <a:cubicBezTo>
                    <a:pt x="512" y="2188"/>
                    <a:pt x="496" y="2198"/>
                    <a:pt x="482" y="2198"/>
                  </a:cubicBezTo>
                  <a:cubicBezTo>
                    <a:pt x="475" y="2198"/>
                    <a:pt x="469" y="2196"/>
                    <a:pt x="465" y="2188"/>
                  </a:cubicBezTo>
                  <a:cubicBezTo>
                    <a:pt x="453" y="2176"/>
                    <a:pt x="453" y="2164"/>
                    <a:pt x="453" y="2152"/>
                  </a:cubicBezTo>
                  <a:lnTo>
                    <a:pt x="1120" y="426"/>
                  </a:lnTo>
                  <a:cubicBezTo>
                    <a:pt x="1120" y="402"/>
                    <a:pt x="1131" y="390"/>
                    <a:pt x="1143" y="390"/>
                  </a:cubicBezTo>
                  <a:close/>
                  <a:moveTo>
                    <a:pt x="1163" y="0"/>
                  </a:moveTo>
                  <a:cubicBezTo>
                    <a:pt x="979" y="0"/>
                    <a:pt x="803" y="111"/>
                    <a:pt x="727" y="283"/>
                  </a:cubicBezTo>
                  <a:lnTo>
                    <a:pt x="60" y="2009"/>
                  </a:lnTo>
                  <a:cubicBezTo>
                    <a:pt x="0" y="2176"/>
                    <a:pt x="48" y="2366"/>
                    <a:pt x="191" y="2485"/>
                  </a:cubicBezTo>
                  <a:cubicBezTo>
                    <a:pt x="286" y="2569"/>
                    <a:pt x="393" y="2605"/>
                    <a:pt x="488" y="2605"/>
                  </a:cubicBezTo>
                  <a:cubicBezTo>
                    <a:pt x="572" y="2605"/>
                    <a:pt x="631" y="2593"/>
                    <a:pt x="691" y="2569"/>
                  </a:cubicBezTo>
                  <a:lnTo>
                    <a:pt x="2334" y="1735"/>
                  </a:lnTo>
                  <a:cubicBezTo>
                    <a:pt x="2548" y="1628"/>
                    <a:pt x="2632" y="1354"/>
                    <a:pt x="2548" y="1152"/>
                  </a:cubicBezTo>
                  <a:cubicBezTo>
                    <a:pt x="2298" y="604"/>
                    <a:pt x="1882" y="211"/>
                    <a:pt x="1298" y="21"/>
                  </a:cubicBezTo>
                  <a:cubicBezTo>
                    <a:pt x="1253" y="7"/>
                    <a:pt x="1208" y="0"/>
                    <a:pt x="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88"/>
            <p:cNvSpPr/>
            <p:nvPr/>
          </p:nvSpPr>
          <p:spPr>
            <a:xfrm>
              <a:off x="5342925" y="1836125"/>
              <a:ext cx="65500" cy="65450"/>
            </a:xfrm>
            <a:custGeom>
              <a:avLst/>
              <a:gdLst/>
              <a:ahLst/>
              <a:cxnLst/>
              <a:rect l="l" t="t" r="r" b="b"/>
              <a:pathLst>
                <a:path w="2620" h="2618" extrusionOk="0">
                  <a:moveTo>
                    <a:pt x="2131" y="403"/>
                  </a:moveTo>
                  <a:cubicBezTo>
                    <a:pt x="2131" y="403"/>
                    <a:pt x="2143" y="403"/>
                    <a:pt x="2155" y="415"/>
                  </a:cubicBezTo>
                  <a:cubicBezTo>
                    <a:pt x="2191" y="439"/>
                    <a:pt x="2179" y="463"/>
                    <a:pt x="2179" y="463"/>
                  </a:cubicBezTo>
                  <a:lnTo>
                    <a:pt x="1500" y="2189"/>
                  </a:lnTo>
                  <a:cubicBezTo>
                    <a:pt x="1500" y="2197"/>
                    <a:pt x="1488" y="2206"/>
                    <a:pt x="1477" y="2206"/>
                  </a:cubicBezTo>
                  <a:cubicBezTo>
                    <a:pt x="1473" y="2206"/>
                    <a:pt x="1468" y="2204"/>
                    <a:pt x="1465" y="2201"/>
                  </a:cubicBezTo>
                  <a:cubicBezTo>
                    <a:pt x="988" y="2034"/>
                    <a:pt x="655" y="1737"/>
                    <a:pt x="453" y="1272"/>
                  </a:cubicBezTo>
                  <a:cubicBezTo>
                    <a:pt x="429" y="1260"/>
                    <a:pt x="453" y="1237"/>
                    <a:pt x="465" y="1237"/>
                  </a:cubicBezTo>
                  <a:lnTo>
                    <a:pt x="2108" y="403"/>
                  </a:lnTo>
                  <a:close/>
                  <a:moveTo>
                    <a:pt x="2144" y="0"/>
                  </a:moveTo>
                  <a:cubicBezTo>
                    <a:pt x="2080" y="0"/>
                    <a:pt x="2015" y="15"/>
                    <a:pt x="1953" y="46"/>
                  </a:cubicBezTo>
                  <a:lnTo>
                    <a:pt x="298" y="879"/>
                  </a:lnTo>
                  <a:cubicBezTo>
                    <a:pt x="95" y="975"/>
                    <a:pt x="0" y="1248"/>
                    <a:pt x="95" y="1451"/>
                  </a:cubicBezTo>
                  <a:cubicBezTo>
                    <a:pt x="345" y="1999"/>
                    <a:pt x="762" y="2391"/>
                    <a:pt x="1346" y="2582"/>
                  </a:cubicBezTo>
                  <a:cubicBezTo>
                    <a:pt x="1381" y="2606"/>
                    <a:pt x="1429" y="2618"/>
                    <a:pt x="1477" y="2618"/>
                  </a:cubicBezTo>
                  <a:cubicBezTo>
                    <a:pt x="1655" y="2618"/>
                    <a:pt x="1834" y="2511"/>
                    <a:pt x="1893" y="2332"/>
                  </a:cubicBezTo>
                  <a:lnTo>
                    <a:pt x="2560" y="606"/>
                  </a:lnTo>
                  <a:cubicBezTo>
                    <a:pt x="2620" y="439"/>
                    <a:pt x="2572" y="248"/>
                    <a:pt x="2441" y="117"/>
                  </a:cubicBezTo>
                  <a:cubicBezTo>
                    <a:pt x="2359" y="42"/>
                    <a:pt x="2253" y="0"/>
                    <a:pt x="2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8"/>
            <p:cNvSpPr/>
            <p:nvPr/>
          </p:nvSpPr>
          <p:spPr>
            <a:xfrm>
              <a:off x="5587300" y="1836225"/>
              <a:ext cx="65500" cy="65650"/>
            </a:xfrm>
            <a:custGeom>
              <a:avLst/>
              <a:gdLst/>
              <a:ahLst/>
              <a:cxnLst/>
              <a:rect l="l" t="t" r="r" b="b"/>
              <a:pathLst>
                <a:path w="2620" h="2626" extrusionOk="0">
                  <a:moveTo>
                    <a:pt x="474" y="0"/>
                  </a:moveTo>
                  <a:cubicBezTo>
                    <a:pt x="367" y="0"/>
                    <a:pt x="260" y="45"/>
                    <a:pt x="179" y="125"/>
                  </a:cubicBezTo>
                  <a:cubicBezTo>
                    <a:pt x="48" y="244"/>
                    <a:pt x="0" y="435"/>
                    <a:pt x="60" y="613"/>
                  </a:cubicBezTo>
                  <a:lnTo>
                    <a:pt x="738" y="2340"/>
                  </a:lnTo>
                  <a:cubicBezTo>
                    <a:pt x="810" y="2518"/>
                    <a:pt x="965" y="2626"/>
                    <a:pt x="1155" y="2626"/>
                  </a:cubicBezTo>
                  <a:cubicBezTo>
                    <a:pt x="1191" y="2626"/>
                    <a:pt x="1238" y="2614"/>
                    <a:pt x="1286" y="2590"/>
                  </a:cubicBezTo>
                  <a:cubicBezTo>
                    <a:pt x="1870" y="2399"/>
                    <a:pt x="2286" y="2018"/>
                    <a:pt x="2536" y="1459"/>
                  </a:cubicBezTo>
                  <a:cubicBezTo>
                    <a:pt x="2620" y="1244"/>
                    <a:pt x="2536" y="971"/>
                    <a:pt x="2322" y="875"/>
                  </a:cubicBezTo>
                  <a:lnTo>
                    <a:pt x="2048" y="721"/>
                  </a:lnTo>
                  <a:cubicBezTo>
                    <a:pt x="2017" y="707"/>
                    <a:pt x="1985" y="700"/>
                    <a:pt x="1953" y="700"/>
                  </a:cubicBezTo>
                  <a:cubicBezTo>
                    <a:pt x="1878" y="700"/>
                    <a:pt x="1808" y="740"/>
                    <a:pt x="1774" y="816"/>
                  </a:cubicBezTo>
                  <a:cubicBezTo>
                    <a:pt x="1727" y="911"/>
                    <a:pt x="1762" y="1030"/>
                    <a:pt x="1858" y="1078"/>
                  </a:cubicBezTo>
                  <a:lnTo>
                    <a:pt x="2143" y="1233"/>
                  </a:lnTo>
                  <a:cubicBezTo>
                    <a:pt x="2155" y="1244"/>
                    <a:pt x="2179" y="1256"/>
                    <a:pt x="2155" y="1268"/>
                  </a:cubicBezTo>
                  <a:cubicBezTo>
                    <a:pt x="1953" y="1733"/>
                    <a:pt x="1631" y="2030"/>
                    <a:pt x="1155" y="2197"/>
                  </a:cubicBezTo>
                  <a:cubicBezTo>
                    <a:pt x="1131" y="2197"/>
                    <a:pt x="1108" y="2197"/>
                    <a:pt x="1108" y="2185"/>
                  </a:cubicBezTo>
                  <a:lnTo>
                    <a:pt x="441" y="459"/>
                  </a:lnTo>
                  <a:cubicBezTo>
                    <a:pt x="441" y="459"/>
                    <a:pt x="417" y="423"/>
                    <a:pt x="453" y="411"/>
                  </a:cubicBezTo>
                  <a:cubicBezTo>
                    <a:pt x="459" y="399"/>
                    <a:pt x="465" y="393"/>
                    <a:pt x="471" y="393"/>
                  </a:cubicBezTo>
                  <a:cubicBezTo>
                    <a:pt x="476" y="393"/>
                    <a:pt x="482" y="399"/>
                    <a:pt x="488" y="411"/>
                  </a:cubicBezTo>
                  <a:lnTo>
                    <a:pt x="1072" y="709"/>
                  </a:lnTo>
                  <a:cubicBezTo>
                    <a:pt x="1103" y="723"/>
                    <a:pt x="1135" y="729"/>
                    <a:pt x="1167" y="729"/>
                  </a:cubicBezTo>
                  <a:cubicBezTo>
                    <a:pt x="1242" y="729"/>
                    <a:pt x="1312" y="689"/>
                    <a:pt x="1346" y="613"/>
                  </a:cubicBezTo>
                  <a:cubicBezTo>
                    <a:pt x="1381" y="506"/>
                    <a:pt x="1358" y="387"/>
                    <a:pt x="1250" y="351"/>
                  </a:cubicBezTo>
                  <a:lnTo>
                    <a:pt x="667" y="54"/>
                  </a:lnTo>
                  <a:cubicBezTo>
                    <a:pt x="608" y="17"/>
                    <a:pt x="541"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88"/>
            <p:cNvSpPr/>
            <p:nvPr/>
          </p:nvSpPr>
          <p:spPr>
            <a:xfrm>
              <a:off x="5322375" y="1708625"/>
              <a:ext cx="41100" cy="36675"/>
            </a:xfrm>
            <a:custGeom>
              <a:avLst/>
              <a:gdLst/>
              <a:ahLst/>
              <a:cxnLst/>
              <a:rect l="l" t="t" r="r" b="b"/>
              <a:pathLst>
                <a:path w="1644" h="1467" extrusionOk="0">
                  <a:moveTo>
                    <a:pt x="525" y="443"/>
                  </a:moveTo>
                  <a:lnTo>
                    <a:pt x="1179" y="764"/>
                  </a:lnTo>
                  <a:lnTo>
                    <a:pt x="525" y="1062"/>
                  </a:lnTo>
                  <a:cubicBezTo>
                    <a:pt x="441" y="872"/>
                    <a:pt x="441" y="657"/>
                    <a:pt x="525" y="443"/>
                  </a:cubicBezTo>
                  <a:close/>
                  <a:moveTo>
                    <a:pt x="521" y="1"/>
                  </a:moveTo>
                  <a:cubicBezTo>
                    <a:pt x="476" y="1"/>
                    <a:pt x="432" y="10"/>
                    <a:pt x="394" y="26"/>
                  </a:cubicBezTo>
                  <a:cubicBezTo>
                    <a:pt x="298" y="50"/>
                    <a:pt x="227" y="121"/>
                    <a:pt x="179" y="217"/>
                  </a:cubicBezTo>
                  <a:cubicBezTo>
                    <a:pt x="1" y="586"/>
                    <a:pt x="1" y="943"/>
                    <a:pt x="179" y="1276"/>
                  </a:cubicBezTo>
                  <a:cubicBezTo>
                    <a:pt x="239" y="1407"/>
                    <a:pt x="370" y="1467"/>
                    <a:pt x="513" y="1467"/>
                  </a:cubicBezTo>
                  <a:cubicBezTo>
                    <a:pt x="548" y="1467"/>
                    <a:pt x="620" y="1455"/>
                    <a:pt x="656" y="1431"/>
                  </a:cubicBezTo>
                  <a:lnTo>
                    <a:pt x="1429" y="1098"/>
                  </a:lnTo>
                  <a:cubicBezTo>
                    <a:pt x="1548" y="1038"/>
                    <a:pt x="1644" y="919"/>
                    <a:pt x="1644" y="764"/>
                  </a:cubicBezTo>
                  <a:cubicBezTo>
                    <a:pt x="1644" y="622"/>
                    <a:pt x="1572" y="502"/>
                    <a:pt x="1429" y="419"/>
                  </a:cubicBezTo>
                  <a:lnTo>
                    <a:pt x="679" y="38"/>
                  </a:lnTo>
                  <a:cubicBezTo>
                    <a:pt x="628" y="13"/>
                    <a:pt x="574"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88"/>
            <p:cNvSpPr/>
            <p:nvPr/>
          </p:nvSpPr>
          <p:spPr>
            <a:xfrm>
              <a:off x="5632250" y="1708625"/>
              <a:ext cx="40800" cy="36675"/>
            </a:xfrm>
            <a:custGeom>
              <a:avLst/>
              <a:gdLst/>
              <a:ahLst/>
              <a:cxnLst/>
              <a:rect l="l" t="t" r="r" b="b"/>
              <a:pathLst>
                <a:path w="1632" h="1467" extrusionOk="0">
                  <a:moveTo>
                    <a:pt x="1107" y="443"/>
                  </a:moveTo>
                  <a:cubicBezTo>
                    <a:pt x="1203" y="657"/>
                    <a:pt x="1215" y="872"/>
                    <a:pt x="1107" y="1062"/>
                  </a:cubicBezTo>
                  <a:lnTo>
                    <a:pt x="453" y="764"/>
                  </a:lnTo>
                  <a:lnTo>
                    <a:pt x="1107" y="443"/>
                  </a:lnTo>
                  <a:close/>
                  <a:moveTo>
                    <a:pt x="1124" y="1"/>
                  </a:moveTo>
                  <a:cubicBezTo>
                    <a:pt x="1073" y="1"/>
                    <a:pt x="1021" y="13"/>
                    <a:pt x="976" y="38"/>
                  </a:cubicBezTo>
                  <a:lnTo>
                    <a:pt x="214" y="419"/>
                  </a:lnTo>
                  <a:cubicBezTo>
                    <a:pt x="83" y="479"/>
                    <a:pt x="0" y="622"/>
                    <a:pt x="0" y="764"/>
                  </a:cubicBezTo>
                  <a:cubicBezTo>
                    <a:pt x="0" y="919"/>
                    <a:pt x="95" y="1038"/>
                    <a:pt x="214" y="1086"/>
                  </a:cubicBezTo>
                  <a:lnTo>
                    <a:pt x="988" y="1431"/>
                  </a:lnTo>
                  <a:cubicBezTo>
                    <a:pt x="1036" y="1443"/>
                    <a:pt x="1095" y="1467"/>
                    <a:pt x="1143" y="1467"/>
                  </a:cubicBezTo>
                  <a:cubicBezTo>
                    <a:pt x="1274" y="1467"/>
                    <a:pt x="1405" y="1384"/>
                    <a:pt x="1465" y="1264"/>
                  </a:cubicBezTo>
                  <a:cubicBezTo>
                    <a:pt x="1631" y="943"/>
                    <a:pt x="1631" y="586"/>
                    <a:pt x="1465" y="217"/>
                  </a:cubicBezTo>
                  <a:cubicBezTo>
                    <a:pt x="1417" y="121"/>
                    <a:pt x="1345" y="50"/>
                    <a:pt x="1250" y="26"/>
                  </a:cubicBezTo>
                  <a:cubicBezTo>
                    <a:pt x="1212" y="10"/>
                    <a:pt x="1168"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88"/>
            <p:cNvSpPr/>
            <p:nvPr/>
          </p:nvSpPr>
          <p:spPr>
            <a:xfrm>
              <a:off x="5438175" y="1564650"/>
              <a:ext cx="16675" cy="29450"/>
            </a:xfrm>
            <a:custGeom>
              <a:avLst/>
              <a:gdLst/>
              <a:ahLst/>
              <a:cxnLst/>
              <a:rect l="l" t="t" r="r" b="b"/>
              <a:pathLst>
                <a:path w="667" h="1178" extrusionOk="0">
                  <a:moveTo>
                    <a:pt x="231" y="0"/>
                  </a:moveTo>
                  <a:cubicBezTo>
                    <a:pt x="210" y="0"/>
                    <a:pt x="188" y="4"/>
                    <a:pt x="167" y="11"/>
                  </a:cubicBezTo>
                  <a:cubicBezTo>
                    <a:pt x="60" y="35"/>
                    <a:pt x="0" y="154"/>
                    <a:pt x="36" y="261"/>
                  </a:cubicBezTo>
                  <a:lnTo>
                    <a:pt x="250" y="1035"/>
                  </a:lnTo>
                  <a:cubicBezTo>
                    <a:pt x="286" y="1118"/>
                    <a:pt x="357" y="1178"/>
                    <a:pt x="453" y="1178"/>
                  </a:cubicBezTo>
                  <a:cubicBezTo>
                    <a:pt x="465" y="1178"/>
                    <a:pt x="476" y="1178"/>
                    <a:pt x="512" y="1166"/>
                  </a:cubicBezTo>
                  <a:cubicBezTo>
                    <a:pt x="607" y="1142"/>
                    <a:pt x="667" y="1023"/>
                    <a:pt x="643" y="916"/>
                  </a:cubicBezTo>
                  <a:lnTo>
                    <a:pt x="417" y="142"/>
                  </a:lnTo>
                  <a:cubicBezTo>
                    <a:pt x="398" y="56"/>
                    <a:pt x="317"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88"/>
            <p:cNvSpPr/>
            <p:nvPr/>
          </p:nvSpPr>
          <p:spPr>
            <a:xfrm>
              <a:off x="5352150" y="1631250"/>
              <a:ext cx="26800" cy="16775"/>
            </a:xfrm>
            <a:custGeom>
              <a:avLst/>
              <a:gdLst/>
              <a:ahLst/>
              <a:cxnLst/>
              <a:rect l="l" t="t" r="r" b="b"/>
              <a:pathLst>
                <a:path w="1072" h="671" extrusionOk="0">
                  <a:moveTo>
                    <a:pt x="240" y="0"/>
                  </a:moveTo>
                  <a:cubicBezTo>
                    <a:pt x="160" y="0"/>
                    <a:pt x="84" y="41"/>
                    <a:pt x="48" y="121"/>
                  </a:cubicBezTo>
                  <a:cubicBezTo>
                    <a:pt x="0" y="228"/>
                    <a:pt x="48" y="347"/>
                    <a:pt x="155" y="395"/>
                  </a:cubicBezTo>
                  <a:lnTo>
                    <a:pt x="762" y="657"/>
                  </a:lnTo>
                  <a:cubicBezTo>
                    <a:pt x="798" y="669"/>
                    <a:pt x="822" y="669"/>
                    <a:pt x="858" y="669"/>
                  </a:cubicBezTo>
                  <a:cubicBezTo>
                    <a:pt x="865" y="670"/>
                    <a:pt x="872" y="670"/>
                    <a:pt x="880" y="670"/>
                  </a:cubicBezTo>
                  <a:cubicBezTo>
                    <a:pt x="943" y="670"/>
                    <a:pt x="1004" y="625"/>
                    <a:pt x="1036" y="561"/>
                  </a:cubicBezTo>
                  <a:cubicBezTo>
                    <a:pt x="1072" y="454"/>
                    <a:pt x="1036" y="335"/>
                    <a:pt x="929" y="288"/>
                  </a:cubicBezTo>
                  <a:lnTo>
                    <a:pt x="322" y="14"/>
                  </a:lnTo>
                  <a:cubicBezTo>
                    <a:pt x="295" y="5"/>
                    <a:pt x="267" y="0"/>
                    <a:pt x="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88"/>
            <p:cNvSpPr/>
            <p:nvPr/>
          </p:nvSpPr>
          <p:spPr>
            <a:xfrm>
              <a:off x="5351550" y="1775725"/>
              <a:ext cx="24725" cy="19000"/>
            </a:xfrm>
            <a:custGeom>
              <a:avLst/>
              <a:gdLst/>
              <a:ahLst/>
              <a:cxnLst/>
              <a:rect l="l" t="t" r="r" b="b"/>
              <a:pathLst>
                <a:path w="989" h="760" extrusionOk="0">
                  <a:moveTo>
                    <a:pt x="761" y="1"/>
                  </a:moveTo>
                  <a:cubicBezTo>
                    <a:pt x="723" y="1"/>
                    <a:pt x="686" y="11"/>
                    <a:pt x="655" y="33"/>
                  </a:cubicBezTo>
                  <a:lnTo>
                    <a:pt x="120" y="390"/>
                  </a:lnTo>
                  <a:cubicBezTo>
                    <a:pt x="24" y="450"/>
                    <a:pt x="0" y="581"/>
                    <a:pt x="60" y="676"/>
                  </a:cubicBezTo>
                  <a:cubicBezTo>
                    <a:pt x="96" y="736"/>
                    <a:pt x="167" y="759"/>
                    <a:pt x="215" y="759"/>
                  </a:cubicBezTo>
                  <a:cubicBezTo>
                    <a:pt x="262" y="759"/>
                    <a:pt x="298" y="747"/>
                    <a:pt x="322" y="736"/>
                  </a:cubicBezTo>
                  <a:lnTo>
                    <a:pt x="870" y="378"/>
                  </a:lnTo>
                  <a:cubicBezTo>
                    <a:pt x="965" y="319"/>
                    <a:pt x="989" y="176"/>
                    <a:pt x="941" y="93"/>
                  </a:cubicBezTo>
                  <a:cubicBezTo>
                    <a:pt x="896" y="32"/>
                    <a:pt x="827" y="1"/>
                    <a:pt x="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88"/>
            <p:cNvSpPr/>
            <p:nvPr/>
          </p:nvSpPr>
          <p:spPr>
            <a:xfrm>
              <a:off x="5443525" y="1858875"/>
              <a:ext cx="19675" cy="25150"/>
            </a:xfrm>
            <a:custGeom>
              <a:avLst/>
              <a:gdLst/>
              <a:ahLst/>
              <a:cxnLst/>
              <a:rect l="l" t="t" r="r" b="b"/>
              <a:pathLst>
                <a:path w="787" h="1006" extrusionOk="0">
                  <a:moveTo>
                    <a:pt x="549" y="0"/>
                  </a:moveTo>
                  <a:cubicBezTo>
                    <a:pt x="477" y="0"/>
                    <a:pt x="410" y="40"/>
                    <a:pt x="370" y="112"/>
                  </a:cubicBezTo>
                  <a:lnTo>
                    <a:pt x="60" y="696"/>
                  </a:lnTo>
                  <a:cubicBezTo>
                    <a:pt x="1" y="791"/>
                    <a:pt x="36" y="922"/>
                    <a:pt x="143" y="969"/>
                  </a:cubicBezTo>
                  <a:cubicBezTo>
                    <a:pt x="179" y="993"/>
                    <a:pt x="203" y="1005"/>
                    <a:pt x="239" y="1005"/>
                  </a:cubicBezTo>
                  <a:cubicBezTo>
                    <a:pt x="310" y="1005"/>
                    <a:pt x="382" y="958"/>
                    <a:pt x="417" y="898"/>
                  </a:cubicBezTo>
                  <a:lnTo>
                    <a:pt x="727" y="327"/>
                  </a:lnTo>
                  <a:cubicBezTo>
                    <a:pt x="786" y="196"/>
                    <a:pt x="751" y="65"/>
                    <a:pt x="655" y="29"/>
                  </a:cubicBezTo>
                  <a:cubicBezTo>
                    <a:pt x="620" y="9"/>
                    <a:pt x="584" y="0"/>
                    <a:pt x="5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88"/>
            <p:cNvSpPr/>
            <p:nvPr/>
          </p:nvSpPr>
          <p:spPr>
            <a:xfrm>
              <a:off x="5540550" y="1564650"/>
              <a:ext cx="16700" cy="29450"/>
            </a:xfrm>
            <a:custGeom>
              <a:avLst/>
              <a:gdLst/>
              <a:ahLst/>
              <a:cxnLst/>
              <a:rect l="l" t="t" r="r" b="b"/>
              <a:pathLst>
                <a:path w="668" h="1178" extrusionOk="0">
                  <a:moveTo>
                    <a:pt x="443" y="0"/>
                  </a:moveTo>
                  <a:cubicBezTo>
                    <a:pt x="362" y="0"/>
                    <a:pt x="280" y="56"/>
                    <a:pt x="251" y="142"/>
                  </a:cubicBezTo>
                  <a:lnTo>
                    <a:pt x="25" y="916"/>
                  </a:lnTo>
                  <a:cubicBezTo>
                    <a:pt x="1" y="1035"/>
                    <a:pt x="60" y="1142"/>
                    <a:pt x="168" y="1166"/>
                  </a:cubicBezTo>
                  <a:cubicBezTo>
                    <a:pt x="180" y="1166"/>
                    <a:pt x="191" y="1178"/>
                    <a:pt x="227" y="1178"/>
                  </a:cubicBezTo>
                  <a:cubicBezTo>
                    <a:pt x="311" y="1178"/>
                    <a:pt x="382" y="1118"/>
                    <a:pt x="418" y="1035"/>
                  </a:cubicBezTo>
                  <a:lnTo>
                    <a:pt x="644" y="261"/>
                  </a:lnTo>
                  <a:cubicBezTo>
                    <a:pt x="668" y="154"/>
                    <a:pt x="608" y="35"/>
                    <a:pt x="501" y="11"/>
                  </a:cubicBezTo>
                  <a:cubicBezTo>
                    <a:pt x="482" y="4"/>
                    <a:pt x="463" y="0"/>
                    <a:pt x="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88"/>
            <p:cNvSpPr/>
            <p:nvPr/>
          </p:nvSpPr>
          <p:spPr>
            <a:xfrm>
              <a:off x="5616175" y="1631400"/>
              <a:ext cx="26800" cy="16875"/>
            </a:xfrm>
            <a:custGeom>
              <a:avLst/>
              <a:gdLst/>
              <a:ahLst/>
              <a:cxnLst/>
              <a:rect l="l" t="t" r="r" b="b"/>
              <a:pathLst>
                <a:path w="1072" h="675" extrusionOk="0">
                  <a:moveTo>
                    <a:pt x="837" y="1"/>
                  </a:moveTo>
                  <a:cubicBezTo>
                    <a:pt x="809" y="1"/>
                    <a:pt x="779" y="7"/>
                    <a:pt x="750" y="20"/>
                  </a:cubicBezTo>
                  <a:lnTo>
                    <a:pt x="143" y="282"/>
                  </a:lnTo>
                  <a:cubicBezTo>
                    <a:pt x="36" y="329"/>
                    <a:pt x="0" y="448"/>
                    <a:pt x="36" y="555"/>
                  </a:cubicBezTo>
                  <a:cubicBezTo>
                    <a:pt x="72" y="627"/>
                    <a:pt x="143" y="674"/>
                    <a:pt x="214" y="674"/>
                  </a:cubicBezTo>
                  <a:cubicBezTo>
                    <a:pt x="250" y="674"/>
                    <a:pt x="274" y="674"/>
                    <a:pt x="310" y="651"/>
                  </a:cubicBezTo>
                  <a:lnTo>
                    <a:pt x="917" y="389"/>
                  </a:lnTo>
                  <a:cubicBezTo>
                    <a:pt x="1024" y="341"/>
                    <a:pt x="1072" y="222"/>
                    <a:pt x="1024" y="115"/>
                  </a:cubicBezTo>
                  <a:cubicBezTo>
                    <a:pt x="989" y="45"/>
                    <a:pt x="916" y="1"/>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88"/>
            <p:cNvSpPr/>
            <p:nvPr/>
          </p:nvSpPr>
          <p:spPr>
            <a:xfrm>
              <a:off x="5618550" y="1775425"/>
              <a:ext cx="25025" cy="19000"/>
            </a:xfrm>
            <a:custGeom>
              <a:avLst/>
              <a:gdLst/>
              <a:ahLst/>
              <a:cxnLst/>
              <a:rect l="l" t="t" r="r" b="b"/>
              <a:pathLst>
                <a:path w="1001" h="760" extrusionOk="0">
                  <a:moveTo>
                    <a:pt x="223" y="1"/>
                  </a:moveTo>
                  <a:cubicBezTo>
                    <a:pt x="159" y="1"/>
                    <a:pt x="98" y="32"/>
                    <a:pt x="60" y="93"/>
                  </a:cubicBezTo>
                  <a:cubicBezTo>
                    <a:pt x="0" y="176"/>
                    <a:pt x="36" y="307"/>
                    <a:pt x="119" y="367"/>
                  </a:cubicBezTo>
                  <a:lnTo>
                    <a:pt x="679" y="724"/>
                  </a:lnTo>
                  <a:cubicBezTo>
                    <a:pt x="703" y="759"/>
                    <a:pt x="750" y="759"/>
                    <a:pt x="774" y="759"/>
                  </a:cubicBezTo>
                  <a:cubicBezTo>
                    <a:pt x="834" y="759"/>
                    <a:pt x="917" y="724"/>
                    <a:pt x="941" y="664"/>
                  </a:cubicBezTo>
                  <a:cubicBezTo>
                    <a:pt x="1001" y="581"/>
                    <a:pt x="977" y="450"/>
                    <a:pt x="881" y="390"/>
                  </a:cubicBezTo>
                  <a:lnTo>
                    <a:pt x="334" y="33"/>
                  </a:lnTo>
                  <a:cubicBezTo>
                    <a:pt x="299" y="11"/>
                    <a:pt x="261"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88"/>
            <p:cNvSpPr/>
            <p:nvPr/>
          </p:nvSpPr>
          <p:spPr>
            <a:xfrm>
              <a:off x="5532225" y="1858600"/>
              <a:ext cx="19075" cy="24525"/>
            </a:xfrm>
            <a:custGeom>
              <a:avLst/>
              <a:gdLst/>
              <a:ahLst/>
              <a:cxnLst/>
              <a:rect l="l" t="t" r="r" b="b"/>
              <a:pathLst>
                <a:path w="763" h="981" extrusionOk="0">
                  <a:moveTo>
                    <a:pt x="228" y="1"/>
                  </a:moveTo>
                  <a:cubicBezTo>
                    <a:pt x="199" y="1"/>
                    <a:pt x="170" y="6"/>
                    <a:pt x="143" y="16"/>
                  </a:cubicBezTo>
                  <a:cubicBezTo>
                    <a:pt x="36" y="76"/>
                    <a:pt x="1" y="195"/>
                    <a:pt x="48" y="302"/>
                  </a:cubicBezTo>
                  <a:lnTo>
                    <a:pt x="358" y="885"/>
                  </a:lnTo>
                  <a:cubicBezTo>
                    <a:pt x="393" y="957"/>
                    <a:pt x="465" y="980"/>
                    <a:pt x="536" y="980"/>
                  </a:cubicBezTo>
                  <a:cubicBezTo>
                    <a:pt x="572" y="980"/>
                    <a:pt x="596" y="969"/>
                    <a:pt x="632" y="957"/>
                  </a:cubicBezTo>
                  <a:cubicBezTo>
                    <a:pt x="739" y="897"/>
                    <a:pt x="763" y="778"/>
                    <a:pt x="715" y="671"/>
                  </a:cubicBezTo>
                  <a:lnTo>
                    <a:pt x="417" y="111"/>
                  </a:lnTo>
                  <a:cubicBezTo>
                    <a:pt x="375" y="35"/>
                    <a:pt x="301" y="1"/>
                    <a:pt x="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 name="Google Shape;1465;p88"/>
          <p:cNvGrpSpPr/>
          <p:nvPr/>
        </p:nvGrpSpPr>
        <p:grpSpPr>
          <a:xfrm>
            <a:off x="5468645" y="1283893"/>
            <a:ext cx="377026" cy="371278"/>
            <a:chOff x="4648200" y="1553900"/>
            <a:chExt cx="350950" cy="345600"/>
          </a:xfrm>
        </p:grpSpPr>
        <p:sp>
          <p:nvSpPr>
            <p:cNvPr id="1466" name="Google Shape;1466;p88"/>
            <p:cNvSpPr/>
            <p:nvPr/>
          </p:nvSpPr>
          <p:spPr>
            <a:xfrm>
              <a:off x="4927675" y="1827825"/>
              <a:ext cx="47950" cy="71675"/>
            </a:xfrm>
            <a:custGeom>
              <a:avLst/>
              <a:gdLst/>
              <a:ahLst/>
              <a:cxnLst/>
              <a:rect l="l" t="t" r="r" b="b"/>
              <a:pathLst>
                <a:path w="1918" h="2867" extrusionOk="0">
                  <a:moveTo>
                    <a:pt x="248" y="1"/>
                  </a:moveTo>
                  <a:cubicBezTo>
                    <a:pt x="210" y="1"/>
                    <a:pt x="170" y="11"/>
                    <a:pt x="132" y="33"/>
                  </a:cubicBezTo>
                  <a:cubicBezTo>
                    <a:pt x="25" y="92"/>
                    <a:pt x="1" y="211"/>
                    <a:pt x="61" y="306"/>
                  </a:cubicBezTo>
                  <a:lnTo>
                    <a:pt x="1501" y="2771"/>
                  </a:lnTo>
                  <a:cubicBezTo>
                    <a:pt x="1549" y="2831"/>
                    <a:pt x="1608" y="2866"/>
                    <a:pt x="1680" y="2866"/>
                  </a:cubicBezTo>
                  <a:cubicBezTo>
                    <a:pt x="1715" y="2866"/>
                    <a:pt x="1763" y="2854"/>
                    <a:pt x="1787" y="2843"/>
                  </a:cubicBezTo>
                  <a:cubicBezTo>
                    <a:pt x="1894" y="2783"/>
                    <a:pt x="1918" y="2664"/>
                    <a:pt x="1858" y="2557"/>
                  </a:cubicBezTo>
                  <a:lnTo>
                    <a:pt x="418" y="104"/>
                  </a:lnTo>
                  <a:cubicBezTo>
                    <a:pt x="379" y="35"/>
                    <a:pt x="317" y="1"/>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88"/>
            <p:cNvSpPr/>
            <p:nvPr/>
          </p:nvSpPr>
          <p:spPr>
            <a:xfrm>
              <a:off x="4648200" y="1673550"/>
              <a:ext cx="350950" cy="225950"/>
            </a:xfrm>
            <a:custGeom>
              <a:avLst/>
              <a:gdLst/>
              <a:ahLst/>
              <a:cxnLst/>
              <a:rect l="l" t="t" r="r" b="b"/>
              <a:pathLst>
                <a:path w="14038" h="9038" extrusionOk="0">
                  <a:moveTo>
                    <a:pt x="7060" y="381"/>
                  </a:moveTo>
                  <a:cubicBezTo>
                    <a:pt x="7430" y="381"/>
                    <a:pt x="7739" y="572"/>
                    <a:pt x="7941" y="893"/>
                  </a:cubicBezTo>
                  <a:lnTo>
                    <a:pt x="9608" y="3727"/>
                  </a:lnTo>
                  <a:lnTo>
                    <a:pt x="9335" y="3656"/>
                  </a:lnTo>
                  <a:cubicBezTo>
                    <a:pt x="9196" y="3627"/>
                    <a:pt x="9058" y="3612"/>
                    <a:pt x="8922" y="3612"/>
                  </a:cubicBezTo>
                  <a:cubicBezTo>
                    <a:pt x="8556" y="3612"/>
                    <a:pt x="8203" y="3715"/>
                    <a:pt x="7882" y="3906"/>
                  </a:cubicBezTo>
                  <a:cubicBezTo>
                    <a:pt x="7632" y="4066"/>
                    <a:pt x="7349" y="4147"/>
                    <a:pt x="7065" y="4147"/>
                  </a:cubicBezTo>
                  <a:cubicBezTo>
                    <a:pt x="6781" y="4147"/>
                    <a:pt x="6495" y="4066"/>
                    <a:pt x="6239" y="3906"/>
                  </a:cubicBezTo>
                  <a:cubicBezTo>
                    <a:pt x="5932" y="3710"/>
                    <a:pt x="5577" y="3605"/>
                    <a:pt x="5216" y="3605"/>
                  </a:cubicBezTo>
                  <a:cubicBezTo>
                    <a:pt x="5073" y="3605"/>
                    <a:pt x="4929" y="3622"/>
                    <a:pt x="4786" y="3656"/>
                  </a:cubicBezTo>
                  <a:lnTo>
                    <a:pt x="4512" y="3715"/>
                  </a:lnTo>
                  <a:lnTo>
                    <a:pt x="6179" y="893"/>
                  </a:lnTo>
                  <a:cubicBezTo>
                    <a:pt x="6358" y="572"/>
                    <a:pt x="6691" y="381"/>
                    <a:pt x="7060" y="381"/>
                  </a:cubicBezTo>
                  <a:close/>
                  <a:moveTo>
                    <a:pt x="7060" y="0"/>
                  </a:moveTo>
                  <a:cubicBezTo>
                    <a:pt x="6548" y="0"/>
                    <a:pt x="6096" y="262"/>
                    <a:pt x="5822" y="691"/>
                  </a:cubicBezTo>
                  <a:lnTo>
                    <a:pt x="4524" y="2882"/>
                  </a:lnTo>
                  <a:lnTo>
                    <a:pt x="3989" y="1977"/>
                  </a:lnTo>
                  <a:cubicBezTo>
                    <a:pt x="3810" y="1655"/>
                    <a:pt x="3489" y="1465"/>
                    <a:pt x="3119" y="1465"/>
                  </a:cubicBezTo>
                  <a:cubicBezTo>
                    <a:pt x="2762" y="1465"/>
                    <a:pt x="2429" y="1655"/>
                    <a:pt x="2238" y="1977"/>
                  </a:cubicBezTo>
                  <a:lnTo>
                    <a:pt x="60" y="5656"/>
                  </a:lnTo>
                  <a:cubicBezTo>
                    <a:pt x="0" y="5751"/>
                    <a:pt x="36" y="5870"/>
                    <a:pt x="143" y="5930"/>
                  </a:cubicBezTo>
                  <a:cubicBezTo>
                    <a:pt x="167" y="5954"/>
                    <a:pt x="214" y="5966"/>
                    <a:pt x="238" y="5966"/>
                  </a:cubicBezTo>
                  <a:cubicBezTo>
                    <a:pt x="321" y="5966"/>
                    <a:pt x="381" y="5930"/>
                    <a:pt x="417" y="5858"/>
                  </a:cubicBezTo>
                  <a:lnTo>
                    <a:pt x="2596" y="2179"/>
                  </a:lnTo>
                  <a:cubicBezTo>
                    <a:pt x="2703" y="1989"/>
                    <a:pt x="2905" y="1882"/>
                    <a:pt x="3119" y="1882"/>
                  </a:cubicBezTo>
                  <a:cubicBezTo>
                    <a:pt x="3334" y="1882"/>
                    <a:pt x="3536" y="2001"/>
                    <a:pt x="3631" y="2179"/>
                  </a:cubicBezTo>
                  <a:lnTo>
                    <a:pt x="4274" y="3287"/>
                  </a:lnTo>
                  <a:lnTo>
                    <a:pt x="1060" y="8728"/>
                  </a:lnTo>
                  <a:cubicBezTo>
                    <a:pt x="1000" y="8835"/>
                    <a:pt x="1036" y="8954"/>
                    <a:pt x="1131" y="9014"/>
                  </a:cubicBezTo>
                  <a:cubicBezTo>
                    <a:pt x="1167" y="9025"/>
                    <a:pt x="1214" y="9037"/>
                    <a:pt x="1238" y="9037"/>
                  </a:cubicBezTo>
                  <a:cubicBezTo>
                    <a:pt x="1310" y="9037"/>
                    <a:pt x="1369" y="9014"/>
                    <a:pt x="1417" y="8942"/>
                  </a:cubicBezTo>
                  <a:lnTo>
                    <a:pt x="4215" y="4203"/>
                  </a:lnTo>
                  <a:lnTo>
                    <a:pt x="4858" y="4072"/>
                  </a:lnTo>
                  <a:cubicBezTo>
                    <a:pt x="4970" y="4046"/>
                    <a:pt x="5081" y="4033"/>
                    <a:pt x="5191" y="4033"/>
                  </a:cubicBezTo>
                  <a:cubicBezTo>
                    <a:pt x="5477" y="4033"/>
                    <a:pt x="5751" y="4120"/>
                    <a:pt x="6001" y="4275"/>
                  </a:cubicBezTo>
                  <a:cubicBezTo>
                    <a:pt x="6310" y="4489"/>
                    <a:pt x="6668" y="4572"/>
                    <a:pt x="7049" y="4572"/>
                  </a:cubicBezTo>
                  <a:cubicBezTo>
                    <a:pt x="7406" y="4572"/>
                    <a:pt x="7775" y="4477"/>
                    <a:pt x="8084" y="4275"/>
                  </a:cubicBezTo>
                  <a:cubicBezTo>
                    <a:pt x="8334" y="4120"/>
                    <a:pt x="8615" y="4033"/>
                    <a:pt x="8900" y="4033"/>
                  </a:cubicBezTo>
                  <a:cubicBezTo>
                    <a:pt x="9009" y="4033"/>
                    <a:pt x="9119" y="4046"/>
                    <a:pt x="9227" y="4072"/>
                  </a:cubicBezTo>
                  <a:lnTo>
                    <a:pt x="9906" y="4215"/>
                  </a:lnTo>
                  <a:lnTo>
                    <a:pt x="10799" y="5727"/>
                  </a:lnTo>
                  <a:cubicBezTo>
                    <a:pt x="10839" y="5791"/>
                    <a:pt x="10905" y="5828"/>
                    <a:pt x="10973" y="5828"/>
                  </a:cubicBezTo>
                  <a:cubicBezTo>
                    <a:pt x="11007" y="5828"/>
                    <a:pt x="11041" y="5819"/>
                    <a:pt x="11073" y="5799"/>
                  </a:cubicBezTo>
                  <a:cubicBezTo>
                    <a:pt x="11180" y="5739"/>
                    <a:pt x="11216" y="5620"/>
                    <a:pt x="11156" y="5513"/>
                  </a:cubicBezTo>
                  <a:lnTo>
                    <a:pt x="9799" y="3227"/>
                  </a:lnTo>
                  <a:lnTo>
                    <a:pt x="10406" y="2179"/>
                  </a:lnTo>
                  <a:cubicBezTo>
                    <a:pt x="10513" y="1989"/>
                    <a:pt x="10716" y="1882"/>
                    <a:pt x="10930" y="1882"/>
                  </a:cubicBezTo>
                  <a:cubicBezTo>
                    <a:pt x="11156" y="1882"/>
                    <a:pt x="11347" y="2001"/>
                    <a:pt x="11454" y="2179"/>
                  </a:cubicBezTo>
                  <a:lnTo>
                    <a:pt x="13621" y="5858"/>
                  </a:lnTo>
                  <a:cubicBezTo>
                    <a:pt x="13668" y="5918"/>
                    <a:pt x="13728" y="5966"/>
                    <a:pt x="13799" y="5966"/>
                  </a:cubicBezTo>
                  <a:cubicBezTo>
                    <a:pt x="13835" y="5966"/>
                    <a:pt x="13871" y="5942"/>
                    <a:pt x="13907" y="5930"/>
                  </a:cubicBezTo>
                  <a:cubicBezTo>
                    <a:pt x="14014" y="5870"/>
                    <a:pt x="14037" y="5739"/>
                    <a:pt x="13978" y="5656"/>
                  </a:cubicBezTo>
                  <a:lnTo>
                    <a:pt x="11811" y="1977"/>
                  </a:lnTo>
                  <a:cubicBezTo>
                    <a:pt x="11632" y="1667"/>
                    <a:pt x="11299" y="1465"/>
                    <a:pt x="10930" y="1465"/>
                  </a:cubicBezTo>
                  <a:cubicBezTo>
                    <a:pt x="10573" y="1465"/>
                    <a:pt x="10239" y="1667"/>
                    <a:pt x="10049" y="1977"/>
                  </a:cubicBezTo>
                  <a:lnTo>
                    <a:pt x="9561" y="2822"/>
                  </a:lnTo>
                  <a:lnTo>
                    <a:pt x="8299" y="691"/>
                  </a:lnTo>
                  <a:cubicBezTo>
                    <a:pt x="8037" y="251"/>
                    <a:pt x="7584" y="0"/>
                    <a:pt x="7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88"/>
            <p:cNvSpPr/>
            <p:nvPr/>
          </p:nvSpPr>
          <p:spPr>
            <a:xfrm>
              <a:off x="4769025" y="1553900"/>
              <a:ext cx="111650" cy="105375"/>
            </a:xfrm>
            <a:custGeom>
              <a:avLst/>
              <a:gdLst/>
              <a:ahLst/>
              <a:cxnLst/>
              <a:rect l="l" t="t" r="r" b="b"/>
              <a:pathLst>
                <a:path w="4466" h="4215" extrusionOk="0">
                  <a:moveTo>
                    <a:pt x="2239" y="0"/>
                  </a:moveTo>
                  <a:cubicBezTo>
                    <a:pt x="2108" y="0"/>
                    <a:pt x="1989" y="84"/>
                    <a:pt x="1930" y="203"/>
                  </a:cubicBezTo>
                  <a:lnTo>
                    <a:pt x="1430" y="1191"/>
                  </a:lnTo>
                  <a:lnTo>
                    <a:pt x="334" y="1358"/>
                  </a:lnTo>
                  <a:cubicBezTo>
                    <a:pt x="203" y="1369"/>
                    <a:pt x="96" y="1465"/>
                    <a:pt x="49" y="1596"/>
                  </a:cubicBezTo>
                  <a:cubicBezTo>
                    <a:pt x="1" y="1727"/>
                    <a:pt x="37" y="1869"/>
                    <a:pt x="144" y="1953"/>
                  </a:cubicBezTo>
                  <a:lnTo>
                    <a:pt x="275" y="2072"/>
                  </a:lnTo>
                  <a:cubicBezTo>
                    <a:pt x="311" y="2108"/>
                    <a:pt x="364" y="2125"/>
                    <a:pt x="418" y="2125"/>
                  </a:cubicBezTo>
                  <a:cubicBezTo>
                    <a:pt x="471" y="2125"/>
                    <a:pt x="525" y="2108"/>
                    <a:pt x="561" y="2072"/>
                  </a:cubicBezTo>
                  <a:cubicBezTo>
                    <a:pt x="632" y="2000"/>
                    <a:pt x="632" y="1869"/>
                    <a:pt x="561" y="1786"/>
                  </a:cubicBezTo>
                  <a:lnTo>
                    <a:pt x="513" y="1750"/>
                  </a:lnTo>
                  <a:lnTo>
                    <a:pt x="1525" y="1596"/>
                  </a:lnTo>
                  <a:cubicBezTo>
                    <a:pt x="1644" y="1584"/>
                    <a:pt x="1739" y="1512"/>
                    <a:pt x="1799" y="1405"/>
                  </a:cubicBezTo>
                  <a:lnTo>
                    <a:pt x="2239" y="488"/>
                  </a:lnTo>
                  <a:lnTo>
                    <a:pt x="2692" y="1405"/>
                  </a:lnTo>
                  <a:cubicBezTo>
                    <a:pt x="2727" y="1500"/>
                    <a:pt x="2835" y="1584"/>
                    <a:pt x="2954" y="1596"/>
                  </a:cubicBezTo>
                  <a:lnTo>
                    <a:pt x="3966" y="1750"/>
                  </a:lnTo>
                  <a:lnTo>
                    <a:pt x="3239" y="2465"/>
                  </a:lnTo>
                  <a:cubicBezTo>
                    <a:pt x="3144" y="2536"/>
                    <a:pt x="3120" y="2655"/>
                    <a:pt x="3132" y="2774"/>
                  </a:cubicBezTo>
                  <a:lnTo>
                    <a:pt x="3311" y="3763"/>
                  </a:lnTo>
                  <a:lnTo>
                    <a:pt x="2418" y="3298"/>
                  </a:lnTo>
                  <a:cubicBezTo>
                    <a:pt x="2364" y="3268"/>
                    <a:pt x="2308" y="3254"/>
                    <a:pt x="2251" y="3254"/>
                  </a:cubicBezTo>
                  <a:cubicBezTo>
                    <a:pt x="2195" y="3254"/>
                    <a:pt x="2138" y="3268"/>
                    <a:pt x="2085" y="3298"/>
                  </a:cubicBezTo>
                  <a:lnTo>
                    <a:pt x="1192" y="3763"/>
                  </a:lnTo>
                  <a:lnTo>
                    <a:pt x="1370" y="2774"/>
                  </a:lnTo>
                  <a:cubicBezTo>
                    <a:pt x="1394" y="2655"/>
                    <a:pt x="1358" y="2548"/>
                    <a:pt x="1275" y="2465"/>
                  </a:cubicBezTo>
                  <a:lnTo>
                    <a:pt x="1215" y="2405"/>
                  </a:lnTo>
                  <a:cubicBezTo>
                    <a:pt x="1174" y="2364"/>
                    <a:pt x="1120" y="2343"/>
                    <a:pt x="1068" y="2343"/>
                  </a:cubicBezTo>
                  <a:cubicBezTo>
                    <a:pt x="1016" y="2343"/>
                    <a:pt x="965" y="2364"/>
                    <a:pt x="930" y="2405"/>
                  </a:cubicBezTo>
                  <a:cubicBezTo>
                    <a:pt x="858" y="2477"/>
                    <a:pt x="858" y="2608"/>
                    <a:pt x="930" y="2679"/>
                  </a:cubicBezTo>
                  <a:lnTo>
                    <a:pt x="953" y="2715"/>
                  </a:lnTo>
                  <a:lnTo>
                    <a:pt x="763" y="3798"/>
                  </a:lnTo>
                  <a:cubicBezTo>
                    <a:pt x="739" y="3929"/>
                    <a:pt x="799" y="4072"/>
                    <a:pt x="894" y="4144"/>
                  </a:cubicBezTo>
                  <a:cubicBezTo>
                    <a:pt x="955" y="4184"/>
                    <a:pt x="1031" y="4205"/>
                    <a:pt x="1107" y="4205"/>
                  </a:cubicBezTo>
                  <a:cubicBezTo>
                    <a:pt x="1165" y="4205"/>
                    <a:pt x="1223" y="4193"/>
                    <a:pt x="1275" y="4167"/>
                  </a:cubicBezTo>
                  <a:lnTo>
                    <a:pt x="2251" y="3655"/>
                  </a:lnTo>
                  <a:lnTo>
                    <a:pt x="3239" y="4167"/>
                  </a:lnTo>
                  <a:cubicBezTo>
                    <a:pt x="3275" y="4203"/>
                    <a:pt x="3335" y="4215"/>
                    <a:pt x="3394" y="4215"/>
                  </a:cubicBezTo>
                  <a:cubicBezTo>
                    <a:pt x="3478" y="4215"/>
                    <a:pt x="3549" y="4191"/>
                    <a:pt x="3609" y="4155"/>
                  </a:cubicBezTo>
                  <a:cubicBezTo>
                    <a:pt x="3716" y="4084"/>
                    <a:pt x="3775" y="3953"/>
                    <a:pt x="3740" y="3810"/>
                  </a:cubicBezTo>
                  <a:lnTo>
                    <a:pt x="3549" y="2727"/>
                  </a:lnTo>
                  <a:lnTo>
                    <a:pt x="4335" y="1953"/>
                  </a:lnTo>
                  <a:cubicBezTo>
                    <a:pt x="4430" y="1869"/>
                    <a:pt x="4466" y="1727"/>
                    <a:pt x="4430" y="1596"/>
                  </a:cubicBezTo>
                  <a:cubicBezTo>
                    <a:pt x="4382" y="1465"/>
                    <a:pt x="4275" y="1369"/>
                    <a:pt x="4144" y="1358"/>
                  </a:cubicBezTo>
                  <a:lnTo>
                    <a:pt x="3037" y="1191"/>
                  </a:lnTo>
                  <a:lnTo>
                    <a:pt x="2549" y="203"/>
                  </a:lnTo>
                  <a:cubicBezTo>
                    <a:pt x="2489" y="84"/>
                    <a:pt x="2370" y="0"/>
                    <a:pt x="2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88"/>
            <p:cNvSpPr/>
            <p:nvPr/>
          </p:nvSpPr>
          <p:spPr>
            <a:xfrm>
              <a:off x="4894950" y="1608650"/>
              <a:ext cx="21750" cy="10450"/>
            </a:xfrm>
            <a:custGeom>
              <a:avLst/>
              <a:gdLst/>
              <a:ahLst/>
              <a:cxnLst/>
              <a:rect l="l" t="t" r="r" b="b"/>
              <a:pathLst>
                <a:path w="870" h="418" extrusionOk="0">
                  <a:moveTo>
                    <a:pt x="215" y="1"/>
                  </a:moveTo>
                  <a:cubicBezTo>
                    <a:pt x="96" y="1"/>
                    <a:pt x="0" y="96"/>
                    <a:pt x="0" y="215"/>
                  </a:cubicBezTo>
                  <a:cubicBezTo>
                    <a:pt x="0" y="334"/>
                    <a:pt x="84" y="418"/>
                    <a:pt x="215" y="418"/>
                  </a:cubicBezTo>
                  <a:lnTo>
                    <a:pt x="655" y="418"/>
                  </a:lnTo>
                  <a:cubicBezTo>
                    <a:pt x="774" y="418"/>
                    <a:pt x="869" y="334"/>
                    <a:pt x="869" y="215"/>
                  </a:cubicBezTo>
                  <a:cubicBezTo>
                    <a:pt x="869" y="84"/>
                    <a:pt x="774" y="1"/>
                    <a:pt x="6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88"/>
            <p:cNvSpPr/>
            <p:nvPr/>
          </p:nvSpPr>
          <p:spPr>
            <a:xfrm>
              <a:off x="4883050" y="1559925"/>
              <a:ext cx="20850" cy="16325"/>
            </a:xfrm>
            <a:custGeom>
              <a:avLst/>
              <a:gdLst/>
              <a:ahLst/>
              <a:cxnLst/>
              <a:rect l="l" t="t" r="r" b="b"/>
              <a:pathLst>
                <a:path w="834" h="653" extrusionOk="0">
                  <a:moveTo>
                    <a:pt x="602" y="1"/>
                  </a:moveTo>
                  <a:cubicBezTo>
                    <a:pt x="563" y="1"/>
                    <a:pt x="523" y="11"/>
                    <a:pt x="488" y="33"/>
                  </a:cubicBezTo>
                  <a:lnTo>
                    <a:pt x="119" y="283"/>
                  </a:lnTo>
                  <a:cubicBezTo>
                    <a:pt x="36" y="343"/>
                    <a:pt x="0" y="474"/>
                    <a:pt x="60" y="569"/>
                  </a:cubicBezTo>
                  <a:cubicBezTo>
                    <a:pt x="95" y="628"/>
                    <a:pt x="155" y="652"/>
                    <a:pt x="226" y="652"/>
                  </a:cubicBezTo>
                  <a:cubicBezTo>
                    <a:pt x="274" y="652"/>
                    <a:pt x="298" y="640"/>
                    <a:pt x="345" y="628"/>
                  </a:cubicBezTo>
                  <a:lnTo>
                    <a:pt x="714" y="378"/>
                  </a:lnTo>
                  <a:cubicBezTo>
                    <a:pt x="810" y="319"/>
                    <a:pt x="833" y="176"/>
                    <a:pt x="774" y="93"/>
                  </a:cubicBezTo>
                  <a:cubicBezTo>
                    <a:pt x="736" y="32"/>
                    <a:pt x="670"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88"/>
            <p:cNvSpPr/>
            <p:nvPr/>
          </p:nvSpPr>
          <p:spPr>
            <a:xfrm>
              <a:off x="4882750" y="1651300"/>
              <a:ext cx="20850" cy="16625"/>
            </a:xfrm>
            <a:custGeom>
              <a:avLst/>
              <a:gdLst/>
              <a:ahLst/>
              <a:cxnLst/>
              <a:rect l="l" t="t" r="r" b="b"/>
              <a:pathLst>
                <a:path w="834" h="665" extrusionOk="0">
                  <a:moveTo>
                    <a:pt x="228" y="1"/>
                  </a:moveTo>
                  <a:cubicBezTo>
                    <a:pt x="164" y="1"/>
                    <a:pt x="97" y="32"/>
                    <a:pt x="60" y="93"/>
                  </a:cubicBezTo>
                  <a:cubicBezTo>
                    <a:pt x="0" y="188"/>
                    <a:pt x="24" y="319"/>
                    <a:pt x="119" y="379"/>
                  </a:cubicBezTo>
                  <a:lnTo>
                    <a:pt x="488" y="629"/>
                  </a:lnTo>
                  <a:cubicBezTo>
                    <a:pt x="524" y="664"/>
                    <a:pt x="560" y="664"/>
                    <a:pt x="607" y="664"/>
                  </a:cubicBezTo>
                  <a:cubicBezTo>
                    <a:pt x="667" y="664"/>
                    <a:pt x="738" y="629"/>
                    <a:pt x="774" y="569"/>
                  </a:cubicBezTo>
                  <a:cubicBezTo>
                    <a:pt x="834" y="486"/>
                    <a:pt x="810" y="355"/>
                    <a:pt x="715" y="295"/>
                  </a:cubicBezTo>
                  <a:lnTo>
                    <a:pt x="334" y="33"/>
                  </a:lnTo>
                  <a:cubicBezTo>
                    <a:pt x="303" y="11"/>
                    <a:pt x="266" y="1"/>
                    <a:pt x="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88"/>
            <p:cNvSpPr/>
            <p:nvPr/>
          </p:nvSpPr>
          <p:spPr>
            <a:xfrm>
              <a:off x="4733925" y="1608650"/>
              <a:ext cx="21450" cy="10450"/>
            </a:xfrm>
            <a:custGeom>
              <a:avLst/>
              <a:gdLst/>
              <a:ahLst/>
              <a:cxnLst/>
              <a:rect l="l" t="t" r="r" b="b"/>
              <a:pathLst>
                <a:path w="858" h="418" extrusionOk="0">
                  <a:moveTo>
                    <a:pt x="202" y="1"/>
                  </a:moveTo>
                  <a:cubicBezTo>
                    <a:pt x="83" y="1"/>
                    <a:pt x="0" y="84"/>
                    <a:pt x="0" y="215"/>
                  </a:cubicBezTo>
                  <a:cubicBezTo>
                    <a:pt x="0" y="334"/>
                    <a:pt x="83" y="418"/>
                    <a:pt x="202" y="418"/>
                  </a:cubicBezTo>
                  <a:lnTo>
                    <a:pt x="655" y="418"/>
                  </a:lnTo>
                  <a:cubicBezTo>
                    <a:pt x="774" y="418"/>
                    <a:pt x="857" y="334"/>
                    <a:pt x="857" y="215"/>
                  </a:cubicBezTo>
                  <a:cubicBezTo>
                    <a:pt x="857" y="84"/>
                    <a:pt x="774" y="1"/>
                    <a:pt x="6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88"/>
            <p:cNvSpPr/>
            <p:nvPr/>
          </p:nvSpPr>
          <p:spPr>
            <a:xfrm>
              <a:off x="4746425" y="1559850"/>
              <a:ext cx="20850" cy="16400"/>
            </a:xfrm>
            <a:custGeom>
              <a:avLst/>
              <a:gdLst/>
              <a:ahLst/>
              <a:cxnLst/>
              <a:rect l="l" t="t" r="r" b="b"/>
              <a:pathLst>
                <a:path w="834" h="656" extrusionOk="0">
                  <a:moveTo>
                    <a:pt x="224" y="0"/>
                  </a:moveTo>
                  <a:cubicBezTo>
                    <a:pt x="159" y="0"/>
                    <a:pt x="96" y="30"/>
                    <a:pt x="60" y="96"/>
                  </a:cubicBezTo>
                  <a:cubicBezTo>
                    <a:pt x="0" y="179"/>
                    <a:pt x="36" y="322"/>
                    <a:pt x="119" y="381"/>
                  </a:cubicBezTo>
                  <a:lnTo>
                    <a:pt x="500" y="631"/>
                  </a:lnTo>
                  <a:cubicBezTo>
                    <a:pt x="524" y="655"/>
                    <a:pt x="572" y="655"/>
                    <a:pt x="619" y="655"/>
                  </a:cubicBezTo>
                  <a:cubicBezTo>
                    <a:pt x="679" y="655"/>
                    <a:pt x="750" y="631"/>
                    <a:pt x="774" y="572"/>
                  </a:cubicBezTo>
                  <a:cubicBezTo>
                    <a:pt x="834" y="477"/>
                    <a:pt x="822" y="346"/>
                    <a:pt x="714" y="286"/>
                  </a:cubicBezTo>
                  <a:lnTo>
                    <a:pt x="345" y="36"/>
                  </a:lnTo>
                  <a:cubicBezTo>
                    <a:pt x="308" y="13"/>
                    <a:pt x="265"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88"/>
            <p:cNvSpPr/>
            <p:nvPr/>
          </p:nvSpPr>
          <p:spPr>
            <a:xfrm>
              <a:off x="4746425" y="1651375"/>
              <a:ext cx="20850" cy="16550"/>
            </a:xfrm>
            <a:custGeom>
              <a:avLst/>
              <a:gdLst/>
              <a:ahLst/>
              <a:cxnLst/>
              <a:rect l="l" t="t" r="r" b="b"/>
              <a:pathLst>
                <a:path w="834" h="662" extrusionOk="0">
                  <a:moveTo>
                    <a:pt x="597" y="1"/>
                  </a:moveTo>
                  <a:cubicBezTo>
                    <a:pt x="563" y="1"/>
                    <a:pt x="529" y="10"/>
                    <a:pt x="500" y="30"/>
                  </a:cubicBezTo>
                  <a:lnTo>
                    <a:pt x="119" y="292"/>
                  </a:lnTo>
                  <a:cubicBezTo>
                    <a:pt x="36" y="352"/>
                    <a:pt x="0" y="483"/>
                    <a:pt x="60" y="566"/>
                  </a:cubicBezTo>
                  <a:cubicBezTo>
                    <a:pt x="107" y="626"/>
                    <a:pt x="167" y="661"/>
                    <a:pt x="226" y="661"/>
                  </a:cubicBezTo>
                  <a:cubicBezTo>
                    <a:pt x="274" y="661"/>
                    <a:pt x="298" y="649"/>
                    <a:pt x="345" y="626"/>
                  </a:cubicBezTo>
                  <a:lnTo>
                    <a:pt x="714" y="376"/>
                  </a:lnTo>
                  <a:cubicBezTo>
                    <a:pt x="810" y="316"/>
                    <a:pt x="834" y="185"/>
                    <a:pt x="774" y="90"/>
                  </a:cubicBezTo>
                  <a:cubicBezTo>
                    <a:pt x="735" y="35"/>
                    <a:pt x="66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88"/>
          <p:cNvGrpSpPr/>
          <p:nvPr/>
        </p:nvGrpSpPr>
        <p:grpSpPr>
          <a:xfrm>
            <a:off x="4745937" y="1283570"/>
            <a:ext cx="375441" cy="373185"/>
            <a:chOff x="3975475" y="1553600"/>
            <a:chExt cx="349475" cy="347375"/>
          </a:xfrm>
        </p:grpSpPr>
        <p:sp>
          <p:nvSpPr>
            <p:cNvPr id="1476" name="Google Shape;1476;p88"/>
            <p:cNvSpPr/>
            <p:nvPr/>
          </p:nvSpPr>
          <p:spPr>
            <a:xfrm>
              <a:off x="4043350" y="1553600"/>
              <a:ext cx="281600" cy="181300"/>
            </a:xfrm>
            <a:custGeom>
              <a:avLst/>
              <a:gdLst/>
              <a:ahLst/>
              <a:cxnLst/>
              <a:rect l="l" t="t" r="r" b="b"/>
              <a:pathLst>
                <a:path w="11264" h="7252" extrusionOk="0">
                  <a:moveTo>
                    <a:pt x="3822" y="0"/>
                  </a:moveTo>
                  <a:cubicBezTo>
                    <a:pt x="3406" y="0"/>
                    <a:pt x="3060" y="346"/>
                    <a:pt x="3060" y="762"/>
                  </a:cubicBezTo>
                  <a:cubicBezTo>
                    <a:pt x="3060" y="929"/>
                    <a:pt x="3120" y="1084"/>
                    <a:pt x="3215" y="1203"/>
                  </a:cubicBezTo>
                  <a:cubicBezTo>
                    <a:pt x="2989" y="1346"/>
                    <a:pt x="2846" y="1584"/>
                    <a:pt x="2846" y="1846"/>
                  </a:cubicBezTo>
                  <a:cubicBezTo>
                    <a:pt x="2846" y="2012"/>
                    <a:pt x="2906" y="2179"/>
                    <a:pt x="2989" y="2298"/>
                  </a:cubicBezTo>
                  <a:cubicBezTo>
                    <a:pt x="2763" y="2429"/>
                    <a:pt x="2620" y="2667"/>
                    <a:pt x="2620" y="2929"/>
                  </a:cubicBezTo>
                  <a:cubicBezTo>
                    <a:pt x="2620" y="3048"/>
                    <a:pt x="2644" y="3167"/>
                    <a:pt x="2703" y="3286"/>
                  </a:cubicBezTo>
                  <a:lnTo>
                    <a:pt x="763" y="3286"/>
                  </a:lnTo>
                  <a:cubicBezTo>
                    <a:pt x="346" y="3286"/>
                    <a:pt x="1" y="3632"/>
                    <a:pt x="1" y="4048"/>
                  </a:cubicBezTo>
                  <a:cubicBezTo>
                    <a:pt x="1" y="4465"/>
                    <a:pt x="346" y="4810"/>
                    <a:pt x="763" y="4810"/>
                  </a:cubicBezTo>
                  <a:lnTo>
                    <a:pt x="3525" y="4810"/>
                  </a:lnTo>
                  <a:cubicBezTo>
                    <a:pt x="3644" y="4810"/>
                    <a:pt x="3739" y="4715"/>
                    <a:pt x="3739" y="4596"/>
                  </a:cubicBezTo>
                  <a:cubicBezTo>
                    <a:pt x="3739" y="4477"/>
                    <a:pt x="3644" y="4394"/>
                    <a:pt x="3525" y="4394"/>
                  </a:cubicBezTo>
                  <a:lnTo>
                    <a:pt x="763" y="4394"/>
                  </a:lnTo>
                  <a:cubicBezTo>
                    <a:pt x="560" y="4394"/>
                    <a:pt x="417" y="4239"/>
                    <a:pt x="417" y="4048"/>
                  </a:cubicBezTo>
                  <a:cubicBezTo>
                    <a:pt x="417" y="3858"/>
                    <a:pt x="560" y="3703"/>
                    <a:pt x="763" y="3703"/>
                  </a:cubicBezTo>
                  <a:lnTo>
                    <a:pt x="3918" y="3703"/>
                  </a:lnTo>
                  <a:cubicBezTo>
                    <a:pt x="4037" y="3703"/>
                    <a:pt x="4120" y="3620"/>
                    <a:pt x="4120" y="3501"/>
                  </a:cubicBezTo>
                  <a:cubicBezTo>
                    <a:pt x="4120" y="3382"/>
                    <a:pt x="4037" y="3286"/>
                    <a:pt x="3918" y="3286"/>
                  </a:cubicBezTo>
                  <a:lnTo>
                    <a:pt x="3382" y="3286"/>
                  </a:lnTo>
                  <a:cubicBezTo>
                    <a:pt x="3179" y="3286"/>
                    <a:pt x="3037" y="3144"/>
                    <a:pt x="3037" y="2941"/>
                  </a:cubicBezTo>
                  <a:cubicBezTo>
                    <a:pt x="3037" y="2751"/>
                    <a:pt x="3179" y="2608"/>
                    <a:pt x="3382" y="2608"/>
                  </a:cubicBezTo>
                  <a:lnTo>
                    <a:pt x="3941" y="2608"/>
                  </a:lnTo>
                  <a:cubicBezTo>
                    <a:pt x="4061" y="2608"/>
                    <a:pt x="4156" y="2512"/>
                    <a:pt x="4156" y="2393"/>
                  </a:cubicBezTo>
                  <a:cubicBezTo>
                    <a:pt x="4156" y="2274"/>
                    <a:pt x="4061" y="2191"/>
                    <a:pt x="3941" y="2191"/>
                  </a:cubicBezTo>
                  <a:lnTo>
                    <a:pt x="3596" y="2191"/>
                  </a:lnTo>
                  <a:cubicBezTo>
                    <a:pt x="3406" y="2191"/>
                    <a:pt x="3263" y="2036"/>
                    <a:pt x="3263" y="1846"/>
                  </a:cubicBezTo>
                  <a:cubicBezTo>
                    <a:pt x="3263" y="1655"/>
                    <a:pt x="3406" y="1500"/>
                    <a:pt x="3596" y="1500"/>
                  </a:cubicBezTo>
                  <a:lnTo>
                    <a:pt x="3953" y="1500"/>
                  </a:lnTo>
                  <a:cubicBezTo>
                    <a:pt x="4072" y="1500"/>
                    <a:pt x="4168" y="1417"/>
                    <a:pt x="4168" y="1298"/>
                  </a:cubicBezTo>
                  <a:cubicBezTo>
                    <a:pt x="4168" y="1179"/>
                    <a:pt x="4072" y="1084"/>
                    <a:pt x="3953" y="1084"/>
                  </a:cubicBezTo>
                  <a:lnTo>
                    <a:pt x="3811" y="1084"/>
                  </a:lnTo>
                  <a:cubicBezTo>
                    <a:pt x="3620" y="1084"/>
                    <a:pt x="3465" y="941"/>
                    <a:pt x="3465" y="738"/>
                  </a:cubicBezTo>
                  <a:cubicBezTo>
                    <a:pt x="3465" y="548"/>
                    <a:pt x="3620" y="405"/>
                    <a:pt x="3811" y="405"/>
                  </a:cubicBezTo>
                  <a:lnTo>
                    <a:pt x="7394" y="405"/>
                  </a:lnTo>
                  <a:cubicBezTo>
                    <a:pt x="7787" y="405"/>
                    <a:pt x="8144" y="524"/>
                    <a:pt x="8454" y="738"/>
                  </a:cubicBezTo>
                  <a:lnTo>
                    <a:pt x="8740" y="953"/>
                  </a:lnTo>
                  <a:cubicBezTo>
                    <a:pt x="8764" y="977"/>
                    <a:pt x="8811" y="1000"/>
                    <a:pt x="8859" y="1000"/>
                  </a:cubicBezTo>
                  <a:lnTo>
                    <a:pt x="9514" y="1000"/>
                  </a:lnTo>
                  <a:lnTo>
                    <a:pt x="9514" y="4132"/>
                  </a:lnTo>
                  <a:lnTo>
                    <a:pt x="8621" y="4132"/>
                  </a:lnTo>
                  <a:cubicBezTo>
                    <a:pt x="8454" y="4132"/>
                    <a:pt x="8287" y="4191"/>
                    <a:pt x="8168" y="4287"/>
                  </a:cubicBezTo>
                  <a:lnTo>
                    <a:pt x="7406" y="4882"/>
                  </a:lnTo>
                  <a:cubicBezTo>
                    <a:pt x="7228" y="5013"/>
                    <a:pt x="7132" y="5239"/>
                    <a:pt x="7132" y="5465"/>
                  </a:cubicBezTo>
                  <a:lnTo>
                    <a:pt x="7132" y="6358"/>
                  </a:lnTo>
                  <a:cubicBezTo>
                    <a:pt x="7132" y="6608"/>
                    <a:pt x="6918" y="6834"/>
                    <a:pt x="6656" y="6834"/>
                  </a:cubicBezTo>
                  <a:cubicBezTo>
                    <a:pt x="6394" y="6834"/>
                    <a:pt x="6180" y="6620"/>
                    <a:pt x="6180" y="6358"/>
                  </a:cubicBezTo>
                  <a:lnTo>
                    <a:pt x="6180" y="5001"/>
                  </a:lnTo>
                  <a:cubicBezTo>
                    <a:pt x="6180" y="4668"/>
                    <a:pt x="5906" y="4406"/>
                    <a:pt x="5585" y="4406"/>
                  </a:cubicBezTo>
                  <a:lnTo>
                    <a:pt x="4406" y="4406"/>
                  </a:lnTo>
                  <a:cubicBezTo>
                    <a:pt x="4287" y="4406"/>
                    <a:pt x="4192" y="4489"/>
                    <a:pt x="4192" y="4608"/>
                  </a:cubicBezTo>
                  <a:cubicBezTo>
                    <a:pt x="4192" y="4727"/>
                    <a:pt x="4287" y="4822"/>
                    <a:pt x="4406" y="4822"/>
                  </a:cubicBezTo>
                  <a:lnTo>
                    <a:pt x="5585" y="4822"/>
                  </a:lnTo>
                  <a:cubicBezTo>
                    <a:pt x="5680" y="4822"/>
                    <a:pt x="5775" y="4906"/>
                    <a:pt x="5775" y="5013"/>
                  </a:cubicBezTo>
                  <a:lnTo>
                    <a:pt x="5775" y="6370"/>
                  </a:lnTo>
                  <a:cubicBezTo>
                    <a:pt x="5775" y="6858"/>
                    <a:pt x="6156" y="7251"/>
                    <a:pt x="6656" y="7251"/>
                  </a:cubicBezTo>
                  <a:cubicBezTo>
                    <a:pt x="7132" y="7251"/>
                    <a:pt x="7525" y="6858"/>
                    <a:pt x="7525" y="6370"/>
                  </a:cubicBezTo>
                  <a:lnTo>
                    <a:pt x="7525" y="5477"/>
                  </a:lnTo>
                  <a:cubicBezTo>
                    <a:pt x="7525" y="5370"/>
                    <a:pt x="7573" y="5287"/>
                    <a:pt x="7668" y="5203"/>
                  </a:cubicBezTo>
                  <a:lnTo>
                    <a:pt x="8418" y="4608"/>
                  </a:lnTo>
                  <a:cubicBezTo>
                    <a:pt x="8478" y="4572"/>
                    <a:pt x="8561" y="4537"/>
                    <a:pt x="8633" y="4537"/>
                  </a:cubicBezTo>
                  <a:lnTo>
                    <a:pt x="9549" y="4537"/>
                  </a:lnTo>
                  <a:cubicBezTo>
                    <a:pt x="9633" y="4751"/>
                    <a:pt x="9835" y="4894"/>
                    <a:pt x="10073" y="4894"/>
                  </a:cubicBezTo>
                  <a:lnTo>
                    <a:pt x="11061" y="4894"/>
                  </a:lnTo>
                  <a:cubicBezTo>
                    <a:pt x="11180" y="4894"/>
                    <a:pt x="11264" y="4810"/>
                    <a:pt x="11264" y="4691"/>
                  </a:cubicBezTo>
                  <a:cubicBezTo>
                    <a:pt x="11252" y="4596"/>
                    <a:pt x="11157" y="4513"/>
                    <a:pt x="11061" y="4513"/>
                  </a:cubicBezTo>
                  <a:lnTo>
                    <a:pt x="10073" y="4513"/>
                  </a:lnTo>
                  <a:cubicBezTo>
                    <a:pt x="9990" y="4513"/>
                    <a:pt x="9907" y="4441"/>
                    <a:pt x="9907" y="4346"/>
                  </a:cubicBezTo>
                  <a:lnTo>
                    <a:pt x="9907" y="810"/>
                  </a:lnTo>
                  <a:cubicBezTo>
                    <a:pt x="9907" y="715"/>
                    <a:pt x="9990" y="643"/>
                    <a:pt x="10073" y="643"/>
                  </a:cubicBezTo>
                  <a:lnTo>
                    <a:pt x="11061" y="643"/>
                  </a:lnTo>
                  <a:cubicBezTo>
                    <a:pt x="11180" y="643"/>
                    <a:pt x="11264" y="548"/>
                    <a:pt x="11264" y="429"/>
                  </a:cubicBezTo>
                  <a:cubicBezTo>
                    <a:pt x="11264" y="310"/>
                    <a:pt x="11180" y="227"/>
                    <a:pt x="11061" y="227"/>
                  </a:cubicBezTo>
                  <a:lnTo>
                    <a:pt x="10073" y="227"/>
                  </a:lnTo>
                  <a:cubicBezTo>
                    <a:pt x="9835" y="227"/>
                    <a:pt x="9633" y="369"/>
                    <a:pt x="9549" y="584"/>
                  </a:cubicBezTo>
                  <a:lnTo>
                    <a:pt x="8930" y="584"/>
                  </a:lnTo>
                  <a:lnTo>
                    <a:pt x="8704" y="417"/>
                  </a:lnTo>
                  <a:cubicBezTo>
                    <a:pt x="8335" y="155"/>
                    <a:pt x="7882" y="0"/>
                    <a:pt x="7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88"/>
            <p:cNvSpPr/>
            <p:nvPr/>
          </p:nvSpPr>
          <p:spPr>
            <a:xfrm>
              <a:off x="3975475" y="1719675"/>
              <a:ext cx="282200" cy="181300"/>
            </a:xfrm>
            <a:custGeom>
              <a:avLst/>
              <a:gdLst/>
              <a:ahLst/>
              <a:cxnLst/>
              <a:rect l="l" t="t" r="r" b="b"/>
              <a:pathLst>
                <a:path w="11288" h="7252" extrusionOk="0">
                  <a:moveTo>
                    <a:pt x="4644" y="1"/>
                  </a:moveTo>
                  <a:cubicBezTo>
                    <a:pt x="4168" y="1"/>
                    <a:pt x="3775" y="382"/>
                    <a:pt x="3775" y="870"/>
                  </a:cubicBezTo>
                  <a:lnTo>
                    <a:pt x="3775" y="1763"/>
                  </a:lnTo>
                  <a:cubicBezTo>
                    <a:pt x="3775" y="1870"/>
                    <a:pt x="3728" y="1965"/>
                    <a:pt x="3632" y="2037"/>
                  </a:cubicBezTo>
                  <a:lnTo>
                    <a:pt x="2870" y="2632"/>
                  </a:lnTo>
                  <a:cubicBezTo>
                    <a:pt x="2811" y="2680"/>
                    <a:pt x="2739" y="2704"/>
                    <a:pt x="2668" y="2704"/>
                  </a:cubicBezTo>
                  <a:lnTo>
                    <a:pt x="1739" y="2704"/>
                  </a:lnTo>
                  <a:cubicBezTo>
                    <a:pt x="1668" y="2501"/>
                    <a:pt x="1465" y="2346"/>
                    <a:pt x="1227" y="2346"/>
                  </a:cubicBezTo>
                  <a:lnTo>
                    <a:pt x="239" y="2346"/>
                  </a:lnTo>
                  <a:cubicBezTo>
                    <a:pt x="120" y="2346"/>
                    <a:pt x="37" y="2442"/>
                    <a:pt x="37" y="2561"/>
                  </a:cubicBezTo>
                  <a:cubicBezTo>
                    <a:pt x="37" y="2680"/>
                    <a:pt x="120" y="2763"/>
                    <a:pt x="239" y="2763"/>
                  </a:cubicBezTo>
                  <a:lnTo>
                    <a:pt x="1227" y="2763"/>
                  </a:lnTo>
                  <a:cubicBezTo>
                    <a:pt x="1311" y="2763"/>
                    <a:pt x="1382" y="2835"/>
                    <a:pt x="1382" y="2930"/>
                  </a:cubicBezTo>
                  <a:lnTo>
                    <a:pt x="1382" y="4418"/>
                  </a:lnTo>
                  <a:cubicBezTo>
                    <a:pt x="1382" y="4537"/>
                    <a:pt x="1477" y="4621"/>
                    <a:pt x="1596" y="4621"/>
                  </a:cubicBezTo>
                  <a:cubicBezTo>
                    <a:pt x="1715" y="4621"/>
                    <a:pt x="1799" y="4537"/>
                    <a:pt x="1799" y="4418"/>
                  </a:cubicBezTo>
                  <a:lnTo>
                    <a:pt x="1799" y="3120"/>
                  </a:lnTo>
                  <a:lnTo>
                    <a:pt x="2692" y="3120"/>
                  </a:lnTo>
                  <a:cubicBezTo>
                    <a:pt x="2858" y="3120"/>
                    <a:pt x="3025" y="3061"/>
                    <a:pt x="3144" y="2978"/>
                  </a:cubicBezTo>
                  <a:lnTo>
                    <a:pt x="3906" y="2382"/>
                  </a:lnTo>
                  <a:cubicBezTo>
                    <a:pt x="4085" y="2239"/>
                    <a:pt x="4180" y="2025"/>
                    <a:pt x="4180" y="1799"/>
                  </a:cubicBezTo>
                  <a:lnTo>
                    <a:pt x="4180" y="906"/>
                  </a:lnTo>
                  <a:cubicBezTo>
                    <a:pt x="4180" y="656"/>
                    <a:pt x="4394" y="430"/>
                    <a:pt x="4668" y="430"/>
                  </a:cubicBezTo>
                  <a:cubicBezTo>
                    <a:pt x="4930" y="430"/>
                    <a:pt x="5144" y="632"/>
                    <a:pt x="5144" y="906"/>
                  </a:cubicBezTo>
                  <a:lnTo>
                    <a:pt x="5144" y="2263"/>
                  </a:lnTo>
                  <a:cubicBezTo>
                    <a:pt x="5144" y="2585"/>
                    <a:pt x="5406" y="2858"/>
                    <a:pt x="5740" y="2858"/>
                  </a:cubicBezTo>
                  <a:lnTo>
                    <a:pt x="10538" y="2858"/>
                  </a:lnTo>
                  <a:cubicBezTo>
                    <a:pt x="10728" y="2858"/>
                    <a:pt x="10883" y="3001"/>
                    <a:pt x="10883" y="3192"/>
                  </a:cubicBezTo>
                  <a:cubicBezTo>
                    <a:pt x="10883" y="3394"/>
                    <a:pt x="10728" y="3537"/>
                    <a:pt x="10538" y="3537"/>
                  </a:cubicBezTo>
                  <a:lnTo>
                    <a:pt x="7371" y="3537"/>
                  </a:lnTo>
                  <a:cubicBezTo>
                    <a:pt x="7252" y="3537"/>
                    <a:pt x="7157" y="3632"/>
                    <a:pt x="7157" y="3751"/>
                  </a:cubicBezTo>
                  <a:cubicBezTo>
                    <a:pt x="7157" y="3870"/>
                    <a:pt x="7252" y="3954"/>
                    <a:pt x="7371" y="3954"/>
                  </a:cubicBezTo>
                  <a:lnTo>
                    <a:pt x="7907" y="3954"/>
                  </a:lnTo>
                  <a:cubicBezTo>
                    <a:pt x="8097" y="3954"/>
                    <a:pt x="8252" y="4109"/>
                    <a:pt x="8252" y="4299"/>
                  </a:cubicBezTo>
                  <a:cubicBezTo>
                    <a:pt x="8252" y="4490"/>
                    <a:pt x="8097" y="4644"/>
                    <a:pt x="7907" y="4644"/>
                  </a:cubicBezTo>
                  <a:lnTo>
                    <a:pt x="7347" y="4644"/>
                  </a:lnTo>
                  <a:cubicBezTo>
                    <a:pt x="7228" y="4644"/>
                    <a:pt x="7133" y="4728"/>
                    <a:pt x="7133" y="4847"/>
                  </a:cubicBezTo>
                  <a:cubicBezTo>
                    <a:pt x="7133" y="4966"/>
                    <a:pt x="7216" y="5049"/>
                    <a:pt x="7347" y="5049"/>
                  </a:cubicBezTo>
                  <a:lnTo>
                    <a:pt x="7680" y="5049"/>
                  </a:lnTo>
                  <a:cubicBezTo>
                    <a:pt x="7871" y="5049"/>
                    <a:pt x="8026" y="5204"/>
                    <a:pt x="8026" y="5394"/>
                  </a:cubicBezTo>
                  <a:cubicBezTo>
                    <a:pt x="8026" y="5597"/>
                    <a:pt x="7871" y="5740"/>
                    <a:pt x="7680" y="5740"/>
                  </a:cubicBezTo>
                  <a:lnTo>
                    <a:pt x="7323" y="5740"/>
                  </a:lnTo>
                  <a:cubicBezTo>
                    <a:pt x="7204" y="5740"/>
                    <a:pt x="7121" y="5835"/>
                    <a:pt x="7121" y="5942"/>
                  </a:cubicBezTo>
                  <a:cubicBezTo>
                    <a:pt x="7121" y="6061"/>
                    <a:pt x="7204" y="6156"/>
                    <a:pt x="7323" y="6156"/>
                  </a:cubicBezTo>
                  <a:lnTo>
                    <a:pt x="7478" y="6156"/>
                  </a:lnTo>
                  <a:cubicBezTo>
                    <a:pt x="7669" y="6156"/>
                    <a:pt x="7811" y="6299"/>
                    <a:pt x="7811" y="6502"/>
                  </a:cubicBezTo>
                  <a:cubicBezTo>
                    <a:pt x="7811" y="6692"/>
                    <a:pt x="7669" y="6835"/>
                    <a:pt x="7478" y="6835"/>
                  </a:cubicBezTo>
                  <a:lnTo>
                    <a:pt x="3882" y="6835"/>
                  </a:lnTo>
                  <a:cubicBezTo>
                    <a:pt x="3501" y="6835"/>
                    <a:pt x="3144" y="6716"/>
                    <a:pt x="2835" y="6502"/>
                  </a:cubicBezTo>
                  <a:lnTo>
                    <a:pt x="2549" y="6287"/>
                  </a:lnTo>
                  <a:cubicBezTo>
                    <a:pt x="2513" y="6264"/>
                    <a:pt x="2477" y="6240"/>
                    <a:pt x="2430" y="6240"/>
                  </a:cubicBezTo>
                  <a:lnTo>
                    <a:pt x="1775" y="6240"/>
                  </a:lnTo>
                  <a:lnTo>
                    <a:pt x="1775" y="5264"/>
                  </a:lnTo>
                  <a:cubicBezTo>
                    <a:pt x="1775" y="5144"/>
                    <a:pt x="1692" y="5049"/>
                    <a:pt x="1573" y="5049"/>
                  </a:cubicBezTo>
                  <a:cubicBezTo>
                    <a:pt x="1453" y="5049"/>
                    <a:pt x="1358" y="5144"/>
                    <a:pt x="1358" y="5264"/>
                  </a:cubicBezTo>
                  <a:lnTo>
                    <a:pt x="1358" y="6454"/>
                  </a:lnTo>
                  <a:cubicBezTo>
                    <a:pt x="1358" y="6537"/>
                    <a:pt x="1287" y="6621"/>
                    <a:pt x="1192" y="6621"/>
                  </a:cubicBezTo>
                  <a:lnTo>
                    <a:pt x="215" y="6621"/>
                  </a:lnTo>
                  <a:cubicBezTo>
                    <a:pt x="96" y="6621"/>
                    <a:pt x="1" y="6704"/>
                    <a:pt x="1" y="6823"/>
                  </a:cubicBezTo>
                  <a:cubicBezTo>
                    <a:pt x="1" y="6942"/>
                    <a:pt x="96" y="7038"/>
                    <a:pt x="215" y="7038"/>
                  </a:cubicBezTo>
                  <a:lnTo>
                    <a:pt x="1192" y="7038"/>
                  </a:lnTo>
                  <a:cubicBezTo>
                    <a:pt x="1430" y="7038"/>
                    <a:pt x="1644" y="6883"/>
                    <a:pt x="1715" y="6680"/>
                  </a:cubicBezTo>
                  <a:lnTo>
                    <a:pt x="2346" y="6680"/>
                  </a:lnTo>
                  <a:lnTo>
                    <a:pt x="2561" y="6835"/>
                  </a:lnTo>
                  <a:cubicBezTo>
                    <a:pt x="2942" y="7109"/>
                    <a:pt x="3382" y="7252"/>
                    <a:pt x="3859" y="7252"/>
                  </a:cubicBezTo>
                  <a:lnTo>
                    <a:pt x="7442" y="7252"/>
                  </a:lnTo>
                  <a:cubicBezTo>
                    <a:pt x="7859" y="7252"/>
                    <a:pt x="8204" y="6918"/>
                    <a:pt x="8204" y="6502"/>
                  </a:cubicBezTo>
                  <a:cubicBezTo>
                    <a:pt x="8204" y="6335"/>
                    <a:pt x="8145" y="6168"/>
                    <a:pt x="8050" y="6049"/>
                  </a:cubicBezTo>
                  <a:cubicBezTo>
                    <a:pt x="8300" y="5918"/>
                    <a:pt x="8442" y="5680"/>
                    <a:pt x="8442" y="5394"/>
                  </a:cubicBezTo>
                  <a:cubicBezTo>
                    <a:pt x="8442" y="5228"/>
                    <a:pt x="8383" y="5073"/>
                    <a:pt x="8300" y="4954"/>
                  </a:cubicBezTo>
                  <a:cubicBezTo>
                    <a:pt x="8514" y="4823"/>
                    <a:pt x="8669" y="4573"/>
                    <a:pt x="8669" y="4299"/>
                  </a:cubicBezTo>
                  <a:cubicBezTo>
                    <a:pt x="8669" y="4180"/>
                    <a:pt x="8633" y="4061"/>
                    <a:pt x="8573" y="3942"/>
                  </a:cubicBezTo>
                  <a:lnTo>
                    <a:pt x="10526" y="3942"/>
                  </a:lnTo>
                  <a:cubicBezTo>
                    <a:pt x="10943" y="3942"/>
                    <a:pt x="11288" y="3597"/>
                    <a:pt x="11288" y="3180"/>
                  </a:cubicBezTo>
                  <a:cubicBezTo>
                    <a:pt x="11288" y="2763"/>
                    <a:pt x="10943" y="2418"/>
                    <a:pt x="10526" y="2418"/>
                  </a:cubicBezTo>
                  <a:lnTo>
                    <a:pt x="5716" y="2418"/>
                  </a:lnTo>
                  <a:cubicBezTo>
                    <a:pt x="5621" y="2418"/>
                    <a:pt x="5525" y="2335"/>
                    <a:pt x="5525" y="2227"/>
                  </a:cubicBezTo>
                  <a:lnTo>
                    <a:pt x="5525" y="870"/>
                  </a:lnTo>
                  <a:cubicBezTo>
                    <a:pt x="5525" y="382"/>
                    <a:pt x="5144" y="1"/>
                    <a:pt x="4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88"/>
            <p:cNvSpPr/>
            <p:nvPr/>
          </p:nvSpPr>
          <p:spPr>
            <a:xfrm>
              <a:off x="4189800" y="1764375"/>
              <a:ext cx="113425" cy="116675"/>
            </a:xfrm>
            <a:custGeom>
              <a:avLst/>
              <a:gdLst/>
              <a:ahLst/>
              <a:cxnLst/>
              <a:rect l="l" t="t" r="r" b="b"/>
              <a:pathLst>
                <a:path w="4537" h="4667" extrusionOk="0">
                  <a:moveTo>
                    <a:pt x="4307" y="1"/>
                  </a:moveTo>
                  <a:cubicBezTo>
                    <a:pt x="4220" y="1"/>
                    <a:pt x="4137" y="58"/>
                    <a:pt x="4108" y="154"/>
                  </a:cubicBezTo>
                  <a:cubicBezTo>
                    <a:pt x="3858" y="1106"/>
                    <a:pt x="3358" y="1999"/>
                    <a:pt x="2667" y="2714"/>
                  </a:cubicBezTo>
                  <a:cubicBezTo>
                    <a:pt x="1989" y="3428"/>
                    <a:pt x="1120" y="3964"/>
                    <a:pt x="167" y="4261"/>
                  </a:cubicBezTo>
                  <a:cubicBezTo>
                    <a:pt x="60" y="4297"/>
                    <a:pt x="0" y="4416"/>
                    <a:pt x="36" y="4511"/>
                  </a:cubicBezTo>
                  <a:cubicBezTo>
                    <a:pt x="60" y="4607"/>
                    <a:pt x="143" y="4666"/>
                    <a:pt x="227" y="4666"/>
                  </a:cubicBezTo>
                  <a:cubicBezTo>
                    <a:pt x="239" y="4666"/>
                    <a:pt x="274" y="4666"/>
                    <a:pt x="286" y="4654"/>
                  </a:cubicBezTo>
                  <a:cubicBezTo>
                    <a:pt x="1298" y="4333"/>
                    <a:pt x="2227" y="3773"/>
                    <a:pt x="2953" y="2999"/>
                  </a:cubicBezTo>
                  <a:cubicBezTo>
                    <a:pt x="3691" y="2225"/>
                    <a:pt x="4227" y="1285"/>
                    <a:pt x="4501" y="261"/>
                  </a:cubicBezTo>
                  <a:cubicBezTo>
                    <a:pt x="4537" y="142"/>
                    <a:pt x="4465" y="35"/>
                    <a:pt x="4370" y="11"/>
                  </a:cubicBezTo>
                  <a:cubicBezTo>
                    <a:pt x="4349" y="4"/>
                    <a:pt x="4328" y="1"/>
                    <a:pt x="4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88"/>
            <p:cNvSpPr/>
            <p:nvPr/>
          </p:nvSpPr>
          <p:spPr>
            <a:xfrm>
              <a:off x="4292200" y="1686675"/>
              <a:ext cx="16100" cy="66375"/>
            </a:xfrm>
            <a:custGeom>
              <a:avLst/>
              <a:gdLst/>
              <a:ahLst/>
              <a:cxnLst/>
              <a:rect l="l" t="t" r="r" b="b"/>
              <a:pathLst>
                <a:path w="644" h="2655" extrusionOk="0">
                  <a:moveTo>
                    <a:pt x="242" y="1"/>
                  </a:moveTo>
                  <a:cubicBezTo>
                    <a:pt x="221" y="1"/>
                    <a:pt x="200" y="4"/>
                    <a:pt x="179" y="11"/>
                  </a:cubicBezTo>
                  <a:cubicBezTo>
                    <a:pt x="72" y="35"/>
                    <a:pt x="0" y="142"/>
                    <a:pt x="36" y="261"/>
                  </a:cubicBezTo>
                  <a:cubicBezTo>
                    <a:pt x="143" y="738"/>
                    <a:pt x="226" y="1238"/>
                    <a:pt x="226" y="1750"/>
                  </a:cubicBezTo>
                  <a:cubicBezTo>
                    <a:pt x="226" y="1976"/>
                    <a:pt x="214" y="2214"/>
                    <a:pt x="179" y="2428"/>
                  </a:cubicBezTo>
                  <a:cubicBezTo>
                    <a:pt x="167" y="2535"/>
                    <a:pt x="238" y="2643"/>
                    <a:pt x="357" y="2654"/>
                  </a:cubicBezTo>
                  <a:lnTo>
                    <a:pt x="393" y="2654"/>
                  </a:lnTo>
                  <a:cubicBezTo>
                    <a:pt x="488" y="2654"/>
                    <a:pt x="584" y="2583"/>
                    <a:pt x="595" y="2476"/>
                  </a:cubicBezTo>
                  <a:cubicBezTo>
                    <a:pt x="631" y="2238"/>
                    <a:pt x="643" y="1988"/>
                    <a:pt x="643" y="1750"/>
                  </a:cubicBezTo>
                  <a:cubicBezTo>
                    <a:pt x="643" y="1214"/>
                    <a:pt x="572" y="678"/>
                    <a:pt x="429" y="154"/>
                  </a:cubicBezTo>
                  <a:cubicBezTo>
                    <a:pt x="410" y="58"/>
                    <a:pt x="329"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88"/>
            <p:cNvSpPr/>
            <p:nvPr/>
          </p:nvSpPr>
          <p:spPr>
            <a:xfrm>
              <a:off x="3993350" y="1580550"/>
              <a:ext cx="114925" cy="188275"/>
            </a:xfrm>
            <a:custGeom>
              <a:avLst/>
              <a:gdLst/>
              <a:ahLst/>
              <a:cxnLst/>
              <a:rect l="l" t="t" r="r" b="b"/>
              <a:pathLst>
                <a:path w="4597" h="7531" extrusionOk="0">
                  <a:moveTo>
                    <a:pt x="4370" y="1"/>
                  </a:moveTo>
                  <a:cubicBezTo>
                    <a:pt x="4354" y="1"/>
                    <a:pt x="4338" y="2"/>
                    <a:pt x="4322" y="6"/>
                  </a:cubicBezTo>
                  <a:cubicBezTo>
                    <a:pt x="3072" y="422"/>
                    <a:pt x="2001" y="1196"/>
                    <a:pt x="1227" y="2256"/>
                  </a:cubicBezTo>
                  <a:cubicBezTo>
                    <a:pt x="417" y="3339"/>
                    <a:pt x="0" y="4625"/>
                    <a:pt x="0" y="5983"/>
                  </a:cubicBezTo>
                  <a:cubicBezTo>
                    <a:pt x="0" y="6435"/>
                    <a:pt x="48" y="6911"/>
                    <a:pt x="155" y="7364"/>
                  </a:cubicBezTo>
                  <a:cubicBezTo>
                    <a:pt x="167" y="7471"/>
                    <a:pt x="262" y="7530"/>
                    <a:pt x="346" y="7530"/>
                  </a:cubicBezTo>
                  <a:lnTo>
                    <a:pt x="393" y="7530"/>
                  </a:lnTo>
                  <a:cubicBezTo>
                    <a:pt x="500" y="7495"/>
                    <a:pt x="572" y="7388"/>
                    <a:pt x="536" y="7292"/>
                  </a:cubicBezTo>
                  <a:cubicBezTo>
                    <a:pt x="453" y="6876"/>
                    <a:pt x="393" y="6423"/>
                    <a:pt x="393" y="5995"/>
                  </a:cubicBezTo>
                  <a:cubicBezTo>
                    <a:pt x="393" y="4733"/>
                    <a:pt x="798" y="3518"/>
                    <a:pt x="1536" y="2506"/>
                  </a:cubicBezTo>
                  <a:cubicBezTo>
                    <a:pt x="2262" y="1518"/>
                    <a:pt x="3274" y="780"/>
                    <a:pt x="4441" y="399"/>
                  </a:cubicBezTo>
                  <a:cubicBezTo>
                    <a:pt x="4548" y="363"/>
                    <a:pt x="4596" y="244"/>
                    <a:pt x="4572" y="149"/>
                  </a:cubicBezTo>
                  <a:cubicBezTo>
                    <a:pt x="4552" y="57"/>
                    <a:pt x="4462" y="1"/>
                    <a:pt x="4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88"/>
            <p:cNvSpPr/>
            <p:nvPr/>
          </p:nvSpPr>
          <p:spPr>
            <a:xfrm>
              <a:off x="4021025" y="1673375"/>
              <a:ext cx="22050" cy="104675"/>
            </a:xfrm>
            <a:custGeom>
              <a:avLst/>
              <a:gdLst/>
              <a:ahLst/>
              <a:cxnLst/>
              <a:rect l="l" t="t" r="r" b="b"/>
              <a:pathLst>
                <a:path w="882" h="4187" extrusionOk="0">
                  <a:moveTo>
                    <a:pt x="642" y="1"/>
                  </a:moveTo>
                  <a:cubicBezTo>
                    <a:pt x="563" y="1"/>
                    <a:pt x="491" y="48"/>
                    <a:pt x="465" y="127"/>
                  </a:cubicBezTo>
                  <a:cubicBezTo>
                    <a:pt x="143" y="805"/>
                    <a:pt x="1" y="1520"/>
                    <a:pt x="1" y="2282"/>
                  </a:cubicBezTo>
                  <a:cubicBezTo>
                    <a:pt x="1" y="2889"/>
                    <a:pt x="108" y="3484"/>
                    <a:pt x="310" y="4056"/>
                  </a:cubicBezTo>
                  <a:cubicBezTo>
                    <a:pt x="346" y="4139"/>
                    <a:pt x="417" y="4187"/>
                    <a:pt x="501" y="4187"/>
                  </a:cubicBezTo>
                  <a:cubicBezTo>
                    <a:pt x="536" y="4187"/>
                    <a:pt x="548" y="4187"/>
                    <a:pt x="584" y="4175"/>
                  </a:cubicBezTo>
                  <a:cubicBezTo>
                    <a:pt x="679" y="4127"/>
                    <a:pt x="739" y="4020"/>
                    <a:pt x="703" y="3913"/>
                  </a:cubicBezTo>
                  <a:cubicBezTo>
                    <a:pt x="501" y="3401"/>
                    <a:pt x="417" y="2841"/>
                    <a:pt x="417" y="2282"/>
                  </a:cubicBezTo>
                  <a:cubicBezTo>
                    <a:pt x="417" y="1579"/>
                    <a:pt x="560" y="924"/>
                    <a:pt x="846" y="305"/>
                  </a:cubicBezTo>
                  <a:cubicBezTo>
                    <a:pt x="882" y="186"/>
                    <a:pt x="834" y="67"/>
                    <a:pt x="727" y="19"/>
                  </a:cubicBezTo>
                  <a:cubicBezTo>
                    <a:pt x="699" y="7"/>
                    <a:pt x="670" y="1"/>
                    <a:pt x="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88"/>
            <p:cNvSpPr/>
            <p:nvPr/>
          </p:nvSpPr>
          <p:spPr>
            <a:xfrm>
              <a:off x="4259450" y="1677375"/>
              <a:ext cx="20850" cy="106325"/>
            </a:xfrm>
            <a:custGeom>
              <a:avLst/>
              <a:gdLst/>
              <a:ahLst/>
              <a:cxnLst/>
              <a:rect l="l" t="t" r="r" b="b"/>
              <a:pathLst>
                <a:path w="834" h="4253" extrusionOk="0">
                  <a:moveTo>
                    <a:pt x="260" y="1"/>
                  </a:moveTo>
                  <a:cubicBezTo>
                    <a:pt x="233" y="1"/>
                    <a:pt x="206" y="5"/>
                    <a:pt x="179" y="14"/>
                  </a:cubicBezTo>
                  <a:cubicBezTo>
                    <a:pt x="72" y="62"/>
                    <a:pt x="36" y="181"/>
                    <a:pt x="72" y="288"/>
                  </a:cubicBezTo>
                  <a:cubicBezTo>
                    <a:pt x="310" y="871"/>
                    <a:pt x="429" y="1479"/>
                    <a:pt x="429" y="2098"/>
                  </a:cubicBezTo>
                  <a:cubicBezTo>
                    <a:pt x="429" y="2741"/>
                    <a:pt x="298" y="3384"/>
                    <a:pt x="60" y="3967"/>
                  </a:cubicBezTo>
                  <a:cubicBezTo>
                    <a:pt x="0" y="4074"/>
                    <a:pt x="48" y="4193"/>
                    <a:pt x="155" y="4229"/>
                  </a:cubicBezTo>
                  <a:cubicBezTo>
                    <a:pt x="179" y="4253"/>
                    <a:pt x="215" y="4253"/>
                    <a:pt x="227" y="4253"/>
                  </a:cubicBezTo>
                  <a:cubicBezTo>
                    <a:pt x="298" y="4253"/>
                    <a:pt x="370" y="4205"/>
                    <a:pt x="417" y="4122"/>
                  </a:cubicBezTo>
                  <a:cubicBezTo>
                    <a:pt x="679" y="3491"/>
                    <a:pt x="834" y="2800"/>
                    <a:pt x="834" y="2098"/>
                  </a:cubicBezTo>
                  <a:cubicBezTo>
                    <a:pt x="834" y="1419"/>
                    <a:pt x="703" y="764"/>
                    <a:pt x="453" y="121"/>
                  </a:cubicBezTo>
                  <a:cubicBezTo>
                    <a:pt x="417" y="41"/>
                    <a:pt x="341"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88"/>
            <p:cNvSpPr/>
            <p:nvPr/>
          </p:nvSpPr>
          <p:spPr>
            <a:xfrm>
              <a:off x="4082950" y="1613075"/>
              <a:ext cx="18475" cy="13475"/>
            </a:xfrm>
            <a:custGeom>
              <a:avLst/>
              <a:gdLst/>
              <a:ahLst/>
              <a:cxnLst/>
              <a:rect l="l" t="t" r="r" b="b"/>
              <a:pathLst>
                <a:path w="739" h="539" extrusionOk="0">
                  <a:moveTo>
                    <a:pt x="488" y="1"/>
                  </a:moveTo>
                  <a:cubicBezTo>
                    <a:pt x="460" y="1"/>
                    <a:pt x="432" y="5"/>
                    <a:pt x="405" y="14"/>
                  </a:cubicBezTo>
                  <a:lnTo>
                    <a:pt x="143" y="157"/>
                  </a:lnTo>
                  <a:cubicBezTo>
                    <a:pt x="36" y="217"/>
                    <a:pt x="0" y="336"/>
                    <a:pt x="71" y="431"/>
                  </a:cubicBezTo>
                  <a:cubicBezTo>
                    <a:pt x="107" y="491"/>
                    <a:pt x="167" y="538"/>
                    <a:pt x="250" y="538"/>
                  </a:cubicBezTo>
                  <a:cubicBezTo>
                    <a:pt x="274" y="538"/>
                    <a:pt x="322" y="526"/>
                    <a:pt x="345" y="514"/>
                  </a:cubicBezTo>
                  <a:cubicBezTo>
                    <a:pt x="429" y="467"/>
                    <a:pt x="512" y="419"/>
                    <a:pt x="583" y="372"/>
                  </a:cubicBezTo>
                  <a:cubicBezTo>
                    <a:pt x="691" y="336"/>
                    <a:pt x="738" y="193"/>
                    <a:pt x="679" y="110"/>
                  </a:cubicBezTo>
                  <a:cubicBezTo>
                    <a:pt x="643" y="39"/>
                    <a:pt x="568"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88"/>
            <p:cNvSpPr/>
            <p:nvPr/>
          </p:nvSpPr>
          <p:spPr>
            <a:xfrm>
              <a:off x="4197250" y="1828475"/>
              <a:ext cx="28000" cy="19525"/>
            </a:xfrm>
            <a:custGeom>
              <a:avLst/>
              <a:gdLst/>
              <a:ahLst/>
              <a:cxnLst/>
              <a:rect l="l" t="t" r="r" b="b"/>
              <a:pathLst>
                <a:path w="1120" h="781" extrusionOk="0">
                  <a:moveTo>
                    <a:pt x="892" y="1"/>
                  </a:moveTo>
                  <a:cubicBezTo>
                    <a:pt x="859" y="1"/>
                    <a:pt x="826" y="10"/>
                    <a:pt x="798" y="30"/>
                  </a:cubicBezTo>
                  <a:cubicBezTo>
                    <a:pt x="583" y="173"/>
                    <a:pt x="381" y="292"/>
                    <a:pt x="155" y="388"/>
                  </a:cubicBezTo>
                  <a:cubicBezTo>
                    <a:pt x="48" y="435"/>
                    <a:pt x="0" y="554"/>
                    <a:pt x="48" y="661"/>
                  </a:cubicBezTo>
                  <a:cubicBezTo>
                    <a:pt x="83" y="733"/>
                    <a:pt x="155" y="781"/>
                    <a:pt x="226" y="781"/>
                  </a:cubicBezTo>
                  <a:cubicBezTo>
                    <a:pt x="262" y="781"/>
                    <a:pt x="286" y="781"/>
                    <a:pt x="322" y="769"/>
                  </a:cubicBezTo>
                  <a:cubicBezTo>
                    <a:pt x="560" y="650"/>
                    <a:pt x="798" y="519"/>
                    <a:pt x="1000" y="376"/>
                  </a:cubicBezTo>
                  <a:cubicBezTo>
                    <a:pt x="1084" y="316"/>
                    <a:pt x="1119" y="185"/>
                    <a:pt x="1060" y="90"/>
                  </a:cubicBezTo>
                  <a:cubicBezTo>
                    <a:pt x="1021" y="35"/>
                    <a:pt x="956" y="1"/>
                    <a:pt x="8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88"/>
            <p:cNvSpPr/>
            <p:nvPr/>
          </p:nvSpPr>
          <p:spPr>
            <a:xfrm>
              <a:off x="4114500" y="1692900"/>
              <a:ext cx="71450" cy="71450"/>
            </a:xfrm>
            <a:custGeom>
              <a:avLst/>
              <a:gdLst/>
              <a:ahLst/>
              <a:cxnLst/>
              <a:rect l="l" t="t" r="r" b="b"/>
              <a:pathLst>
                <a:path w="2858" h="2858" extrusionOk="0">
                  <a:moveTo>
                    <a:pt x="1441" y="750"/>
                  </a:moveTo>
                  <a:cubicBezTo>
                    <a:pt x="1798" y="750"/>
                    <a:pt x="2096" y="1048"/>
                    <a:pt x="2096" y="1405"/>
                  </a:cubicBezTo>
                  <a:cubicBezTo>
                    <a:pt x="2096" y="1763"/>
                    <a:pt x="1798" y="2060"/>
                    <a:pt x="1441" y="2060"/>
                  </a:cubicBezTo>
                  <a:cubicBezTo>
                    <a:pt x="1084" y="2060"/>
                    <a:pt x="786" y="1763"/>
                    <a:pt x="786" y="1405"/>
                  </a:cubicBezTo>
                  <a:cubicBezTo>
                    <a:pt x="786" y="1048"/>
                    <a:pt x="1084" y="750"/>
                    <a:pt x="1441" y="750"/>
                  </a:cubicBezTo>
                  <a:close/>
                  <a:moveTo>
                    <a:pt x="1429" y="0"/>
                  </a:moveTo>
                  <a:cubicBezTo>
                    <a:pt x="1310" y="0"/>
                    <a:pt x="1215" y="84"/>
                    <a:pt x="1215" y="203"/>
                  </a:cubicBezTo>
                  <a:lnTo>
                    <a:pt x="1215" y="369"/>
                  </a:lnTo>
                  <a:cubicBezTo>
                    <a:pt x="786" y="453"/>
                    <a:pt x="453" y="786"/>
                    <a:pt x="369" y="1215"/>
                  </a:cubicBezTo>
                  <a:lnTo>
                    <a:pt x="203" y="1215"/>
                  </a:lnTo>
                  <a:cubicBezTo>
                    <a:pt x="83" y="1215"/>
                    <a:pt x="0" y="1310"/>
                    <a:pt x="0" y="1429"/>
                  </a:cubicBezTo>
                  <a:cubicBezTo>
                    <a:pt x="0" y="1548"/>
                    <a:pt x="83" y="1632"/>
                    <a:pt x="203" y="1632"/>
                  </a:cubicBezTo>
                  <a:lnTo>
                    <a:pt x="369" y="1632"/>
                  </a:lnTo>
                  <a:cubicBezTo>
                    <a:pt x="453" y="2060"/>
                    <a:pt x="786" y="2394"/>
                    <a:pt x="1215" y="2477"/>
                  </a:cubicBezTo>
                  <a:lnTo>
                    <a:pt x="1215" y="2644"/>
                  </a:lnTo>
                  <a:cubicBezTo>
                    <a:pt x="1215" y="2763"/>
                    <a:pt x="1298" y="2858"/>
                    <a:pt x="1429" y="2858"/>
                  </a:cubicBezTo>
                  <a:cubicBezTo>
                    <a:pt x="1548" y="2858"/>
                    <a:pt x="1631" y="2763"/>
                    <a:pt x="1631" y="2644"/>
                  </a:cubicBezTo>
                  <a:lnTo>
                    <a:pt x="1631" y="2465"/>
                  </a:lnTo>
                  <a:cubicBezTo>
                    <a:pt x="2060" y="2382"/>
                    <a:pt x="2393" y="2048"/>
                    <a:pt x="2477" y="1620"/>
                  </a:cubicBezTo>
                  <a:lnTo>
                    <a:pt x="2643" y="1620"/>
                  </a:lnTo>
                  <a:cubicBezTo>
                    <a:pt x="2762" y="1620"/>
                    <a:pt x="2858" y="1524"/>
                    <a:pt x="2858" y="1405"/>
                  </a:cubicBezTo>
                  <a:cubicBezTo>
                    <a:pt x="2858" y="1286"/>
                    <a:pt x="2762" y="1203"/>
                    <a:pt x="2643" y="1203"/>
                  </a:cubicBezTo>
                  <a:lnTo>
                    <a:pt x="2477" y="1203"/>
                  </a:lnTo>
                  <a:cubicBezTo>
                    <a:pt x="2393" y="774"/>
                    <a:pt x="2060" y="441"/>
                    <a:pt x="1631" y="358"/>
                  </a:cubicBezTo>
                  <a:lnTo>
                    <a:pt x="1631" y="191"/>
                  </a:lnTo>
                  <a:cubicBezTo>
                    <a:pt x="1631" y="96"/>
                    <a:pt x="1548" y="0"/>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88"/>
            <p:cNvSpPr/>
            <p:nvPr/>
          </p:nvSpPr>
          <p:spPr>
            <a:xfrm>
              <a:off x="4145150" y="1722075"/>
              <a:ext cx="10450" cy="11925"/>
            </a:xfrm>
            <a:custGeom>
              <a:avLst/>
              <a:gdLst/>
              <a:ahLst/>
              <a:cxnLst/>
              <a:rect l="l" t="t" r="r" b="b"/>
              <a:pathLst>
                <a:path w="418" h="477" extrusionOk="0">
                  <a:moveTo>
                    <a:pt x="215" y="0"/>
                  </a:moveTo>
                  <a:cubicBezTo>
                    <a:pt x="96" y="24"/>
                    <a:pt x="0" y="107"/>
                    <a:pt x="0" y="215"/>
                  </a:cubicBezTo>
                  <a:lnTo>
                    <a:pt x="0" y="274"/>
                  </a:lnTo>
                  <a:cubicBezTo>
                    <a:pt x="0" y="393"/>
                    <a:pt x="96" y="476"/>
                    <a:pt x="215" y="476"/>
                  </a:cubicBezTo>
                  <a:cubicBezTo>
                    <a:pt x="334" y="476"/>
                    <a:pt x="417" y="393"/>
                    <a:pt x="417" y="274"/>
                  </a:cubicBezTo>
                  <a:lnTo>
                    <a:pt x="417" y="215"/>
                  </a:lnTo>
                  <a:cubicBezTo>
                    <a:pt x="417" y="95"/>
                    <a:pt x="334"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 name="Google Shape;1487;p88"/>
          <p:cNvGrpSpPr/>
          <p:nvPr/>
        </p:nvGrpSpPr>
        <p:grpSpPr>
          <a:xfrm>
            <a:off x="4055887" y="1283893"/>
            <a:ext cx="310849" cy="374474"/>
            <a:chOff x="3333150" y="1553900"/>
            <a:chExt cx="289350" cy="348575"/>
          </a:xfrm>
        </p:grpSpPr>
        <p:sp>
          <p:nvSpPr>
            <p:cNvPr id="1488" name="Google Shape;1488;p88"/>
            <p:cNvSpPr/>
            <p:nvPr/>
          </p:nvSpPr>
          <p:spPr>
            <a:xfrm>
              <a:off x="3419475" y="1848575"/>
              <a:ext cx="115200" cy="34250"/>
            </a:xfrm>
            <a:custGeom>
              <a:avLst/>
              <a:gdLst/>
              <a:ahLst/>
              <a:cxnLst/>
              <a:rect l="l" t="t" r="r" b="b"/>
              <a:pathLst>
                <a:path w="4608" h="1370" extrusionOk="0">
                  <a:moveTo>
                    <a:pt x="4203" y="405"/>
                  </a:moveTo>
                  <a:lnTo>
                    <a:pt x="4203" y="989"/>
                  </a:lnTo>
                  <a:lnTo>
                    <a:pt x="393" y="989"/>
                  </a:lnTo>
                  <a:lnTo>
                    <a:pt x="393" y="405"/>
                  </a:lnTo>
                  <a:close/>
                  <a:moveTo>
                    <a:pt x="357" y="0"/>
                  </a:moveTo>
                  <a:cubicBezTo>
                    <a:pt x="155" y="0"/>
                    <a:pt x="0" y="167"/>
                    <a:pt x="0" y="358"/>
                  </a:cubicBezTo>
                  <a:lnTo>
                    <a:pt x="0" y="1012"/>
                  </a:lnTo>
                  <a:cubicBezTo>
                    <a:pt x="0" y="1203"/>
                    <a:pt x="155" y="1370"/>
                    <a:pt x="357" y="1370"/>
                  </a:cubicBezTo>
                  <a:lnTo>
                    <a:pt x="4251" y="1370"/>
                  </a:lnTo>
                  <a:cubicBezTo>
                    <a:pt x="4441" y="1370"/>
                    <a:pt x="4608" y="1203"/>
                    <a:pt x="4608" y="1012"/>
                  </a:cubicBezTo>
                  <a:lnTo>
                    <a:pt x="4608" y="358"/>
                  </a:lnTo>
                  <a:cubicBezTo>
                    <a:pt x="4608" y="167"/>
                    <a:pt x="4441" y="0"/>
                    <a:pt x="42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88"/>
            <p:cNvSpPr/>
            <p:nvPr/>
          </p:nvSpPr>
          <p:spPr>
            <a:xfrm>
              <a:off x="3543875" y="1858400"/>
              <a:ext cx="10450" cy="15200"/>
            </a:xfrm>
            <a:custGeom>
              <a:avLst/>
              <a:gdLst/>
              <a:ahLst/>
              <a:cxnLst/>
              <a:rect l="l" t="t" r="r" b="b"/>
              <a:pathLst>
                <a:path w="418" h="608" extrusionOk="0">
                  <a:moveTo>
                    <a:pt x="215" y="0"/>
                  </a:moveTo>
                  <a:cubicBezTo>
                    <a:pt x="108" y="0"/>
                    <a:pt x="1" y="84"/>
                    <a:pt x="1" y="203"/>
                  </a:cubicBezTo>
                  <a:lnTo>
                    <a:pt x="1" y="405"/>
                  </a:lnTo>
                  <a:cubicBezTo>
                    <a:pt x="1" y="524"/>
                    <a:pt x="96" y="607"/>
                    <a:pt x="215" y="607"/>
                  </a:cubicBezTo>
                  <a:cubicBezTo>
                    <a:pt x="334" y="607"/>
                    <a:pt x="418" y="512"/>
                    <a:pt x="418" y="405"/>
                  </a:cubicBezTo>
                  <a:lnTo>
                    <a:pt x="418" y="203"/>
                  </a:lnTo>
                  <a:cubicBezTo>
                    <a:pt x="418" y="84"/>
                    <a:pt x="334"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88"/>
            <p:cNvSpPr/>
            <p:nvPr/>
          </p:nvSpPr>
          <p:spPr>
            <a:xfrm>
              <a:off x="3399525" y="1858400"/>
              <a:ext cx="10425" cy="15200"/>
            </a:xfrm>
            <a:custGeom>
              <a:avLst/>
              <a:gdLst/>
              <a:ahLst/>
              <a:cxnLst/>
              <a:rect l="l" t="t" r="r" b="b"/>
              <a:pathLst>
                <a:path w="417" h="608" extrusionOk="0">
                  <a:moveTo>
                    <a:pt x="215" y="0"/>
                  </a:moveTo>
                  <a:cubicBezTo>
                    <a:pt x="96" y="0"/>
                    <a:pt x="0" y="84"/>
                    <a:pt x="0" y="203"/>
                  </a:cubicBezTo>
                  <a:lnTo>
                    <a:pt x="0" y="405"/>
                  </a:lnTo>
                  <a:cubicBezTo>
                    <a:pt x="0" y="524"/>
                    <a:pt x="96" y="607"/>
                    <a:pt x="215" y="607"/>
                  </a:cubicBezTo>
                  <a:cubicBezTo>
                    <a:pt x="334" y="607"/>
                    <a:pt x="417" y="512"/>
                    <a:pt x="417" y="405"/>
                  </a:cubicBezTo>
                  <a:lnTo>
                    <a:pt x="417" y="203"/>
                  </a:lnTo>
                  <a:cubicBezTo>
                    <a:pt x="417" y="84"/>
                    <a:pt x="334"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88"/>
            <p:cNvSpPr/>
            <p:nvPr/>
          </p:nvSpPr>
          <p:spPr>
            <a:xfrm>
              <a:off x="3333150" y="1563425"/>
              <a:ext cx="289350" cy="339050"/>
            </a:xfrm>
            <a:custGeom>
              <a:avLst/>
              <a:gdLst/>
              <a:ahLst/>
              <a:cxnLst/>
              <a:rect l="l" t="t" r="r" b="b"/>
              <a:pathLst>
                <a:path w="11574" h="13562" extrusionOk="0">
                  <a:moveTo>
                    <a:pt x="10263" y="1977"/>
                  </a:moveTo>
                  <a:lnTo>
                    <a:pt x="10180" y="4072"/>
                  </a:lnTo>
                  <a:cubicBezTo>
                    <a:pt x="10144" y="4703"/>
                    <a:pt x="9740" y="5239"/>
                    <a:pt x="9180" y="5441"/>
                  </a:cubicBezTo>
                  <a:cubicBezTo>
                    <a:pt x="9239" y="5215"/>
                    <a:pt x="9287" y="5001"/>
                    <a:pt x="9299" y="4775"/>
                  </a:cubicBezTo>
                  <a:lnTo>
                    <a:pt x="9537" y="1977"/>
                  </a:lnTo>
                  <a:close/>
                  <a:moveTo>
                    <a:pt x="1977" y="1989"/>
                  </a:moveTo>
                  <a:lnTo>
                    <a:pt x="2215" y="4786"/>
                  </a:lnTo>
                  <a:cubicBezTo>
                    <a:pt x="2227" y="5013"/>
                    <a:pt x="2274" y="5239"/>
                    <a:pt x="2334" y="5453"/>
                  </a:cubicBezTo>
                  <a:cubicBezTo>
                    <a:pt x="1762" y="5251"/>
                    <a:pt x="1369" y="4715"/>
                    <a:pt x="1334" y="4084"/>
                  </a:cubicBezTo>
                  <a:lnTo>
                    <a:pt x="1250" y="1989"/>
                  </a:lnTo>
                  <a:close/>
                  <a:moveTo>
                    <a:pt x="1893" y="1167"/>
                  </a:moveTo>
                  <a:lnTo>
                    <a:pt x="1929" y="1572"/>
                  </a:lnTo>
                  <a:lnTo>
                    <a:pt x="1024" y="1572"/>
                  </a:lnTo>
                  <a:cubicBezTo>
                    <a:pt x="965" y="1572"/>
                    <a:pt x="917" y="1596"/>
                    <a:pt x="869" y="1631"/>
                  </a:cubicBezTo>
                  <a:cubicBezTo>
                    <a:pt x="834" y="1679"/>
                    <a:pt x="810" y="1727"/>
                    <a:pt x="810" y="1786"/>
                  </a:cubicBezTo>
                  <a:lnTo>
                    <a:pt x="917" y="4084"/>
                  </a:lnTo>
                  <a:cubicBezTo>
                    <a:pt x="965" y="5001"/>
                    <a:pt x="1608" y="5739"/>
                    <a:pt x="2477" y="5906"/>
                  </a:cubicBezTo>
                  <a:cubicBezTo>
                    <a:pt x="2536" y="6049"/>
                    <a:pt x="2631" y="6203"/>
                    <a:pt x="2715" y="6346"/>
                  </a:cubicBezTo>
                  <a:cubicBezTo>
                    <a:pt x="1524" y="6287"/>
                    <a:pt x="572" y="5322"/>
                    <a:pt x="512" y="4120"/>
                  </a:cubicBezTo>
                  <a:lnTo>
                    <a:pt x="393" y="1608"/>
                  </a:lnTo>
                  <a:cubicBezTo>
                    <a:pt x="393" y="1500"/>
                    <a:pt x="429" y="1381"/>
                    <a:pt x="512" y="1310"/>
                  </a:cubicBezTo>
                  <a:cubicBezTo>
                    <a:pt x="596" y="1227"/>
                    <a:pt x="691" y="1167"/>
                    <a:pt x="810" y="1167"/>
                  </a:cubicBezTo>
                  <a:close/>
                  <a:moveTo>
                    <a:pt x="6025" y="8049"/>
                  </a:moveTo>
                  <a:lnTo>
                    <a:pt x="6025" y="9239"/>
                  </a:lnTo>
                  <a:cubicBezTo>
                    <a:pt x="6025" y="9263"/>
                    <a:pt x="6037" y="9311"/>
                    <a:pt x="6049" y="9347"/>
                  </a:cubicBezTo>
                  <a:lnTo>
                    <a:pt x="6215" y="9597"/>
                  </a:lnTo>
                  <a:lnTo>
                    <a:pt x="5310" y="9597"/>
                  </a:lnTo>
                  <a:lnTo>
                    <a:pt x="5477" y="9347"/>
                  </a:lnTo>
                  <a:cubicBezTo>
                    <a:pt x="5489" y="9311"/>
                    <a:pt x="5501" y="9263"/>
                    <a:pt x="5501" y="9239"/>
                  </a:cubicBezTo>
                  <a:lnTo>
                    <a:pt x="5501" y="8049"/>
                  </a:lnTo>
                  <a:cubicBezTo>
                    <a:pt x="5572" y="8049"/>
                    <a:pt x="5668" y="8061"/>
                    <a:pt x="5751" y="8061"/>
                  </a:cubicBezTo>
                  <a:cubicBezTo>
                    <a:pt x="5846" y="8061"/>
                    <a:pt x="5930" y="8061"/>
                    <a:pt x="6025" y="8049"/>
                  </a:cubicBezTo>
                  <a:close/>
                  <a:moveTo>
                    <a:pt x="7287" y="9990"/>
                  </a:moveTo>
                  <a:cubicBezTo>
                    <a:pt x="7382" y="10013"/>
                    <a:pt x="7442" y="10073"/>
                    <a:pt x="7442" y="10156"/>
                  </a:cubicBezTo>
                  <a:lnTo>
                    <a:pt x="7442" y="10632"/>
                  </a:lnTo>
                  <a:lnTo>
                    <a:pt x="4084" y="10632"/>
                  </a:lnTo>
                  <a:lnTo>
                    <a:pt x="4084" y="10156"/>
                  </a:lnTo>
                  <a:cubicBezTo>
                    <a:pt x="4084" y="10073"/>
                    <a:pt x="4167" y="9990"/>
                    <a:pt x="4251" y="9990"/>
                  </a:cubicBezTo>
                  <a:close/>
                  <a:moveTo>
                    <a:pt x="2441" y="0"/>
                  </a:moveTo>
                  <a:cubicBezTo>
                    <a:pt x="2274" y="0"/>
                    <a:pt x="2120" y="72"/>
                    <a:pt x="2024" y="179"/>
                  </a:cubicBezTo>
                  <a:cubicBezTo>
                    <a:pt x="1917" y="298"/>
                    <a:pt x="1858" y="453"/>
                    <a:pt x="1869" y="607"/>
                  </a:cubicBezTo>
                  <a:lnTo>
                    <a:pt x="1881" y="750"/>
                  </a:lnTo>
                  <a:lnTo>
                    <a:pt x="834" y="750"/>
                  </a:lnTo>
                  <a:cubicBezTo>
                    <a:pt x="607" y="750"/>
                    <a:pt x="393" y="846"/>
                    <a:pt x="238" y="1012"/>
                  </a:cubicBezTo>
                  <a:cubicBezTo>
                    <a:pt x="84" y="1167"/>
                    <a:pt x="0" y="1393"/>
                    <a:pt x="12" y="1608"/>
                  </a:cubicBezTo>
                  <a:lnTo>
                    <a:pt x="131" y="4120"/>
                  </a:lnTo>
                  <a:cubicBezTo>
                    <a:pt x="203" y="5596"/>
                    <a:pt x="1405" y="6751"/>
                    <a:pt x="2893" y="6751"/>
                  </a:cubicBezTo>
                  <a:lnTo>
                    <a:pt x="3048" y="6751"/>
                  </a:lnTo>
                  <a:cubicBezTo>
                    <a:pt x="3155" y="6870"/>
                    <a:pt x="3251" y="6977"/>
                    <a:pt x="3358" y="7084"/>
                  </a:cubicBezTo>
                  <a:cubicBezTo>
                    <a:pt x="3846" y="7537"/>
                    <a:pt x="4465" y="7834"/>
                    <a:pt x="5120" y="7954"/>
                  </a:cubicBezTo>
                  <a:lnTo>
                    <a:pt x="5120" y="9144"/>
                  </a:lnTo>
                  <a:lnTo>
                    <a:pt x="4846" y="9561"/>
                  </a:lnTo>
                  <a:lnTo>
                    <a:pt x="4263" y="9561"/>
                  </a:lnTo>
                  <a:cubicBezTo>
                    <a:pt x="3953" y="9561"/>
                    <a:pt x="3703" y="9811"/>
                    <a:pt x="3703" y="10132"/>
                  </a:cubicBezTo>
                  <a:lnTo>
                    <a:pt x="3703" y="10609"/>
                  </a:lnTo>
                  <a:lnTo>
                    <a:pt x="2631" y="10609"/>
                  </a:lnTo>
                  <a:cubicBezTo>
                    <a:pt x="2215" y="10609"/>
                    <a:pt x="1881" y="10954"/>
                    <a:pt x="1881" y="11347"/>
                  </a:cubicBezTo>
                  <a:lnTo>
                    <a:pt x="1881" y="13157"/>
                  </a:lnTo>
                  <a:lnTo>
                    <a:pt x="1786" y="13157"/>
                  </a:lnTo>
                  <a:cubicBezTo>
                    <a:pt x="1667" y="13157"/>
                    <a:pt x="1572" y="13240"/>
                    <a:pt x="1572" y="13359"/>
                  </a:cubicBezTo>
                  <a:cubicBezTo>
                    <a:pt x="1572" y="13478"/>
                    <a:pt x="1667" y="13561"/>
                    <a:pt x="1786" y="13561"/>
                  </a:cubicBezTo>
                  <a:lnTo>
                    <a:pt x="9787" y="13561"/>
                  </a:lnTo>
                  <a:cubicBezTo>
                    <a:pt x="9906" y="13561"/>
                    <a:pt x="10001" y="13478"/>
                    <a:pt x="10001" y="13359"/>
                  </a:cubicBezTo>
                  <a:cubicBezTo>
                    <a:pt x="10001" y="13240"/>
                    <a:pt x="9906" y="13157"/>
                    <a:pt x="9787" y="13157"/>
                  </a:cubicBezTo>
                  <a:lnTo>
                    <a:pt x="9680" y="13157"/>
                  </a:lnTo>
                  <a:lnTo>
                    <a:pt x="9680" y="12633"/>
                  </a:lnTo>
                  <a:cubicBezTo>
                    <a:pt x="9680" y="12514"/>
                    <a:pt x="9597" y="12418"/>
                    <a:pt x="9478" y="12418"/>
                  </a:cubicBezTo>
                  <a:cubicBezTo>
                    <a:pt x="9359" y="12418"/>
                    <a:pt x="9263" y="12514"/>
                    <a:pt x="9263" y="12633"/>
                  </a:cubicBezTo>
                  <a:lnTo>
                    <a:pt x="9263" y="13157"/>
                  </a:lnTo>
                  <a:lnTo>
                    <a:pt x="2298" y="13157"/>
                  </a:lnTo>
                  <a:lnTo>
                    <a:pt x="2298" y="11383"/>
                  </a:lnTo>
                  <a:cubicBezTo>
                    <a:pt x="2298" y="11192"/>
                    <a:pt x="2453" y="11037"/>
                    <a:pt x="2643" y="11037"/>
                  </a:cubicBezTo>
                  <a:lnTo>
                    <a:pt x="8930" y="11037"/>
                  </a:lnTo>
                  <a:cubicBezTo>
                    <a:pt x="9120" y="11037"/>
                    <a:pt x="9263" y="11192"/>
                    <a:pt x="9263" y="11383"/>
                  </a:cubicBezTo>
                  <a:lnTo>
                    <a:pt x="9263" y="11764"/>
                  </a:lnTo>
                  <a:cubicBezTo>
                    <a:pt x="9263" y="11883"/>
                    <a:pt x="9359" y="11978"/>
                    <a:pt x="9478" y="11978"/>
                  </a:cubicBezTo>
                  <a:cubicBezTo>
                    <a:pt x="9597" y="11978"/>
                    <a:pt x="9680" y="11883"/>
                    <a:pt x="9680" y="11764"/>
                  </a:cubicBezTo>
                  <a:lnTo>
                    <a:pt x="9680" y="11383"/>
                  </a:lnTo>
                  <a:cubicBezTo>
                    <a:pt x="9680" y="10966"/>
                    <a:pt x="9347" y="10632"/>
                    <a:pt x="8942" y="10632"/>
                  </a:cubicBezTo>
                  <a:lnTo>
                    <a:pt x="7894" y="10632"/>
                  </a:lnTo>
                  <a:lnTo>
                    <a:pt x="7894" y="10156"/>
                  </a:lnTo>
                  <a:cubicBezTo>
                    <a:pt x="7894" y="9847"/>
                    <a:pt x="7644" y="9597"/>
                    <a:pt x="7334" y="9597"/>
                  </a:cubicBezTo>
                  <a:lnTo>
                    <a:pt x="6751" y="9597"/>
                  </a:lnTo>
                  <a:lnTo>
                    <a:pt x="6489" y="9180"/>
                  </a:lnTo>
                  <a:lnTo>
                    <a:pt x="6489" y="7989"/>
                  </a:lnTo>
                  <a:cubicBezTo>
                    <a:pt x="7120" y="7870"/>
                    <a:pt x="7715" y="7561"/>
                    <a:pt x="8216" y="7108"/>
                  </a:cubicBezTo>
                  <a:cubicBezTo>
                    <a:pt x="8335" y="7001"/>
                    <a:pt x="8430" y="6882"/>
                    <a:pt x="8525" y="6787"/>
                  </a:cubicBezTo>
                  <a:lnTo>
                    <a:pt x="8668" y="6787"/>
                  </a:lnTo>
                  <a:cubicBezTo>
                    <a:pt x="10156" y="6787"/>
                    <a:pt x="11371" y="5620"/>
                    <a:pt x="11442" y="4144"/>
                  </a:cubicBezTo>
                  <a:lnTo>
                    <a:pt x="11466" y="3346"/>
                  </a:lnTo>
                  <a:cubicBezTo>
                    <a:pt x="11466" y="3227"/>
                    <a:pt x="11394" y="3132"/>
                    <a:pt x="11275" y="3132"/>
                  </a:cubicBezTo>
                  <a:cubicBezTo>
                    <a:pt x="11156" y="3132"/>
                    <a:pt x="11073" y="3215"/>
                    <a:pt x="11073" y="3334"/>
                  </a:cubicBezTo>
                  <a:lnTo>
                    <a:pt x="11037" y="4132"/>
                  </a:lnTo>
                  <a:cubicBezTo>
                    <a:pt x="10978" y="5334"/>
                    <a:pt x="10025" y="6310"/>
                    <a:pt x="8835" y="6382"/>
                  </a:cubicBezTo>
                  <a:cubicBezTo>
                    <a:pt x="8930" y="6251"/>
                    <a:pt x="9001" y="6096"/>
                    <a:pt x="9073" y="5929"/>
                  </a:cubicBezTo>
                  <a:cubicBezTo>
                    <a:pt x="9954" y="5751"/>
                    <a:pt x="10597" y="5013"/>
                    <a:pt x="10632" y="4120"/>
                  </a:cubicBezTo>
                  <a:lnTo>
                    <a:pt x="10740" y="1810"/>
                  </a:lnTo>
                  <a:cubicBezTo>
                    <a:pt x="10740" y="1750"/>
                    <a:pt x="10728" y="1703"/>
                    <a:pt x="10680" y="1667"/>
                  </a:cubicBezTo>
                  <a:cubicBezTo>
                    <a:pt x="10632" y="1619"/>
                    <a:pt x="10597" y="1608"/>
                    <a:pt x="10537" y="1608"/>
                  </a:cubicBezTo>
                  <a:lnTo>
                    <a:pt x="9620" y="1608"/>
                  </a:lnTo>
                  <a:lnTo>
                    <a:pt x="9656" y="1203"/>
                  </a:lnTo>
                  <a:lnTo>
                    <a:pt x="10740" y="1203"/>
                  </a:lnTo>
                  <a:cubicBezTo>
                    <a:pt x="10847" y="1203"/>
                    <a:pt x="10966" y="1250"/>
                    <a:pt x="11037" y="1334"/>
                  </a:cubicBezTo>
                  <a:cubicBezTo>
                    <a:pt x="11109" y="1405"/>
                    <a:pt x="11156" y="1524"/>
                    <a:pt x="11156" y="1631"/>
                  </a:cubicBezTo>
                  <a:lnTo>
                    <a:pt x="11109" y="2477"/>
                  </a:lnTo>
                  <a:cubicBezTo>
                    <a:pt x="11109" y="2596"/>
                    <a:pt x="11192" y="2691"/>
                    <a:pt x="11311" y="2691"/>
                  </a:cubicBezTo>
                  <a:lnTo>
                    <a:pt x="11323" y="2691"/>
                  </a:lnTo>
                  <a:cubicBezTo>
                    <a:pt x="11430" y="2691"/>
                    <a:pt x="11514" y="2596"/>
                    <a:pt x="11525" y="2500"/>
                  </a:cubicBezTo>
                  <a:lnTo>
                    <a:pt x="11573" y="1643"/>
                  </a:lnTo>
                  <a:cubicBezTo>
                    <a:pt x="11514" y="1393"/>
                    <a:pt x="11430" y="1167"/>
                    <a:pt x="11275" y="1012"/>
                  </a:cubicBezTo>
                  <a:cubicBezTo>
                    <a:pt x="11133" y="846"/>
                    <a:pt x="10906" y="750"/>
                    <a:pt x="10680" y="750"/>
                  </a:cubicBezTo>
                  <a:lnTo>
                    <a:pt x="9620" y="750"/>
                  </a:lnTo>
                  <a:lnTo>
                    <a:pt x="9644" y="607"/>
                  </a:lnTo>
                  <a:cubicBezTo>
                    <a:pt x="9656" y="441"/>
                    <a:pt x="9597" y="298"/>
                    <a:pt x="9489" y="179"/>
                  </a:cubicBezTo>
                  <a:cubicBezTo>
                    <a:pt x="9382" y="60"/>
                    <a:pt x="9228" y="0"/>
                    <a:pt x="9073" y="0"/>
                  </a:cubicBezTo>
                  <a:lnTo>
                    <a:pt x="5537" y="0"/>
                  </a:lnTo>
                  <a:cubicBezTo>
                    <a:pt x="5418" y="0"/>
                    <a:pt x="5322" y="84"/>
                    <a:pt x="5322" y="203"/>
                  </a:cubicBezTo>
                  <a:cubicBezTo>
                    <a:pt x="5322" y="322"/>
                    <a:pt x="5418" y="417"/>
                    <a:pt x="5537" y="417"/>
                  </a:cubicBezTo>
                  <a:lnTo>
                    <a:pt x="9073" y="417"/>
                  </a:lnTo>
                  <a:cubicBezTo>
                    <a:pt x="9120" y="417"/>
                    <a:pt x="9168" y="429"/>
                    <a:pt x="9192" y="476"/>
                  </a:cubicBezTo>
                  <a:cubicBezTo>
                    <a:pt x="9228" y="500"/>
                    <a:pt x="9239" y="548"/>
                    <a:pt x="9239" y="607"/>
                  </a:cubicBezTo>
                  <a:lnTo>
                    <a:pt x="8894" y="4775"/>
                  </a:lnTo>
                  <a:cubicBezTo>
                    <a:pt x="8835" y="5560"/>
                    <a:pt x="8477" y="6287"/>
                    <a:pt x="7882" y="6822"/>
                  </a:cubicBezTo>
                  <a:cubicBezTo>
                    <a:pt x="7287" y="7358"/>
                    <a:pt x="6549" y="7656"/>
                    <a:pt x="5751" y="7656"/>
                  </a:cubicBezTo>
                  <a:cubicBezTo>
                    <a:pt x="4965" y="7656"/>
                    <a:pt x="4203" y="7358"/>
                    <a:pt x="3632" y="6822"/>
                  </a:cubicBezTo>
                  <a:cubicBezTo>
                    <a:pt x="3048" y="6287"/>
                    <a:pt x="2691" y="5560"/>
                    <a:pt x="2620" y="4775"/>
                  </a:cubicBezTo>
                  <a:lnTo>
                    <a:pt x="2274" y="607"/>
                  </a:lnTo>
                  <a:cubicBezTo>
                    <a:pt x="2274" y="560"/>
                    <a:pt x="2286" y="512"/>
                    <a:pt x="2322" y="476"/>
                  </a:cubicBezTo>
                  <a:cubicBezTo>
                    <a:pt x="2346" y="441"/>
                    <a:pt x="2393" y="417"/>
                    <a:pt x="2441" y="417"/>
                  </a:cubicBezTo>
                  <a:lnTo>
                    <a:pt x="2703" y="417"/>
                  </a:lnTo>
                  <a:cubicBezTo>
                    <a:pt x="2822" y="417"/>
                    <a:pt x="2917" y="322"/>
                    <a:pt x="2917" y="203"/>
                  </a:cubicBezTo>
                  <a:cubicBezTo>
                    <a:pt x="2917" y="84"/>
                    <a:pt x="2822" y="0"/>
                    <a:pt x="2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88"/>
            <p:cNvSpPr/>
            <p:nvPr/>
          </p:nvSpPr>
          <p:spPr>
            <a:xfrm>
              <a:off x="3413800" y="1592600"/>
              <a:ext cx="125050" cy="124725"/>
            </a:xfrm>
            <a:custGeom>
              <a:avLst/>
              <a:gdLst/>
              <a:ahLst/>
              <a:cxnLst/>
              <a:rect l="l" t="t" r="r" b="b"/>
              <a:pathLst>
                <a:path w="5002" h="4989" extrusionOk="0">
                  <a:moveTo>
                    <a:pt x="2501" y="0"/>
                  </a:moveTo>
                  <a:cubicBezTo>
                    <a:pt x="1132" y="0"/>
                    <a:pt x="1" y="1119"/>
                    <a:pt x="1" y="2500"/>
                  </a:cubicBezTo>
                  <a:cubicBezTo>
                    <a:pt x="25" y="3858"/>
                    <a:pt x="1144" y="4989"/>
                    <a:pt x="2525" y="4989"/>
                  </a:cubicBezTo>
                  <a:cubicBezTo>
                    <a:pt x="2965" y="4989"/>
                    <a:pt x="3382" y="4882"/>
                    <a:pt x="3751" y="4679"/>
                  </a:cubicBezTo>
                  <a:cubicBezTo>
                    <a:pt x="3858" y="4620"/>
                    <a:pt x="3882" y="4501"/>
                    <a:pt x="3823" y="4393"/>
                  </a:cubicBezTo>
                  <a:cubicBezTo>
                    <a:pt x="3784" y="4325"/>
                    <a:pt x="3722" y="4290"/>
                    <a:pt x="3653" y="4290"/>
                  </a:cubicBezTo>
                  <a:cubicBezTo>
                    <a:pt x="3615" y="4290"/>
                    <a:pt x="3575" y="4301"/>
                    <a:pt x="3537" y="4322"/>
                  </a:cubicBezTo>
                  <a:cubicBezTo>
                    <a:pt x="3227" y="4501"/>
                    <a:pt x="2870" y="4584"/>
                    <a:pt x="2513" y="4584"/>
                  </a:cubicBezTo>
                  <a:cubicBezTo>
                    <a:pt x="1370" y="4584"/>
                    <a:pt x="429" y="3655"/>
                    <a:pt x="429" y="2500"/>
                  </a:cubicBezTo>
                  <a:cubicBezTo>
                    <a:pt x="429" y="1357"/>
                    <a:pt x="1370" y="417"/>
                    <a:pt x="2513" y="417"/>
                  </a:cubicBezTo>
                  <a:cubicBezTo>
                    <a:pt x="3656" y="417"/>
                    <a:pt x="4597" y="1357"/>
                    <a:pt x="4597" y="2500"/>
                  </a:cubicBezTo>
                  <a:cubicBezTo>
                    <a:pt x="4597" y="2977"/>
                    <a:pt x="4430" y="3441"/>
                    <a:pt x="4132" y="3810"/>
                  </a:cubicBezTo>
                  <a:cubicBezTo>
                    <a:pt x="4061" y="3905"/>
                    <a:pt x="4073" y="4036"/>
                    <a:pt x="4168" y="4096"/>
                  </a:cubicBezTo>
                  <a:cubicBezTo>
                    <a:pt x="4205" y="4127"/>
                    <a:pt x="4253" y="4143"/>
                    <a:pt x="4301" y="4143"/>
                  </a:cubicBezTo>
                  <a:cubicBezTo>
                    <a:pt x="4361" y="4143"/>
                    <a:pt x="4421" y="4118"/>
                    <a:pt x="4454" y="4072"/>
                  </a:cubicBezTo>
                  <a:cubicBezTo>
                    <a:pt x="4811" y="3619"/>
                    <a:pt x="5001" y="3072"/>
                    <a:pt x="5001" y="2500"/>
                  </a:cubicBezTo>
                  <a:cubicBezTo>
                    <a:pt x="5001" y="1131"/>
                    <a:pt x="3882" y="0"/>
                    <a:pt x="2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88"/>
            <p:cNvSpPr/>
            <p:nvPr/>
          </p:nvSpPr>
          <p:spPr>
            <a:xfrm>
              <a:off x="3434950" y="1613125"/>
              <a:ext cx="84250" cy="78900"/>
            </a:xfrm>
            <a:custGeom>
              <a:avLst/>
              <a:gdLst/>
              <a:ahLst/>
              <a:cxnLst/>
              <a:rect l="l" t="t" r="r" b="b"/>
              <a:pathLst>
                <a:path w="3370" h="3156" extrusionOk="0">
                  <a:moveTo>
                    <a:pt x="1715" y="536"/>
                  </a:moveTo>
                  <a:lnTo>
                    <a:pt x="2000" y="1108"/>
                  </a:lnTo>
                  <a:cubicBezTo>
                    <a:pt x="2036" y="1191"/>
                    <a:pt x="2131" y="1251"/>
                    <a:pt x="2239" y="1263"/>
                  </a:cubicBezTo>
                  <a:lnTo>
                    <a:pt x="2858" y="1358"/>
                  </a:lnTo>
                  <a:lnTo>
                    <a:pt x="2369" y="1786"/>
                  </a:lnTo>
                  <a:cubicBezTo>
                    <a:pt x="2298" y="1858"/>
                    <a:pt x="2262" y="1965"/>
                    <a:pt x="2274" y="2060"/>
                  </a:cubicBezTo>
                  <a:lnTo>
                    <a:pt x="2381" y="2679"/>
                  </a:lnTo>
                  <a:lnTo>
                    <a:pt x="1834" y="2382"/>
                  </a:lnTo>
                  <a:cubicBezTo>
                    <a:pt x="1786" y="2358"/>
                    <a:pt x="1738" y="2346"/>
                    <a:pt x="1691" y="2346"/>
                  </a:cubicBezTo>
                  <a:cubicBezTo>
                    <a:pt x="1643" y="2346"/>
                    <a:pt x="1596" y="2358"/>
                    <a:pt x="1548" y="2382"/>
                  </a:cubicBezTo>
                  <a:lnTo>
                    <a:pt x="1000" y="2679"/>
                  </a:lnTo>
                  <a:lnTo>
                    <a:pt x="1107" y="2060"/>
                  </a:lnTo>
                  <a:cubicBezTo>
                    <a:pt x="1119" y="1953"/>
                    <a:pt x="1084" y="1846"/>
                    <a:pt x="1012" y="1786"/>
                  </a:cubicBezTo>
                  <a:lnTo>
                    <a:pt x="572" y="1358"/>
                  </a:lnTo>
                  <a:lnTo>
                    <a:pt x="1191" y="1263"/>
                  </a:lnTo>
                  <a:cubicBezTo>
                    <a:pt x="1298" y="1251"/>
                    <a:pt x="1381" y="1191"/>
                    <a:pt x="1429" y="1108"/>
                  </a:cubicBezTo>
                  <a:lnTo>
                    <a:pt x="1715" y="536"/>
                  </a:lnTo>
                  <a:close/>
                  <a:moveTo>
                    <a:pt x="1679" y="1"/>
                  </a:moveTo>
                  <a:cubicBezTo>
                    <a:pt x="1560" y="1"/>
                    <a:pt x="1465" y="60"/>
                    <a:pt x="1405" y="179"/>
                  </a:cubicBezTo>
                  <a:lnTo>
                    <a:pt x="1060" y="882"/>
                  </a:lnTo>
                  <a:lnTo>
                    <a:pt x="286" y="989"/>
                  </a:lnTo>
                  <a:cubicBezTo>
                    <a:pt x="167" y="1001"/>
                    <a:pt x="72" y="1084"/>
                    <a:pt x="36" y="1191"/>
                  </a:cubicBezTo>
                  <a:cubicBezTo>
                    <a:pt x="0" y="1310"/>
                    <a:pt x="36" y="1429"/>
                    <a:pt x="107" y="1501"/>
                  </a:cubicBezTo>
                  <a:lnTo>
                    <a:pt x="655" y="2036"/>
                  </a:lnTo>
                  <a:lnTo>
                    <a:pt x="524" y="2798"/>
                  </a:lnTo>
                  <a:cubicBezTo>
                    <a:pt x="512" y="2918"/>
                    <a:pt x="548" y="3037"/>
                    <a:pt x="643" y="3096"/>
                  </a:cubicBezTo>
                  <a:cubicBezTo>
                    <a:pt x="689" y="3135"/>
                    <a:pt x="753" y="3153"/>
                    <a:pt x="817" y="3153"/>
                  </a:cubicBezTo>
                  <a:cubicBezTo>
                    <a:pt x="869" y="3153"/>
                    <a:pt x="922" y="3141"/>
                    <a:pt x="965" y="3120"/>
                  </a:cubicBezTo>
                  <a:lnTo>
                    <a:pt x="1655" y="2763"/>
                  </a:lnTo>
                  <a:lnTo>
                    <a:pt x="2334" y="3120"/>
                  </a:lnTo>
                  <a:cubicBezTo>
                    <a:pt x="2381" y="3156"/>
                    <a:pt x="2429" y="3156"/>
                    <a:pt x="2489" y="3156"/>
                  </a:cubicBezTo>
                  <a:cubicBezTo>
                    <a:pt x="2548" y="3156"/>
                    <a:pt x="2620" y="3144"/>
                    <a:pt x="2667" y="3096"/>
                  </a:cubicBezTo>
                  <a:cubicBezTo>
                    <a:pt x="2750" y="3025"/>
                    <a:pt x="2810" y="2918"/>
                    <a:pt x="2786" y="2798"/>
                  </a:cubicBezTo>
                  <a:lnTo>
                    <a:pt x="2655" y="2036"/>
                  </a:lnTo>
                  <a:lnTo>
                    <a:pt x="3203" y="1501"/>
                  </a:lnTo>
                  <a:cubicBezTo>
                    <a:pt x="3334" y="1429"/>
                    <a:pt x="3370" y="1310"/>
                    <a:pt x="3334" y="1191"/>
                  </a:cubicBezTo>
                  <a:cubicBezTo>
                    <a:pt x="3310" y="1072"/>
                    <a:pt x="3203" y="1001"/>
                    <a:pt x="3084" y="989"/>
                  </a:cubicBezTo>
                  <a:lnTo>
                    <a:pt x="2310" y="882"/>
                  </a:lnTo>
                  <a:lnTo>
                    <a:pt x="1965" y="179"/>
                  </a:lnTo>
                  <a:cubicBezTo>
                    <a:pt x="1905" y="72"/>
                    <a:pt x="1798" y="1"/>
                    <a:pt x="1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8"/>
            <p:cNvSpPr/>
            <p:nvPr/>
          </p:nvSpPr>
          <p:spPr>
            <a:xfrm>
              <a:off x="3415000" y="1553900"/>
              <a:ext cx="42000" cy="41700"/>
            </a:xfrm>
            <a:custGeom>
              <a:avLst/>
              <a:gdLst/>
              <a:ahLst/>
              <a:cxnLst/>
              <a:rect l="l" t="t" r="r" b="b"/>
              <a:pathLst>
                <a:path w="1680" h="1668" extrusionOk="0">
                  <a:moveTo>
                    <a:pt x="846" y="560"/>
                  </a:moveTo>
                  <a:cubicBezTo>
                    <a:pt x="929" y="655"/>
                    <a:pt x="1024" y="762"/>
                    <a:pt x="1143" y="834"/>
                  </a:cubicBezTo>
                  <a:cubicBezTo>
                    <a:pt x="1024" y="917"/>
                    <a:pt x="917" y="1012"/>
                    <a:pt x="846" y="1119"/>
                  </a:cubicBezTo>
                  <a:cubicBezTo>
                    <a:pt x="774" y="1000"/>
                    <a:pt x="679" y="917"/>
                    <a:pt x="560" y="834"/>
                  </a:cubicBezTo>
                  <a:cubicBezTo>
                    <a:pt x="667" y="750"/>
                    <a:pt x="774" y="655"/>
                    <a:pt x="846" y="560"/>
                  </a:cubicBezTo>
                  <a:close/>
                  <a:moveTo>
                    <a:pt x="810" y="0"/>
                  </a:moveTo>
                  <a:cubicBezTo>
                    <a:pt x="715" y="0"/>
                    <a:pt x="620" y="84"/>
                    <a:pt x="572" y="167"/>
                  </a:cubicBezTo>
                  <a:cubicBezTo>
                    <a:pt x="500" y="357"/>
                    <a:pt x="370" y="488"/>
                    <a:pt x="155" y="584"/>
                  </a:cubicBezTo>
                  <a:cubicBezTo>
                    <a:pt x="60" y="631"/>
                    <a:pt x="0" y="738"/>
                    <a:pt x="0" y="834"/>
                  </a:cubicBezTo>
                  <a:cubicBezTo>
                    <a:pt x="12" y="953"/>
                    <a:pt x="72" y="1048"/>
                    <a:pt x="179" y="1096"/>
                  </a:cubicBezTo>
                  <a:cubicBezTo>
                    <a:pt x="370" y="1167"/>
                    <a:pt x="500" y="1298"/>
                    <a:pt x="572" y="1488"/>
                  </a:cubicBezTo>
                  <a:cubicBezTo>
                    <a:pt x="620" y="1596"/>
                    <a:pt x="715" y="1655"/>
                    <a:pt x="810" y="1667"/>
                  </a:cubicBezTo>
                  <a:lnTo>
                    <a:pt x="834" y="1667"/>
                  </a:lnTo>
                  <a:cubicBezTo>
                    <a:pt x="929" y="1667"/>
                    <a:pt x="1024" y="1608"/>
                    <a:pt x="1072" y="1524"/>
                  </a:cubicBezTo>
                  <a:cubicBezTo>
                    <a:pt x="1167" y="1322"/>
                    <a:pt x="1322" y="1191"/>
                    <a:pt x="1524" y="1072"/>
                  </a:cubicBezTo>
                  <a:cubicBezTo>
                    <a:pt x="1620" y="1024"/>
                    <a:pt x="1679" y="941"/>
                    <a:pt x="1679" y="834"/>
                  </a:cubicBezTo>
                  <a:cubicBezTo>
                    <a:pt x="1679" y="738"/>
                    <a:pt x="1620" y="643"/>
                    <a:pt x="1524" y="596"/>
                  </a:cubicBezTo>
                  <a:cubicBezTo>
                    <a:pt x="1322" y="500"/>
                    <a:pt x="1167" y="345"/>
                    <a:pt x="1072" y="155"/>
                  </a:cubicBezTo>
                  <a:cubicBezTo>
                    <a:pt x="1024" y="60"/>
                    <a:pt x="917" y="0"/>
                    <a:pt x="8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 name="Google Shape;1495;p88"/>
          <p:cNvGrpSpPr/>
          <p:nvPr/>
        </p:nvGrpSpPr>
        <p:grpSpPr>
          <a:xfrm>
            <a:off x="3324557" y="1283893"/>
            <a:ext cx="325889" cy="374796"/>
            <a:chOff x="2652400" y="1553900"/>
            <a:chExt cx="303350" cy="348875"/>
          </a:xfrm>
        </p:grpSpPr>
        <p:sp>
          <p:nvSpPr>
            <p:cNvPr id="1496" name="Google Shape;1496;p88"/>
            <p:cNvSpPr/>
            <p:nvPr/>
          </p:nvSpPr>
          <p:spPr>
            <a:xfrm>
              <a:off x="2652700" y="1553900"/>
              <a:ext cx="254525" cy="97650"/>
            </a:xfrm>
            <a:custGeom>
              <a:avLst/>
              <a:gdLst/>
              <a:ahLst/>
              <a:cxnLst/>
              <a:rect l="l" t="t" r="r" b="b"/>
              <a:pathLst>
                <a:path w="10181" h="3906" extrusionOk="0">
                  <a:moveTo>
                    <a:pt x="7942" y="703"/>
                  </a:moveTo>
                  <a:lnTo>
                    <a:pt x="9490" y="2250"/>
                  </a:lnTo>
                  <a:lnTo>
                    <a:pt x="9490" y="2250"/>
                  </a:lnTo>
                  <a:lnTo>
                    <a:pt x="7942" y="2239"/>
                  </a:lnTo>
                  <a:lnTo>
                    <a:pt x="7942" y="703"/>
                  </a:lnTo>
                  <a:close/>
                  <a:moveTo>
                    <a:pt x="382" y="0"/>
                  </a:moveTo>
                  <a:cubicBezTo>
                    <a:pt x="167" y="0"/>
                    <a:pt x="1" y="167"/>
                    <a:pt x="1" y="381"/>
                  </a:cubicBezTo>
                  <a:lnTo>
                    <a:pt x="1" y="3715"/>
                  </a:lnTo>
                  <a:cubicBezTo>
                    <a:pt x="12" y="3810"/>
                    <a:pt x="96" y="3905"/>
                    <a:pt x="203" y="3905"/>
                  </a:cubicBezTo>
                  <a:cubicBezTo>
                    <a:pt x="322" y="3905"/>
                    <a:pt x="405" y="3810"/>
                    <a:pt x="405" y="3691"/>
                  </a:cubicBezTo>
                  <a:lnTo>
                    <a:pt x="405" y="405"/>
                  </a:lnTo>
                  <a:lnTo>
                    <a:pt x="7525" y="405"/>
                  </a:lnTo>
                  <a:lnTo>
                    <a:pt x="7525" y="2227"/>
                  </a:lnTo>
                  <a:cubicBezTo>
                    <a:pt x="7525" y="2441"/>
                    <a:pt x="7716" y="2643"/>
                    <a:pt x="7942" y="2643"/>
                  </a:cubicBezTo>
                  <a:lnTo>
                    <a:pt x="9764" y="2643"/>
                  </a:lnTo>
                  <a:lnTo>
                    <a:pt x="9764" y="3655"/>
                  </a:lnTo>
                  <a:cubicBezTo>
                    <a:pt x="9764" y="3774"/>
                    <a:pt x="9859" y="3858"/>
                    <a:pt x="9978" y="3858"/>
                  </a:cubicBezTo>
                  <a:cubicBezTo>
                    <a:pt x="10097" y="3858"/>
                    <a:pt x="10180" y="3774"/>
                    <a:pt x="10180" y="3655"/>
                  </a:cubicBezTo>
                  <a:lnTo>
                    <a:pt x="10180" y="2524"/>
                  </a:lnTo>
                  <a:cubicBezTo>
                    <a:pt x="10180" y="2417"/>
                    <a:pt x="10145" y="2322"/>
                    <a:pt x="10085" y="2250"/>
                  </a:cubicBezTo>
                  <a:lnTo>
                    <a:pt x="7942" y="107"/>
                  </a:lnTo>
                  <a:cubicBezTo>
                    <a:pt x="7859" y="36"/>
                    <a:pt x="7775" y="0"/>
                    <a:pt x="7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88"/>
            <p:cNvSpPr/>
            <p:nvPr/>
          </p:nvSpPr>
          <p:spPr>
            <a:xfrm>
              <a:off x="2652400" y="1663125"/>
              <a:ext cx="255125" cy="239650"/>
            </a:xfrm>
            <a:custGeom>
              <a:avLst/>
              <a:gdLst/>
              <a:ahLst/>
              <a:cxnLst/>
              <a:rect l="l" t="t" r="r" b="b"/>
              <a:pathLst>
                <a:path w="10205" h="9586" extrusionOk="0">
                  <a:moveTo>
                    <a:pt x="215" y="1"/>
                  </a:moveTo>
                  <a:cubicBezTo>
                    <a:pt x="96" y="1"/>
                    <a:pt x="1" y="84"/>
                    <a:pt x="1" y="203"/>
                  </a:cubicBezTo>
                  <a:lnTo>
                    <a:pt x="1" y="9204"/>
                  </a:lnTo>
                  <a:cubicBezTo>
                    <a:pt x="1" y="9419"/>
                    <a:pt x="167" y="9585"/>
                    <a:pt x="382" y="9585"/>
                  </a:cubicBezTo>
                  <a:lnTo>
                    <a:pt x="9811" y="9585"/>
                  </a:lnTo>
                  <a:cubicBezTo>
                    <a:pt x="10026" y="9585"/>
                    <a:pt x="10180" y="9419"/>
                    <a:pt x="10180" y="9204"/>
                  </a:cubicBezTo>
                  <a:lnTo>
                    <a:pt x="10180" y="5251"/>
                  </a:lnTo>
                  <a:cubicBezTo>
                    <a:pt x="10204" y="5132"/>
                    <a:pt x="10109" y="5037"/>
                    <a:pt x="9990" y="5037"/>
                  </a:cubicBezTo>
                  <a:cubicBezTo>
                    <a:pt x="9871" y="5037"/>
                    <a:pt x="9788" y="5132"/>
                    <a:pt x="9788" y="5251"/>
                  </a:cubicBezTo>
                  <a:lnTo>
                    <a:pt x="9788" y="9169"/>
                  </a:lnTo>
                  <a:lnTo>
                    <a:pt x="417" y="9169"/>
                  </a:lnTo>
                  <a:lnTo>
                    <a:pt x="417" y="203"/>
                  </a:lnTo>
                  <a:cubicBezTo>
                    <a:pt x="417" y="84"/>
                    <a:pt x="334" y="1"/>
                    <a:pt x="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88"/>
            <p:cNvSpPr/>
            <p:nvPr/>
          </p:nvSpPr>
          <p:spPr>
            <a:xfrm>
              <a:off x="2677100" y="1605675"/>
              <a:ext cx="47350" cy="47350"/>
            </a:xfrm>
            <a:custGeom>
              <a:avLst/>
              <a:gdLst/>
              <a:ahLst/>
              <a:cxnLst/>
              <a:rect l="l" t="t" r="r" b="b"/>
              <a:pathLst>
                <a:path w="1894" h="1894" extrusionOk="0">
                  <a:moveTo>
                    <a:pt x="1489" y="418"/>
                  </a:moveTo>
                  <a:lnTo>
                    <a:pt x="1489" y="1489"/>
                  </a:lnTo>
                  <a:lnTo>
                    <a:pt x="418" y="1489"/>
                  </a:lnTo>
                  <a:lnTo>
                    <a:pt x="418" y="418"/>
                  </a:lnTo>
                  <a:close/>
                  <a:moveTo>
                    <a:pt x="406" y="1"/>
                  </a:moveTo>
                  <a:cubicBezTo>
                    <a:pt x="179" y="1"/>
                    <a:pt x="1" y="179"/>
                    <a:pt x="1" y="406"/>
                  </a:cubicBezTo>
                  <a:lnTo>
                    <a:pt x="1" y="1489"/>
                  </a:lnTo>
                  <a:cubicBezTo>
                    <a:pt x="1" y="1715"/>
                    <a:pt x="179" y="1894"/>
                    <a:pt x="406" y="1894"/>
                  </a:cubicBezTo>
                  <a:lnTo>
                    <a:pt x="1489" y="1894"/>
                  </a:lnTo>
                  <a:cubicBezTo>
                    <a:pt x="1715" y="1894"/>
                    <a:pt x="1894" y="1715"/>
                    <a:pt x="1894" y="1489"/>
                  </a:cubicBezTo>
                  <a:lnTo>
                    <a:pt x="1894" y="406"/>
                  </a:lnTo>
                  <a:cubicBezTo>
                    <a:pt x="1894" y="179"/>
                    <a:pt x="1715" y="1"/>
                    <a:pt x="1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88"/>
            <p:cNvSpPr/>
            <p:nvPr/>
          </p:nvSpPr>
          <p:spPr>
            <a:xfrm>
              <a:off x="2731875" y="1612825"/>
              <a:ext cx="91700" cy="10450"/>
            </a:xfrm>
            <a:custGeom>
              <a:avLst/>
              <a:gdLst/>
              <a:ahLst/>
              <a:cxnLst/>
              <a:rect l="l" t="t" r="r" b="b"/>
              <a:pathLst>
                <a:path w="3668" h="418" extrusionOk="0">
                  <a:moveTo>
                    <a:pt x="203" y="1"/>
                  </a:moveTo>
                  <a:cubicBezTo>
                    <a:pt x="84" y="1"/>
                    <a:pt x="1" y="84"/>
                    <a:pt x="1" y="203"/>
                  </a:cubicBezTo>
                  <a:cubicBezTo>
                    <a:pt x="1" y="322"/>
                    <a:pt x="84" y="417"/>
                    <a:pt x="203" y="417"/>
                  </a:cubicBezTo>
                  <a:lnTo>
                    <a:pt x="3465" y="417"/>
                  </a:lnTo>
                  <a:cubicBezTo>
                    <a:pt x="3584" y="417"/>
                    <a:pt x="3668" y="322"/>
                    <a:pt x="3668" y="203"/>
                  </a:cubicBezTo>
                  <a:cubicBezTo>
                    <a:pt x="3668" y="84"/>
                    <a:pt x="3584" y="1"/>
                    <a:pt x="3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8"/>
            <p:cNvSpPr/>
            <p:nvPr/>
          </p:nvSpPr>
          <p:spPr>
            <a:xfrm>
              <a:off x="2731875" y="1635450"/>
              <a:ext cx="91700" cy="10450"/>
            </a:xfrm>
            <a:custGeom>
              <a:avLst/>
              <a:gdLst/>
              <a:ahLst/>
              <a:cxnLst/>
              <a:rect l="l" t="t" r="r" b="b"/>
              <a:pathLst>
                <a:path w="3668" h="418" extrusionOk="0">
                  <a:moveTo>
                    <a:pt x="203" y="0"/>
                  </a:moveTo>
                  <a:cubicBezTo>
                    <a:pt x="84" y="0"/>
                    <a:pt x="1" y="96"/>
                    <a:pt x="1" y="215"/>
                  </a:cubicBezTo>
                  <a:cubicBezTo>
                    <a:pt x="1" y="334"/>
                    <a:pt x="84" y="417"/>
                    <a:pt x="203" y="417"/>
                  </a:cubicBezTo>
                  <a:lnTo>
                    <a:pt x="3465" y="417"/>
                  </a:lnTo>
                  <a:cubicBezTo>
                    <a:pt x="3584" y="417"/>
                    <a:pt x="3668" y="334"/>
                    <a:pt x="3668" y="215"/>
                  </a:cubicBezTo>
                  <a:cubicBezTo>
                    <a:pt x="3668" y="96"/>
                    <a:pt x="3584" y="0"/>
                    <a:pt x="3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8"/>
            <p:cNvSpPr/>
            <p:nvPr/>
          </p:nvSpPr>
          <p:spPr>
            <a:xfrm>
              <a:off x="2677100" y="1667000"/>
              <a:ext cx="47350" cy="47350"/>
            </a:xfrm>
            <a:custGeom>
              <a:avLst/>
              <a:gdLst/>
              <a:ahLst/>
              <a:cxnLst/>
              <a:rect l="l" t="t" r="r" b="b"/>
              <a:pathLst>
                <a:path w="1894" h="1894" extrusionOk="0">
                  <a:moveTo>
                    <a:pt x="1489" y="417"/>
                  </a:moveTo>
                  <a:lnTo>
                    <a:pt x="1489" y="1489"/>
                  </a:lnTo>
                  <a:lnTo>
                    <a:pt x="418" y="1489"/>
                  </a:lnTo>
                  <a:lnTo>
                    <a:pt x="418" y="417"/>
                  </a:lnTo>
                  <a:close/>
                  <a:moveTo>
                    <a:pt x="406" y="1"/>
                  </a:moveTo>
                  <a:cubicBezTo>
                    <a:pt x="179" y="1"/>
                    <a:pt x="1" y="179"/>
                    <a:pt x="1" y="405"/>
                  </a:cubicBezTo>
                  <a:lnTo>
                    <a:pt x="1" y="1489"/>
                  </a:lnTo>
                  <a:cubicBezTo>
                    <a:pt x="1" y="1715"/>
                    <a:pt x="179" y="1894"/>
                    <a:pt x="406" y="1894"/>
                  </a:cubicBezTo>
                  <a:lnTo>
                    <a:pt x="1489" y="1894"/>
                  </a:lnTo>
                  <a:cubicBezTo>
                    <a:pt x="1715" y="1894"/>
                    <a:pt x="1894" y="1715"/>
                    <a:pt x="1894" y="1489"/>
                  </a:cubicBezTo>
                  <a:lnTo>
                    <a:pt x="1894" y="405"/>
                  </a:lnTo>
                  <a:cubicBezTo>
                    <a:pt x="1894" y="179"/>
                    <a:pt x="1715" y="1"/>
                    <a:pt x="1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8"/>
            <p:cNvSpPr/>
            <p:nvPr/>
          </p:nvSpPr>
          <p:spPr>
            <a:xfrm>
              <a:off x="2731875" y="1674150"/>
              <a:ext cx="119375" cy="10450"/>
            </a:xfrm>
            <a:custGeom>
              <a:avLst/>
              <a:gdLst/>
              <a:ahLst/>
              <a:cxnLst/>
              <a:rect l="l" t="t" r="r" b="b"/>
              <a:pathLst>
                <a:path w="4775" h="418" extrusionOk="0">
                  <a:moveTo>
                    <a:pt x="203" y="0"/>
                  </a:moveTo>
                  <a:cubicBezTo>
                    <a:pt x="84" y="0"/>
                    <a:pt x="1" y="96"/>
                    <a:pt x="1" y="215"/>
                  </a:cubicBezTo>
                  <a:cubicBezTo>
                    <a:pt x="1" y="334"/>
                    <a:pt x="84" y="417"/>
                    <a:pt x="203" y="417"/>
                  </a:cubicBezTo>
                  <a:lnTo>
                    <a:pt x="4561" y="417"/>
                  </a:lnTo>
                  <a:cubicBezTo>
                    <a:pt x="4680" y="417"/>
                    <a:pt x="4775" y="334"/>
                    <a:pt x="4775" y="215"/>
                  </a:cubicBezTo>
                  <a:cubicBezTo>
                    <a:pt x="4775" y="107"/>
                    <a:pt x="4680" y="0"/>
                    <a:pt x="4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8"/>
            <p:cNvSpPr/>
            <p:nvPr/>
          </p:nvSpPr>
          <p:spPr>
            <a:xfrm>
              <a:off x="2731875" y="1696775"/>
              <a:ext cx="119375" cy="10425"/>
            </a:xfrm>
            <a:custGeom>
              <a:avLst/>
              <a:gdLst/>
              <a:ahLst/>
              <a:cxnLst/>
              <a:rect l="l" t="t" r="r" b="b"/>
              <a:pathLst>
                <a:path w="4775" h="417" extrusionOk="0">
                  <a:moveTo>
                    <a:pt x="203" y="0"/>
                  </a:moveTo>
                  <a:cubicBezTo>
                    <a:pt x="84" y="0"/>
                    <a:pt x="1" y="95"/>
                    <a:pt x="1" y="214"/>
                  </a:cubicBezTo>
                  <a:cubicBezTo>
                    <a:pt x="1" y="334"/>
                    <a:pt x="84" y="417"/>
                    <a:pt x="203" y="417"/>
                  </a:cubicBezTo>
                  <a:lnTo>
                    <a:pt x="4561" y="417"/>
                  </a:lnTo>
                  <a:cubicBezTo>
                    <a:pt x="4680" y="417"/>
                    <a:pt x="4775" y="334"/>
                    <a:pt x="4775" y="214"/>
                  </a:cubicBezTo>
                  <a:cubicBezTo>
                    <a:pt x="4775" y="95"/>
                    <a:pt x="4680" y="0"/>
                    <a:pt x="4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88"/>
            <p:cNvSpPr/>
            <p:nvPr/>
          </p:nvSpPr>
          <p:spPr>
            <a:xfrm>
              <a:off x="2677100" y="1728625"/>
              <a:ext cx="47350" cy="47050"/>
            </a:xfrm>
            <a:custGeom>
              <a:avLst/>
              <a:gdLst/>
              <a:ahLst/>
              <a:cxnLst/>
              <a:rect l="l" t="t" r="r" b="b"/>
              <a:pathLst>
                <a:path w="1894" h="1882" extrusionOk="0">
                  <a:moveTo>
                    <a:pt x="1489" y="417"/>
                  </a:moveTo>
                  <a:lnTo>
                    <a:pt x="1489" y="1488"/>
                  </a:lnTo>
                  <a:lnTo>
                    <a:pt x="418" y="1488"/>
                  </a:lnTo>
                  <a:lnTo>
                    <a:pt x="418" y="417"/>
                  </a:lnTo>
                  <a:close/>
                  <a:moveTo>
                    <a:pt x="406" y="0"/>
                  </a:moveTo>
                  <a:cubicBezTo>
                    <a:pt x="179" y="0"/>
                    <a:pt x="1" y="179"/>
                    <a:pt x="1" y="393"/>
                  </a:cubicBezTo>
                  <a:lnTo>
                    <a:pt x="1" y="1488"/>
                  </a:lnTo>
                  <a:cubicBezTo>
                    <a:pt x="1" y="1703"/>
                    <a:pt x="179" y="1881"/>
                    <a:pt x="406" y="1881"/>
                  </a:cubicBezTo>
                  <a:lnTo>
                    <a:pt x="1489" y="1881"/>
                  </a:lnTo>
                  <a:cubicBezTo>
                    <a:pt x="1715" y="1881"/>
                    <a:pt x="1894" y="1703"/>
                    <a:pt x="1894" y="1488"/>
                  </a:cubicBezTo>
                  <a:lnTo>
                    <a:pt x="1894" y="393"/>
                  </a:lnTo>
                  <a:cubicBezTo>
                    <a:pt x="1894" y="179"/>
                    <a:pt x="1715" y="0"/>
                    <a:pt x="1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88"/>
            <p:cNvSpPr/>
            <p:nvPr/>
          </p:nvSpPr>
          <p:spPr>
            <a:xfrm>
              <a:off x="2731875" y="1735450"/>
              <a:ext cx="107775" cy="10450"/>
            </a:xfrm>
            <a:custGeom>
              <a:avLst/>
              <a:gdLst/>
              <a:ahLst/>
              <a:cxnLst/>
              <a:rect l="l" t="t" r="r" b="b"/>
              <a:pathLst>
                <a:path w="4311" h="418" extrusionOk="0">
                  <a:moveTo>
                    <a:pt x="203" y="1"/>
                  </a:moveTo>
                  <a:cubicBezTo>
                    <a:pt x="84" y="1"/>
                    <a:pt x="1" y="96"/>
                    <a:pt x="1" y="215"/>
                  </a:cubicBezTo>
                  <a:cubicBezTo>
                    <a:pt x="1" y="334"/>
                    <a:pt x="84" y="418"/>
                    <a:pt x="203" y="418"/>
                  </a:cubicBezTo>
                  <a:lnTo>
                    <a:pt x="4108" y="418"/>
                  </a:lnTo>
                  <a:cubicBezTo>
                    <a:pt x="4227" y="418"/>
                    <a:pt x="4311" y="334"/>
                    <a:pt x="4311" y="215"/>
                  </a:cubicBezTo>
                  <a:cubicBezTo>
                    <a:pt x="4311" y="96"/>
                    <a:pt x="4227" y="1"/>
                    <a:pt x="4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88"/>
            <p:cNvSpPr/>
            <p:nvPr/>
          </p:nvSpPr>
          <p:spPr>
            <a:xfrm>
              <a:off x="2731875" y="1758375"/>
              <a:ext cx="114625" cy="10450"/>
            </a:xfrm>
            <a:custGeom>
              <a:avLst/>
              <a:gdLst/>
              <a:ahLst/>
              <a:cxnLst/>
              <a:rect l="l" t="t" r="r" b="b"/>
              <a:pathLst>
                <a:path w="4585" h="418" extrusionOk="0">
                  <a:moveTo>
                    <a:pt x="203" y="1"/>
                  </a:moveTo>
                  <a:cubicBezTo>
                    <a:pt x="84" y="1"/>
                    <a:pt x="1" y="84"/>
                    <a:pt x="1" y="203"/>
                  </a:cubicBezTo>
                  <a:cubicBezTo>
                    <a:pt x="1" y="322"/>
                    <a:pt x="84" y="417"/>
                    <a:pt x="203" y="417"/>
                  </a:cubicBezTo>
                  <a:lnTo>
                    <a:pt x="4370" y="417"/>
                  </a:lnTo>
                  <a:cubicBezTo>
                    <a:pt x="4489" y="417"/>
                    <a:pt x="4584" y="322"/>
                    <a:pt x="4584" y="203"/>
                  </a:cubicBezTo>
                  <a:cubicBezTo>
                    <a:pt x="4584" y="84"/>
                    <a:pt x="4489" y="1"/>
                    <a:pt x="4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8"/>
            <p:cNvSpPr/>
            <p:nvPr/>
          </p:nvSpPr>
          <p:spPr>
            <a:xfrm>
              <a:off x="2677100" y="1789925"/>
              <a:ext cx="47350" cy="47350"/>
            </a:xfrm>
            <a:custGeom>
              <a:avLst/>
              <a:gdLst/>
              <a:ahLst/>
              <a:cxnLst/>
              <a:rect l="l" t="t" r="r" b="b"/>
              <a:pathLst>
                <a:path w="1894" h="1894" extrusionOk="0">
                  <a:moveTo>
                    <a:pt x="1489" y="418"/>
                  </a:moveTo>
                  <a:lnTo>
                    <a:pt x="1489" y="1489"/>
                  </a:lnTo>
                  <a:lnTo>
                    <a:pt x="418" y="1489"/>
                  </a:lnTo>
                  <a:lnTo>
                    <a:pt x="418" y="418"/>
                  </a:lnTo>
                  <a:close/>
                  <a:moveTo>
                    <a:pt x="406" y="1"/>
                  </a:moveTo>
                  <a:cubicBezTo>
                    <a:pt x="179" y="1"/>
                    <a:pt x="1" y="179"/>
                    <a:pt x="1" y="406"/>
                  </a:cubicBezTo>
                  <a:lnTo>
                    <a:pt x="1" y="1489"/>
                  </a:lnTo>
                  <a:cubicBezTo>
                    <a:pt x="1" y="1715"/>
                    <a:pt x="179" y="1894"/>
                    <a:pt x="406" y="1894"/>
                  </a:cubicBezTo>
                  <a:lnTo>
                    <a:pt x="1489" y="1894"/>
                  </a:lnTo>
                  <a:cubicBezTo>
                    <a:pt x="1715" y="1894"/>
                    <a:pt x="1894" y="1715"/>
                    <a:pt x="1894" y="1489"/>
                  </a:cubicBezTo>
                  <a:lnTo>
                    <a:pt x="1894" y="406"/>
                  </a:lnTo>
                  <a:cubicBezTo>
                    <a:pt x="1894" y="179"/>
                    <a:pt x="1715" y="1"/>
                    <a:pt x="1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8"/>
            <p:cNvSpPr/>
            <p:nvPr/>
          </p:nvSpPr>
          <p:spPr>
            <a:xfrm>
              <a:off x="2731875" y="1797075"/>
              <a:ext cx="95875" cy="10450"/>
            </a:xfrm>
            <a:custGeom>
              <a:avLst/>
              <a:gdLst/>
              <a:ahLst/>
              <a:cxnLst/>
              <a:rect l="l" t="t" r="r" b="b"/>
              <a:pathLst>
                <a:path w="3835" h="418" extrusionOk="0">
                  <a:moveTo>
                    <a:pt x="203" y="1"/>
                  </a:moveTo>
                  <a:cubicBezTo>
                    <a:pt x="84" y="1"/>
                    <a:pt x="1" y="84"/>
                    <a:pt x="1" y="203"/>
                  </a:cubicBezTo>
                  <a:cubicBezTo>
                    <a:pt x="1" y="322"/>
                    <a:pt x="84" y="417"/>
                    <a:pt x="203" y="417"/>
                  </a:cubicBezTo>
                  <a:lnTo>
                    <a:pt x="3632" y="417"/>
                  </a:lnTo>
                  <a:cubicBezTo>
                    <a:pt x="3751" y="417"/>
                    <a:pt x="3834" y="322"/>
                    <a:pt x="3834" y="203"/>
                  </a:cubicBezTo>
                  <a:cubicBezTo>
                    <a:pt x="3834" y="84"/>
                    <a:pt x="3751" y="1"/>
                    <a:pt x="3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88"/>
            <p:cNvSpPr/>
            <p:nvPr/>
          </p:nvSpPr>
          <p:spPr>
            <a:xfrm>
              <a:off x="2731875" y="1820000"/>
              <a:ext cx="80400" cy="10450"/>
            </a:xfrm>
            <a:custGeom>
              <a:avLst/>
              <a:gdLst/>
              <a:ahLst/>
              <a:cxnLst/>
              <a:rect l="l" t="t" r="r" b="b"/>
              <a:pathLst>
                <a:path w="3216" h="418" extrusionOk="0">
                  <a:moveTo>
                    <a:pt x="203" y="0"/>
                  </a:moveTo>
                  <a:cubicBezTo>
                    <a:pt x="84" y="0"/>
                    <a:pt x="1" y="96"/>
                    <a:pt x="1" y="215"/>
                  </a:cubicBezTo>
                  <a:cubicBezTo>
                    <a:pt x="1" y="334"/>
                    <a:pt x="84" y="417"/>
                    <a:pt x="203" y="417"/>
                  </a:cubicBezTo>
                  <a:lnTo>
                    <a:pt x="3001" y="417"/>
                  </a:lnTo>
                  <a:cubicBezTo>
                    <a:pt x="3120" y="417"/>
                    <a:pt x="3215" y="322"/>
                    <a:pt x="3215" y="215"/>
                  </a:cubicBezTo>
                  <a:cubicBezTo>
                    <a:pt x="3215" y="96"/>
                    <a:pt x="3120" y="0"/>
                    <a:pt x="3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8"/>
            <p:cNvSpPr/>
            <p:nvPr/>
          </p:nvSpPr>
          <p:spPr>
            <a:xfrm>
              <a:off x="2819100" y="1634825"/>
              <a:ext cx="136650" cy="244425"/>
            </a:xfrm>
            <a:custGeom>
              <a:avLst/>
              <a:gdLst/>
              <a:ahLst/>
              <a:cxnLst/>
              <a:rect l="l" t="t" r="r" b="b"/>
              <a:pathLst>
                <a:path w="5466" h="9777" extrusionOk="0">
                  <a:moveTo>
                    <a:pt x="4554" y="394"/>
                  </a:moveTo>
                  <a:cubicBezTo>
                    <a:pt x="4580" y="394"/>
                    <a:pt x="4607" y="402"/>
                    <a:pt x="4632" y="418"/>
                  </a:cubicBezTo>
                  <a:lnTo>
                    <a:pt x="4917" y="549"/>
                  </a:lnTo>
                  <a:cubicBezTo>
                    <a:pt x="4977" y="573"/>
                    <a:pt x="5001" y="668"/>
                    <a:pt x="4977" y="740"/>
                  </a:cubicBezTo>
                  <a:lnTo>
                    <a:pt x="4691" y="1323"/>
                  </a:lnTo>
                  <a:lnTo>
                    <a:pt x="4155" y="1049"/>
                  </a:lnTo>
                  <a:lnTo>
                    <a:pt x="4441" y="478"/>
                  </a:lnTo>
                  <a:cubicBezTo>
                    <a:pt x="4457" y="423"/>
                    <a:pt x="4503" y="394"/>
                    <a:pt x="4554" y="394"/>
                  </a:cubicBezTo>
                  <a:close/>
                  <a:moveTo>
                    <a:pt x="3977" y="1407"/>
                  </a:moveTo>
                  <a:lnTo>
                    <a:pt x="4513" y="1680"/>
                  </a:lnTo>
                  <a:lnTo>
                    <a:pt x="4370" y="1978"/>
                  </a:lnTo>
                  <a:lnTo>
                    <a:pt x="3834" y="1704"/>
                  </a:lnTo>
                  <a:lnTo>
                    <a:pt x="3977" y="1407"/>
                  </a:lnTo>
                  <a:close/>
                  <a:moveTo>
                    <a:pt x="703" y="8050"/>
                  </a:moveTo>
                  <a:lnTo>
                    <a:pt x="1238" y="8312"/>
                  </a:lnTo>
                  <a:lnTo>
                    <a:pt x="1095" y="8610"/>
                  </a:lnTo>
                  <a:lnTo>
                    <a:pt x="560" y="8348"/>
                  </a:lnTo>
                  <a:lnTo>
                    <a:pt x="703" y="8050"/>
                  </a:lnTo>
                  <a:close/>
                  <a:moveTo>
                    <a:pt x="417" y="8729"/>
                  </a:moveTo>
                  <a:lnTo>
                    <a:pt x="869" y="8955"/>
                  </a:lnTo>
                  <a:lnTo>
                    <a:pt x="453" y="9253"/>
                  </a:lnTo>
                  <a:lnTo>
                    <a:pt x="417" y="8729"/>
                  </a:lnTo>
                  <a:close/>
                  <a:moveTo>
                    <a:pt x="4554" y="0"/>
                  </a:moveTo>
                  <a:cubicBezTo>
                    <a:pt x="4354" y="0"/>
                    <a:pt x="4165" y="117"/>
                    <a:pt x="4072" y="311"/>
                  </a:cubicBezTo>
                  <a:lnTo>
                    <a:pt x="36" y="8515"/>
                  </a:lnTo>
                  <a:cubicBezTo>
                    <a:pt x="24" y="8550"/>
                    <a:pt x="0" y="8598"/>
                    <a:pt x="0" y="8646"/>
                  </a:cubicBezTo>
                  <a:lnTo>
                    <a:pt x="48" y="9503"/>
                  </a:lnTo>
                  <a:cubicBezTo>
                    <a:pt x="48" y="9610"/>
                    <a:pt x="107" y="9705"/>
                    <a:pt x="214" y="9741"/>
                  </a:cubicBezTo>
                  <a:cubicBezTo>
                    <a:pt x="250" y="9765"/>
                    <a:pt x="298" y="9777"/>
                    <a:pt x="333" y="9777"/>
                  </a:cubicBezTo>
                  <a:cubicBezTo>
                    <a:pt x="393" y="9777"/>
                    <a:pt x="453" y="9753"/>
                    <a:pt x="488" y="9729"/>
                  </a:cubicBezTo>
                  <a:lnTo>
                    <a:pt x="1203" y="9229"/>
                  </a:lnTo>
                  <a:cubicBezTo>
                    <a:pt x="1250" y="9193"/>
                    <a:pt x="1286" y="9169"/>
                    <a:pt x="1298" y="9122"/>
                  </a:cubicBezTo>
                  <a:lnTo>
                    <a:pt x="2417" y="6848"/>
                  </a:lnTo>
                  <a:cubicBezTo>
                    <a:pt x="2453" y="6741"/>
                    <a:pt x="2429" y="6622"/>
                    <a:pt x="2322" y="6574"/>
                  </a:cubicBezTo>
                  <a:cubicBezTo>
                    <a:pt x="2291" y="6560"/>
                    <a:pt x="2258" y="6553"/>
                    <a:pt x="2227" y="6553"/>
                  </a:cubicBezTo>
                  <a:cubicBezTo>
                    <a:pt x="2152" y="6553"/>
                    <a:pt x="2085" y="6593"/>
                    <a:pt x="2060" y="6669"/>
                  </a:cubicBezTo>
                  <a:lnTo>
                    <a:pt x="1417" y="7955"/>
                  </a:lnTo>
                  <a:lnTo>
                    <a:pt x="881" y="7693"/>
                  </a:lnTo>
                  <a:lnTo>
                    <a:pt x="3655" y="2061"/>
                  </a:lnTo>
                  <a:lnTo>
                    <a:pt x="4191" y="2335"/>
                  </a:lnTo>
                  <a:lnTo>
                    <a:pt x="2441" y="5871"/>
                  </a:lnTo>
                  <a:cubicBezTo>
                    <a:pt x="2405" y="5979"/>
                    <a:pt x="2429" y="6098"/>
                    <a:pt x="2536" y="6145"/>
                  </a:cubicBezTo>
                  <a:cubicBezTo>
                    <a:pt x="2567" y="6159"/>
                    <a:pt x="2600" y="6166"/>
                    <a:pt x="2631" y="6166"/>
                  </a:cubicBezTo>
                  <a:cubicBezTo>
                    <a:pt x="2706" y="6166"/>
                    <a:pt x="2773" y="6126"/>
                    <a:pt x="2798" y="6050"/>
                  </a:cubicBezTo>
                  <a:lnTo>
                    <a:pt x="5334" y="918"/>
                  </a:lnTo>
                  <a:cubicBezTo>
                    <a:pt x="5465" y="657"/>
                    <a:pt x="5358" y="311"/>
                    <a:pt x="5084" y="192"/>
                  </a:cubicBezTo>
                  <a:lnTo>
                    <a:pt x="4798" y="61"/>
                  </a:lnTo>
                  <a:cubicBezTo>
                    <a:pt x="4719" y="20"/>
                    <a:pt x="4636" y="0"/>
                    <a:pt x="45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1" name="Google Shape;1511;p88"/>
          <p:cNvSpPr/>
          <p:nvPr/>
        </p:nvSpPr>
        <p:spPr>
          <a:xfrm>
            <a:off x="2576316" y="1284564"/>
            <a:ext cx="374823" cy="361045"/>
          </a:xfrm>
          <a:custGeom>
            <a:avLst/>
            <a:gdLst/>
            <a:ahLst/>
            <a:cxnLst/>
            <a:rect l="l" t="t" r="r" b="b"/>
            <a:pathLst>
              <a:path w="13956" h="13443" extrusionOk="0">
                <a:moveTo>
                  <a:pt x="3811" y="1905"/>
                </a:moveTo>
                <a:cubicBezTo>
                  <a:pt x="3906" y="1905"/>
                  <a:pt x="3990" y="1976"/>
                  <a:pt x="3990" y="2084"/>
                </a:cubicBezTo>
                <a:lnTo>
                  <a:pt x="3990" y="2512"/>
                </a:lnTo>
                <a:lnTo>
                  <a:pt x="2751" y="2512"/>
                </a:lnTo>
                <a:lnTo>
                  <a:pt x="2751" y="2084"/>
                </a:lnTo>
                <a:cubicBezTo>
                  <a:pt x="2763" y="1976"/>
                  <a:pt x="2847" y="1905"/>
                  <a:pt x="2942" y="1905"/>
                </a:cubicBezTo>
                <a:close/>
                <a:moveTo>
                  <a:pt x="3442" y="2929"/>
                </a:moveTo>
                <a:lnTo>
                  <a:pt x="3442" y="7239"/>
                </a:lnTo>
                <a:lnTo>
                  <a:pt x="2549" y="7239"/>
                </a:lnTo>
                <a:cubicBezTo>
                  <a:pt x="1370" y="7239"/>
                  <a:pt x="394" y="6275"/>
                  <a:pt x="394" y="5084"/>
                </a:cubicBezTo>
                <a:cubicBezTo>
                  <a:pt x="394" y="3893"/>
                  <a:pt x="1358" y="2929"/>
                  <a:pt x="2549" y="2929"/>
                </a:cubicBezTo>
                <a:close/>
                <a:moveTo>
                  <a:pt x="4347" y="2929"/>
                </a:moveTo>
                <a:lnTo>
                  <a:pt x="4347" y="7239"/>
                </a:lnTo>
                <a:lnTo>
                  <a:pt x="3859" y="7239"/>
                </a:lnTo>
                <a:lnTo>
                  <a:pt x="3859" y="2929"/>
                </a:lnTo>
                <a:close/>
                <a:moveTo>
                  <a:pt x="2013" y="7596"/>
                </a:moveTo>
                <a:cubicBezTo>
                  <a:pt x="2192" y="7632"/>
                  <a:pt x="2370" y="7656"/>
                  <a:pt x="2549" y="7656"/>
                </a:cubicBezTo>
                <a:lnTo>
                  <a:pt x="4847" y="7656"/>
                </a:lnTo>
                <a:lnTo>
                  <a:pt x="4847" y="8346"/>
                </a:lnTo>
                <a:cubicBezTo>
                  <a:pt x="4847" y="8465"/>
                  <a:pt x="4752" y="8549"/>
                  <a:pt x="4633" y="8549"/>
                </a:cubicBezTo>
                <a:lnTo>
                  <a:pt x="2227" y="8549"/>
                </a:lnTo>
                <a:cubicBezTo>
                  <a:pt x="2108" y="8549"/>
                  <a:pt x="2013" y="8465"/>
                  <a:pt x="2013" y="8346"/>
                </a:cubicBezTo>
                <a:lnTo>
                  <a:pt x="2013" y="7596"/>
                </a:lnTo>
                <a:close/>
                <a:moveTo>
                  <a:pt x="11729" y="393"/>
                </a:moveTo>
                <a:cubicBezTo>
                  <a:pt x="11812" y="393"/>
                  <a:pt x="11872" y="452"/>
                  <a:pt x="11872" y="536"/>
                </a:cubicBezTo>
                <a:lnTo>
                  <a:pt x="11872" y="5310"/>
                </a:lnTo>
                <a:cubicBezTo>
                  <a:pt x="11872" y="5429"/>
                  <a:pt x="11955" y="5513"/>
                  <a:pt x="12074" y="5513"/>
                </a:cubicBezTo>
                <a:cubicBezTo>
                  <a:pt x="12193" y="5513"/>
                  <a:pt x="12276" y="5429"/>
                  <a:pt x="12276" y="5310"/>
                </a:cubicBezTo>
                <a:lnTo>
                  <a:pt x="12276" y="3108"/>
                </a:lnTo>
                <a:cubicBezTo>
                  <a:pt x="12979" y="3215"/>
                  <a:pt x="13515" y="3810"/>
                  <a:pt x="13515" y="4536"/>
                </a:cubicBezTo>
                <a:lnTo>
                  <a:pt x="13515" y="5632"/>
                </a:lnTo>
                <a:lnTo>
                  <a:pt x="13503" y="5632"/>
                </a:lnTo>
                <a:cubicBezTo>
                  <a:pt x="13503" y="6370"/>
                  <a:pt x="12967" y="6965"/>
                  <a:pt x="12264" y="7060"/>
                </a:cubicBezTo>
                <a:lnTo>
                  <a:pt x="12264" y="6191"/>
                </a:lnTo>
                <a:cubicBezTo>
                  <a:pt x="12264" y="6060"/>
                  <a:pt x="12181" y="5977"/>
                  <a:pt x="12062" y="5977"/>
                </a:cubicBezTo>
                <a:cubicBezTo>
                  <a:pt x="11943" y="5977"/>
                  <a:pt x="11848" y="6060"/>
                  <a:pt x="11848" y="6191"/>
                </a:cubicBezTo>
                <a:lnTo>
                  <a:pt x="11848" y="9644"/>
                </a:lnTo>
                <a:cubicBezTo>
                  <a:pt x="11848" y="9715"/>
                  <a:pt x="11788" y="9775"/>
                  <a:pt x="11717" y="9775"/>
                </a:cubicBezTo>
                <a:lnTo>
                  <a:pt x="11360" y="9775"/>
                </a:lnTo>
                <a:cubicBezTo>
                  <a:pt x="11288" y="9775"/>
                  <a:pt x="11229" y="9715"/>
                  <a:pt x="11229" y="9644"/>
                </a:cubicBezTo>
                <a:lnTo>
                  <a:pt x="11229" y="536"/>
                </a:lnTo>
                <a:cubicBezTo>
                  <a:pt x="11229" y="452"/>
                  <a:pt x="11288" y="393"/>
                  <a:pt x="11360" y="393"/>
                </a:cubicBezTo>
                <a:close/>
                <a:moveTo>
                  <a:pt x="4347" y="8965"/>
                </a:moveTo>
                <a:lnTo>
                  <a:pt x="4347" y="9465"/>
                </a:lnTo>
                <a:lnTo>
                  <a:pt x="3513" y="10216"/>
                </a:lnTo>
                <a:cubicBezTo>
                  <a:pt x="3478" y="10263"/>
                  <a:pt x="3442" y="10311"/>
                  <a:pt x="3442" y="10370"/>
                </a:cubicBezTo>
                <a:lnTo>
                  <a:pt x="3442" y="10751"/>
                </a:lnTo>
                <a:cubicBezTo>
                  <a:pt x="3442" y="10870"/>
                  <a:pt x="3537" y="10966"/>
                  <a:pt x="3656" y="10966"/>
                </a:cubicBezTo>
                <a:cubicBezTo>
                  <a:pt x="3763" y="10966"/>
                  <a:pt x="3859" y="10870"/>
                  <a:pt x="3859" y="10751"/>
                </a:cubicBezTo>
                <a:lnTo>
                  <a:pt x="3859" y="10477"/>
                </a:lnTo>
                <a:lnTo>
                  <a:pt x="3954" y="10394"/>
                </a:lnTo>
                <a:lnTo>
                  <a:pt x="4466" y="11668"/>
                </a:lnTo>
                <a:cubicBezTo>
                  <a:pt x="4466" y="11680"/>
                  <a:pt x="4466" y="11692"/>
                  <a:pt x="4454" y="11692"/>
                </a:cubicBezTo>
                <a:cubicBezTo>
                  <a:pt x="4293" y="11799"/>
                  <a:pt x="4122" y="11848"/>
                  <a:pt x="3925" y="11848"/>
                </a:cubicBezTo>
                <a:cubicBezTo>
                  <a:pt x="3903" y="11848"/>
                  <a:pt x="3881" y="11848"/>
                  <a:pt x="3859" y="11847"/>
                </a:cubicBezTo>
                <a:lnTo>
                  <a:pt x="3859" y="11644"/>
                </a:lnTo>
                <a:cubicBezTo>
                  <a:pt x="3859" y="11525"/>
                  <a:pt x="3763" y="11442"/>
                  <a:pt x="3656" y="11442"/>
                </a:cubicBezTo>
                <a:cubicBezTo>
                  <a:pt x="3537" y="11442"/>
                  <a:pt x="3442" y="11525"/>
                  <a:pt x="3442" y="11644"/>
                </a:cubicBezTo>
                <a:lnTo>
                  <a:pt x="3442" y="12954"/>
                </a:lnTo>
                <a:cubicBezTo>
                  <a:pt x="3442" y="13002"/>
                  <a:pt x="3394" y="13049"/>
                  <a:pt x="3359" y="13049"/>
                </a:cubicBezTo>
                <a:lnTo>
                  <a:pt x="2525" y="13049"/>
                </a:lnTo>
                <a:cubicBezTo>
                  <a:pt x="2477" y="13049"/>
                  <a:pt x="2430" y="13002"/>
                  <a:pt x="2430" y="12954"/>
                </a:cubicBezTo>
                <a:lnTo>
                  <a:pt x="2430" y="8965"/>
                </a:lnTo>
                <a:close/>
                <a:moveTo>
                  <a:pt x="11360" y="0"/>
                </a:moveTo>
                <a:cubicBezTo>
                  <a:pt x="11110" y="0"/>
                  <a:pt x="10895" y="155"/>
                  <a:pt x="10836" y="381"/>
                </a:cubicBezTo>
                <a:lnTo>
                  <a:pt x="8347" y="1345"/>
                </a:lnTo>
                <a:cubicBezTo>
                  <a:pt x="8252" y="1393"/>
                  <a:pt x="8192" y="1512"/>
                  <a:pt x="8240" y="1619"/>
                </a:cubicBezTo>
                <a:cubicBezTo>
                  <a:pt x="8264" y="1691"/>
                  <a:pt x="8335" y="1750"/>
                  <a:pt x="8431" y="1750"/>
                </a:cubicBezTo>
                <a:cubicBezTo>
                  <a:pt x="8454" y="1750"/>
                  <a:pt x="8466" y="1750"/>
                  <a:pt x="8502" y="1738"/>
                </a:cubicBezTo>
                <a:lnTo>
                  <a:pt x="10824" y="845"/>
                </a:lnTo>
                <a:lnTo>
                  <a:pt x="10824" y="9346"/>
                </a:lnTo>
                <a:lnTo>
                  <a:pt x="5454" y="7263"/>
                </a:lnTo>
                <a:cubicBezTo>
                  <a:pt x="5418" y="7239"/>
                  <a:pt x="5406" y="7239"/>
                  <a:pt x="5371" y="7239"/>
                </a:cubicBezTo>
                <a:lnTo>
                  <a:pt x="4763" y="7239"/>
                </a:lnTo>
                <a:lnTo>
                  <a:pt x="4763" y="2929"/>
                </a:lnTo>
                <a:lnTo>
                  <a:pt x="5383" y="2929"/>
                </a:lnTo>
                <a:cubicBezTo>
                  <a:pt x="5406" y="2929"/>
                  <a:pt x="5418" y="2929"/>
                  <a:pt x="5454" y="2917"/>
                </a:cubicBezTo>
                <a:lnTo>
                  <a:pt x="7681" y="2048"/>
                </a:lnTo>
                <a:cubicBezTo>
                  <a:pt x="7788" y="2000"/>
                  <a:pt x="7847" y="1881"/>
                  <a:pt x="7800" y="1786"/>
                </a:cubicBezTo>
                <a:cubicBezTo>
                  <a:pt x="7761" y="1700"/>
                  <a:pt x="7677" y="1645"/>
                  <a:pt x="7596" y="1645"/>
                </a:cubicBezTo>
                <a:cubicBezTo>
                  <a:pt x="7576" y="1645"/>
                  <a:pt x="7556" y="1648"/>
                  <a:pt x="7538" y="1655"/>
                </a:cubicBezTo>
                <a:lnTo>
                  <a:pt x="5347" y="2512"/>
                </a:lnTo>
                <a:lnTo>
                  <a:pt x="4406" y="2512"/>
                </a:lnTo>
                <a:lnTo>
                  <a:pt x="4406" y="2072"/>
                </a:lnTo>
                <a:cubicBezTo>
                  <a:pt x="4406" y="1750"/>
                  <a:pt x="4144" y="1500"/>
                  <a:pt x="3835" y="1500"/>
                </a:cubicBezTo>
                <a:lnTo>
                  <a:pt x="2954" y="1500"/>
                </a:lnTo>
                <a:cubicBezTo>
                  <a:pt x="2620" y="1500"/>
                  <a:pt x="2370" y="1762"/>
                  <a:pt x="2370" y="2072"/>
                </a:cubicBezTo>
                <a:lnTo>
                  <a:pt x="2370" y="2524"/>
                </a:lnTo>
                <a:cubicBezTo>
                  <a:pt x="1049" y="2631"/>
                  <a:pt x="1" y="3739"/>
                  <a:pt x="1" y="5084"/>
                </a:cubicBezTo>
                <a:cubicBezTo>
                  <a:pt x="1" y="6167"/>
                  <a:pt x="680" y="7096"/>
                  <a:pt x="1632" y="7477"/>
                </a:cubicBezTo>
                <a:lnTo>
                  <a:pt x="1632" y="8346"/>
                </a:lnTo>
                <a:cubicBezTo>
                  <a:pt x="1632" y="8608"/>
                  <a:pt x="1787" y="8834"/>
                  <a:pt x="2025" y="8918"/>
                </a:cubicBezTo>
                <a:lnTo>
                  <a:pt x="2025" y="12942"/>
                </a:lnTo>
                <a:cubicBezTo>
                  <a:pt x="2025" y="13228"/>
                  <a:pt x="2251" y="13442"/>
                  <a:pt x="2537" y="13442"/>
                </a:cubicBezTo>
                <a:lnTo>
                  <a:pt x="3370" y="13442"/>
                </a:lnTo>
                <a:cubicBezTo>
                  <a:pt x="3656" y="13442"/>
                  <a:pt x="3871" y="13228"/>
                  <a:pt x="3871" y="12942"/>
                </a:cubicBezTo>
                <a:lnTo>
                  <a:pt x="3871" y="12240"/>
                </a:lnTo>
                <a:lnTo>
                  <a:pt x="3966" y="12240"/>
                </a:lnTo>
                <a:cubicBezTo>
                  <a:pt x="4228" y="12240"/>
                  <a:pt x="4466" y="12168"/>
                  <a:pt x="4692" y="12013"/>
                </a:cubicBezTo>
                <a:cubicBezTo>
                  <a:pt x="4871" y="11894"/>
                  <a:pt x="4930" y="11680"/>
                  <a:pt x="4859" y="11478"/>
                </a:cubicBezTo>
                <a:lnTo>
                  <a:pt x="4287" y="10085"/>
                </a:lnTo>
                <a:lnTo>
                  <a:pt x="4704" y="9692"/>
                </a:lnTo>
                <a:cubicBezTo>
                  <a:pt x="4752" y="9656"/>
                  <a:pt x="4787" y="9608"/>
                  <a:pt x="4787" y="9549"/>
                </a:cubicBezTo>
                <a:lnTo>
                  <a:pt x="4787" y="8953"/>
                </a:lnTo>
                <a:cubicBezTo>
                  <a:pt x="5061" y="8894"/>
                  <a:pt x="5275" y="8644"/>
                  <a:pt x="5275" y="8346"/>
                </a:cubicBezTo>
                <a:lnTo>
                  <a:pt x="5275" y="7656"/>
                </a:lnTo>
                <a:lnTo>
                  <a:pt x="5359" y="7656"/>
                </a:lnTo>
                <a:lnTo>
                  <a:pt x="10871" y="9787"/>
                </a:lnTo>
                <a:cubicBezTo>
                  <a:pt x="10931" y="10013"/>
                  <a:pt x="11133" y="10168"/>
                  <a:pt x="11395" y="10168"/>
                </a:cubicBezTo>
                <a:lnTo>
                  <a:pt x="11764" y="10168"/>
                </a:lnTo>
                <a:cubicBezTo>
                  <a:pt x="12062" y="10168"/>
                  <a:pt x="12300" y="9930"/>
                  <a:pt x="12300" y="9632"/>
                </a:cubicBezTo>
                <a:lnTo>
                  <a:pt x="12300" y="7477"/>
                </a:lnTo>
                <a:cubicBezTo>
                  <a:pt x="13217" y="7382"/>
                  <a:pt x="13955" y="6584"/>
                  <a:pt x="13955" y="5632"/>
                </a:cubicBezTo>
                <a:lnTo>
                  <a:pt x="13955" y="4512"/>
                </a:lnTo>
                <a:cubicBezTo>
                  <a:pt x="13919" y="3584"/>
                  <a:pt x="13205" y="2798"/>
                  <a:pt x="12264" y="2691"/>
                </a:cubicBezTo>
                <a:lnTo>
                  <a:pt x="12264" y="536"/>
                </a:lnTo>
                <a:cubicBezTo>
                  <a:pt x="12264" y="238"/>
                  <a:pt x="12026" y="0"/>
                  <a:pt x="117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8"/>
          <p:cNvSpPr/>
          <p:nvPr/>
        </p:nvSpPr>
        <p:spPr>
          <a:xfrm>
            <a:off x="1144357" y="1343625"/>
            <a:ext cx="296775" cy="296534"/>
          </a:xfrm>
          <a:custGeom>
            <a:avLst/>
            <a:gdLst/>
            <a:ahLst/>
            <a:cxnLst/>
            <a:rect l="l" t="t" r="r" b="b"/>
            <a:pathLst>
              <a:path w="11050" h="11041" extrusionOk="0">
                <a:moveTo>
                  <a:pt x="2281" y="1"/>
                </a:moveTo>
                <a:cubicBezTo>
                  <a:pt x="2207" y="1"/>
                  <a:pt x="2137" y="41"/>
                  <a:pt x="2096" y="99"/>
                </a:cubicBezTo>
                <a:cubicBezTo>
                  <a:pt x="1882" y="480"/>
                  <a:pt x="1787" y="897"/>
                  <a:pt x="1763" y="1325"/>
                </a:cubicBezTo>
                <a:cubicBezTo>
                  <a:pt x="1763" y="1635"/>
                  <a:pt x="1811" y="1932"/>
                  <a:pt x="1918" y="2218"/>
                </a:cubicBezTo>
                <a:cubicBezTo>
                  <a:pt x="846" y="2337"/>
                  <a:pt x="1" y="3242"/>
                  <a:pt x="1" y="4361"/>
                </a:cubicBezTo>
                <a:cubicBezTo>
                  <a:pt x="1" y="5254"/>
                  <a:pt x="537" y="6028"/>
                  <a:pt x="1346" y="6350"/>
                </a:cubicBezTo>
                <a:cubicBezTo>
                  <a:pt x="1382" y="6373"/>
                  <a:pt x="1394" y="6397"/>
                  <a:pt x="1382" y="6409"/>
                </a:cubicBezTo>
                <a:cubicBezTo>
                  <a:pt x="1108" y="7421"/>
                  <a:pt x="1620" y="8469"/>
                  <a:pt x="2573" y="8886"/>
                </a:cubicBezTo>
                <a:cubicBezTo>
                  <a:pt x="2596" y="8898"/>
                  <a:pt x="2620" y="8933"/>
                  <a:pt x="2620" y="8969"/>
                </a:cubicBezTo>
                <a:cubicBezTo>
                  <a:pt x="2620" y="10100"/>
                  <a:pt x="3537" y="11041"/>
                  <a:pt x="4680" y="11041"/>
                </a:cubicBezTo>
                <a:cubicBezTo>
                  <a:pt x="5335" y="11041"/>
                  <a:pt x="5966" y="10731"/>
                  <a:pt x="6347" y="10207"/>
                </a:cubicBezTo>
                <a:cubicBezTo>
                  <a:pt x="6740" y="10731"/>
                  <a:pt x="7359" y="11041"/>
                  <a:pt x="8014" y="11041"/>
                </a:cubicBezTo>
                <a:cubicBezTo>
                  <a:pt x="9145" y="11041"/>
                  <a:pt x="10085" y="10124"/>
                  <a:pt x="10085" y="8969"/>
                </a:cubicBezTo>
                <a:cubicBezTo>
                  <a:pt x="10085" y="8933"/>
                  <a:pt x="10097" y="8898"/>
                  <a:pt x="10133" y="8886"/>
                </a:cubicBezTo>
                <a:cubicBezTo>
                  <a:pt x="10454" y="8731"/>
                  <a:pt x="10740" y="8517"/>
                  <a:pt x="10955" y="8231"/>
                </a:cubicBezTo>
                <a:cubicBezTo>
                  <a:pt x="11050" y="8183"/>
                  <a:pt x="11038" y="8052"/>
                  <a:pt x="10955" y="7993"/>
                </a:cubicBezTo>
                <a:cubicBezTo>
                  <a:pt x="10917" y="7965"/>
                  <a:pt x="10874" y="7951"/>
                  <a:pt x="10832" y="7951"/>
                </a:cubicBezTo>
                <a:cubicBezTo>
                  <a:pt x="10767" y="7951"/>
                  <a:pt x="10705" y="7983"/>
                  <a:pt x="10669" y="8040"/>
                </a:cubicBezTo>
                <a:cubicBezTo>
                  <a:pt x="10490" y="8255"/>
                  <a:pt x="10264" y="8457"/>
                  <a:pt x="10002" y="8552"/>
                </a:cubicBezTo>
                <a:cubicBezTo>
                  <a:pt x="9823" y="8636"/>
                  <a:pt x="9704" y="8814"/>
                  <a:pt x="9704" y="9017"/>
                </a:cubicBezTo>
                <a:cubicBezTo>
                  <a:pt x="9704" y="9922"/>
                  <a:pt x="8954" y="10672"/>
                  <a:pt x="8049" y="10672"/>
                </a:cubicBezTo>
                <a:cubicBezTo>
                  <a:pt x="7514" y="10672"/>
                  <a:pt x="7002" y="10398"/>
                  <a:pt x="6692" y="9969"/>
                </a:cubicBezTo>
                <a:cubicBezTo>
                  <a:pt x="6621" y="9862"/>
                  <a:pt x="6502" y="9802"/>
                  <a:pt x="6383" y="9802"/>
                </a:cubicBezTo>
                <a:cubicBezTo>
                  <a:pt x="6263" y="9802"/>
                  <a:pt x="6144" y="9862"/>
                  <a:pt x="6073" y="9969"/>
                </a:cubicBezTo>
                <a:cubicBezTo>
                  <a:pt x="5752" y="10398"/>
                  <a:pt x="5251" y="10672"/>
                  <a:pt x="4716" y="10672"/>
                </a:cubicBezTo>
                <a:cubicBezTo>
                  <a:pt x="3811" y="10672"/>
                  <a:pt x="3061" y="9922"/>
                  <a:pt x="3061" y="9017"/>
                </a:cubicBezTo>
                <a:cubicBezTo>
                  <a:pt x="3061" y="8826"/>
                  <a:pt x="2942" y="8648"/>
                  <a:pt x="2763" y="8552"/>
                </a:cubicBezTo>
                <a:cubicBezTo>
                  <a:pt x="1989" y="8219"/>
                  <a:pt x="1584" y="7362"/>
                  <a:pt x="1799" y="6552"/>
                </a:cubicBezTo>
                <a:cubicBezTo>
                  <a:pt x="1858" y="6326"/>
                  <a:pt x="1739" y="6088"/>
                  <a:pt x="1525" y="5992"/>
                </a:cubicBezTo>
                <a:cubicBezTo>
                  <a:pt x="858" y="5731"/>
                  <a:pt x="429" y="5088"/>
                  <a:pt x="429" y="4373"/>
                </a:cubicBezTo>
                <a:cubicBezTo>
                  <a:pt x="429" y="3409"/>
                  <a:pt x="1215" y="2635"/>
                  <a:pt x="2168" y="2635"/>
                </a:cubicBezTo>
                <a:cubicBezTo>
                  <a:pt x="2263" y="2635"/>
                  <a:pt x="2334" y="2587"/>
                  <a:pt x="2382" y="2516"/>
                </a:cubicBezTo>
                <a:cubicBezTo>
                  <a:pt x="2418" y="2444"/>
                  <a:pt x="2418" y="2349"/>
                  <a:pt x="2394" y="2278"/>
                </a:cubicBezTo>
                <a:cubicBezTo>
                  <a:pt x="2263" y="1980"/>
                  <a:pt x="2180" y="1671"/>
                  <a:pt x="2180" y="1337"/>
                </a:cubicBezTo>
                <a:cubicBezTo>
                  <a:pt x="2180" y="980"/>
                  <a:pt x="2287" y="623"/>
                  <a:pt x="2453" y="313"/>
                </a:cubicBezTo>
                <a:cubicBezTo>
                  <a:pt x="2513" y="206"/>
                  <a:pt x="2465" y="87"/>
                  <a:pt x="2382" y="27"/>
                </a:cubicBezTo>
                <a:cubicBezTo>
                  <a:pt x="2349" y="9"/>
                  <a:pt x="2315" y="1"/>
                  <a:pt x="2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8"/>
          <p:cNvSpPr/>
          <p:nvPr/>
        </p:nvSpPr>
        <p:spPr>
          <a:xfrm>
            <a:off x="1214080" y="1311691"/>
            <a:ext cx="272469" cy="235433"/>
          </a:xfrm>
          <a:custGeom>
            <a:avLst/>
            <a:gdLst/>
            <a:ahLst/>
            <a:cxnLst/>
            <a:rect l="l" t="t" r="r" b="b"/>
            <a:pathLst>
              <a:path w="10145" h="8766" extrusionOk="0">
                <a:moveTo>
                  <a:pt x="1721" y="0"/>
                </a:moveTo>
                <a:cubicBezTo>
                  <a:pt x="1133" y="0"/>
                  <a:pt x="561" y="224"/>
                  <a:pt x="108" y="609"/>
                </a:cubicBezTo>
                <a:cubicBezTo>
                  <a:pt x="24" y="681"/>
                  <a:pt x="0" y="812"/>
                  <a:pt x="84" y="895"/>
                </a:cubicBezTo>
                <a:cubicBezTo>
                  <a:pt x="124" y="941"/>
                  <a:pt x="182" y="966"/>
                  <a:pt x="238" y="966"/>
                </a:cubicBezTo>
                <a:cubicBezTo>
                  <a:pt x="283" y="966"/>
                  <a:pt x="326" y="950"/>
                  <a:pt x="358" y="919"/>
                </a:cubicBezTo>
                <a:cubicBezTo>
                  <a:pt x="738" y="594"/>
                  <a:pt x="1214" y="417"/>
                  <a:pt x="1695" y="417"/>
                </a:cubicBezTo>
                <a:cubicBezTo>
                  <a:pt x="1726" y="417"/>
                  <a:pt x="1756" y="417"/>
                  <a:pt x="1786" y="419"/>
                </a:cubicBezTo>
                <a:cubicBezTo>
                  <a:pt x="2441" y="431"/>
                  <a:pt x="3060" y="728"/>
                  <a:pt x="3453" y="1228"/>
                </a:cubicBezTo>
                <a:cubicBezTo>
                  <a:pt x="3489" y="1276"/>
                  <a:pt x="3537" y="1312"/>
                  <a:pt x="3560" y="1324"/>
                </a:cubicBezTo>
                <a:lnTo>
                  <a:pt x="3560" y="2717"/>
                </a:lnTo>
                <a:cubicBezTo>
                  <a:pt x="3560" y="3133"/>
                  <a:pt x="3215" y="3467"/>
                  <a:pt x="2810" y="3467"/>
                </a:cubicBezTo>
                <a:cubicBezTo>
                  <a:pt x="2691" y="3467"/>
                  <a:pt x="2608" y="3550"/>
                  <a:pt x="2608" y="3669"/>
                </a:cubicBezTo>
                <a:cubicBezTo>
                  <a:pt x="2608" y="3788"/>
                  <a:pt x="2691" y="3883"/>
                  <a:pt x="2810" y="3883"/>
                </a:cubicBezTo>
                <a:cubicBezTo>
                  <a:pt x="3203" y="3883"/>
                  <a:pt x="3560" y="3693"/>
                  <a:pt x="3763" y="3371"/>
                </a:cubicBezTo>
                <a:cubicBezTo>
                  <a:pt x="3977" y="3669"/>
                  <a:pt x="4322" y="3883"/>
                  <a:pt x="4727" y="3883"/>
                </a:cubicBezTo>
                <a:cubicBezTo>
                  <a:pt x="4846" y="3883"/>
                  <a:pt x="4930" y="3788"/>
                  <a:pt x="4930" y="3669"/>
                </a:cubicBezTo>
                <a:cubicBezTo>
                  <a:pt x="4930" y="3550"/>
                  <a:pt x="4846" y="3467"/>
                  <a:pt x="4727" y="3467"/>
                </a:cubicBezTo>
                <a:cubicBezTo>
                  <a:pt x="4299" y="3467"/>
                  <a:pt x="3977" y="3121"/>
                  <a:pt x="3977" y="2717"/>
                </a:cubicBezTo>
                <a:lnTo>
                  <a:pt x="3977" y="1324"/>
                </a:lnTo>
                <a:cubicBezTo>
                  <a:pt x="4025" y="1288"/>
                  <a:pt x="4048" y="1264"/>
                  <a:pt x="4084" y="1228"/>
                </a:cubicBezTo>
                <a:cubicBezTo>
                  <a:pt x="4477" y="728"/>
                  <a:pt x="5096" y="419"/>
                  <a:pt x="5751" y="419"/>
                </a:cubicBezTo>
                <a:cubicBezTo>
                  <a:pt x="5778" y="418"/>
                  <a:pt x="5806" y="417"/>
                  <a:pt x="5833" y="417"/>
                </a:cubicBezTo>
                <a:cubicBezTo>
                  <a:pt x="6376" y="417"/>
                  <a:pt x="6902" y="641"/>
                  <a:pt x="7299" y="1026"/>
                </a:cubicBezTo>
                <a:cubicBezTo>
                  <a:pt x="7716" y="1419"/>
                  <a:pt x="7954" y="1978"/>
                  <a:pt x="7954" y="2562"/>
                </a:cubicBezTo>
                <a:cubicBezTo>
                  <a:pt x="7954" y="2883"/>
                  <a:pt x="7894" y="3193"/>
                  <a:pt x="7739" y="3491"/>
                </a:cubicBezTo>
                <a:cubicBezTo>
                  <a:pt x="7716" y="3574"/>
                  <a:pt x="7716" y="3657"/>
                  <a:pt x="7751" y="3729"/>
                </a:cubicBezTo>
                <a:cubicBezTo>
                  <a:pt x="7799" y="3812"/>
                  <a:pt x="7882" y="3848"/>
                  <a:pt x="7966" y="3848"/>
                </a:cubicBezTo>
                <a:cubicBezTo>
                  <a:pt x="8930" y="3848"/>
                  <a:pt x="9704" y="4645"/>
                  <a:pt x="9704" y="5598"/>
                </a:cubicBezTo>
                <a:cubicBezTo>
                  <a:pt x="9704" y="6312"/>
                  <a:pt x="9275" y="6943"/>
                  <a:pt x="8609" y="7217"/>
                </a:cubicBezTo>
                <a:cubicBezTo>
                  <a:pt x="8394" y="7301"/>
                  <a:pt x="8275" y="7527"/>
                  <a:pt x="8335" y="7765"/>
                </a:cubicBezTo>
                <a:cubicBezTo>
                  <a:pt x="8394" y="8015"/>
                  <a:pt x="8406" y="8277"/>
                  <a:pt x="8370" y="8527"/>
                </a:cubicBezTo>
                <a:cubicBezTo>
                  <a:pt x="8347" y="8622"/>
                  <a:pt x="8406" y="8753"/>
                  <a:pt x="8525" y="8765"/>
                </a:cubicBezTo>
                <a:lnTo>
                  <a:pt x="8573" y="8765"/>
                </a:lnTo>
                <a:cubicBezTo>
                  <a:pt x="8668" y="8765"/>
                  <a:pt x="8751" y="8682"/>
                  <a:pt x="8763" y="8598"/>
                </a:cubicBezTo>
                <a:cubicBezTo>
                  <a:pt x="8823" y="8289"/>
                  <a:pt x="8811" y="7979"/>
                  <a:pt x="8740" y="7658"/>
                </a:cubicBezTo>
                <a:cubicBezTo>
                  <a:pt x="8751" y="7622"/>
                  <a:pt x="8775" y="7586"/>
                  <a:pt x="8787" y="7574"/>
                </a:cubicBezTo>
                <a:cubicBezTo>
                  <a:pt x="9609" y="7241"/>
                  <a:pt x="10144" y="6455"/>
                  <a:pt x="10144" y="5574"/>
                </a:cubicBezTo>
                <a:cubicBezTo>
                  <a:pt x="10144" y="4479"/>
                  <a:pt x="9311" y="3550"/>
                  <a:pt x="8216" y="3431"/>
                </a:cubicBezTo>
                <a:cubicBezTo>
                  <a:pt x="8323" y="3157"/>
                  <a:pt x="8370" y="2836"/>
                  <a:pt x="8370" y="2538"/>
                </a:cubicBezTo>
                <a:cubicBezTo>
                  <a:pt x="8359" y="1859"/>
                  <a:pt x="8085" y="1205"/>
                  <a:pt x="7585" y="728"/>
                </a:cubicBezTo>
                <a:cubicBezTo>
                  <a:pt x="7105" y="271"/>
                  <a:pt x="6482" y="1"/>
                  <a:pt x="5812" y="1"/>
                </a:cubicBezTo>
                <a:cubicBezTo>
                  <a:pt x="5784" y="1"/>
                  <a:pt x="5756" y="1"/>
                  <a:pt x="5727" y="2"/>
                </a:cubicBezTo>
                <a:cubicBezTo>
                  <a:pt x="4953" y="14"/>
                  <a:pt x="4239" y="371"/>
                  <a:pt x="3763" y="966"/>
                </a:cubicBezTo>
                <a:cubicBezTo>
                  <a:pt x="3298" y="359"/>
                  <a:pt x="2560" y="14"/>
                  <a:pt x="1810" y="2"/>
                </a:cubicBezTo>
                <a:cubicBezTo>
                  <a:pt x="1780" y="1"/>
                  <a:pt x="175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8"/>
          <p:cNvSpPr/>
          <p:nvPr/>
        </p:nvSpPr>
        <p:spPr>
          <a:xfrm>
            <a:off x="1284421" y="1467467"/>
            <a:ext cx="62390" cy="44798"/>
          </a:xfrm>
          <a:custGeom>
            <a:avLst/>
            <a:gdLst/>
            <a:ahLst/>
            <a:cxnLst/>
            <a:rect l="l" t="t" r="r" b="b"/>
            <a:pathLst>
              <a:path w="2323" h="1668" extrusionOk="0">
                <a:moveTo>
                  <a:pt x="215" y="0"/>
                </a:moveTo>
                <a:cubicBezTo>
                  <a:pt x="96" y="0"/>
                  <a:pt x="1" y="96"/>
                  <a:pt x="1" y="215"/>
                </a:cubicBezTo>
                <a:cubicBezTo>
                  <a:pt x="1" y="334"/>
                  <a:pt x="96" y="417"/>
                  <a:pt x="215" y="417"/>
                </a:cubicBezTo>
                <a:cubicBezTo>
                  <a:pt x="632" y="417"/>
                  <a:pt x="953" y="762"/>
                  <a:pt x="953" y="1167"/>
                </a:cubicBezTo>
                <a:lnTo>
                  <a:pt x="953" y="1465"/>
                </a:lnTo>
                <a:cubicBezTo>
                  <a:pt x="953" y="1584"/>
                  <a:pt x="1048" y="1667"/>
                  <a:pt x="1168" y="1667"/>
                </a:cubicBezTo>
                <a:cubicBezTo>
                  <a:pt x="1287" y="1667"/>
                  <a:pt x="1370" y="1584"/>
                  <a:pt x="1370" y="1465"/>
                </a:cubicBezTo>
                <a:lnTo>
                  <a:pt x="1370" y="1167"/>
                </a:lnTo>
                <a:cubicBezTo>
                  <a:pt x="1370" y="750"/>
                  <a:pt x="1715" y="417"/>
                  <a:pt x="2120" y="417"/>
                </a:cubicBezTo>
                <a:cubicBezTo>
                  <a:pt x="2239" y="417"/>
                  <a:pt x="2322" y="334"/>
                  <a:pt x="2322" y="215"/>
                </a:cubicBezTo>
                <a:cubicBezTo>
                  <a:pt x="2322" y="96"/>
                  <a:pt x="2239" y="0"/>
                  <a:pt x="2120" y="0"/>
                </a:cubicBezTo>
                <a:cubicBezTo>
                  <a:pt x="1727" y="0"/>
                  <a:pt x="1370" y="191"/>
                  <a:pt x="1168" y="512"/>
                </a:cubicBezTo>
                <a:cubicBezTo>
                  <a:pt x="953" y="215"/>
                  <a:pt x="620"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8"/>
          <p:cNvSpPr/>
          <p:nvPr/>
        </p:nvSpPr>
        <p:spPr>
          <a:xfrm>
            <a:off x="1291136" y="1553815"/>
            <a:ext cx="48961" cy="35828"/>
          </a:xfrm>
          <a:custGeom>
            <a:avLst/>
            <a:gdLst/>
            <a:ahLst/>
            <a:cxnLst/>
            <a:rect l="l" t="t" r="r" b="b"/>
            <a:pathLst>
              <a:path w="1823" h="1334" extrusionOk="0">
                <a:moveTo>
                  <a:pt x="918" y="0"/>
                </a:moveTo>
                <a:cubicBezTo>
                  <a:pt x="798" y="0"/>
                  <a:pt x="703" y="95"/>
                  <a:pt x="703" y="214"/>
                </a:cubicBezTo>
                <a:lnTo>
                  <a:pt x="703" y="429"/>
                </a:lnTo>
                <a:cubicBezTo>
                  <a:pt x="703" y="703"/>
                  <a:pt x="489" y="929"/>
                  <a:pt x="215" y="929"/>
                </a:cubicBezTo>
                <a:cubicBezTo>
                  <a:pt x="96" y="929"/>
                  <a:pt x="1" y="1012"/>
                  <a:pt x="1" y="1131"/>
                </a:cubicBezTo>
                <a:cubicBezTo>
                  <a:pt x="1" y="1250"/>
                  <a:pt x="96" y="1334"/>
                  <a:pt x="215" y="1334"/>
                </a:cubicBezTo>
                <a:cubicBezTo>
                  <a:pt x="501" y="1334"/>
                  <a:pt x="751" y="1203"/>
                  <a:pt x="918" y="1012"/>
                </a:cubicBezTo>
                <a:cubicBezTo>
                  <a:pt x="1072" y="1203"/>
                  <a:pt x="1334" y="1334"/>
                  <a:pt x="1608" y="1334"/>
                </a:cubicBezTo>
                <a:cubicBezTo>
                  <a:pt x="1727" y="1334"/>
                  <a:pt x="1822" y="1250"/>
                  <a:pt x="1822" y="1131"/>
                </a:cubicBezTo>
                <a:cubicBezTo>
                  <a:pt x="1822" y="1012"/>
                  <a:pt x="1727" y="929"/>
                  <a:pt x="1608" y="929"/>
                </a:cubicBezTo>
                <a:cubicBezTo>
                  <a:pt x="1346" y="929"/>
                  <a:pt x="1120" y="703"/>
                  <a:pt x="1120" y="429"/>
                </a:cubicBezTo>
                <a:lnTo>
                  <a:pt x="1120" y="214"/>
                </a:lnTo>
                <a:cubicBezTo>
                  <a:pt x="1120" y="95"/>
                  <a:pt x="1037" y="0"/>
                  <a:pt x="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88"/>
          <p:cNvSpPr/>
          <p:nvPr/>
        </p:nvSpPr>
        <p:spPr>
          <a:xfrm>
            <a:off x="1381969" y="1424172"/>
            <a:ext cx="24951" cy="44906"/>
          </a:xfrm>
          <a:custGeom>
            <a:avLst/>
            <a:gdLst/>
            <a:ahLst/>
            <a:cxnLst/>
            <a:rect l="l" t="t" r="r" b="b"/>
            <a:pathLst>
              <a:path w="929" h="1672" extrusionOk="0">
                <a:moveTo>
                  <a:pt x="704" y="0"/>
                </a:moveTo>
                <a:cubicBezTo>
                  <a:pt x="654" y="0"/>
                  <a:pt x="606" y="18"/>
                  <a:pt x="572" y="53"/>
                </a:cubicBezTo>
                <a:cubicBezTo>
                  <a:pt x="214" y="362"/>
                  <a:pt x="0" y="827"/>
                  <a:pt x="0" y="1303"/>
                </a:cubicBezTo>
                <a:lnTo>
                  <a:pt x="0" y="1469"/>
                </a:lnTo>
                <a:cubicBezTo>
                  <a:pt x="0" y="1589"/>
                  <a:pt x="95" y="1672"/>
                  <a:pt x="214" y="1672"/>
                </a:cubicBezTo>
                <a:cubicBezTo>
                  <a:pt x="334" y="1672"/>
                  <a:pt x="417" y="1589"/>
                  <a:pt x="417" y="1469"/>
                </a:cubicBezTo>
                <a:lnTo>
                  <a:pt x="417" y="1303"/>
                </a:lnTo>
                <a:cubicBezTo>
                  <a:pt x="417" y="946"/>
                  <a:pt x="572" y="600"/>
                  <a:pt x="834" y="350"/>
                </a:cubicBezTo>
                <a:cubicBezTo>
                  <a:pt x="929" y="279"/>
                  <a:pt x="929" y="136"/>
                  <a:pt x="857" y="65"/>
                </a:cubicBezTo>
                <a:cubicBezTo>
                  <a:pt x="814" y="21"/>
                  <a:pt x="758" y="0"/>
                  <a:pt x="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88"/>
          <p:cNvSpPr/>
          <p:nvPr/>
        </p:nvSpPr>
        <p:spPr>
          <a:xfrm>
            <a:off x="1224636" y="1424172"/>
            <a:ext cx="24655" cy="44906"/>
          </a:xfrm>
          <a:custGeom>
            <a:avLst/>
            <a:gdLst/>
            <a:ahLst/>
            <a:cxnLst/>
            <a:rect l="l" t="t" r="r" b="b"/>
            <a:pathLst>
              <a:path w="918" h="1672" extrusionOk="0">
                <a:moveTo>
                  <a:pt x="211" y="0"/>
                </a:moveTo>
                <a:cubicBezTo>
                  <a:pt x="159" y="0"/>
                  <a:pt x="109" y="21"/>
                  <a:pt x="72" y="65"/>
                </a:cubicBezTo>
                <a:cubicBezTo>
                  <a:pt x="0" y="160"/>
                  <a:pt x="0" y="279"/>
                  <a:pt x="84" y="350"/>
                </a:cubicBezTo>
                <a:cubicBezTo>
                  <a:pt x="357" y="588"/>
                  <a:pt x="500" y="934"/>
                  <a:pt x="500" y="1303"/>
                </a:cubicBezTo>
                <a:lnTo>
                  <a:pt x="500" y="1469"/>
                </a:lnTo>
                <a:cubicBezTo>
                  <a:pt x="500" y="1589"/>
                  <a:pt x="596" y="1672"/>
                  <a:pt x="715" y="1672"/>
                </a:cubicBezTo>
                <a:cubicBezTo>
                  <a:pt x="834" y="1672"/>
                  <a:pt x="917" y="1589"/>
                  <a:pt x="917" y="1469"/>
                </a:cubicBezTo>
                <a:lnTo>
                  <a:pt x="917" y="1303"/>
                </a:lnTo>
                <a:cubicBezTo>
                  <a:pt x="917" y="827"/>
                  <a:pt x="715" y="374"/>
                  <a:pt x="357" y="53"/>
                </a:cubicBezTo>
                <a:cubicBezTo>
                  <a:pt x="312" y="18"/>
                  <a:pt x="260"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8"/>
          <p:cNvSpPr/>
          <p:nvPr/>
        </p:nvSpPr>
        <p:spPr>
          <a:xfrm>
            <a:off x="1235513" y="1506250"/>
            <a:ext cx="30725" cy="45658"/>
          </a:xfrm>
          <a:custGeom>
            <a:avLst/>
            <a:gdLst/>
            <a:ahLst/>
            <a:cxnLst/>
            <a:rect l="l" t="t" r="r" b="b"/>
            <a:pathLst>
              <a:path w="1144" h="1700" extrusionOk="0">
                <a:moveTo>
                  <a:pt x="917" y="0"/>
                </a:moveTo>
                <a:cubicBezTo>
                  <a:pt x="878" y="0"/>
                  <a:pt x="837" y="11"/>
                  <a:pt x="798" y="33"/>
                </a:cubicBezTo>
                <a:lnTo>
                  <a:pt x="774" y="45"/>
                </a:lnTo>
                <a:cubicBezTo>
                  <a:pt x="274" y="342"/>
                  <a:pt x="0" y="878"/>
                  <a:pt x="0" y="1450"/>
                </a:cubicBezTo>
                <a:lnTo>
                  <a:pt x="0" y="1485"/>
                </a:lnTo>
                <a:cubicBezTo>
                  <a:pt x="0" y="1604"/>
                  <a:pt x="83" y="1700"/>
                  <a:pt x="202" y="1700"/>
                </a:cubicBezTo>
                <a:cubicBezTo>
                  <a:pt x="322" y="1700"/>
                  <a:pt x="417" y="1604"/>
                  <a:pt x="417" y="1485"/>
                </a:cubicBezTo>
                <a:lnTo>
                  <a:pt x="417" y="1450"/>
                </a:lnTo>
                <a:cubicBezTo>
                  <a:pt x="417" y="1009"/>
                  <a:pt x="631" y="616"/>
                  <a:pt x="988" y="390"/>
                </a:cubicBezTo>
                <a:lnTo>
                  <a:pt x="1024" y="378"/>
                </a:lnTo>
                <a:cubicBezTo>
                  <a:pt x="1107" y="318"/>
                  <a:pt x="1143" y="199"/>
                  <a:pt x="1084" y="92"/>
                </a:cubicBezTo>
                <a:cubicBezTo>
                  <a:pt x="1046" y="32"/>
                  <a:pt x="98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88"/>
          <p:cNvSpPr/>
          <p:nvPr/>
        </p:nvSpPr>
        <p:spPr>
          <a:xfrm>
            <a:off x="1365344" y="1506250"/>
            <a:ext cx="30698" cy="45658"/>
          </a:xfrm>
          <a:custGeom>
            <a:avLst/>
            <a:gdLst/>
            <a:ahLst/>
            <a:cxnLst/>
            <a:rect l="l" t="t" r="r" b="b"/>
            <a:pathLst>
              <a:path w="1143" h="1700" extrusionOk="0">
                <a:moveTo>
                  <a:pt x="226" y="0"/>
                </a:moveTo>
                <a:cubicBezTo>
                  <a:pt x="159" y="0"/>
                  <a:pt x="97" y="32"/>
                  <a:pt x="60" y="92"/>
                </a:cubicBezTo>
                <a:cubicBezTo>
                  <a:pt x="0" y="176"/>
                  <a:pt x="24" y="318"/>
                  <a:pt x="119" y="378"/>
                </a:cubicBezTo>
                <a:lnTo>
                  <a:pt x="143" y="390"/>
                </a:lnTo>
                <a:cubicBezTo>
                  <a:pt x="512" y="616"/>
                  <a:pt x="726" y="1009"/>
                  <a:pt x="726" y="1450"/>
                </a:cubicBezTo>
                <a:lnTo>
                  <a:pt x="726" y="1485"/>
                </a:lnTo>
                <a:cubicBezTo>
                  <a:pt x="726" y="1604"/>
                  <a:pt x="822" y="1700"/>
                  <a:pt x="941" y="1700"/>
                </a:cubicBezTo>
                <a:cubicBezTo>
                  <a:pt x="1060" y="1700"/>
                  <a:pt x="1143" y="1604"/>
                  <a:pt x="1143" y="1485"/>
                </a:cubicBezTo>
                <a:lnTo>
                  <a:pt x="1143" y="1450"/>
                </a:lnTo>
                <a:cubicBezTo>
                  <a:pt x="1143" y="866"/>
                  <a:pt x="845" y="342"/>
                  <a:pt x="369" y="45"/>
                </a:cubicBezTo>
                <a:lnTo>
                  <a:pt x="345" y="33"/>
                </a:lnTo>
                <a:cubicBezTo>
                  <a:pt x="306" y="11"/>
                  <a:pt x="265" y="0"/>
                  <a:pt x="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88"/>
          <p:cNvSpPr/>
          <p:nvPr/>
        </p:nvSpPr>
        <p:spPr>
          <a:xfrm>
            <a:off x="1239649" y="1360384"/>
            <a:ext cx="25300" cy="32283"/>
          </a:xfrm>
          <a:custGeom>
            <a:avLst/>
            <a:gdLst/>
            <a:ahLst/>
            <a:cxnLst/>
            <a:rect l="l" t="t" r="r" b="b"/>
            <a:pathLst>
              <a:path w="942" h="1202" extrusionOk="0">
                <a:moveTo>
                  <a:pt x="692" y="0"/>
                </a:moveTo>
                <a:cubicBezTo>
                  <a:pt x="671" y="0"/>
                  <a:pt x="651" y="4"/>
                  <a:pt x="632" y="11"/>
                </a:cubicBezTo>
                <a:cubicBezTo>
                  <a:pt x="263" y="154"/>
                  <a:pt x="1" y="511"/>
                  <a:pt x="1" y="892"/>
                </a:cubicBezTo>
                <a:lnTo>
                  <a:pt x="1" y="999"/>
                </a:lnTo>
                <a:cubicBezTo>
                  <a:pt x="1" y="1118"/>
                  <a:pt x="96" y="1201"/>
                  <a:pt x="215" y="1201"/>
                </a:cubicBezTo>
                <a:cubicBezTo>
                  <a:pt x="334" y="1201"/>
                  <a:pt x="418" y="1118"/>
                  <a:pt x="418" y="999"/>
                </a:cubicBezTo>
                <a:lnTo>
                  <a:pt x="418" y="892"/>
                </a:lnTo>
                <a:cubicBezTo>
                  <a:pt x="418" y="666"/>
                  <a:pt x="572" y="463"/>
                  <a:pt x="775" y="392"/>
                </a:cubicBezTo>
                <a:cubicBezTo>
                  <a:pt x="882" y="356"/>
                  <a:pt x="941" y="237"/>
                  <a:pt x="894" y="130"/>
                </a:cubicBezTo>
                <a:cubicBezTo>
                  <a:pt x="865" y="54"/>
                  <a:pt x="776" y="0"/>
                  <a:pt x="6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88"/>
          <p:cNvSpPr/>
          <p:nvPr/>
        </p:nvSpPr>
        <p:spPr>
          <a:xfrm>
            <a:off x="1367251" y="1360492"/>
            <a:ext cx="24977" cy="32175"/>
          </a:xfrm>
          <a:custGeom>
            <a:avLst/>
            <a:gdLst/>
            <a:ahLst/>
            <a:cxnLst/>
            <a:rect l="l" t="t" r="r" b="b"/>
            <a:pathLst>
              <a:path w="930" h="1198" extrusionOk="0">
                <a:moveTo>
                  <a:pt x="231" y="1"/>
                </a:moveTo>
                <a:cubicBezTo>
                  <a:pt x="141" y="1"/>
                  <a:pt x="56" y="47"/>
                  <a:pt x="36" y="126"/>
                </a:cubicBezTo>
                <a:cubicBezTo>
                  <a:pt x="0" y="233"/>
                  <a:pt x="48" y="352"/>
                  <a:pt x="155" y="388"/>
                </a:cubicBezTo>
                <a:cubicBezTo>
                  <a:pt x="358" y="459"/>
                  <a:pt x="512" y="650"/>
                  <a:pt x="512" y="888"/>
                </a:cubicBezTo>
                <a:lnTo>
                  <a:pt x="512" y="995"/>
                </a:lnTo>
                <a:cubicBezTo>
                  <a:pt x="512" y="1114"/>
                  <a:pt x="596" y="1197"/>
                  <a:pt x="715" y="1197"/>
                </a:cubicBezTo>
                <a:cubicBezTo>
                  <a:pt x="834" y="1197"/>
                  <a:pt x="929" y="1114"/>
                  <a:pt x="929" y="995"/>
                </a:cubicBezTo>
                <a:lnTo>
                  <a:pt x="929" y="888"/>
                </a:lnTo>
                <a:cubicBezTo>
                  <a:pt x="905" y="483"/>
                  <a:pt x="655" y="126"/>
                  <a:pt x="286" y="7"/>
                </a:cubicBezTo>
                <a:cubicBezTo>
                  <a:pt x="268" y="3"/>
                  <a:pt x="249"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8"/>
          <p:cNvSpPr/>
          <p:nvPr/>
        </p:nvSpPr>
        <p:spPr>
          <a:xfrm>
            <a:off x="1132862" y="1360304"/>
            <a:ext cx="27824" cy="21808"/>
          </a:xfrm>
          <a:custGeom>
            <a:avLst/>
            <a:gdLst/>
            <a:ahLst/>
            <a:cxnLst/>
            <a:rect l="l" t="t" r="r" b="b"/>
            <a:pathLst>
              <a:path w="1036" h="812" extrusionOk="0">
                <a:moveTo>
                  <a:pt x="224" y="0"/>
                </a:moveTo>
                <a:cubicBezTo>
                  <a:pt x="163" y="0"/>
                  <a:pt x="101" y="25"/>
                  <a:pt x="60" y="73"/>
                </a:cubicBezTo>
                <a:cubicBezTo>
                  <a:pt x="0" y="168"/>
                  <a:pt x="24" y="299"/>
                  <a:pt x="107" y="359"/>
                </a:cubicBezTo>
                <a:lnTo>
                  <a:pt x="691" y="764"/>
                </a:lnTo>
                <a:cubicBezTo>
                  <a:pt x="738" y="788"/>
                  <a:pt x="762" y="811"/>
                  <a:pt x="810" y="811"/>
                </a:cubicBezTo>
                <a:cubicBezTo>
                  <a:pt x="869" y="811"/>
                  <a:pt x="941" y="776"/>
                  <a:pt x="976" y="716"/>
                </a:cubicBezTo>
                <a:cubicBezTo>
                  <a:pt x="1036" y="633"/>
                  <a:pt x="1024" y="490"/>
                  <a:pt x="929" y="430"/>
                </a:cubicBezTo>
                <a:lnTo>
                  <a:pt x="345" y="37"/>
                </a:lnTo>
                <a:cubicBezTo>
                  <a:pt x="311" y="13"/>
                  <a:pt x="268"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8"/>
          <p:cNvSpPr/>
          <p:nvPr/>
        </p:nvSpPr>
        <p:spPr>
          <a:xfrm>
            <a:off x="1470869" y="1560503"/>
            <a:ext cx="27824" cy="21137"/>
          </a:xfrm>
          <a:custGeom>
            <a:avLst/>
            <a:gdLst/>
            <a:ahLst/>
            <a:cxnLst/>
            <a:rect l="l" t="t" r="r" b="b"/>
            <a:pathLst>
              <a:path w="1036" h="787" extrusionOk="0">
                <a:moveTo>
                  <a:pt x="220" y="0"/>
                </a:moveTo>
                <a:cubicBezTo>
                  <a:pt x="156" y="0"/>
                  <a:pt x="95" y="28"/>
                  <a:pt x="60" y="84"/>
                </a:cubicBezTo>
                <a:cubicBezTo>
                  <a:pt x="0" y="168"/>
                  <a:pt x="12" y="299"/>
                  <a:pt x="107" y="358"/>
                </a:cubicBezTo>
                <a:lnTo>
                  <a:pt x="679" y="763"/>
                </a:lnTo>
                <a:cubicBezTo>
                  <a:pt x="714" y="787"/>
                  <a:pt x="762" y="787"/>
                  <a:pt x="798" y="787"/>
                </a:cubicBezTo>
                <a:cubicBezTo>
                  <a:pt x="857" y="787"/>
                  <a:pt x="941" y="763"/>
                  <a:pt x="964" y="704"/>
                </a:cubicBezTo>
                <a:cubicBezTo>
                  <a:pt x="1036" y="632"/>
                  <a:pt x="1012" y="501"/>
                  <a:pt x="917" y="442"/>
                </a:cubicBezTo>
                <a:lnTo>
                  <a:pt x="345" y="37"/>
                </a:lnTo>
                <a:cubicBezTo>
                  <a:pt x="307" y="13"/>
                  <a:pt x="263" y="0"/>
                  <a:pt x="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88"/>
          <p:cNvSpPr/>
          <p:nvPr/>
        </p:nvSpPr>
        <p:spPr>
          <a:xfrm>
            <a:off x="1470225" y="1360492"/>
            <a:ext cx="28469" cy="21943"/>
          </a:xfrm>
          <a:custGeom>
            <a:avLst/>
            <a:gdLst/>
            <a:ahLst/>
            <a:cxnLst/>
            <a:rect l="l" t="t" r="r" b="b"/>
            <a:pathLst>
              <a:path w="1060" h="817" extrusionOk="0">
                <a:moveTo>
                  <a:pt x="826" y="1"/>
                </a:moveTo>
                <a:cubicBezTo>
                  <a:pt x="783" y="1"/>
                  <a:pt x="740" y="14"/>
                  <a:pt x="703" y="42"/>
                </a:cubicBezTo>
                <a:lnTo>
                  <a:pt x="131" y="447"/>
                </a:lnTo>
                <a:cubicBezTo>
                  <a:pt x="36" y="507"/>
                  <a:pt x="0" y="638"/>
                  <a:pt x="84" y="721"/>
                </a:cubicBezTo>
                <a:cubicBezTo>
                  <a:pt x="131" y="781"/>
                  <a:pt x="179" y="816"/>
                  <a:pt x="238" y="816"/>
                </a:cubicBezTo>
                <a:cubicBezTo>
                  <a:pt x="286" y="816"/>
                  <a:pt x="322" y="804"/>
                  <a:pt x="357" y="781"/>
                </a:cubicBezTo>
                <a:lnTo>
                  <a:pt x="941" y="388"/>
                </a:lnTo>
                <a:cubicBezTo>
                  <a:pt x="1036" y="292"/>
                  <a:pt x="1060" y="173"/>
                  <a:pt x="988" y="90"/>
                </a:cubicBezTo>
                <a:cubicBezTo>
                  <a:pt x="952" y="32"/>
                  <a:pt x="890" y="1"/>
                  <a:pt x="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88"/>
          <p:cNvSpPr/>
          <p:nvPr/>
        </p:nvSpPr>
        <p:spPr>
          <a:xfrm>
            <a:off x="1911178" y="1284108"/>
            <a:ext cx="196382" cy="258530"/>
          </a:xfrm>
          <a:custGeom>
            <a:avLst/>
            <a:gdLst/>
            <a:ahLst/>
            <a:cxnLst/>
            <a:rect l="l" t="t" r="r" b="b"/>
            <a:pathLst>
              <a:path w="7312" h="9626" extrusionOk="0">
                <a:moveTo>
                  <a:pt x="4611" y="0"/>
                </a:moveTo>
                <a:cubicBezTo>
                  <a:pt x="4310" y="0"/>
                  <a:pt x="4005" y="78"/>
                  <a:pt x="3728" y="231"/>
                </a:cubicBezTo>
                <a:lnTo>
                  <a:pt x="2477" y="970"/>
                </a:lnTo>
                <a:cubicBezTo>
                  <a:pt x="2013" y="1231"/>
                  <a:pt x="1715" y="1684"/>
                  <a:pt x="1620" y="2196"/>
                </a:cubicBezTo>
                <a:lnTo>
                  <a:pt x="1442" y="3315"/>
                </a:lnTo>
                <a:lnTo>
                  <a:pt x="49" y="7220"/>
                </a:lnTo>
                <a:cubicBezTo>
                  <a:pt x="1" y="7339"/>
                  <a:pt x="61" y="7458"/>
                  <a:pt x="168" y="7494"/>
                </a:cubicBezTo>
                <a:cubicBezTo>
                  <a:pt x="191" y="7518"/>
                  <a:pt x="215" y="7518"/>
                  <a:pt x="239" y="7518"/>
                </a:cubicBezTo>
                <a:cubicBezTo>
                  <a:pt x="334" y="7518"/>
                  <a:pt x="406" y="7458"/>
                  <a:pt x="442" y="7375"/>
                </a:cubicBezTo>
                <a:lnTo>
                  <a:pt x="1835" y="3458"/>
                </a:lnTo>
                <a:cubicBezTo>
                  <a:pt x="1835" y="3446"/>
                  <a:pt x="1846" y="3434"/>
                  <a:pt x="1846" y="3422"/>
                </a:cubicBezTo>
                <a:lnTo>
                  <a:pt x="2025" y="2267"/>
                </a:lnTo>
                <a:cubicBezTo>
                  <a:pt x="2085" y="1874"/>
                  <a:pt x="2323" y="1529"/>
                  <a:pt x="2668" y="1315"/>
                </a:cubicBezTo>
                <a:lnTo>
                  <a:pt x="3918" y="589"/>
                </a:lnTo>
                <a:cubicBezTo>
                  <a:pt x="4125" y="465"/>
                  <a:pt x="4355" y="405"/>
                  <a:pt x="4583" y="405"/>
                </a:cubicBezTo>
                <a:cubicBezTo>
                  <a:pt x="4906" y="405"/>
                  <a:pt x="5227" y="525"/>
                  <a:pt x="5478" y="755"/>
                </a:cubicBezTo>
                <a:lnTo>
                  <a:pt x="6466" y="1648"/>
                </a:lnTo>
                <a:cubicBezTo>
                  <a:pt x="6657" y="1827"/>
                  <a:pt x="6764" y="2065"/>
                  <a:pt x="6752" y="2327"/>
                </a:cubicBezTo>
                <a:cubicBezTo>
                  <a:pt x="6728" y="2589"/>
                  <a:pt x="6609" y="2827"/>
                  <a:pt x="6407" y="2982"/>
                </a:cubicBezTo>
                <a:lnTo>
                  <a:pt x="5418" y="3732"/>
                </a:lnTo>
                <a:cubicBezTo>
                  <a:pt x="5336" y="3792"/>
                  <a:pt x="5240" y="3822"/>
                  <a:pt x="5143" y="3822"/>
                </a:cubicBezTo>
                <a:cubicBezTo>
                  <a:pt x="5028" y="3822"/>
                  <a:pt x="4913" y="3780"/>
                  <a:pt x="4823" y="3696"/>
                </a:cubicBezTo>
                <a:lnTo>
                  <a:pt x="4382" y="3279"/>
                </a:lnTo>
                <a:cubicBezTo>
                  <a:pt x="4180" y="3101"/>
                  <a:pt x="4168" y="2791"/>
                  <a:pt x="4359" y="2601"/>
                </a:cubicBezTo>
                <a:lnTo>
                  <a:pt x="4454" y="2505"/>
                </a:lnTo>
                <a:cubicBezTo>
                  <a:pt x="4513" y="2446"/>
                  <a:pt x="4525" y="2363"/>
                  <a:pt x="4502" y="2291"/>
                </a:cubicBezTo>
                <a:cubicBezTo>
                  <a:pt x="4466" y="2208"/>
                  <a:pt x="4394" y="2172"/>
                  <a:pt x="4299" y="2172"/>
                </a:cubicBezTo>
                <a:lnTo>
                  <a:pt x="3049" y="2148"/>
                </a:lnTo>
                <a:cubicBezTo>
                  <a:pt x="2930" y="2148"/>
                  <a:pt x="2847" y="2243"/>
                  <a:pt x="2847" y="2363"/>
                </a:cubicBezTo>
                <a:cubicBezTo>
                  <a:pt x="2847" y="2482"/>
                  <a:pt x="2942" y="2565"/>
                  <a:pt x="3049" y="2565"/>
                </a:cubicBezTo>
                <a:lnTo>
                  <a:pt x="3906" y="2589"/>
                </a:lnTo>
                <a:cubicBezTo>
                  <a:pt x="3763" y="2910"/>
                  <a:pt x="3823" y="3303"/>
                  <a:pt x="4085" y="3565"/>
                </a:cubicBezTo>
                <a:cubicBezTo>
                  <a:pt x="3932" y="3628"/>
                  <a:pt x="3779" y="3658"/>
                  <a:pt x="3624" y="3658"/>
                </a:cubicBezTo>
                <a:cubicBezTo>
                  <a:pt x="3513" y="3658"/>
                  <a:pt x="3401" y="3642"/>
                  <a:pt x="3287" y="3613"/>
                </a:cubicBezTo>
                <a:lnTo>
                  <a:pt x="3228" y="3601"/>
                </a:lnTo>
                <a:cubicBezTo>
                  <a:pt x="3209" y="3594"/>
                  <a:pt x="3190" y="3590"/>
                  <a:pt x="3170" y="3590"/>
                </a:cubicBezTo>
                <a:cubicBezTo>
                  <a:pt x="3089" y="3590"/>
                  <a:pt x="3006" y="3648"/>
                  <a:pt x="2978" y="3744"/>
                </a:cubicBezTo>
                <a:cubicBezTo>
                  <a:pt x="2954" y="3851"/>
                  <a:pt x="3013" y="3970"/>
                  <a:pt x="3132" y="3994"/>
                </a:cubicBezTo>
                <a:lnTo>
                  <a:pt x="3192" y="4017"/>
                </a:lnTo>
                <a:cubicBezTo>
                  <a:pt x="3275" y="4041"/>
                  <a:pt x="3382" y="4053"/>
                  <a:pt x="3466" y="4053"/>
                </a:cubicBezTo>
                <a:lnTo>
                  <a:pt x="3525" y="5613"/>
                </a:lnTo>
                <a:cubicBezTo>
                  <a:pt x="3573" y="6875"/>
                  <a:pt x="3490" y="8137"/>
                  <a:pt x="3251" y="9387"/>
                </a:cubicBezTo>
                <a:cubicBezTo>
                  <a:pt x="3228" y="9506"/>
                  <a:pt x="3311" y="9613"/>
                  <a:pt x="3406" y="9625"/>
                </a:cubicBezTo>
                <a:lnTo>
                  <a:pt x="3454" y="9625"/>
                </a:lnTo>
                <a:cubicBezTo>
                  <a:pt x="3561" y="9625"/>
                  <a:pt x="3632" y="9554"/>
                  <a:pt x="3668" y="9459"/>
                </a:cubicBezTo>
                <a:cubicBezTo>
                  <a:pt x="3728" y="9137"/>
                  <a:pt x="3787" y="8804"/>
                  <a:pt x="3823" y="8482"/>
                </a:cubicBezTo>
                <a:cubicBezTo>
                  <a:pt x="4482" y="8168"/>
                  <a:pt x="5199" y="8010"/>
                  <a:pt x="5918" y="8010"/>
                </a:cubicBezTo>
                <a:cubicBezTo>
                  <a:pt x="6289" y="8010"/>
                  <a:pt x="6661" y="8052"/>
                  <a:pt x="7026" y="8137"/>
                </a:cubicBezTo>
                <a:cubicBezTo>
                  <a:pt x="7040" y="8140"/>
                  <a:pt x="7054" y="8142"/>
                  <a:pt x="7068" y="8142"/>
                </a:cubicBezTo>
                <a:cubicBezTo>
                  <a:pt x="7162" y="8142"/>
                  <a:pt x="7255" y="8077"/>
                  <a:pt x="7276" y="7994"/>
                </a:cubicBezTo>
                <a:cubicBezTo>
                  <a:pt x="7311" y="7863"/>
                  <a:pt x="7240" y="7768"/>
                  <a:pt x="7133" y="7732"/>
                </a:cubicBezTo>
                <a:cubicBezTo>
                  <a:pt x="6738" y="7641"/>
                  <a:pt x="6337" y="7596"/>
                  <a:pt x="5936" y="7596"/>
                </a:cubicBezTo>
                <a:cubicBezTo>
                  <a:pt x="5238" y="7596"/>
                  <a:pt x="4541" y="7734"/>
                  <a:pt x="3882" y="8006"/>
                </a:cubicBezTo>
                <a:cubicBezTo>
                  <a:pt x="3966" y="7220"/>
                  <a:pt x="3990" y="6411"/>
                  <a:pt x="3966" y="5613"/>
                </a:cubicBezTo>
                <a:lnTo>
                  <a:pt x="3906" y="4041"/>
                </a:lnTo>
                <a:cubicBezTo>
                  <a:pt x="4085" y="4017"/>
                  <a:pt x="4263" y="3958"/>
                  <a:pt x="4406" y="3863"/>
                </a:cubicBezTo>
                <a:lnTo>
                  <a:pt x="4561" y="4017"/>
                </a:lnTo>
                <a:cubicBezTo>
                  <a:pt x="4726" y="4176"/>
                  <a:pt x="4938" y="4254"/>
                  <a:pt x="5153" y="4254"/>
                </a:cubicBezTo>
                <a:cubicBezTo>
                  <a:pt x="5341" y="4254"/>
                  <a:pt x="5531" y="4194"/>
                  <a:pt x="5692" y="4077"/>
                </a:cubicBezTo>
                <a:lnTo>
                  <a:pt x="6668" y="3327"/>
                </a:lnTo>
                <a:cubicBezTo>
                  <a:pt x="6990" y="3089"/>
                  <a:pt x="7169" y="2755"/>
                  <a:pt x="7180" y="2363"/>
                </a:cubicBezTo>
                <a:cubicBezTo>
                  <a:pt x="7192" y="1982"/>
                  <a:pt x="7049" y="1624"/>
                  <a:pt x="6764" y="1351"/>
                </a:cubicBezTo>
                <a:lnTo>
                  <a:pt x="5776" y="458"/>
                </a:lnTo>
                <a:cubicBezTo>
                  <a:pt x="5449" y="152"/>
                  <a:pt x="5033" y="0"/>
                  <a:pt x="4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8"/>
          <p:cNvSpPr/>
          <p:nvPr/>
        </p:nvSpPr>
        <p:spPr>
          <a:xfrm>
            <a:off x="1888483" y="1497762"/>
            <a:ext cx="295486" cy="160957"/>
          </a:xfrm>
          <a:custGeom>
            <a:avLst/>
            <a:gdLst/>
            <a:ahLst/>
            <a:cxnLst/>
            <a:rect l="l" t="t" r="r" b="b"/>
            <a:pathLst>
              <a:path w="11002" h="5993" extrusionOk="0">
                <a:moveTo>
                  <a:pt x="798" y="0"/>
                </a:moveTo>
                <a:cubicBezTo>
                  <a:pt x="714" y="0"/>
                  <a:pt x="633" y="60"/>
                  <a:pt x="596" y="134"/>
                </a:cubicBezTo>
                <a:lnTo>
                  <a:pt x="132" y="1432"/>
                </a:lnTo>
                <a:cubicBezTo>
                  <a:pt x="1" y="1789"/>
                  <a:pt x="1" y="2182"/>
                  <a:pt x="132" y="2551"/>
                </a:cubicBezTo>
                <a:cubicBezTo>
                  <a:pt x="251" y="2909"/>
                  <a:pt x="513" y="3218"/>
                  <a:pt x="822" y="3409"/>
                </a:cubicBezTo>
                <a:lnTo>
                  <a:pt x="3453" y="5064"/>
                </a:lnTo>
                <a:cubicBezTo>
                  <a:pt x="4442" y="5671"/>
                  <a:pt x="5549" y="5992"/>
                  <a:pt x="6680" y="5992"/>
                </a:cubicBezTo>
                <a:cubicBezTo>
                  <a:pt x="7561" y="5992"/>
                  <a:pt x="8454" y="5790"/>
                  <a:pt x="9276" y="5409"/>
                </a:cubicBezTo>
                <a:cubicBezTo>
                  <a:pt x="9692" y="5778"/>
                  <a:pt x="10228" y="5992"/>
                  <a:pt x="10776" y="5992"/>
                </a:cubicBezTo>
                <a:lnTo>
                  <a:pt x="10788" y="5992"/>
                </a:lnTo>
                <a:cubicBezTo>
                  <a:pt x="10907" y="5992"/>
                  <a:pt x="11002" y="5897"/>
                  <a:pt x="11002" y="5778"/>
                </a:cubicBezTo>
                <a:cubicBezTo>
                  <a:pt x="11002" y="5659"/>
                  <a:pt x="10907" y="5576"/>
                  <a:pt x="10788" y="5576"/>
                </a:cubicBezTo>
                <a:lnTo>
                  <a:pt x="10776" y="5576"/>
                </a:lnTo>
                <a:cubicBezTo>
                  <a:pt x="10371" y="5576"/>
                  <a:pt x="9990" y="5433"/>
                  <a:pt x="9680" y="5195"/>
                </a:cubicBezTo>
                <a:cubicBezTo>
                  <a:pt x="9692" y="5195"/>
                  <a:pt x="9704" y="5183"/>
                  <a:pt x="9716" y="5183"/>
                </a:cubicBezTo>
                <a:cubicBezTo>
                  <a:pt x="9823" y="5123"/>
                  <a:pt x="9859" y="5004"/>
                  <a:pt x="9799" y="4897"/>
                </a:cubicBezTo>
                <a:cubicBezTo>
                  <a:pt x="9760" y="4833"/>
                  <a:pt x="9694" y="4796"/>
                  <a:pt x="9622" y="4796"/>
                </a:cubicBezTo>
                <a:cubicBezTo>
                  <a:pt x="9586" y="4796"/>
                  <a:pt x="9549" y="4806"/>
                  <a:pt x="9514" y="4825"/>
                </a:cubicBezTo>
                <a:cubicBezTo>
                  <a:pt x="8633" y="5326"/>
                  <a:pt x="7668" y="5587"/>
                  <a:pt x="6680" y="5587"/>
                </a:cubicBezTo>
                <a:cubicBezTo>
                  <a:pt x="5644" y="5587"/>
                  <a:pt x="4596" y="5302"/>
                  <a:pt x="3680" y="4718"/>
                </a:cubicBezTo>
                <a:lnTo>
                  <a:pt x="1048" y="3075"/>
                </a:lnTo>
                <a:cubicBezTo>
                  <a:pt x="548" y="2754"/>
                  <a:pt x="334" y="2135"/>
                  <a:pt x="525" y="1587"/>
                </a:cubicBezTo>
                <a:lnTo>
                  <a:pt x="989" y="289"/>
                </a:lnTo>
                <a:cubicBezTo>
                  <a:pt x="1025" y="182"/>
                  <a:pt x="965" y="63"/>
                  <a:pt x="870" y="15"/>
                </a:cubicBezTo>
                <a:cubicBezTo>
                  <a:pt x="846" y="5"/>
                  <a:pt x="822"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8"/>
          <p:cNvSpPr/>
          <p:nvPr/>
        </p:nvSpPr>
        <p:spPr>
          <a:xfrm>
            <a:off x="2117447" y="1473053"/>
            <a:ext cx="72945" cy="60322"/>
          </a:xfrm>
          <a:custGeom>
            <a:avLst/>
            <a:gdLst/>
            <a:ahLst/>
            <a:cxnLst/>
            <a:rect l="l" t="t" r="r" b="b"/>
            <a:pathLst>
              <a:path w="2716" h="2246" extrusionOk="0">
                <a:moveTo>
                  <a:pt x="2484" y="0"/>
                </a:moveTo>
                <a:cubicBezTo>
                  <a:pt x="2457" y="0"/>
                  <a:pt x="2431" y="6"/>
                  <a:pt x="2406" y="19"/>
                </a:cubicBezTo>
                <a:cubicBezTo>
                  <a:pt x="1786" y="281"/>
                  <a:pt x="1298" y="733"/>
                  <a:pt x="953" y="1293"/>
                </a:cubicBezTo>
                <a:lnTo>
                  <a:pt x="953" y="1316"/>
                </a:lnTo>
                <a:cubicBezTo>
                  <a:pt x="751" y="1185"/>
                  <a:pt x="536" y="1078"/>
                  <a:pt x="322" y="983"/>
                </a:cubicBezTo>
                <a:cubicBezTo>
                  <a:pt x="294" y="970"/>
                  <a:pt x="265" y="965"/>
                  <a:pt x="236" y="965"/>
                </a:cubicBezTo>
                <a:cubicBezTo>
                  <a:pt x="157" y="965"/>
                  <a:pt x="83" y="1011"/>
                  <a:pt x="48" y="1090"/>
                </a:cubicBezTo>
                <a:cubicBezTo>
                  <a:pt x="1" y="1185"/>
                  <a:pt x="48" y="1316"/>
                  <a:pt x="155" y="1352"/>
                </a:cubicBezTo>
                <a:cubicBezTo>
                  <a:pt x="477" y="1495"/>
                  <a:pt x="774" y="1674"/>
                  <a:pt x="1060" y="1876"/>
                </a:cubicBezTo>
                <a:lnTo>
                  <a:pt x="1513" y="2209"/>
                </a:lnTo>
                <a:cubicBezTo>
                  <a:pt x="1536" y="2233"/>
                  <a:pt x="1584" y="2245"/>
                  <a:pt x="1632" y="2245"/>
                </a:cubicBezTo>
                <a:cubicBezTo>
                  <a:pt x="1691" y="2245"/>
                  <a:pt x="1763" y="2221"/>
                  <a:pt x="1786" y="2162"/>
                </a:cubicBezTo>
                <a:cubicBezTo>
                  <a:pt x="1870" y="2066"/>
                  <a:pt x="1834" y="1935"/>
                  <a:pt x="1751" y="1876"/>
                </a:cubicBezTo>
                <a:lnTo>
                  <a:pt x="1298" y="1554"/>
                </a:lnTo>
                <a:lnTo>
                  <a:pt x="1310" y="1531"/>
                </a:lnTo>
                <a:cubicBezTo>
                  <a:pt x="1608" y="1043"/>
                  <a:pt x="2060" y="662"/>
                  <a:pt x="2584" y="423"/>
                </a:cubicBezTo>
                <a:cubicBezTo>
                  <a:pt x="2668" y="340"/>
                  <a:pt x="2715" y="221"/>
                  <a:pt x="2668" y="126"/>
                </a:cubicBezTo>
                <a:cubicBezTo>
                  <a:pt x="2632" y="47"/>
                  <a:pt x="2558" y="0"/>
                  <a:pt x="2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8"/>
          <p:cNvSpPr/>
          <p:nvPr/>
        </p:nvSpPr>
        <p:spPr>
          <a:xfrm>
            <a:off x="2036874" y="1520028"/>
            <a:ext cx="67493" cy="21003"/>
          </a:xfrm>
          <a:custGeom>
            <a:avLst/>
            <a:gdLst/>
            <a:ahLst/>
            <a:cxnLst/>
            <a:rect l="l" t="t" r="r" b="b"/>
            <a:pathLst>
              <a:path w="2513" h="782" extrusionOk="0">
                <a:moveTo>
                  <a:pt x="1465" y="1"/>
                </a:moveTo>
                <a:cubicBezTo>
                  <a:pt x="1045" y="1"/>
                  <a:pt x="627" y="108"/>
                  <a:pt x="250" y="317"/>
                </a:cubicBezTo>
                <a:lnTo>
                  <a:pt x="131" y="401"/>
                </a:lnTo>
                <a:cubicBezTo>
                  <a:pt x="24" y="460"/>
                  <a:pt x="0" y="579"/>
                  <a:pt x="36" y="675"/>
                </a:cubicBezTo>
                <a:cubicBezTo>
                  <a:pt x="83" y="758"/>
                  <a:pt x="143" y="782"/>
                  <a:pt x="214" y="782"/>
                </a:cubicBezTo>
                <a:cubicBezTo>
                  <a:pt x="250" y="782"/>
                  <a:pt x="298" y="770"/>
                  <a:pt x="322" y="758"/>
                </a:cubicBezTo>
                <a:lnTo>
                  <a:pt x="441" y="675"/>
                </a:lnTo>
                <a:cubicBezTo>
                  <a:pt x="753" y="501"/>
                  <a:pt x="1103" y="416"/>
                  <a:pt x="1455" y="416"/>
                </a:cubicBezTo>
                <a:cubicBezTo>
                  <a:pt x="1707" y="416"/>
                  <a:pt x="1960" y="459"/>
                  <a:pt x="2203" y="544"/>
                </a:cubicBezTo>
                <a:cubicBezTo>
                  <a:pt x="2225" y="555"/>
                  <a:pt x="2249" y="560"/>
                  <a:pt x="2274" y="560"/>
                </a:cubicBezTo>
                <a:cubicBezTo>
                  <a:pt x="2351" y="560"/>
                  <a:pt x="2428" y="506"/>
                  <a:pt x="2465" y="425"/>
                </a:cubicBezTo>
                <a:cubicBezTo>
                  <a:pt x="2512" y="317"/>
                  <a:pt x="2453" y="198"/>
                  <a:pt x="2346" y="163"/>
                </a:cubicBezTo>
                <a:cubicBezTo>
                  <a:pt x="2060" y="54"/>
                  <a:pt x="1762" y="1"/>
                  <a:pt x="1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8"/>
          <p:cNvSpPr/>
          <p:nvPr/>
        </p:nvSpPr>
        <p:spPr>
          <a:xfrm>
            <a:off x="2100822" y="1363527"/>
            <a:ext cx="78692" cy="89247"/>
          </a:xfrm>
          <a:custGeom>
            <a:avLst/>
            <a:gdLst/>
            <a:ahLst/>
            <a:cxnLst/>
            <a:rect l="l" t="t" r="r" b="b"/>
            <a:pathLst>
              <a:path w="2930" h="3323" extrusionOk="0">
                <a:moveTo>
                  <a:pt x="1465" y="1"/>
                </a:moveTo>
                <a:cubicBezTo>
                  <a:pt x="1382" y="1"/>
                  <a:pt x="1286" y="48"/>
                  <a:pt x="1227" y="108"/>
                </a:cubicBezTo>
                <a:lnTo>
                  <a:pt x="96" y="1394"/>
                </a:lnTo>
                <a:cubicBezTo>
                  <a:pt x="12" y="1501"/>
                  <a:pt x="0" y="1644"/>
                  <a:pt x="60" y="1739"/>
                </a:cubicBezTo>
                <a:cubicBezTo>
                  <a:pt x="108" y="1858"/>
                  <a:pt x="227" y="1918"/>
                  <a:pt x="346" y="1918"/>
                </a:cubicBezTo>
                <a:lnTo>
                  <a:pt x="715" y="1918"/>
                </a:lnTo>
                <a:lnTo>
                  <a:pt x="715" y="3108"/>
                </a:lnTo>
                <a:cubicBezTo>
                  <a:pt x="715" y="3227"/>
                  <a:pt x="798" y="3323"/>
                  <a:pt x="917" y="3323"/>
                </a:cubicBezTo>
                <a:cubicBezTo>
                  <a:pt x="1036" y="3323"/>
                  <a:pt x="1131" y="3227"/>
                  <a:pt x="1131" y="3108"/>
                </a:cubicBezTo>
                <a:lnTo>
                  <a:pt x="1131" y="1834"/>
                </a:lnTo>
                <a:cubicBezTo>
                  <a:pt x="1131" y="1656"/>
                  <a:pt x="1001" y="1525"/>
                  <a:pt x="810" y="1525"/>
                </a:cubicBezTo>
                <a:lnTo>
                  <a:pt x="560" y="1525"/>
                </a:lnTo>
                <a:lnTo>
                  <a:pt x="1477" y="477"/>
                </a:lnTo>
                <a:lnTo>
                  <a:pt x="2382" y="1525"/>
                </a:lnTo>
                <a:lnTo>
                  <a:pt x="2132" y="1525"/>
                </a:lnTo>
                <a:cubicBezTo>
                  <a:pt x="1953" y="1525"/>
                  <a:pt x="1810" y="1656"/>
                  <a:pt x="1810" y="1834"/>
                </a:cubicBezTo>
                <a:lnTo>
                  <a:pt x="1810" y="3108"/>
                </a:lnTo>
                <a:cubicBezTo>
                  <a:pt x="1810" y="3227"/>
                  <a:pt x="1905" y="3323"/>
                  <a:pt x="2024" y="3323"/>
                </a:cubicBezTo>
                <a:cubicBezTo>
                  <a:pt x="2144" y="3323"/>
                  <a:pt x="2227" y="3227"/>
                  <a:pt x="2227" y="3108"/>
                </a:cubicBezTo>
                <a:lnTo>
                  <a:pt x="2227" y="1918"/>
                </a:lnTo>
                <a:lnTo>
                  <a:pt x="2596" y="1918"/>
                </a:lnTo>
                <a:cubicBezTo>
                  <a:pt x="2715" y="1918"/>
                  <a:pt x="2834" y="1846"/>
                  <a:pt x="2882" y="1739"/>
                </a:cubicBezTo>
                <a:cubicBezTo>
                  <a:pt x="2929" y="1620"/>
                  <a:pt x="2917" y="1501"/>
                  <a:pt x="2834" y="1394"/>
                </a:cubicBezTo>
                <a:lnTo>
                  <a:pt x="1703" y="108"/>
                </a:lnTo>
                <a:cubicBezTo>
                  <a:pt x="1643" y="37"/>
                  <a:pt x="1560" y="1"/>
                  <a:pt x="1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8"/>
          <p:cNvSpPr/>
          <p:nvPr/>
        </p:nvSpPr>
        <p:spPr>
          <a:xfrm>
            <a:off x="2033973" y="1407976"/>
            <a:ext cx="68460" cy="73267"/>
          </a:xfrm>
          <a:custGeom>
            <a:avLst/>
            <a:gdLst/>
            <a:ahLst/>
            <a:cxnLst/>
            <a:rect l="l" t="t" r="r" b="b"/>
            <a:pathLst>
              <a:path w="2549" h="2728" extrusionOk="0">
                <a:moveTo>
                  <a:pt x="1263" y="1"/>
                </a:moveTo>
                <a:cubicBezTo>
                  <a:pt x="1192" y="1"/>
                  <a:pt x="1132" y="25"/>
                  <a:pt x="1084" y="72"/>
                </a:cubicBezTo>
                <a:lnTo>
                  <a:pt x="72" y="1239"/>
                </a:lnTo>
                <a:cubicBezTo>
                  <a:pt x="13" y="1310"/>
                  <a:pt x="1" y="1394"/>
                  <a:pt x="25" y="1489"/>
                </a:cubicBezTo>
                <a:cubicBezTo>
                  <a:pt x="72" y="1572"/>
                  <a:pt x="144" y="1620"/>
                  <a:pt x="251" y="1620"/>
                </a:cubicBezTo>
                <a:lnTo>
                  <a:pt x="620" y="1620"/>
                </a:lnTo>
                <a:lnTo>
                  <a:pt x="620" y="2513"/>
                </a:lnTo>
                <a:cubicBezTo>
                  <a:pt x="620" y="2632"/>
                  <a:pt x="715" y="2727"/>
                  <a:pt x="834" y="2727"/>
                </a:cubicBezTo>
                <a:cubicBezTo>
                  <a:pt x="953" y="2727"/>
                  <a:pt x="1037" y="2632"/>
                  <a:pt x="1037" y="2513"/>
                </a:cubicBezTo>
                <a:lnTo>
                  <a:pt x="1037" y="1441"/>
                </a:lnTo>
                <a:cubicBezTo>
                  <a:pt x="1037" y="1310"/>
                  <a:pt x="942" y="1203"/>
                  <a:pt x="799" y="1203"/>
                </a:cubicBezTo>
                <a:lnTo>
                  <a:pt x="644" y="1203"/>
                </a:lnTo>
                <a:lnTo>
                  <a:pt x="1263" y="489"/>
                </a:lnTo>
                <a:lnTo>
                  <a:pt x="1894" y="1203"/>
                </a:lnTo>
                <a:lnTo>
                  <a:pt x="1727" y="1203"/>
                </a:lnTo>
                <a:cubicBezTo>
                  <a:pt x="1596" y="1203"/>
                  <a:pt x="1489" y="1310"/>
                  <a:pt x="1489" y="1441"/>
                </a:cubicBezTo>
                <a:lnTo>
                  <a:pt x="1489" y="2513"/>
                </a:lnTo>
                <a:cubicBezTo>
                  <a:pt x="1489" y="2632"/>
                  <a:pt x="1585" y="2727"/>
                  <a:pt x="1704" y="2727"/>
                </a:cubicBezTo>
                <a:cubicBezTo>
                  <a:pt x="1823" y="2727"/>
                  <a:pt x="1906" y="2632"/>
                  <a:pt x="1906" y="2513"/>
                </a:cubicBezTo>
                <a:lnTo>
                  <a:pt x="1906" y="1620"/>
                </a:lnTo>
                <a:lnTo>
                  <a:pt x="2275" y="1620"/>
                </a:lnTo>
                <a:cubicBezTo>
                  <a:pt x="2370" y="1620"/>
                  <a:pt x="2454" y="1561"/>
                  <a:pt x="2501" y="1489"/>
                </a:cubicBezTo>
                <a:cubicBezTo>
                  <a:pt x="2549" y="1394"/>
                  <a:pt x="2525" y="1310"/>
                  <a:pt x="2454" y="1239"/>
                </a:cubicBezTo>
                <a:lnTo>
                  <a:pt x="1442" y="72"/>
                </a:lnTo>
                <a:cubicBezTo>
                  <a:pt x="1394" y="25"/>
                  <a:pt x="1334" y="1"/>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8"/>
          <p:cNvSpPr/>
          <p:nvPr/>
        </p:nvSpPr>
        <p:spPr>
          <a:xfrm>
            <a:off x="1128377" y="1928444"/>
            <a:ext cx="375119" cy="373319"/>
          </a:xfrm>
          <a:custGeom>
            <a:avLst/>
            <a:gdLst/>
            <a:ahLst/>
            <a:cxnLst/>
            <a:rect l="l" t="t" r="r" b="b"/>
            <a:pathLst>
              <a:path w="13967" h="13900" extrusionOk="0">
                <a:moveTo>
                  <a:pt x="11204" y="0"/>
                </a:moveTo>
                <a:cubicBezTo>
                  <a:pt x="11156" y="0"/>
                  <a:pt x="11108" y="18"/>
                  <a:pt x="11073" y="52"/>
                </a:cubicBezTo>
                <a:lnTo>
                  <a:pt x="10478" y="600"/>
                </a:lnTo>
                <a:cubicBezTo>
                  <a:pt x="10347" y="707"/>
                  <a:pt x="10311" y="838"/>
                  <a:pt x="10323" y="993"/>
                </a:cubicBezTo>
                <a:lnTo>
                  <a:pt x="9656" y="1600"/>
                </a:lnTo>
                <a:cubicBezTo>
                  <a:pt x="9061" y="1731"/>
                  <a:pt x="8513" y="2017"/>
                  <a:pt x="8061" y="2434"/>
                </a:cubicBezTo>
                <a:lnTo>
                  <a:pt x="7180" y="3243"/>
                </a:lnTo>
                <a:lnTo>
                  <a:pt x="6263" y="2362"/>
                </a:lnTo>
                <a:cubicBezTo>
                  <a:pt x="5918" y="2041"/>
                  <a:pt x="5489" y="1815"/>
                  <a:pt x="5025" y="1743"/>
                </a:cubicBezTo>
                <a:lnTo>
                  <a:pt x="4370" y="1636"/>
                </a:lnTo>
                <a:lnTo>
                  <a:pt x="3763" y="1041"/>
                </a:lnTo>
                <a:cubicBezTo>
                  <a:pt x="3775" y="910"/>
                  <a:pt x="3727" y="755"/>
                  <a:pt x="3620" y="648"/>
                </a:cubicBezTo>
                <a:lnTo>
                  <a:pt x="3048" y="88"/>
                </a:lnTo>
                <a:cubicBezTo>
                  <a:pt x="3007" y="52"/>
                  <a:pt x="2953" y="35"/>
                  <a:pt x="2901" y="35"/>
                </a:cubicBezTo>
                <a:cubicBezTo>
                  <a:pt x="2849" y="35"/>
                  <a:pt x="2798" y="52"/>
                  <a:pt x="2763" y="88"/>
                </a:cubicBezTo>
                <a:cubicBezTo>
                  <a:pt x="2691" y="160"/>
                  <a:pt x="2691" y="291"/>
                  <a:pt x="2763" y="362"/>
                </a:cubicBezTo>
                <a:lnTo>
                  <a:pt x="3346" y="933"/>
                </a:lnTo>
                <a:cubicBezTo>
                  <a:pt x="3370" y="957"/>
                  <a:pt x="3370" y="993"/>
                  <a:pt x="3346" y="1029"/>
                </a:cubicBezTo>
                <a:lnTo>
                  <a:pt x="1024" y="3350"/>
                </a:lnTo>
                <a:cubicBezTo>
                  <a:pt x="1013" y="3362"/>
                  <a:pt x="989" y="3362"/>
                  <a:pt x="977" y="3362"/>
                </a:cubicBezTo>
                <a:cubicBezTo>
                  <a:pt x="965" y="3362"/>
                  <a:pt x="953" y="3362"/>
                  <a:pt x="929" y="3350"/>
                </a:cubicBezTo>
                <a:lnTo>
                  <a:pt x="358" y="2779"/>
                </a:lnTo>
                <a:cubicBezTo>
                  <a:pt x="316" y="2743"/>
                  <a:pt x="262" y="2725"/>
                  <a:pt x="210" y="2725"/>
                </a:cubicBezTo>
                <a:cubicBezTo>
                  <a:pt x="158" y="2725"/>
                  <a:pt x="108" y="2743"/>
                  <a:pt x="72" y="2779"/>
                </a:cubicBezTo>
                <a:cubicBezTo>
                  <a:pt x="0" y="2850"/>
                  <a:pt x="0" y="2993"/>
                  <a:pt x="72" y="3065"/>
                </a:cubicBezTo>
                <a:lnTo>
                  <a:pt x="655" y="3624"/>
                </a:lnTo>
                <a:cubicBezTo>
                  <a:pt x="739" y="3720"/>
                  <a:pt x="858" y="3755"/>
                  <a:pt x="977" y="3755"/>
                </a:cubicBezTo>
                <a:lnTo>
                  <a:pt x="1048" y="3755"/>
                </a:lnTo>
                <a:lnTo>
                  <a:pt x="1703" y="4386"/>
                </a:lnTo>
                <a:cubicBezTo>
                  <a:pt x="1882" y="4970"/>
                  <a:pt x="2203" y="5505"/>
                  <a:pt x="2644" y="5934"/>
                </a:cubicBezTo>
                <a:lnTo>
                  <a:pt x="3072" y="6351"/>
                </a:lnTo>
                <a:cubicBezTo>
                  <a:pt x="3120" y="6398"/>
                  <a:pt x="3168" y="6410"/>
                  <a:pt x="3227" y="6410"/>
                </a:cubicBezTo>
                <a:cubicBezTo>
                  <a:pt x="3287" y="6410"/>
                  <a:pt x="3334" y="6398"/>
                  <a:pt x="3370" y="6351"/>
                </a:cubicBezTo>
                <a:cubicBezTo>
                  <a:pt x="3453" y="6279"/>
                  <a:pt x="3453" y="6137"/>
                  <a:pt x="3370" y="6065"/>
                </a:cubicBezTo>
                <a:lnTo>
                  <a:pt x="2941" y="5648"/>
                </a:lnTo>
                <a:cubicBezTo>
                  <a:pt x="2537" y="5267"/>
                  <a:pt x="2263" y="4779"/>
                  <a:pt x="2108" y="4232"/>
                </a:cubicBezTo>
                <a:cubicBezTo>
                  <a:pt x="2096" y="4208"/>
                  <a:pt x="2084" y="4184"/>
                  <a:pt x="2048" y="4148"/>
                </a:cubicBezTo>
                <a:lnTo>
                  <a:pt x="1429" y="3553"/>
                </a:lnTo>
                <a:lnTo>
                  <a:pt x="3525" y="1374"/>
                </a:lnTo>
                <a:lnTo>
                  <a:pt x="4120" y="1946"/>
                </a:lnTo>
                <a:cubicBezTo>
                  <a:pt x="4144" y="1969"/>
                  <a:pt x="4191" y="1993"/>
                  <a:pt x="4227" y="2005"/>
                </a:cubicBezTo>
                <a:lnTo>
                  <a:pt x="4942" y="2124"/>
                </a:lnTo>
                <a:cubicBezTo>
                  <a:pt x="5323" y="2184"/>
                  <a:pt x="5680" y="2362"/>
                  <a:pt x="5966" y="2648"/>
                </a:cubicBezTo>
                <a:lnTo>
                  <a:pt x="7120" y="3755"/>
                </a:lnTo>
                <a:cubicBezTo>
                  <a:pt x="7239" y="3874"/>
                  <a:pt x="7239" y="4053"/>
                  <a:pt x="7120" y="4172"/>
                </a:cubicBezTo>
                <a:cubicBezTo>
                  <a:pt x="7065" y="4235"/>
                  <a:pt x="6985" y="4265"/>
                  <a:pt x="6907" y="4265"/>
                </a:cubicBezTo>
                <a:cubicBezTo>
                  <a:pt x="6851" y="4265"/>
                  <a:pt x="6796" y="4249"/>
                  <a:pt x="6751" y="4220"/>
                </a:cubicBezTo>
                <a:lnTo>
                  <a:pt x="6204" y="3696"/>
                </a:lnTo>
                <a:cubicBezTo>
                  <a:pt x="6168" y="3660"/>
                  <a:pt x="6114" y="3642"/>
                  <a:pt x="6061" y="3642"/>
                </a:cubicBezTo>
                <a:cubicBezTo>
                  <a:pt x="6007" y="3642"/>
                  <a:pt x="5954" y="3660"/>
                  <a:pt x="5918" y="3696"/>
                </a:cubicBezTo>
                <a:cubicBezTo>
                  <a:pt x="5846" y="3779"/>
                  <a:pt x="5846" y="3910"/>
                  <a:pt x="5918" y="3981"/>
                </a:cubicBezTo>
                <a:lnTo>
                  <a:pt x="7918" y="5898"/>
                </a:lnTo>
                <a:cubicBezTo>
                  <a:pt x="7978" y="5946"/>
                  <a:pt x="7990" y="6017"/>
                  <a:pt x="7990" y="6101"/>
                </a:cubicBezTo>
                <a:cubicBezTo>
                  <a:pt x="7942" y="6101"/>
                  <a:pt x="7918" y="6077"/>
                  <a:pt x="7871" y="6077"/>
                </a:cubicBezTo>
                <a:cubicBezTo>
                  <a:pt x="7775" y="6077"/>
                  <a:pt x="7692" y="6101"/>
                  <a:pt x="7620" y="6125"/>
                </a:cubicBezTo>
                <a:cubicBezTo>
                  <a:pt x="7597" y="5958"/>
                  <a:pt x="7537" y="5815"/>
                  <a:pt x="7418" y="5708"/>
                </a:cubicBezTo>
                <a:cubicBezTo>
                  <a:pt x="7299" y="5589"/>
                  <a:pt x="7120" y="5517"/>
                  <a:pt x="6942" y="5517"/>
                </a:cubicBezTo>
                <a:cubicBezTo>
                  <a:pt x="6882" y="5517"/>
                  <a:pt x="6847" y="5517"/>
                  <a:pt x="6787" y="5529"/>
                </a:cubicBezTo>
                <a:lnTo>
                  <a:pt x="6049" y="4827"/>
                </a:lnTo>
                <a:cubicBezTo>
                  <a:pt x="6013" y="4791"/>
                  <a:pt x="5963" y="4773"/>
                  <a:pt x="5912" y="4773"/>
                </a:cubicBezTo>
                <a:cubicBezTo>
                  <a:pt x="5861" y="4773"/>
                  <a:pt x="5811" y="4791"/>
                  <a:pt x="5775" y="4827"/>
                </a:cubicBezTo>
                <a:cubicBezTo>
                  <a:pt x="5692" y="4910"/>
                  <a:pt x="5692" y="5041"/>
                  <a:pt x="5775" y="5113"/>
                </a:cubicBezTo>
                <a:lnTo>
                  <a:pt x="6430" y="5756"/>
                </a:lnTo>
                <a:cubicBezTo>
                  <a:pt x="6370" y="5827"/>
                  <a:pt x="6335" y="5898"/>
                  <a:pt x="6311" y="5982"/>
                </a:cubicBezTo>
                <a:cubicBezTo>
                  <a:pt x="6216" y="5934"/>
                  <a:pt x="6132" y="5922"/>
                  <a:pt x="6025" y="5922"/>
                </a:cubicBezTo>
                <a:cubicBezTo>
                  <a:pt x="5977" y="5922"/>
                  <a:pt x="5918" y="5922"/>
                  <a:pt x="5870" y="5934"/>
                </a:cubicBezTo>
                <a:lnTo>
                  <a:pt x="5418" y="5482"/>
                </a:lnTo>
                <a:cubicBezTo>
                  <a:pt x="5376" y="5446"/>
                  <a:pt x="5323" y="5428"/>
                  <a:pt x="5270" y="5428"/>
                </a:cubicBezTo>
                <a:cubicBezTo>
                  <a:pt x="5218" y="5428"/>
                  <a:pt x="5168" y="5446"/>
                  <a:pt x="5132" y="5482"/>
                </a:cubicBezTo>
                <a:cubicBezTo>
                  <a:pt x="5061" y="5565"/>
                  <a:pt x="5061" y="5696"/>
                  <a:pt x="5132" y="5767"/>
                </a:cubicBezTo>
                <a:lnTo>
                  <a:pt x="5513" y="6137"/>
                </a:lnTo>
                <a:cubicBezTo>
                  <a:pt x="5418" y="6256"/>
                  <a:pt x="5370" y="6410"/>
                  <a:pt x="5370" y="6577"/>
                </a:cubicBezTo>
                <a:lnTo>
                  <a:pt x="5370" y="6708"/>
                </a:lnTo>
                <a:lnTo>
                  <a:pt x="4787" y="6137"/>
                </a:lnTo>
                <a:cubicBezTo>
                  <a:pt x="4751" y="6101"/>
                  <a:pt x="4697" y="6083"/>
                  <a:pt x="4644" y="6083"/>
                </a:cubicBezTo>
                <a:cubicBezTo>
                  <a:pt x="4590" y="6083"/>
                  <a:pt x="4537" y="6101"/>
                  <a:pt x="4501" y="6137"/>
                </a:cubicBezTo>
                <a:cubicBezTo>
                  <a:pt x="4430" y="6220"/>
                  <a:pt x="4430" y="6351"/>
                  <a:pt x="4501" y="6422"/>
                </a:cubicBezTo>
                <a:lnTo>
                  <a:pt x="5370" y="7256"/>
                </a:lnTo>
                <a:lnTo>
                  <a:pt x="5370" y="7911"/>
                </a:lnTo>
                <a:cubicBezTo>
                  <a:pt x="5323" y="7899"/>
                  <a:pt x="5275" y="7887"/>
                  <a:pt x="5239" y="7839"/>
                </a:cubicBezTo>
                <a:lnTo>
                  <a:pt x="3977" y="6637"/>
                </a:lnTo>
                <a:cubicBezTo>
                  <a:pt x="3941" y="6595"/>
                  <a:pt x="3891" y="6574"/>
                  <a:pt x="3840" y="6574"/>
                </a:cubicBezTo>
                <a:cubicBezTo>
                  <a:pt x="3790" y="6574"/>
                  <a:pt x="3739" y="6595"/>
                  <a:pt x="3703" y="6637"/>
                </a:cubicBezTo>
                <a:cubicBezTo>
                  <a:pt x="3620" y="6708"/>
                  <a:pt x="3620" y="6839"/>
                  <a:pt x="3703" y="6910"/>
                </a:cubicBezTo>
                <a:lnTo>
                  <a:pt x="4787" y="7970"/>
                </a:lnTo>
                <a:cubicBezTo>
                  <a:pt x="4715" y="8006"/>
                  <a:pt x="4644" y="8065"/>
                  <a:pt x="4572" y="8125"/>
                </a:cubicBezTo>
                <a:cubicBezTo>
                  <a:pt x="4442" y="8256"/>
                  <a:pt x="4370" y="8434"/>
                  <a:pt x="4370" y="8613"/>
                </a:cubicBezTo>
                <a:lnTo>
                  <a:pt x="4370" y="10220"/>
                </a:lnTo>
                <a:cubicBezTo>
                  <a:pt x="4370" y="10697"/>
                  <a:pt x="4501" y="11161"/>
                  <a:pt x="4775" y="11542"/>
                </a:cubicBezTo>
                <a:lnTo>
                  <a:pt x="5144" y="12090"/>
                </a:lnTo>
                <a:lnTo>
                  <a:pt x="5144" y="12959"/>
                </a:lnTo>
                <a:lnTo>
                  <a:pt x="5096" y="13006"/>
                </a:lnTo>
                <a:cubicBezTo>
                  <a:pt x="5013" y="13090"/>
                  <a:pt x="4965" y="13209"/>
                  <a:pt x="4965" y="13328"/>
                </a:cubicBezTo>
                <a:lnTo>
                  <a:pt x="4965" y="13685"/>
                </a:lnTo>
                <a:cubicBezTo>
                  <a:pt x="4965" y="13804"/>
                  <a:pt x="5049" y="13899"/>
                  <a:pt x="5168" y="13899"/>
                </a:cubicBezTo>
                <a:cubicBezTo>
                  <a:pt x="5287" y="13899"/>
                  <a:pt x="5382" y="13804"/>
                  <a:pt x="5382" y="13685"/>
                </a:cubicBezTo>
                <a:lnTo>
                  <a:pt x="5382" y="13328"/>
                </a:lnTo>
                <a:cubicBezTo>
                  <a:pt x="5382" y="13316"/>
                  <a:pt x="5394" y="13304"/>
                  <a:pt x="5394" y="13280"/>
                </a:cubicBezTo>
                <a:cubicBezTo>
                  <a:pt x="5406" y="13268"/>
                  <a:pt x="5406" y="13268"/>
                  <a:pt x="5442" y="13268"/>
                </a:cubicBezTo>
                <a:lnTo>
                  <a:pt x="8716" y="13268"/>
                </a:lnTo>
                <a:cubicBezTo>
                  <a:pt x="8740" y="13268"/>
                  <a:pt x="8775" y="13304"/>
                  <a:pt x="8775" y="13328"/>
                </a:cubicBezTo>
                <a:lnTo>
                  <a:pt x="8775" y="13685"/>
                </a:lnTo>
                <a:cubicBezTo>
                  <a:pt x="8775" y="13804"/>
                  <a:pt x="8859" y="13899"/>
                  <a:pt x="8978" y="13899"/>
                </a:cubicBezTo>
                <a:cubicBezTo>
                  <a:pt x="9109" y="13899"/>
                  <a:pt x="9192" y="13804"/>
                  <a:pt x="9192" y="13685"/>
                </a:cubicBezTo>
                <a:lnTo>
                  <a:pt x="9192" y="13328"/>
                </a:lnTo>
                <a:cubicBezTo>
                  <a:pt x="9192" y="13185"/>
                  <a:pt x="9121" y="13042"/>
                  <a:pt x="9014" y="12959"/>
                </a:cubicBezTo>
                <a:lnTo>
                  <a:pt x="9014" y="12054"/>
                </a:lnTo>
                <a:cubicBezTo>
                  <a:pt x="9311" y="11518"/>
                  <a:pt x="9478" y="10923"/>
                  <a:pt x="9478" y="10304"/>
                </a:cubicBezTo>
                <a:lnTo>
                  <a:pt x="9478" y="10125"/>
                </a:lnTo>
                <a:cubicBezTo>
                  <a:pt x="9478" y="10006"/>
                  <a:pt x="9383" y="9923"/>
                  <a:pt x="9264" y="9923"/>
                </a:cubicBezTo>
                <a:cubicBezTo>
                  <a:pt x="9144" y="9923"/>
                  <a:pt x="9061" y="10006"/>
                  <a:pt x="9061" y="10125"/>
                </a:cubicBezTo>
                <a:lnTo>
                  <a:pt x="9061" y="10304"/>
                </a:lnTo>
                <a:cubicBezTo>
                  <a:pt x="9061" y="10863"/>
                  <a:pt x="8906" y="11411"/>
                  <a:pt x="8621" y="11887"/>
                </a:cubicBezTo>
                <a:cubicBezTo>
                  <a:pt x="8609" y="11911"/>
                  <a:pt x="8597" y="11959"/>
                  <a:pt x="8597" y="11994"/>
                </a:cubicBezTo>
                <a:lnTo>
                  <a:pt x="8597" y="12852"/>
                </a:lnTo>
                <a:lnTo>
                  <a:pt x="5573" y="12852"/>
                </a:lnTo>
                <a:lnTo>
                  <a:pt x="5573" y="12030"/>
                </a:lnTo>
                <a:cubicBezTo>
                  <a:pt x="5573" y="11994"/>
                  <a:pt x="5561" y="11959"/>
                  <a:pt x="5549" y="11911"/>
                </a:cubicBezTo>
                <a:lnTo>
                  <a:pt x="5132" y="11316"/>
                </a:lnTo>
                <a:cubicBezTo>
                  <a:pt x="4906" y="10994"/>
                  <a:pt x="4787" y="10625"/>
                  <a:pt x="4787" y="10232"/>
                </a:cubicBezTo>
                <a:lnTo>
                  <a:pt x="4787" y="8625"/>
                </a:lnTo>
                <a:cubicBezTo>
                  <a:pt x="4787" y="8553"/>
                  <a:pt x="4811" y="8482"/>
                  <a:pt x="4870" y="8423"/>
                </a:cubicBezTo>
                <a:cubicBezTo>
                  <a:pt x="4930" y="8363"/>
                  <a:pt x="5013" y="8327"/>
                  <a:pt x="5084" y="8327"/>
                </a:cubicBezTo>
                <a:cubicBezTo>
                  <a:pt x="5251" y="8327"/>
                  <a:pt x="5382" y="8458"/>
                  <a:pt x="5382" y="8625"/>
                </a:cubicBezTo>
                <a:lnTo>
                  <a:pt x="5382" y="9327"/>
                </a:lnTo>
                <a:cubicBezTo>
                  <a:pt x="5382" y="9446"/>
                  <a:pt x="5465" y="9530"/>
                  <a:pt x="5585" y="9530"/>
                </a:cubicBezTo>
                <a:cubicBezTo>
                  <a:pt x="5704" y="9530"/>
                  <a:pt x="5799" y="9446"/>
                  <a:pt x="5799" y="9327"/>
                </a:cubicBezTo>
                <a:lnTo>
                  <a:pt x="5799" y="8625"/>
                </a:lnTo>
                <a:lnTo>
                  <a:pt x="5799" y="6553"/>
                </a:lnTo>
                <a:cubicBezTo>
                  <a:pt x="5799" y="6482"/>
                  <a:pt x="5823" y="6422"/>
                  <a:pt x="5870" y="6375"/>
                </a:cubicBezTo>
                <a:cubicBezTo>
                  <a:pt x="5918" y="6339"/>
                  <a:pt x="5989" y="6303"/>
                  <a:pt x="6049" y="6303"/>
                </a:cubicBezTo>
                <a:cubicBezTo>
                  <a:pt x="6120" y="6303"/>
                  <a:pt x="6180" y="6339"/>
                  <a:pt x="6227" y="6375"/>
                </a:cubicBezTo>
                <a:cubicBezTo>
                  <a:pt x="6275" y="6422"/>
                  <a:pt x="6299" y="6494"/>
                  <a:pt x="6299" y="6553"/>
                </a:cubicBezTo>
                <a:lnTo>
                  <a:pt x="6299" y="8625"/>
                </a:lnTo>
                <a:cubicBezTo>
                  <a:pt x="6299" y="8744"/>
                  <a:pt x="6394" y="8839"/>
                  <a:pt x="6513" y="8839"/>
                </a:cubicBezTo>
                <a:cubicBezTo>
                  <a:pt x="6620" y="8839"/>
                  <a:pt x="6704" y="8756"/>
                  <a:pt x="6716" y="8661"/>
                </a:cubicBezTo>
                <a:lnTo>
                  <a:pt x="6716" y="8637"/>
                </a:lnTo>
                <a:lnTo>
                  <a:pt x="6716" y="6172"/>
                </a:lnTo>
                <a:cubicBezTo>
                  <a:pt x="6716" y="6101"/>
                  <a:pt x="6751" y="6041"/>
                  <a:pt x="6799" y="5994"/>
                </a:cubicBezTo>
                <a:cubicBezTo>
                  <a:pt x="6835" y="5946"/>
                  <a:pt x="6918" y="5922"/>
                  <a:pt x="6978" y="5922"/>
                </a:cubicBezTo>
                <a:cubicBezTo>
                  <a:pt x="7049" y="5922"/>
                  <a:pt x="7109" y="5946"/>
                  <a:pt x="7156" y="5994"/>
                </a:cubicBezTo>
                <a:cubicBezTo>
                  <a:pt x="7192" y="6041"/>
                  <a:pt x="7228" y="6113"/>
                  <a:pt x="7228" y="6172"/>
                </a:cubicBezTo>
                <a:lnTo>
                  <a:pt x="7228" y="8637"/>
                </a:lnTo>
                <a:cubicBezTo>
                  <a:pt x="7228" y="8756"/>
                  <a:pt x="7311" y="8851"/>
                  <a:pt x="7430" y="8851"/>
                </a:cubicBezTo>
                <a:cubicBezTo>
                  <a:pt x="7537" y="8851"/>
                  <a:pt x="7632" y="8780"/>
                  <a:pt x="7644" y="8673"/>
                </a:cubicBezTo>
                <a:lnTo>
                  <a:pt x="7644" y="8661"/>
                </a:lnTo>
                <a:lnTo>
                  <a:pt x="7644" y="6756"/>
                </a:lnTo>
                <a:cubicBezTo>
                  <a:pt x="7644" y="6672"/>
                  <a:pt x="7668" y="6613"/>
                  <a:pt x="7716" y="6577"/>
                </a:cubicBezTo>
                <a:cubicBezTo>
                  <a:pt x="7763" y="6529"/>
                  <a:pt x="7835" y="6494"/>
                  <a:pt x="7894" y="6494"/>
                </a:cubicBezTo>
                <a:cubicBezTo>
                  <a:pt x="8025" y="6494"/>
                  <a:pt x="8144" y="6613"/>
                  <a:pt x="8144" y="6756"/>
                </a:cubicBezTo>
                <a:lnTo>
                  <a:pt x="8144" y="8661"/>
                </a:lnTo>
                <a:cubicBezTo>
                  <a:pt x="8144" y="8780"/>
                  <a:pt x="8240" y="8863"/>
                  <a:pt x="8359" y="8863"/>
                </a:cubicBezTo>
                <a:cubicBezTo>
                  <a:pt x="8466" y="8863"/>
                  <a:pt x="8549" y="8792"/>
                  <a:pt x="8561" y="8684"/>
                </a:cubicBezTo>
                <a:lnTo>
                  <a:pt x="8561" y="8673"/>
                </a:lnTo>
                <a:lnTo>
                  <a:pt x="8561" y="7149"/>
                </a:lnTo>
                <a:cubicBezTo>
                  <a:pt x="8561" y="7018"/>
                  <a:pt x="8680" y="6899"/>
                  <a:pt x="8823" y="6899"/>
                </a:cubicBezTo>
                <a:cubicBezTo>
                  <a:pt x="8894" y="6899"/>
                  <a:pt x="8954" y="6934"/>
                  <a:pt x="9002" y="6970"/>
                </a:cubicBezTo>
                <a:cubicBezTo>
                  <a:pt x="9037" y="7018"/>
                  <a:pt x="9073" y="7089"/>
                  <a:pt x="9073" y="7149"/>
                </a:cubicBezTo>
                <a:lnTo>
                  <a:pt x="9073" y="9292"/>
                </a:lnTo>
                <a:cubicBezTo>
                  <a:pt x="9073" y="9411"/>
                  <a:pt x="9156" y="9506"/>
                  <a:pt x="9275" y="9506"/>
                </a:cubicBezTo>
                <a:cubicBezTo>
                  <a:pt x="9395" y="9506"/>
                  <a:pt x="9490" y="9411"/>
                  <a:pt x="9490" y="9292"/>
                </a:cubicBezTo>
                <a:lnTo>
                  <a:pt x="9490" y="7446"/>
                </a:lnTo>
                <a:cubicBezTo>
                  <a:pt x="9561" y="7482"/>
                  <a:pt x="9633" y="7494"/>
                  <a:pt x="9728" y="7506"/>
                </a:cubicBezTo>
                <a:lnTo>
                  <a:pt x="9752" y="7506"/>
                </a:lnTo>
                <a:cubicBezTo>
                  <a:pt x="9930" y="7506"/>
                  <a:pt x="10097" y="7446"/>
                  <a:pt x="10228" y="7327"/>
                </a:cubicBezTo>
                <a:lnTo>
                  <a:pt x="11419" y="6244"/>
                </a:lnTo>
                <a:cubicBezTo>
                  <a:pt x="11776" y="5934"/>
                  <a:pt x="12014" y="5517"/>
                  <a:pt x="12121" y="5053"/>
                </a:cubicBezTo>
                <a:lnTo>
                  <a:pt x="12276" y="4410"/>
                </a:lnTo>
                <a:lnTo>
                  <a:pt x="12907" y="3839"/>
                </a:lnTo>
                <a:lnTo>
                  <a:pt x="13002" y="3839"/>
                </a:lnTo>
                <a:cubicBezTo>
                  <a:pt x="13121" y="3839"/>
                  <a:pt x="13228" y="3791"/>
                  <a:pt x="13312" y="3720"/>
                </a:cubicBezTo>
                <a:lnTo>
                  <a:pt x="13907" y="3160"/>
                </a:lnTo>
                <a:cubicBezTo>
                  <a:pt x="13955" y="3077"/>
                  <a:pt x="13967" y="2946"/>
                  <a:pt x="13895" y="2874"/>
                </a:cubicBezTo>
                <a:cubicBezTo>
                  <a:pt x="13857" y="2823"/>
                  <a:pt x="13801" y="2799"/>
                  <a:pt x="13745" y="2799"/>
                </a:cubicBezTo>
                <a:cubicBezTo>
                  <a:pt x="13697" y="2799"/>
                  <a:pt x="13648" y="2817"/>
                  <a:pt x="13609" y="2850"/>
                </a:cubicBezTo>
                <a:lnTo>
                  <a:pt x="13014" y="3410"/>
                </a:lnTo>
                <a:cubicBezTo>
                  <a:pt x="13004" y="3420"/>
                  <a:pt x="12992" y="3424"/>
                  <a:pt x="12979" y="3424"/>
                </a:cubicBezTo>
                <a:cubicBezTo>
                  <a:pt x="12962" y="3424"/>
                  <a:pt x="12944" y="3417"/>
                  <a:pt x="12931" y="3410"/>
                </a:cubicBezTo>
                <a:lnTo>
                  <a:pt x="12478" y="2910"/>
                </a:lnTo>
                <a:cubicBezTo>
                  <a:pt x="12441" y="2867"/>
                  <a:pt x="12388" y="2846"/>
                  <a:pt x="12335" y="2846"/>
                </a:cubicBezTo>
                <a:cubicBezTo>
                  <a:pt x="12287" y="2846"/>
                  <a:pt x="12239" y="2864"/>
                  <a:pt x="12204" y="2898"/>
                </a:cubicBezTo>
                <a:cubicBezTo>
                  <a:pt x="12109" y="2969"/>
                  <a:pt x="12109" y="3100"/>
                  <a:pt x="12181" y="3184"/>
                </a:cubicBezTo>
                <a:lnTo>
                  <a:pt x="12538" y="3577"/>
                </a:lnTo>
                <a:lnTo>
                  <a:pt x="11931" y="4136"/>
                </a:lnTo>
                <a:cubicBezTo>
                  <a:pt x="11907" y="4160"/>
                  <a:pt x="11883" y="4196"/>
                  <a:pt x="11871" y="4232"/>
                </a:cubicBezTo>
                <a:lnTo>
                  <a:pt x="11704" y="4934"/>
                </a:lnTo>
                <a:cubicBezTo>
                  <a:pt x="11621" y="5327"/>
                  <a:pt x="11407" y="5648"/>
                  <a:pt x="11133" y="5922"/>
                </a:cubicBezTo>
                <a:lnTo>
                  <a:pt x="9942" y="7006"/>
                </a:lnTo>
                <a:cubicBezTo>
                  <a:pt x="9884" y="7058"/>
                  <a:pt x="9807" y="7085"/>
                  <a:pt x="9731" y="7085"/>
                </a:cubicBezTo>
                <a:cubicBezTo>
                  <a:pt x="9651" y="7085"/>
                  <a:pt x="9574" y="7055"/>
                  <a:pt x="9525" y="6994"/>
                </a:cubicBezTo>
                <a:cubicBezTo>
                  <a:pt x="9466" y="6934"/>
                  <a:pt x="9442" y="6851"/>
                  <a:pt x="9442" y="6779"/>
                </a:cubicBezTo>
                <a:cubicBezTo>
                  <a:pt x="9442" y="6708"/>
                  <a:pt x="9490" y="6637"/>
                  <a:pt x="9537" y="6577"/>
                </a:cubicBezTo>
                <a:lnTo>
                  <a:pt x="10061" y="6101"/>
                </a:lnTo>
                <a:cubicBezTo>
                  <a:pt x="10145" y="6017"/>
                  <a:pt x="10145" y="5886"/>
                  <a:pt x="10073" y="5815"/>
                </a:cubicBezTo>
                <a:cubicBezTo>
                  <a:pt x="10036" y="5766"/>
                  <a:pt x="9980" y="5742"/>
                  <a:pt x="9925" y="5742"/>
                </a:cubicBezTo>
                <a:cubicBezTo>
                  <a:pt x="9873" y="5742"/>
                  <a:pt x="9822" y="5763"/>
                  <a:pt x="9787" y="5803"/>
                </a:cubicBezTo>
                <a:lnTo>
                  <a:pt x="9264" y="6279"/>
                </a:lnTo>
                <a:cubicBezTo>
                  <a:pt x="9180" y="6351"/>
                  <a:pt x="9121" y="6434"/>
                  <a:pt x="9085" y="6541"/>
                </a:cubicBezTo>
                <a:cubicBezTo>
                  <a:pt x="9002" y="6494"/>
                  <a:pt x="8906" y="6482"/>
                  <a:pt x="8811" y="6482"/>
                </a:cubicBezTo>
                <a:cubicBezTo>
                  <a:pt x="8704" y="6482"/>
                  <a:pt x="8609" y="6518"/>
                  <a:pt x="8525" y="6541"/>
                </a:cubicBezTo>
                <a:cubicBezTo>
                  <a:pt x="8513" y="6470"/>
                  <a:pt x="8466" y="6410"/>
                  <a:pt x="8430" y="6351"/>
                </a:cubicBezTo>
                <a:lnTo>
                  <a:pt x="8942" y="5886"/>
                </a:lnTo>
                <a:cubicBezTo>
                  <a:pt x="9025" y="5815"/>
                  <a:pt x="9025" y="5684"/>
                  <a:pt x="8954" y="5601"/>
                </a:cubicBezTo>
                <a:cubicBezTo>
                  <a:pt x="8917" y="5557"/>
                  <a:pt x="8861" y="5537"/>
                  <a:pt x="8805" y="5537"/>
                </a:cubicBezTo>
                <a:cubicBezTo>
                  <a:pt x="8753" y="5537"/>
                  <a:pt x="8703" y="5554"/>
                  <a:pt x="8668" y="5589"/>
                </a:cubicBezTo>
                <a:lnTo>
                  <a:pt x="8382" y="5863"/>
                </a:lnTo>
                <a:cubicBezTo>
                  <a:pt x="8359" y="5767"/>
                  <a:pt x="8299" y="5684"/>
                  <a:pt x="8228" y="5601"/>
                </a:cubicBezTo>
                <a:lnTo>
                  <a:pt x="8061" y="5458"/>
                </a:lnTo>
                <a:lnTo>
                  <a:pt x="8335" y="5220"/>
                </a:lnTo>
                <a:cubicBezTo>
                  <a:pt x="8418" y="5148"/>
                  <a:pt x="8418" y="5005"/>
                  <a:pt x="8347" y="4934"/>
                </a:cubicBezTo>
                <a:cubicBezTo>
                  <a:pt x="8310" y="4891"/>
                  <a:pt x="8253" y="4870"/>
                  <a:pt x="8198" y="4870"/>
                </a:cubicBezTo>
                <a:cubicBezTo>
                  <a:pt x="8146" y="4870"/>
                  <a:pt x="8095" y="4888"/>
                  <a:pt x="8061" y="4922"/>
                </a:cubicBezTo>
                <a:lnTo>
                  <a:pt x="7775" y="5172"/>
                </a:lnTo>
                <a:lnTo>
                  <a:pt x="7192" y="4624"/>
                </a:lnTo>
                <a:cubicBezTo>
                  <a:pt x="7287" y="4589"/>
                  <a:pt x="7370" y="4529"/>
                  <a:pt x="7454" y="4458"/>
                </a:cubicBezTo>
                <a:cubicBezTo>
                  <a:pt x="7704" y="4196"/>
                  <a:pt x="7716" y="3791"/>
                  <a:pt x="7478" y="3517"/>
                </a:cubicBezTo>
                <a:lnTo>
                  <a:pt x="8347" y="2731"/>
                </a:lnTo>
                <a:cubicBezTo>
                  <a:pt x="8763" y="2362"/>
                  <a:pt x="9264" y="2112"/>
                  <a:pt x="9799" y="1993"/>
                </a:cubicBezTo>
                <a:cubicBezTo>
                  <a:pt x="9835" y="1993"/>
                  <a:pt x="9883" y="1957"/>
                  <a:pt x="9895" y="1946"/>
                </a:cubicBezTo>
                <a:lnTo>
                  <a:pt x="10538" y="1362"/>
                </a:lnTo>
                <a:lnTo>
                  <a:pt x="11621" y="2565"/>
                </a:lnTo>
                <a:cubicBezTo>
                  <a:pt x="11669" y="2612"/>
                  <a:pt x="11704" y="2624"/>
                  <a:pt x="11764" y="2624"/>
                </a:cubicBezTo>
                <a:cubicBezTo>
                  <a:pt x="11811" y="2624"/>
                  <a:pt x="11871" y="2612"/>
                  <a:pt x="11907" y="2565"/>
                </a:cubicBezTo>
                <a:cubicBezTo>
                  <a:pt x="11990" y="2493"/>
                  <a:pt x="11990" y="2362"/>
                  <a:pt x="11919" y="2291"/>
                </a:cubicBezTo>
                <a:lnTo>
                  <a:pt x="10740" y="993"/>
                </a:lnTo>
                <a:cubicBezTo>
                  <a:pt x="10716" y="957"/>
                  <a:pt x="10728" y="933"/>
                  <a:pt x="10740" y="898"/>
                </a:cubicBezTo>
                <a:lnTo>
                  <a:pt x="11335" y="350"/>
                </a:lnTo>
                <a:cubicBezTo>
                  <a:pt x="11430" y="279"/>
                  <a:pt x="11430" y="148"/>
                  <a:pt x="11347" y="64"/>
                </a:cubicBezTo>
                <a:cubicBezTo>
                  <a:pt x="11310" y="21"/>
                  <a:pt x="11257" y="0"/>
                  <a:pt x="11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2" name="Google Shape;1532;p88"/>
          <p:cNvGrpSpPr/>
          <p:nvPr/>
        </p:nvGrpSpPr>
        <p:grpSpPr>
          <a:xfrm>
            <a:off x="6929989" y="1928192"/>
            <a:ext cx="352746" cy="374796"/>
            <a:chOff x="6008475" y="2113475"/>
            <a:chExt cx="328350" cy="348875"/>
          </a:xfrm>
        </p:grpSpPr>
        <p:sp>
          <p:nvSpPr>
            <p:cNvPr id="1533" name="Google Shape;1533;p88"/>
            <p:cNvSpPr/>
            <p:nvPr/>
          </p:nvSpPr>
          <p:spPr>
            <a:xfrm>
              <a:off x="6008475" y="2113475"/>
              <a:ext cx="328350" cy="348000"/>
            </a:xfrm>
            <a:custGeom>
              <a:avLst/>
              <a:gdLst/>
              <a:ahLst/>
              <a:cxnLst/>
              <a:rect l="l" t="t" r="r" b="b"/>
              <a:pathLst>
                <a:path w="13134" h="13920" extrusionOk="0">
                  <a:moveTo>
                    <a:pt x="7049" y="406"/>
                  </a:moveTo>
                  <a:cubicBezTo>
                    <a:pt x="7263" y="406"/>
                    <a:pt x="7442" y="584"/>
                    <a:pt x="7442" y="811"/>
                  </a:cubicBezTo>
                  <a:lnTo>
                    <a:pt x="7442" y="1037"/>
                  </a:lnTo>
                  <a:lnTo>
                    <a:pt x="5561" y="1037"/>
                  </a:lnTo>
                  <a:lnTo>
                    <a:pt x="5561" y="811"/>
                  </a:lnTo>
                  <a:lnTo>
                    <a:pt x="5573" y="811"/>
                  </a:lnTo>
                  <a:cubicBezTo>
                    <a:pt x="5573" y="584"/>
                    <a:pt x="5751" y="406"/>
                    <a:pt x="5978" y="406"/>
                  </a:cubicBezTo>
                  <a:close/>
                  <a:moveTo>
                    <a:pt x="12585" y="1430"/>
                  </a:moveTo>
                  <a:cubicBezTo>
                    <a:pt x="12621" y="1430"/>
                    <a:pt x="12657" y="1465"/>
                    <a:pt x="12657" y="1513"/>
                  </a:cubicBezTo>
                  <a:lnTo>
                    <a:pt x="12657" y="1763"/>
                  </a:lnTo>
                  <a:cubicBezTo>
                    <a:pt x="12657" y="1811"/>
                    <a:pt x="12621" y="1834"/>
                    <a:pt x="12585" y="1834"/>
                  </a:cubicBezTo>
                  <a:lnTo>
                    <a:pt x="11169" y="1834"/>
                  </a:lnTo>
                  <a:cubicBezTo>
                    <a:pt x="11050" y="1834"/>
                    <a:pt x="10954" y="1930"/>
                    <a:pt x="10954" y="2049"/>
                  </a:cubicBezTo>
                  <a:cubicBezTo>
                    <a:pt x="10954" y="2156"/>
                    <a:pt x="11050" y="2251"/>
                    <a:pt x="11169" y="2251"/>
                  </a:cubicBezTo>
                  <a:lnTo>
                    <a:pt x="12371" y="2251"/>
                  </a:lnTo>
                  <a:lnTo>
                    <a:pt x="12371" y="9514"/>
                  </a:lnTo>
                  <a:lnTo>
                    <a:pt x="632" y="9514"/>
                  </a:lnTo>
                  <a:lnTo>
                    <a:pt x="632" y="2251"/>
                  </a:lnTo>
                  <a:lnTo>
                    <a:pt x="10288" y="2251"/>
                  </a:lnTo>
                  <a:cubicBezTo>
                    <a:pt x="10407" y="2251"/>
                    <a:pt x="10502" y="2156"/>
                    <a:pt x="10502" y="2049"/>
                  </a:cubicBezTo>
                  <a:cubicBezTo>
                    <a:pt x="10502" y="1930"/>
                    <a:pt x="10407" y="1834"/>
                    <a:pt x="10288" y="1834"/>
                  </a:cubicBezTo>
                  <a:lnTo>
                    <a:pt x="417" y="1834"/>
                  </a:lnTo>
                  <a:cubicBezTo>
                    <a:pt x="382" y="1834"/>
                    <a:pt x="346" y="1811"/>
                    <a:pt x="346" y="1763"/>
                  </a:cubicBezTo>
                  <a:lnTo>
                    <a:pt x="346" y="1513"/>
                  </a:lnTo>
                  <a:lnTo>
                    <a:pt x="358" y="1513"/>
                  </a:lnTo>
                  <a:cubicBezTo>
                    <a:pt x="358" y="1465"/>
                    <a:pt x="393" y="1430"/>
                    <a:pt x="441" y="1430"/>
                  </a:cubicBezTo>
                  <a:close/>
                  <a:moveTo>
                    <a:pt x="8359" y="10716"/>
                  </a:moveTo>
                  <a:lnTo>
                    <a:pt x="8359" y="11109"/>
                  </a:lnTo>
                  <a:cubicBezTo>
                    <a:pt x="8359" y="11181"/>
                    <a:pt x="8299" y="11228"/>
                    <a:pt x="8240" y="11228"/>
                  </a:cubicBezTo>
                  <a:lnTo>
                    <a:pt x="4787" y="11228"/>
                  </a:lnTo>
                  <a:cubicBezTo>
                    <a:pt x="4704" y="11228"/>
                    <a:pt x="4668" y="11169"/>
                    <a:pt x="4668" y="11109"/>
                  </a:cubicBezTo>
                  <a:lnTo>
                    <a:pt x="4668" y="10716"/>
                  </a:lnTo>
                  <a:close/>
                  <a:moveTo>
                    <a:pt x="6001" y="1"/>
                  </a:moveTo>
                  <a:cubicBezTo>
                    <a:pt x="5549" y="1"/>
                    <a:pt x="5192" y="358"/>
                    <a:pt x="5192" y="811"/>
                  </a:cubicBezTo>
                  <a:lnTo>
                    <a:pt x="5192" y="1037"/>
                  </a:lnTo>
                  <a:lnTo>
                    <a:pt x="477" y="1037"/>
                  </a:lnTo>
                  <a:cubicBezTo>
                    <a:pt x="215" y="1037"/>
                    <a:pt x="1" y="1251"/>
                    <a:pt x="1" y="1513"/>
                  </a:cubicBezTo>
                  <a:lnTo>
                    <a:pt x="1" y="1763"/>
                  </a:lnTo>
                  <a:cubicBezTo>
                    <a:pt x="1" y="1954"/>
                    <a:pt x="120" y="2120"/>
                    <a:pt x="286" y="2192"/>
                  </a:cubicBezTo>
                  <a:lnTo>
                    <a:pt x="286" y="9550"/>
                  </a:lnTo>
                  <a:cubicBezTo>
                    <a:pt x="120" y="9621"/>
                    <a:pt x="1" y="9788"/>
                    <a:pt x="1" y="9978"/>
                  </a:cubicBezTo>
                  <a:lnTo>
                    <a:pt x="1" y="10228"/>
                  </a:lnTo>
                  <a:cubicBezTo>
                    <a:pt x="1" y="10490"/>
                    <a:pt x="227" y="10705"/>
                    <a:pt x="477" y="10705"/>
                  </a:cubicBezTo>
                  <a:lnTo>
                    <a:pt x="2179" y="10705"/>
                  </a:lnTo>
                  <a:cubicBezTo>
                    <a:pt x="2298" y="10705"/>
                    <a:pt x="2382" y="10609"/>
                    <a:pt x="2382" y="10490"/>
                  </a:cubicBezTo>
                  <a:cubicBezTo>
                    <a:pt x="2382" y="10383"/>
                    <a:pt x="2298" y="10288"/>
                    <a:pt x="2179" y="10288"/>
                  </a:cubicBezTo>
                  <a:lnTo>
                    <a:pt x="477" y="10288"/>
                  </a:lnTo>
                  <a:cubicBezTo>
                    <a:pt x="429" y="10288"/>
                    <a:pt x="405" y="10264"/>
                    <a:pt x="405" y="10216"/>
                  </a:cubicBezTo>
                  <a:lnTo>
                    <a:pt x="405" y="9966"/>
                  </a:lnTo>
                  <a:cubicBezTo>
                    <a:pt x="405" y="9919"/>
                    <a:pt x="429" y="9883"/>
                    <a:pt x="477" y="9883"/>
                  </a:cubicBezTo>
                  <a:lnTo>
                    <a:pt x="12621" y="9883"/>
                  </a:lnTo>
                  <a:cubicBezTo>
                    <a:pt x="12669" y="9883"/>
                    <a:pt x="12693" y="9919"/>
                    <a:pt x="12693" y="9966"/>
                  </a:cubicBezTo>
                  <a:lnTo>
                    <a:pt x="12693" y="10216"/>
                  </a:lnTo>
                  <a:cubicBezTo>
                    <a:pt x="12693" y="10264"/>
                    <a:pt x="12669" y="10288"/>
                    <a:pt x="12621" y="10288"/>
                  </a:cubicBezTo>
                  <a:lnTo>
                    <a:pt x="3049" y="10288"/>
                  </a:lnTo>
                  <a:cubicBezTo>
                    <a:pt x="2930" y="10288"/>
                    <a:pt x="2846" y="10383"/>
                    <a:pt x="2846" y="10490"/>
                  </a:cubicBezTo>
                  <a:cubicBezTo>
                    <a:pt x="2846" y="10609"/>
                    <a:pt x="2930" y="10705"/>
                    <a:pt x="3049" y="10705"/>
                  </a:cubicBezTo>
                  <a:lnTo>
                    <a:pt x="4287" y="10705"/>
                  </a:lnTo>
                  <a:lnTo>
                    <a:pt x="4287" y="11086"/>
                  </a:lnTo>
                  <a:cubicBezTo>
                    <a:pt x="4287" y="11288"/>
                    <a:pt x="4394" y="11443"/>
                    <a:pt x="4561" y="11550"/>
                  </a:cubicBezTo>
                  <a:lnTo>
                    <a:pt x="3739" y="13634"/>
                  </a:lnTo>
                  <a:cubicBezTo>
                    <a:pt x="3692" y="13741"/>
                    <a:pt x="3751" y="13860"/>
                    <a:pt x="3858" y="13907"/>
                  </a:cubicBezTo>
                  <a:cubicBezTo>
                    <a:pt x="3882" y="13919"/>
                    <a:pt x="3906" y="13919"/>
                    <a:pt x="3930" y="13919"/>
                  </a:cubicBezTo>
                  <a:cubicBezTo>
                    <a:pt x="4001" y="13919"/>
                    <a:pt x="4096" y="13872"/>
                    <a:pt x="4120" y="13788"/>
                  </a:cubicBezTo>
                  <a:lnTo>
                    <a:pt x="4977" y="11633"/>
                  </a:lnTo>
                  <a:lnTo>
                    <a:pt x="8168" y="11633"/>
                  </a:lnTo>
                  <a:lnTo>
                    <a:pt x="9026" y="13788"/>
                  </a:lnTo>
                  <a:cubicBezTo>
                    <a:pt x="9049" y="13860"/>
                    <a:pt x="9121" y="13919"/>
                    <a:pt x="9216" y="13919"/>
                  </a:cubicBezTo>
                  <a:cubicBezTo>
                    <a:pt x="9240" y="13919"/>
                    <a:pt x="9264" y="13919"/>
                    <a:pt x="9287" y="13907"/>
                  </a:cubicBezTo>
                  <a:cubicBezTo>
                    <a:pt x="9395" y="13860"/>
                    <a:pt x="9454" y="13741"/>
                    <a:pt x="9407" y="13634"/>
                  </a:cubicBezTo>
                  <a:lnTo>
                    <a:pt x="8585" y="11538"/>
                  </a:lnTo>
                  <a:cubicBezTo>
                    <a:pt x="8740" y="11443"/>
                    <a:pt x="8823" y="11288"/>
                    <a:pt x="8823" y="11086"/>
                  </a:cubicBezTo>
                  <a:lnTo>
                    <a:pt x="8823" y="10705"/>
                  </a:lnTo>
                  <a:lnTo>
                    <a:pt x="12657" y="10705"/>
                  </a:lnTo>
                  <a:cubicBezTo>
                    <a:pt x="12919" y="10705"/>
                    <a:pt x="13133" y="10478"/>
                    <a:pt x="13133" y="10228"/>
                  </a:cubicBezTo>
                  <a:lnTo>
                    <a:pt x="13133" y="9978"/>
                  </a:lnTo>
                  <a:cubicBezTo>
                    <a:pt x="13133" y="9776"/>
                    <a:pt x="13014" y="9621"/>
                    <a:pt x="12847" y="9550"/>
                  </a:cubicBezTo>
                  <a:lnTo>
                    <a:pt x="12847" y="2192"/>
                  </a:lnTo>
                  <a:cubicBezTo>
                    <a:pt x="12955" y="2120"/>
                    <a:pt x="13074" y="1954"/>
                    <a:pt x="13074" y="1763"/>
                  </a:cubicBezTo>
                  <a:lnTo>
                    <a:pt x="13074" y="1513"/>
                  </a:lnTo>
                  <a:cubicBezTo>
                    <a:pt x="13074" y="1239"/>
                    <a:pt x="12847" y="1037"/>
                    <a:pt x="12597" y="1037"/>
                  </a:cubicBezTo>
                  <a:lnTo>
                    <a:pt x="7883" y="1037"/>
                  </a:lnTo>
                  <a:lnTo>
                    <a:pt x="7883" y="811"/>
                  </a:lnTo>
                  <a:cubicBezTo>
                    <a:pt x="7883" y="358"/>
                    <a:pt x="7525" y="1"/>
                    <a:pt x="7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8"/>
            <p:cNvSpPr/>
            <p:nvPr/>
          </p:nvSpPr>
          <p:spPr>
            <a:xfrm>
              <a:off x="6121575" y="2412025"/>
              <a:ext cx="44375" cy="49450"/>
            </a:xfrm>
            <a:custGeom>
              <a:avLst/>
              <a:gdLst/>
              <a:ahLst/>
              <a:cxnLst/>
              <a:rect l="l" t="t" r="r" b="b"/>
              <a:pathLst>
                <a:path w="1775" h="1978" extrusionOk="0">
                  <a:moveTo>
                    <a:pt x="918" y="1"/>
                  </a:moveTo>
                  <a:cubicBezTo>
                    <a:pt x="799" y="1"/>
                    <a:pt x="692" y="72"/>
                    <a:pt x="644" y="179"/>
                  </a:cubicBezTo>
                  <a:lnTo>
                    <a:pt x="49" y="1692"/>
                  </a:lnTo>
                  <a:cubicBezTo>
                    <a:pt x="1" y="1799"/>
                    <a:pt x="60" y="1918"/>
                    <a:pt x="168" y="1965"/>
                  </a:cubicBezTo>
                  <a:cubicBezTo>
                    <a:pt x="203" y="1977"/>
                    <a:pt x="215" y="1977"/>
                    <a:pt x="239" y="1977"/>
                  </a:cubicBezTo>
                  <a:cubicBezTo>
                    <a:pt x="322" y="1977"/>
                    <a:pt x="406" y="1930"/>
                    <a:pt x="430" y="1846"/>
                  </a:cubicBezTo>
                  <a:lnTo>
                    <a:pt x="1001" y="406"/>
                  </a:lnTo>
                  <a:lnTo>
                    <a:pt x="1358" y="406"/>
                  </a:lnTo>
                  <a:lnTo>
                    <a:pt x="1358" y="1775"/>
                  </a:lnTo>
                  <a:cubicBezTo>
                    <a:pt x="1358" y="1894"/>
                    <a:pt x="1442" y="1977"/>
                    <a:pt x="1573" y="1977"/>
                  </a:cubicBezTo>
                  <a:cubicBezTo>
                    <a:pt x="1692" y="1977"/>
                    <a:pt x="1775" y="1894"/>
                    <a:pt x="1775" y="1775"/>
                  </a:cubicBezTo>
                  <a:lnTo>
                    <a:pt x="1775" y="287"/>
                  </a:lnTo>
                  <a:cubicBezTo>
                    <a:pt x="1763" y="132"/>
                    <a:pt x="1632" y="1"/>
                    <a:pt x="1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8"/>
            <p:cNvSpPr/>
            <p:nvPr/>
          </p:nvSpPr>
          <p:spPr>
            <a:xfrm>
              <a:off x="6177250" y="2412325"/>
              <a:ext cx="44075" cy="50025"/>
            </a:xfrm>
            <a:custGeom>
              <a:avLst/>
              <a:gdLst/>
              <a:ahLst/>
              <a:cxnLst/>
              <a:rect l="l" t="t" r="r" b="b"/>
              <a:pathLst>
                <a:path w="1763" h="2001" extrusionOk="0">
                  <a:moveTo>
                    <a:pt x="298" y="1"/>
                  </a:moveTo>
                  <a:cubicBezTo>
                    <a:pt x="131" y="1"/>
                    <a:pt x="0" y="132"/>
                    <a:pt x="0" y="298"/>
                  </a:cubicBezTo>
                  <a:lnTo>
                    <a:pt x="0" y="1787"/>
                  </a:lnTo>
                  <a:cubicBezTo>
                    <a:pt x="0" y="1906"/>
                    <a:pt x="84" y="2001"/>
                    <a:pt x="203" y="2001"/>
                  </a:cubicBezTo>
                  <a:cubicBezTo>
                    <a:pt x="322" y="2001"/>
                    <a:pt x="417" y="1906"/>
                    <a:pt x="417" y="1787"/>
                  </a:cubicBezTo>
                  <a:lnTo>
                    <a:pt x="417" y="417"/>
                  </a:lnTo>
                  <a:lnTo>
                    <a:pt x="774" y="417"/>
                  </a:lnTo>
                  <a:lnTo>
                    <a:pt x="1334" y="1858"/>
                  </a:lnTo>
                  <a:cubicBezTo>
                    <a:pt x="1370" y="1941"/>
                    <a:pt x="1441" y="2001"/>
                    <a:pt x="1524" y="2001"/>
                  </a:cubicBezTo>
                  <a:cubicBezTo>
                    <a:pt x="1560" y="2001"/>
                    <a:pt x="1572" y="2001"/>
                    <a:pt x="1608" y="1977"/>
                  </a:cubicBezTo>
                  <a:cubicBezTo>
                    <a:pt x="1703" y="1930"/>
                    <a:pt x="1763" y="1810"/>
                    <a:pt x="1727" y="1715"/>
                  </a:cubicBezTo>
                  <a:lnTo>
                    <a:pt x="1108" y="179"/>
                  </a:lnTo>
                  <a:cubicBezTo>
                    <a:pt x="1072" y="60"/>
                    <a:pt x="965"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8"/>
            <p:cNvSpPr/>
            <p:nvPr/>
          </p:nvSpPr>
          <p:spPr>
            <a:xfrm>
              <a:off x="6082900" y="2192075"/>
              <a:ext cx="165225" cy="141400"/>
            </a:xfrm>
            <a:custGeom>
              <a:avLst/>
              <a:gdLst/>
              <a:ahLst/>
              <a:cxnLst/>
              <a:rect l="l" t="t" r="r" b="b"/>
              <a:pathLst>
                <a:path w="6609" h="5656" extrusionOk="0">
                  <a:moveTo>
                    <a:pt x="3774" y="417"/>
                  </a:moveTo>
                  <a:cubicBezTo>
                    <a:pt x="4215" y="417"/>
                    <a:pt x="4572" y="774"/>
                    <a:pt x="4572" y="1226"/>
                  </a:cubicBezTo>
                  <a:lnTo>
                    <a:pt x="4572" y="2596"/>
                  </a:lnTo>
                  <a:cubicBezTo>
                    <a:pt x="4572" y="3036"/>
                    <a:pt x="4215" y="3393"/>
                    <a:pt x="3774" y="3393"/>
                  </a:cubicBezTo>
                  <a:lnTo>
                    <a:pt x="3548" y="3393"/>
                  </a:lnTo>
                  <a:cubicBezTo>
                    <a:pt x="3429" y="3393"/>
                    <a:pt x="3334" y="3489"/>
                    <a:pt x="3334" y="3608"/>
                  </a:cubicBezTo>
                  <a:cubicBezTo>
                    <a:pt x="3334" y="3727"/>
                    <a:pt x="3429" y="3810"/>
                    <a:pt x="3548" y="3810"/>
                  </a:cubicBezTo>
                  <a:lnTo>
                    <a:pt x="3774" y="3810"/>
                  </a:lnTo>
                  <a:cubicBezTo>
                    <a:pt x="4441" y="3810"/>
                    <a:pt x="4989" y="3262"/>
                    <a:pt x="4989" y="2596"/>
                  </a:cubicBezTo>
                  <a:lnTo>
                    <a:pt x="4989" y="1941"/>
                  </a:lnTo>
                  <a:lnTo>
                    <a:pt x="5406" y="1941"/>
                  </a:lnTo>
                  <a:cubicBezTo>
                    <a:pt x="5858" y="1941"/>
                    <a:pt x="6215" y="2298"/>
                    <a:pt x="6215" y="2739"/>
                  </a:cubicBezTo>
                  <a:lnTo>
                    <a:pt x="6215" y="5215"/>
                  </a:lnTo>
                  <a:lnTo>
                    <a:pt x="5870" y="4953"/>
                  </a:lnTo>
                  <a:cubicBezTo>
                    <a:pt x="5834" y="4929"/>
                    <a:pt x="5798" y="4917"/>
                    <a:pt x="5751" y="4917"/>
                  </a:cubicBezTo>
                  <a:lnTo>
                    <a:pt x="2881" y="4917"/>
                  </a:lnTo>
                  <a:cubicBezTo>
                    <a:pt x="2429" y="4917"/>
                    <a:pt x="2072" y="4560"/>
                    <a:pt x="2072" y="4108"/>
                  </a:cubicBezTo>
                  <a:lnTo>
                    <a:pt x="2072" y="3798"/>
                  </a:lnTo>
                  <a:lnTo>
                    <a:pt x="2679" y="3798"/>
                  </a:lnTo>
                  <a:cubicBezTo>
                    <a:pt x="2798" y="3798"/>
                    <a:pt x="2893" y="3703"/>
                    <a:pt x="2893" y="3584"/>
                  </a:cubicBezTo>
                  <a:cubicBezTo>
                    <a:pt x="2893" y="3465"/>
                    <a:pt x="2798" y="3382"/>
                    <a:pt x="2679" y="3382"/>
                  </a:cubicBezTo>
                  <a:lnTo>
                    <a:pt x="893" y="3382"/>
                  </a:lnTo>
                  <a:cubicBezTo>
                    <a:pt x="857" y="3382"/>
                    <a:pt x="810" y="3393"/>
                    <a:pt x="774" y="3429"/>
                  </a:cubicBezTo>
                  <a:lnTo>
                    <a:pt x="441" y="3679"/>
                  </a:lnTo>
                  <a:lnTo>
                    <a:pt x="441" y="1226"/>
                  </a:lnTo>
                  <a:cubicBezTo>
                    <a:pt x="441" y="774"/>
                    <a:pt x="798" y="417"/>
                    <a:pt x="1238" y="417"/>
                  </a:cubicBezTo>
                  <a:close/>
                  <a:moveTo>
                    <a:pt x="1226" y="0"/>
                  </a:moveTo>
                  <a:cubicBezTo>
                    <a:pt x="560" y="0"/>
                    <a:pt x="0" y="548"/>
                    <a:pt x="0" y="1215"/>
                  </a:cubicBezTo>
                  <a:lnTo>
                    <a:pt x="0" y="3751"/>
                  </a:lnTo>
                  <a:cubicBezTo>
                    <a:pt x="0" y="3882"/>
                    <a:pt x="83" y="4024"/>
                    <a:pt x="214" y="4072"/>
                  </a:cubicBezTo>
                  <a:cubicBezTo>
                    <a:pt x="274" y="4108"/>
                    <a:pt x="322" y="4120"/>
                    <a:pt x="381" y="4120"/>
                  </a:cubicBezTo>
                  <a:cubicBezTo>
                    <a:pt x="453" y="4120"/>
                    <a:pt x="524" y="4096"/>
                    <a:pt x="595" y="4048"/>
                  </a:cubicBezTo>
                  <a:lnTo>
                    <a:pt x="941" y="3798"/>
                  </a:lnTo>
                  <a:lnTo>
                    <a:pt x="1643" y="3798"/>
                  </a:lnTo>
                  <a:lnTo>
                    <a:pt x="1643" y="4108"/>
                  </a:lnTo>
                  <a:cubicBezTo>
                    <a:pt x="1643" y="4775"/>
                    <a:pt x="2191" y="5334"/>
                    <a:pt x="2858" y="5334"/>
                  </a:cubicBezTo>
                  <a:lnTo>
                    <a:pt x="5679" y="5334"/>
                  </a:lnTo>
                  <a:lnTo>
                    <a:pt x="6013" y="5584"/>
                  </a:lnTo>
                  <a:cubicBezTo>
                    <a:pt x="6072" y="5632"/>
                    <a:pt x="6156" y="5656"/>
                    <a:pt x="6239" y="5656"/>
                  </a:cubicBezTo>
                  <a:cubicBezTo>
                    <a:pt x="6299" y="5656"/>
                    <a:pt x="6358" y="5644"/>
                    <a:pt x="6406" y="5608"/>
                  </a:cubicBezTo>
                  <a:cubicBezTo>
                    <a:pt x="6525" y="5548"/>
                    <a:pt x="6608" y="5417"/>
                    <a:pt x="6608" y="5287"/>
                  </a:cubicBezTo>
                  <a:lnTo>
                    <a:pt x="6608" y="2750"/>
                  </a:lnTo>
                  <a:cubicBezTo>
                    <a:pt x="6608" y="2072"/>
                    <a:pt x="6060" y="1536"/>
                    <a:pt x="5394" y="1536"/>
                  </a:cubicBezTo>
                  <a:lnTo>
                    <a:pt x="4977" y="1536"/>
                  </a:lnTo>
                  <a:lnTo>
                    <a:pt x="4977" y="1215"/>
                  </a:lnTo>
                  <a:cubicBezTo>
                    <a:pt x="4977" y="548"/>
                    <a:pt x="4429" y="0"/>
                    <a:pt x="37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 name="Google Shape;1537;p88"/>
          <p:cNvGrpSpPr/>
          <p:nvPr/>
        </p:nvGrpSpPr>
        <p:grpSpPr>
          <a:xfrm>
            <a:off x="6227450" y="1927870"/>
            <a:ext cx="308620" cy="374501"/>
            <a:chOff x="5354525" y="2113175"/>
            <a:chExt cx="287275" cy="348600"/>
          </a:xfrm>
        </p:grpSpPr>
        <p:sp>
          <p:nvSpPr>
            <p:cNvPr id="1538" name="Google Shape;1538;p88"/>
            <p:cNvSpPr/>
            <p:nvPr/>
          </p:nvSpPr>
          <p:spPr>
            <a:xfrm>
              <a:off x="5354525" y="2113175"/>
              <a:ext cx="287275" cy="348600"/>
            </a:xfrm>
            <a:custGeom>
              <a:avLst/>
              <a:gdLst/>
              <a:ahLst/>
              <a:cxnLst/>
              <a:rect l="l" t="t" r="r" b="b"/>
              <a:pathLst>
                <a:path w="11491" h="13944" extrusionOk="0">
                  <a:moveTo>
                    <a:pt x="4989" y="406"/>
                  </a:moveTo>
                  <a:lnTo>
                    <a:pt x="4989" y="1561"/>
                  </a:lnTo>
                  <a:lnTo>
                    <a:pt x="4644" y="1561"/>
                  </a:lnTo>
                  <a:cubicBezTo>
                    <a:pt x="4573" y="1561"/>
                    <a:pt x="4489" y="1501"/>
                    <a:pt x="4489" y="1418"/>
                  </a:cubicBezTo>
                  <a:lnTo>
                    <a:pt x="4489" y="549"/>
                  </a:lnTo>
                  <a:cubicBezTo>
                    <a:pt x="4489" y="465"/>
                    <a:pt x="4573" y="406"/>
                    <a:pt x="4644" y="406"/>
                  </a:cubicBezTo>
                  <a:close/>
                  <a:moveTo>
                    <a:pt x="6085" y="406"/>
                  </a:moveTo>
                  <a:lnTo>
                    <a:pt x="6085" y="1561"/>
                  </a:lnTo>
                  <a:lnTo>
                    <a:pt x="5406" y="1561"/>
                  </a:lnTo>
                  <a:lnTo>
                    <a:pt x="5406" y="406"/>
                  </a:lnTo>
                  <a:close/>
                  <a:moveTo>
                    <a:pt x="6847" y="418"/>
                  </a:moveTo>
                  <a:cubicBezTo>
                    <a:pt x="6918" y="418"/>
                    <a:pt x="6990" y="477"/>
                    <a:pt x="6990" y="572"/>
                  </a:cubicBezTo>
                  <a:lnTo>
                    <a:pt x="6990" y="1430"/>
                  </a:lnTo>
                  <a:cubicBezTo>
                    <a:pt x="6990" y="1525"/>
                    <a:pt x="6918" y="1585"/>
                    <a:pt x="6847" y="1585"/>
                  </a:cubicBezTo>
                  <a:lnTo>
                    <a:pt x="6501" y="1585"/>
                  </a:lnTo>
                  <a:lnTo>
                    <a:pt x="6501" y="418"/>
                  </a:lnTo>
                  <a:close/>
                  <a:moveTo>
                    <a:pt x="6311" y="1977"/>
                  </a:moveTo>
                  <a:lnTo>
                    <a:pt x="6311" y="2477"/>
                  </a:lnTo>
                  <a:cubicBezTo>
                    <a:pt x="6120" y="2454"/>
                    <a:pt x="5942" y="2442"/>
                    <a:pt x="5739" y="2442"/>
                  </a:cubicBezTo>
                  <a:cubicBezTo>
                    <a:pt x="5549" y="2442"/>
                    <a:pt x="5346" y="2454"/>
                    <a:pt x="5168" y="2477"/>
                  </a:cubicBezTo>
                  <a:lnTo>
                    <a:pt x="5168" y="1977"/>
                  </a:lnTo>
                  <a:close/>
                  <a:moveTo>
                    <a:pt x="1798" y="3073"/>
                  </a:moveTo>
                  <a:cubicBezTo>
                    <a:pt x="1810" y="3073"/>
                    <a:pt x="1834" y="3073"/>
                    <a:pt x="1846" y="3085"/>
                  </a:cubicBezTo>
                  <a:lnTo>
                    <a:pt x="2287" y="3573"/>
                  </a:lnTo>
                  <a:cubicBezTo>
                    <a:pt x="1977" y="3823"/>
                    <a:pt x="1679" y="4097"/>
                    <a:pt x="1417" y="4406"/>
                  </a:cubicBezTo>
                  <a:lnTo>
                    <a:pt x="953" y="3906"/>
                  </a:lnTo>
                  <a:cubicBezTo>
                    <a:pt x="941" y="3882"/>
                    <a:pt x="941" y="3871"/>
                    <a:pt x="941" y="3859"/>
                  </a:cubicBezTo>
                  <a:cubicBezTo>
                    <a:pt x="941" y="3847"/>
                    <a:pt x="941" y="3823"/>
                    <a:pt x="953" y="3811"/>
                  </a:cubicBezTo>
                  <a:lnTo>
                    <a:pt x="1751" y="3085"/>
                  </a:lnTo>
                  <a:cubicBezTo>
                    <a:pt x="1775" y="3073"/>
                    <a:pt x="1786" y="3073"/>
                    <a:pt x="1798" y="3073"/>
                  </a:cubicBezTo>
                  <a:close/>
                  <a:moveTo>
                    <a:pt x="9657" y="3061"/>
                  </a:moveTo>
                  <a:cubicBezTo>
                    <a:pt x="9668" y="3061"/>
                    <a:pt x="9692" y="3061"/>
                    <a:pt x="9704" y="3085"/>
                  </a:cubicBezTo>
                  <a:lnTo>
                    <a:pt x="10502" y="3811"/>
                  </a:lnTo>
                  <a:cubicBezTo>
                    <a:pt x="10526" y="3823"/>
                    <a:pt x="10526" y="3835"/>
                    <a:pt x="10526" y="3859"/>
                  </a:cubicBezTo>
                  <a:cubicBezTo>
                    <a:pt x="10526" y="3871"/>
                    <a:pt x="10526" y="3882"/>
                    <a:pt x="10502" y="3906"/>
                  </a:cubicBezTo>
                  <a:lnTo>
                    <a:pt x="10049" y="4406"/>
                  </a:lnTo>
                  <a:cubicBezTo>
                    <a:pt x="9776" y="4097"/>
                    <a:pt x="9478" y="3823"/>
                    <a:pt x="9168" y="3573"/>
                  </a:cubicBezTo>
                  <a:lnTo>
                    <a:pt x="9609" y="3085"/>
                  </a:lnTo>
                  <a:cubicBezTo>
                    <a:pt x="9633" y="3061"/>
                    <a:pt x="9645" y="3061"/>
                    <a:pt x="9657" y="3061"/>
                  </a:cubicBezTo>
                  <a:close/>
                  <a:moveTo>
                    <a:pt x="4656" y="1"/>
                  </a:moveTo>
                  <a:cubicBezTo>
                    <a:pt x="4346" y="1"/>
                    <a:pt x="4108" y="251"/>
                    <a:pt x="4108" y="549"/>
                  </a:cubicBezTo>
                  <a:lnTo>
                    <a:pt x="4108" y="1418"/>
                  </a:lnTo>
                  <a:cubicBezTo>
                    <a:pt x="4108" y="1727"/>
                    <a:pt x="4358" y="1966"/>
                    <a:pt x="4656" y="1966"/>
                  </a:cubicBezTo>
                  <a:lnTo>
                    <a:pt x="4763" y="1966"/>
                  </a:lnTo>
                  <a:lnTo>
                    <a:pt x="4763" y="2513"/>
                  </a:lnTo>
                  <a:cubicBezTo>
                    <a:pt x="3989" y="2656"/>
                    <a:pt x="3275" y="2930"/>
                    <a:pt x="2644" y="3335"/>
                  </a:cubicBezTo>
                  <a:lnTo>
                    <a:pt x="2156" y="2799"/>
                  </a:lnTo>
                  <a:cubicBezTo>
                    <a:pt x="2072" y="2716"/>
                    <a:pt x="1953" y="2656"/>
                    <a:pt x="1834" y="2656"/>
                  </a:cubicBezTo>
                  <a:cubicBezTo>
                    <a:pt x="1715" y="2656"/>
                    <a:pt x="1572" y="2692"/>
                    <a:pt x="1489" y="2775"/>
                  </a:cubicBezTo>
                  <a:lnTo>
                    <a:pt x="679" y="3501"/>
                  </a:lnTo>
                  <a:cubicBezTo>
                    <a:pt x="489" y="3680"/>
                    <a:pt x="477" y="3978"/>
                    <a:pt x="655" y="4168"/>
                  </a:cubicBezTo>
                  <a:lnTo>
                    <a:pt x="1155" y="4716"/>
                  </a:lnTo>
                  <a:cubicBezTo>
                    <a:pt x="429" y="5692"/>
                    <a:pt x="1" y="6895"/>
                    <a:pt x="1" y="8192"/>
                  </a:cubicBezTo>
                  <a:cubicBezTo>
                    <a:pt x="1" y="9443"/>
                    <a:pt x="405" y="10633"/>
                    <a:pt x="1144" y="11645"/>
                  </a:cubicBezTo>
                  <a:cubicBezTo>
                    <a:pt x="1185" y="11694"/>
                    <a:pt x="1243" y="11718"/>
                    <a:pt x="1303" y="11718"/>
                  </a:cubicBezTo>
                  <a:cubicBezTo>
                    <a:pt x="1346" y="11718"/>
                    <a:pt x="1390" y="11706"/>
                    <a:pt x="1429" y="11681"/>
                  </a:cubicBezTo>
                  <a:cubicBezTo>
                    <a:pt x="1513" y="11610"/>
                    <a:pt x="1536" y="11490"/>
                    <a:pt x="1477" y="11407"/>
                  </a:cubicBezTo>
                  <a:cubicBezTo>
                    <a:pt x="774" y="10478"/>
                    <a:pt x="405" y="9359"/>
                    <a:pt x="405" y="8204"/>
                  </a:cubicBezTo>
                  <a:cubicBezTo>
                    <a:pt x="405" y="5252"/>
                    <a:pt x="2799" y="2858"/>
                    <a:pt x="5739" y="2858"/>
                  </a:cubicBezTo>
                  <a:cubicBezTo>
                    <a:pt x="8692" y="2858"/>
                    <a:pt x="11085" y="5252"/>
                    <a:pt x="11085" y="8204"/>
                  </a:cubicBezTo>
                  <a:cubicBezTo>
                    <a:pt x="11085" y="11145"/>
                    <a:pt x="8692" y="13550"/>
                    <a:pt x="5739" y="13550"/>
                  </a:cubicBezTo>
                  <a:cubicBezTo>
                    <a:pt x="4346" y="13550"/>
                    <a:pt x="3025" y="13014"/>
                    <a:pt x="2025" y="12038"/>
                  </a:cubicBezTo>
                  <a:cubicBezTo>
                    <a:pt x="1989" y="12002"/>
                    <a:pt x="1935" y="11985"/>
                    <a:pt x="1882" y="11985"/>
                  </a:cubicBezTo>
                  <a:cubicBezTo>
                    <a:pt x="1828" y="11985"/>
                    <a:pt x="1775" y="12002"/>
                    <a:pt x="1739" y="12038"/>
                  </a:cubicBezTo>
                  <a:cubicBezTo>
                    <a:pt x="1667" y="12122"/>
                    <a:pt x="1667" y="12252"/>
                    <a:pt x="1739" y="12324"/>
                  </a:cubicBezTo>
                  <a:cubicBezTo>
                    <a:pt x="2810" y="13372"/>
                    <a:pt x="4239" y="13943"/>
                    <a:pt x="5739" y="13943"/>
                  </a:cubicBezTo>
                  <a:cubicBezTo>
                    <a:pt x="8918" y="13943"/>
                    <a:pt x="11490" y="11371"/>
                    <a:pt x="11490" y="8204"/>
                  </a:cubicBezTo>
                  <a:cubicBezTo>
                    <a:pt x="11478" y="6895"/>
                    <a:pt x="11038" y="5692"/>
                    <a:pt x="10311" y="4716"/>
                  </a:cubicBezTo>
                  <a:lnTo>
                    <a:pt x="10823" y="4168"/>
                  </a:lnTo>
                  <a:cubicBezTo>
                    <a:pt x="10907" y="4085"/>
                    <a:pt x="10954" y="3966"/>
                    <a:pt x="10942" y="3823"/>
                  </a:cubicBezTo>
                  <a:cubicBezTo>
                    <a:pt x="10942" y="3704"/>
                    <a:pt x="10883" y="3585"/>
                    <a:pt x="10788" y="3501"/>
                  </a:cubicBezTo>
                  <a:lnTo>
                    <a:pt x="9990" y="2775"/>
                  </a:lnTo>
                  <a:cubicBezTo>
                    <a:pt x="9911" y="2696"/>
                    <a:pt x="9816" y="2650"/>
                    <a:pt x="9711" y="2650"/>
                  </a:cubicBezTo>
                  <a:cubicBezTo>
                    <a:pt x="9689" y="2650"/>
                    <a:pt x="9667" y="2652"/>
                    <a:pt x="9645" y="2656"/>
                  </a:cubicBezTo>
                  <a:cubicBezTo>
                    <a:pt x="9526" y="2656"/>
                    <a:pt x="9406" y="2716"/>
                    <a:pt x="9311" y="2799"/>
                  </a:cubicBezTo>
                  <a:lnTo>
                    <a:pt x="8823" y="3335"/>
                  </a:lnTo>
                  <a:cubicBezTo>
                    <a:pt x="8204" y="2930"/>
                    <a:pt x="7466" y="2656"/>
                    <a:pt x="6716" y="2513"/>
                  </a:cubicBezTo>
                  <a:lnTo>
                    <a:pt x="6716" y="1966"/>
                  </a:lnTo>
                  <a:lnTo>
                    <a:pt x="6847" y="1966"/>
                  </a:lnTo>
                  <a:cubicBezTo>
                    <a:pt x="7156" y="1966"/>
                    <a:pt x="7394" y="1715"/>
                    <a:pt x="7394" y="1418"/>
                  </a:cubicBezTo>
                  <a:lnTo>
                    <a:pt x="7394" y="549"/>
                  </a:lnTo>
                  <a:cubicBezTo>
                    <a:pt x="7394" y="239"/>
                    <a:pt x="7144" y="1"/>
                    <a:pt x="6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8"/>
            <p:cNvSpPr/>
            <p:nvPr/>
          </p:nvSpPr>
          <p:spPr>
            <a:xfrm>
              <a:off x="5382500" y="2202775"/>
              <a:ext cx="230725" cy="230725"/>
            </a:xfrm>
            <a:custGeom>
              <a:avLst/>
              <a:gdLst/>
              <a:ahLst/>
              <a:cxnLst/>
              <a:rect l="l" t="t" r="r" b="b"/>
              <a:pathLst>
                <a:path w="9229" h="9229" extrusionOk="0">
                  <a:moveTo>
                    <a:pt x="4608" y="3716"/>
                  </a:moveTo>
                  <a:cubicBezTo>
                    <a:pt x="5097" y="3716"/>
                    <a:pt x="5501" y="4108"/>
                    <a:pt x="5501" y="4608"/>
                  </a:cubicBezTo>
                  <a:cubicBezTo>
                    <a:pt x="5501" y="5097"/>
                    <a:pt x="5097" y="5501"/>
                    <a:pt x="4608" y="5501"/>
                  </a:cubicBezTo>
                  <a:cubicBezTo>
                    <a:pt x="4120" y="5501"/>
                    <a:pt x="3715" y="5097"/>
                    <a:pt x="3715" y="4608"/>
                  </a:cubicBezTo>
                  <a:cubicBezTo>
                    <a:pt x="3715" y="4108"/>
                    <a:pt x="4120" y="3716"/>
                    <a:pt x="4608" y="3716"/>
                  </a:cubicBezTo>
                  <a:close/>
                  <a:moveTo>
                    <a:pt x="4418" y="406"/>
                  </a:moveTo>
                  <a:lnTo>
                    <a:pt x="4418" y="3311"/>
                  </a:lnTo>
                  <a:cubicBezTo>
                    <a:pt x="3787" y="3418"/>
                    <a:pt x="3299" y="3966"/>
                    <a:pt x="3299" y="4608"/>
                  </a:cubicBezTo>
                  <a:cubicBezTo>
                    <a:pt x="3299" y="5323"/>
                    <a:pt x="3882" y="5918"/>
                    <a:pt x="4608" y="5918"/>
                  </a:cubicBezTo>
                  <a:cubicBezTo>
                    <a:pt x="4894" y="5918"/>
                    <a:pt x="5156" y="5823"/>
                    <a:pt x="5382" y="5656"/>
                  </a:cubicBezTo>
                  <a:lnTo>
                    <a:pt x="7442" y="7716"/>
                  </a:lnTo>
                  <a:cubicBezTo>
                    <a:pt x="6740" y="8359"/>
                    <a:pt x="5835" y="8752"/>
                    <a:pt x="4823" y="8799"/>
                  </a:cubicBezTo>
                  <a:lnTo>
                    <a:pt x="4823" y="8597"/>
                  </a:lnTo>
                  <a:cubicBezTo>
                    <a:pt x="4823" y="8478"/>
                    <a:pt x="4728" y="8383"/>
                    <a:pt x="4608" y="8383"/>
                  </a:cubicBezTo>
                  <a:cubicBezTo>
                    <a:pt x="4489" y="8383"/>
                    <a:pt x="4394" y="8478"/>
                    <a:pt x="4394" y="8597"/>
                  </a:cubicBezTo>
                  <a:lnTo>
                    <a:pt x="4394" y="8799"/>
                  </a:lnTo>
                  <a:cubicBezTo>
                    <a:pt x="3394" y="8752"/>
                    <a:pt x="2477" y="8359"/>
                    <a:pt x="1787" y="7716"/>
                  </a:cubicBezTo>
                  <a:lnTo>
                    <a:pt x="1930" y="7561"/>
                  </a:lnTo>
                  <a:cubicBezTo>
                    <a:pt x="2001" y="7490"/>
                    <a:pt x="2001" y="7359"/>
                    <a:pt x="1930" y="7287"/>
                  </a:cubicBezTo>
                  <a:cubicBezTo>
                    <a:pt x="1894" y="7246"/>
                    <a:pt x="1840" y="7225"/>
                    <a:pt x="1787" y="7225"/>
                  </a:cubicBezTo>
                  <a:cubicBezTo>
                    <a:pt x="1733" y="7225"/>
                    <a:pt x="1680" y="7246"/>
                    <a:pt x="1644" y="7287"/>
                  </a:cubicBezTo>
                  <a:lnTo>
                    <a:pt x="1501" y="7430"/>
                  </a:lnTo>
                  <a:cubicBezTo>
                    <a:pt x="858" y="6728"/>
                    <a:pt x="453" y="5823"/>
                    <a:pt x="417" y="4811"/>
                  </a:cubicBezTo>
                  <a:lnTo>
                    <a:pt x="620" y="4811"/>
                  </a:lnTo>
                  <a:cubicBezTo>
                    <a:pt x="739" y="4811"/>
                    <a:pt x="834" y="4728"/>
                    <a:pt x="834" y="4608"/>
                  </a:cubicBezTo>
                  <a:cubicBezTo>
                    <a:pt x="834" y="4489"/>
                    <a:pt x="739" y="4394"/>
                    <a:pt x="620" y="4394"/>
                  </a:cubicBezTo>
                  <a:lnTo>
                    <a:pt x="417" y="4394"/>
                  </a:lnTo>
                  <a:cubicBezTo>
                    <a:pt x="453" y="3382"/>
                    <a:pt x="858" y="2477"/>
                    <a:pt x="1501" y="1775"/>
                  </a:cubicBezTo>
                  <a:lnTo>
                    <a:pt x="1644" y="1930"/>
                  </a:lnTo>
                  <a:cubicBezTo>
                    <a:pt x="1691" y="1965"/>
                    <a:pt x="1739" y="1989"/>
                    <a:pt x="1799" y="1989"/>
                  </a:cubicBezTo>
                  <a:cubicBezTo>
                    <a:pt x="1858" y="1989"/>
                    <a:pt x="1906" y="1965"/>
                    <a:pt x="1941" y="1930"/>
                  </a:cubicBezTo>
                  <a:cubicBezTo>
                    <a:pt x="2013" y="1846"/>
                    <a:pt x="2013" y="1715"/>
                    <a:pt x="1941" y="1644"/>
                  </a:cubicBezTo>
                  <a:lnTo>
                    <a:pt x="1799" y="1489"/>
                  </a:lnTo>
                  <a:cubicBezTo>
                    <a:pt x="2501" y="858"/>
                    <a:pt x="3406" y="453"/>
                    <a:pt x="4418" y="406"/>
                  </a:cubicBezTo>
                  <a:close/>
                  <a:moveTo>
                    <a:pt x="4608" y="1"/>
                  </a:moveTo>
                  <a:cubicBezTo>
                    <a:pt x="2061" y="1"/>
                    <a:pt x="1" y="2072"/>
                    <a:pt x="1" y="4620"/>
                  </a:cubicBezTo>
                  <a:cubicBezTo>
                    <a:pt x="1" y="7168"/>
                    <a:pt x="2061" y="9228"/>
                    <a:pt x="4608" y="9228"/>
                  </a:cubicBezTo>
                  <a:cubicBezTo>
                    <a:pt x="7156" y="9228"/>
                    <a:pt x="9228" y="7168"/>
                    <a:pt x="9228" y="4620"/>
                  </a:cubicBezTo>
                  <a:cubicBezTo>
                    <a:pt x="9228" y="3775"/>
                    <a:pt x="8990" y="2942"/>
                    <a:pt x="8549" y="2227"/>
                  </a:cubicBezTo>
                  <a:cubicBezTo>
                    <a:pt x="8508" y="2161"/>
                    <a:pt x="8438" y="2118"/>
                    <a:pt x="8366" y="2118"/>
                  </a:cubicBezTo>
                  <a:cubicBezTo>
                    <a:pt x="8336" y="2118"/>
                    <a:pt x="8304" y="2126"/>
                    <a:pt x="8276" y="2144"/>
                  </a:cubicBezTo>
                  <a:cubicBezTo>
                    <a:pt x="8180" y="2203"/>
                    <a:pt x="8133" y="2322"/>
                    <a:pt x="8192" y="2430"/>
                  </a:cubicBezTo>
                  <a:cubicBezTo>
                    <a:pt x="8597" y="3084"/>
                    <a:pt x="8811" y="3846"/>
                    <a:pt x="8811" y="4620"/>
                  </a:cubicBezTo>
                  <a:cubicBezTo>
                    <a:pt x="8811" y="5704"/>
                    <a:pt x="8395" y="6692"/>
                    <a:pt x="7716" y="7442"/>
                  </a:cubicBezTo>
                  <a:lnTo>
                    <a:pt x="5668" y="5394"/>
                  </a:lnTo>
                  <a:cubicBezTo>
                    <a:pt x="5835" y="5180"/>
                    <a:pt x="5918" y="4918"/>
                    <a:pt x="5918" y="4620"/>
                  </a:cubicBezTo>
                  <a:cubicBezTo>
                    <a:pt x="5918" y="3966"/>
                    <a:pt x="5442" y="3430"/>
                    <a:pt x="4823" y="3323"/>
                  </a:cubicBezTo>
                  <a:lnTo>
                    <a:pt x="4823" y="417"/>
                  </a:lnTo>
                  <a:cubicBezTo>
                    <a:pt x="5906" y="465"/>
                    <a:pt x="6942" y="953"/>
                    <a:pt x="7704" y="1763"/>
                  </a:cubicBezTo>
                  <a:cubicBezTo>
                    <a:pt x="7741" y="1806"/>
                    <a:pt x="7798" y="1827"/>
                    <a:pt x="7853" y="1827"/>
                  </a:cubicBezTo>
                  <a:cubicBezTo>
                    <a:pt x="7905" y="1827"/>
                    <a:pt x="7955" y="1809"/>
                    <a:pt x="7990" y="1775"/>
                  </a:cubicBezTo>
                  <a:cubicBezTo>
                    <a:pt x="8073" y="1703"/>
                    <a:pt x="8073" y="1572"/>
                    <a:pt x="8002" y="1489"/>
                  </a:cubicBezTo>
                  <a:cubicBezTo>
                    <a:pt x="7144" y="560"/>
                    <a:pt x="5906" y="1"/>
                    <a:pt x="4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88"/>
          <p:cNvGrpSpPr/>
          <p:nvPr/>
        </p:nvGrpSpPr>
        <p:grpSpPr>
          <a:xfrm>
            <a:off x="7642115" y="1928192"/>
            <a:ext cx="374179" cy="373856"/>
            <a:chOff x="6671350" y="2113475"/>
            <a:chExt cx="348300" cy="348000"/>
          </a:xfrm>
        </p:grpSpPr>
        <p:sp>
          <p:nvSpPr>
            <p:cNvPr id="1541" name="Google Shape;1541;p88"/>
            <p:cNvSpPr/>
            <p:nvPr/>
          </p:nvSpPr>
          <p:spPr>
            <a:xfrm>
              <a:off x="6671350" y="2113475"/>
              <a:ext cx="298275" cy="298575"/>
            </a:xfrm>
            <a:custGeom>
              <a:avLst/>
              <a:gdLst/>
              <a:ahLst/>
              <a:cxnLst/>
              <a:rect l="l" t="t" r="r" b="b"/>
              <a:pathLst>
                <a:path w="11931" h="11943" extrusionOk="0">
                  <a:moveTo>
                    <a:pt x="10681" y="382"/>
                  </a:moveTo>
                  <a:cubicBezTo>
                    <a:pt x="11145" y="382"/>
                    <a:pt x="11514" y="751"/>
                    <a:pt x="11514" y="1215"/>
                  </a:cubicBezTo>
                  <a:lnTo>
                    <a:pt x="11514" y="5740"/>
                  </a:lnTo>
                  <a:lnTo>
                    <a:pt x="9323" y="5740"/>
                  </a:lnTo>
                  <a:cubicBezTo>
                    <a:pt x="9133" y="5740"/>
                    <a:pt x="8990" y="5883"/>
                    <a:pt x="8990" y="6073"/>
                  </a:cubicBezTo>
                  <a:lnTo>
                    <a:pt x="8990" y="6371"/>
                  </a:lnTo>
                  <a:cubicBezTo>
                    <a:pt x="8990" y="6454"/>
                    <a:pt x="9014" y="6514"/>
                    <a:pt x="9073" y="6549"/>
                  </a:cubicBezTo>
                  <a:cubicBezTo>
                    <a:pt x="9133" y="6597"/>
                    <a:pt x="9181" y="6656"/>
                    <a:pt x="9181" y="6728"/>
                  </a:cubicBezTo>
                  <a:cubicBezTo>
                    <a:pt x="9181" y="6811"/>
                    <a:pt x="9169" y="6883"/>
                    <a:pt x="9109" y="6930"/>
                  </a:cubicBezTo>
                  <a:cubicBezTo>
                    <a:pt x="9020" y="7020"/>
                    <a:pt x="8904" y="7064"/>
                    <a:pt x="8788" y="7064"/>
                  </a:cubicBezTo>
                  <a:cubicBezTo>
                    <a:pt x="8672" y="7064"/>
                    <a:pt x="8555" y="7020"/>
                    <a:pt x="8466" y="6930"/>
                  </a:cubicBezTo>
                  <a:cubicBezTo>
                    <a:pt x="8407" y="6883"/>
                    <a:pt x="8395" y="6811"/>
                    <a:pt x="8395" y="6728"/>
                  </a:cubicBezTo>
                  <a:cubicBezTo>
                    <a:pt x="8395" y="6656"/>
                    <a:pt x="8430" y="6597"/>
                    <a:pt x="8490" y="6549"/>
                  </a:cubicBezTo>
                  <a:cubicBezTo>
                    <a:pt x="8549" y="6514"/>
                    <a:pt x="8585" y="6454"/>
                    <a:pt x="8585" y="6371"/>
                  </a:cubicBezTo>
                  <a:lnTo>
                    <a:pt x="8585" y="6073"/>
                  </a:lnTo>
                  <a:cubicBezTo>
                    <a:pt x="8585" y="5883"/>
                    <a:pt x="8430" y="5740"/>
                    <a:pt x="8240" y="5740"/>
                  </a:cubicBezTo>
                  <a:lnTo>
                    <a:pt x="6156" y="5764"/>
                  </a:lnTo>
                  <a:lnTo>
                    <a:pt x="6156" y="3716"/>
                  </a:lnTo>
                  <a:lnTo>
                    <a:pt x="6287" y="3716"/>
                  </a:lnTo>
                  <a:cubicBezTo>
                    <a:pt x="6394" y="3835"/>
                    <a:pt x="6549" y="3894"/>
                    <a:pt x="6692" y="3906"/>
                  </a:cubicBezTo>
                  <a:cubicBezTo>
                    <a:pt x="6708" y="3907"/>
                    <a:pt x="6724" y="3908"/>
                    <a:pt x="6740" y="3908"/>
                  </a:cubicBezTo>
                  <a:cubicBezTo>
                    <a:pt x="6916" y="3908"/>
                    <a:pt x="7096" y="3847"/>
                    <a:pt x="7216" y="3716"/>
                  </a:cubicBezTo>
                  <a:cubicBezTo>
                    <a:pt x="7537" y="3370"/>
                    <a:pt x="7537" y="2835"/>
                    <a:pt x="7216" y="2489"/>
                  </a:cubicBezTo>
                  <a:cubicBezTo>
                    <a:pt x="7094" y="2368"/>
                    <a:pt x="6911" y="2298"/>
                    <a:pt x="6734" y="2298"/>
                  </a:cubicBezTo>
                  <a:cubicBezTo>
                    <a:pt x="6720" y="2298"/>
                    <a:pt x="6706" y="2298"/>
                    <a:pt x="6692" y="2299"/>
                  </a:cubicBezTo>
                  <a:cubicBezTo>
                    <a:pt x="6525" y="2311"/>
                    <a:pt x="6394" y="2382"/>
                    <a:pt x="6287" y="2489"/>
                  </a:cubicBezTo>
                  <a:lnTo>
                    <a:pt x="6156" y="2489"/>
                  </a:lnTo>
                  <a:lnTo>
                    <a:pt x="6156" y="382"/>
                  </a:lnTo>
                  <a:close/>
                  <a:moveTo>
                    <a:pt x="5752" y="406"/>
                  </a:moveTo>
                  <a:lnTo>
                    <a:pt x="5752" y="2596"/>
                  </a:lnTo>
                  <a:cubicBezTo>
                    <a:pt x="5752" y="2787"/>
                    <a:pt x="5906" y="2942"/>
                    <a:pt x="6097" y="2942"/>
                  </a:cubicBezTo>
                  <a:lnTo>
                    <a:pt x="6394" y="2942"/>
                  </a:lnTo>
                  <a:cubicBezTo>
                    <a:pt x="6466" y="2942"/>
                    <a:pt x="6525" y="2906"/>
                    <a:pt x="6573" y="2846"/>
                  </a:cubicBezTo>
                  <a:cubicBezTo>
                    <a:pt x="6621" y="2787"/>
                    <a:pt x="6680" y="2739"/>
                    <a:pt x="6752" y="2739"/>
                  </a:cubicBezTo>
                  <a:cubicBezTo>
                    <a:pt x="6823" y="2739"/>
                    <a:pt x="6906" y="2763"/>
                    <a:pt x="6942" y="2823"/>
                  </a:cubicBezTo>
                  <a:cubicBezTo>
                    <a:pt x="7121" y="3001"/>
                    <a:pt x="7121" y="3275"/>
                    <a:pt x="6942" y="3454"/>
                  </a:cubicBezTo>
                  <a:cubicBezTo>
                    <a:pt x="6906" y="3513"/>
                    <a:pt x="6823" y="3537"/>
                    <a:pt x="6752" y="3537"/>
                  </a:cubicBezTo>
                  <a:cubicBezTo>
                    <a:pt x="6680" y="3537"/>
                    <a:pt x="6621" y="3489"/>
                    <a:pt x="6573" y="3430"/>
                  </a:cubicBezTo>
                  <a:cubicBezTo>
                    <a:pt x="6525" y="3370"/>
                    <a:pt x="6466" y="3335"/>
                    <a:pt x="6394" y="3335"/>
                  </a:cubicBezTo>
                  <a:lnTo>
                    <a:pt x="6097" y="3335"/>
                  </a:lnTo>
                  <a:cubicBezTo>
                    <a:pt x="5906" y="3335"/>
                    <a:pt x="5752" y="3489"/>
                    <a:pt x="5752" y="3680"/>
                  </a:cubicBezTo>
                  <a:lnTo>
                    <a:pt x="5752" y="5799"/>
                  </a:lnTo>
                  <a:lnTo>
                    <a:pt x="5335" y="5799"/>
                  </a:lnTo>
                  <a:cubicBezTo>
                    <a:pt x="5216" y="5799"/>
                    <a:pt x="5132" y="5883"/>
                    <a:pt x="5132" y="6002"/>
                  </a:cubicBezTo>
                  <a:cubicBezTo>
                    <a:pt x="5132" y="6121"/>
                    <a:pt x="5216" y="6216"/>
                    <a:pt x="5335" y="6216"/>
                  </a:cubicBezTo>
                  <a:lnTo>
                    <a:pt x="5752" y="6216"/>
                  </a:lnTo>
                  <a:lnTo>
                    <a:pt x="5752" y="8276"/>
                  </a:lnTo>
                  <a:cubicBezTo>
                    <a:pt x="5740" y="8252"/>
                    <a:pt x="5740" y="8252"/>
                    <a:pt x="5728" y="8252"/>
                  </a:cubicBezTo>
                  <a:lnTo>
                    <a:pt x="5609" y="8252"/>
                  </a:lnTo>
                  <a:cubicBezTo>
                    <a:pt x="5501" y="8133"/>
                    <a:pt x="5359" y="8073"/>
                    <a:pt x="5204" y="8061"/>
                  </a:cubicBezTo>
                  <a:cubicBezTo>
                    <a:pt x="5177" y="8058"/>
                    <a:pt x="5150" y="8056"/>
                    <a:pt x="5123" y="8056"/>
                  </a:cubicBezTo>
                  <a:cubicBezTo>
                    <a:pt x="4960" y="8056"/>
                    <a:pt x="4803" y="8119"/>
                    <a:pt x="4680" y="8252"/>
                  </a:cubicBezTo>
                  <a:cubicBezTo>
                    <a:pt x="4358" y="8597"/>
                    <a:pt x="4358" y="9121"/>
                    <a:pt x="4680" y="9466"/>
                  </a:cubicBezTo>
                  <a:cubicBezTo>
                    <a:pt x="4814" y="9589"/>
                    <a:pt x="4989" y="9670"/>
                    <a:pt x="5168" y="9670"/>
                  </a:cubicBezTo>
                  <a:cubicBezTo>
                    <a:pt x="5180" y="9670"/>
                    <a:pt x="5192" y="9670"/>
                    <a:pt x="5204" y="9669"/>
                  </a:cubicBezTo>
                  <a:cubicBezTo>
                    <a:pt x="5371" y="9645"/>
                    <a:pt x="5501" y="9574"/>
                    <a:pt x="5609" y="9466"/>
                  </a:cubicBezTo>
                  <a:lnTo>
                    <a:pt x="5728" y="9466"/>
                  </a:lnTo>
                  <a:cubicBezTo>
                    <a:pt x="5740" y="9466"/>
                    <a:pt x="5740" y="9490"/>
                    <a:pt x="5740" y="9490"/>
                  </a:cubicBezTo>
                  <a:lnTo>
                    <a:pt x="5740" y="11538"/>
                  </a:lnTo>
                  <a:lnTo>
                    <a:pt x="1215" y="11538"/>
                  </a:lnTo>
                  <a:cubicBezTo>
                    <a:pt x="751" y="11538"/>
                    <a:pt x="382" y="11169"/>
                    <a:pt x="382" y="10705"/>
                  </a:cubicBezTo>
                  <a:lnTo>
                    <a:pt x="382" y="6180"/>
                  </a:lnTo>
                  <a:lnTo>
                    <a:pt x="2442" y="6180"/>
                  </a:lnTo>
                  <a:cubicBezTo>
                    <a:pt x="2668" y="6180"/>
                    <a:pt x="2870" y="5990"/>
                    <a:pt x="2870" y="5752"/>
                  </a:cubicBezTo>
                  <a:lnTo>
                    <a:pt x="2870" y="5525"/>
                  </a:lnTo>
                  <a:cubicBezTo>
                    <a:pt x="2870" y="5454"/>
                    <a:pt x="2834" y="5394"/>
                    <a:pt x="2775" y="5347"/>
                  </a:cubicBezTo>
                  <a:cubicBezTo>
                    <a:pt x="2715" y="5299"/>
                    <a:pt x="2680" y="5240"/>
                    <a:pt x="2680" y="5168"/>
                  </a:cubicBezTo>
                  <a:cubicBezTo>
                    <a:pt x="2680" y="5097"/>
                    <a:pt x="2692" y="5025"/>
                    <a:pt x="2751" y="4978"/>
                  </a:cubicBezTo>
                  <a:cubicBezTo>
                    <a:pt x="2840" y="4888"/>
                    <a:pt x="2957" y="4844"/>
                    <a:pt x="3073" y="4844"/>
                  </a:cubicBezTo>
                  <a:cubicBezTo>
                    <a:pt x="3189" y="4844"/>
                    <a:pt x="3305" y="4888"/>
                    <a:pt x="3394" y="4978"/>
                  </a:cubicBezTo>
                  <a:cubicBezTo>
                    <a:pt x="3454" y="5025"/>
                    <a:pt x="3466" y="5097"/>
                    <a:pt x="3466" y="5168"/>
                  </a:cubicBezTo>
                  <a:cubicBezTo>
                    <a:pt x="3466" y="5240"/>
                    <a:pt x="3418" y="5299"/>
                    <a:pt x="3358" y="5347"/>
                  </a:cubicBezTo>
                  <a:cubicBezTo>
                    <a:pt x="3299" y="5394"/>
                    <a:pt x="3275" y="5454"/>
                    <a:pt x="3275" y="5525"/>
                  </a:cubicBezTo>
                  <a:lnTo>
                    <a:pt x="3275" y="5752"/>
                  </a:lnTo>
                  <a:cubicBezTo>
                    <a:pt x="3275" y="5990"/>
                    <a:pt x="3466" y="6180"/>
                    <a:pt x="3704" y="6180"/>
                  </a:cubicBezTo>
                  <a:lnTo>
                    <a:pt x="4478" y="6180"/>
                  </a:lnTo>
                  <a:cubicBezTo>
                    <a:pt x="4597" y="6180"/>
                    <a:pt x="4680" y="6097"/>
                    <a:pt x="4680" y="5978"/>
                  </a:cubicBezTo>
                  <a:cubicBezTo>
                    <a:pt x="4680" y="5859"/>
                    <a:pt x="4597" y="5764"/>
                    <a:pt x="4478" y="5764"/>
                  </a:cubicBezTo>
                  <a:lnTo>
                    <a:pt x="3704" y="5764"/>
                  </a:lnTo>
                  <a:cubicBezTo>
                    <a:pt x="3692" y="5764"/>
                    <a:pt x="3692" y="5752"/>
                    <a:pt x="3692" y="5752"/>
                  </a:cubicBezTo>
                  <a:lnTo>
                    <a:pt x="3692" y="5633"/>
                  </a:lnTo>
                  <a:cubicBezTo>
                    <a:pt x="3811" y="5525"/>
                    <a:pt x="3870" y="5383"/>
                    <a:pt x="3882" y="5228"/>
                  </a:cubicBezTo>
                  <a:cubicBezTo>
                    <a:pt x="3894" y="5037"/>
                    <a:pt x="3835" y="4847"/>
                    <a:pt x="3692" y="4704"/>
                  </a:cubicBezTo>
                  <a:cubicBezTo>
                    <a:pt x="3519" y="4543"/>
                    <a:pt x="3299" y="4463"/>
                    <a:pt x="3079" y="4463"/>
                  </a:cubicBezTo>
                  <a:cubicBezTo>
                    <a:pt x="2858" y="4463"/>
                    <a:pt x="2638" y="4543"/>
                    <a:pt x="2465" y="4704"/>
                  </a:cubicBezTo>
                  <a:cubicBezTo>
                    <a:pt x="2334" y="4847"/>
                    <a:pt x="2263" y="5037"/>
                    <a:pt x="2275" y="5228"/>
                  </a:cubicBezTo>
                  <a:cubicBezTo>
                    <a:pt x="2287" y="5394"/>
                    <a:pt x="2358" y="5525"/>
                    <a:pt x="2465" y="5633"/>
                  </a:cubicBezTo>
                  <a:lnTo>
                    <a:pt x="2465" y="5752"/>
                  </a:lnTo>
                  <a:cubicBezTo>
                    <a:pt x="2465" y="5764"/>
                    <a:pt x="2453" y="5764"/>
                    <a:pt x="2453" y="5764"/>
                  </a:cubicBezTo>
                  <a:lnTo>
                    <a:pt x="394" y="5764"/>
                  </a:lnTo>
                  <a:lnTo>
                    <a:pt x="394" y="1239"/>
                  </a:lnTo>
                  <a:cubicBezTo>
                    <a:pt x="394" y="775"/>
                    <a:pt x="775" y="406"/>
                    <a:pt x="1227" y="406"/>
                  </a:cubicBezTo>
                  <a:close/>
                  <a:moveTo>
                    <a:pt x="1227" y="1"/>
                  </a:moveTo>
                  <a:cubicBezTo>
                    <a:pt x="548" y="1"/>
                    <a:pt x="1" y="560"/>
                    <a:pt x="1" y="1239"/>
                  </a:cubicBezTo>
                  <a:lnTo>
                    <a:pt x="1" y="10705"/>
                  </a:lnTo>
                  <a:cubicBezTo>
                    <a:pt x="1" y="11395"/>
                    <a:pt x="548" y="11943"/>
                    <a:pt x="1227" y="11943"/>
                  </a:cubicBezTo>
                  <a:lnTo>
                    <a:pt x="5835" y="11943"/>
                  </a:lnTo>
                  <a:cubicBezTo>
                    <a:pt x="6013" y="11943"/>
                    <a:pt x="6156" y="11788"/>
                    <a:pt x="6156" y="11609"/>
                  </a:cubicBezTo>
                  <a:lnTo>
                    <a:pt x="6156" y="9490"/>
                  </a:lnTo>
                  <a:cubicBezTo>
                    <a:pt x="6156" y="9252"/>
                    <a:pt x="5966" y="9050"/>
                    <a:pt x="5728" y="9050"/>
                  </a:cubicBezTo>
                  <a:lnTo>
                    <a:pt x="5501" y="9050"/>
                  </a:lnTo>
                  <a:cubicBezTo>
                    <a:pt x="5430" y="9050"/>
                    <a:pt x="5371" y="9085"/>
                    <a:pt x="5323" y="9145"/>
                  </a:cubicBezTo>
                  <a:cubicBezTo>
                    <a:pt x="5275" y="9204"/>
                    <a:pt x="5216" y="9252"/>
                    <a:pt x="5144" y="9252"/>
                  </a:cubicBezTo>
                  <a:cubicBezTo>
                    <a:pt x="5073" y="9252"/>
                    <a:pt x="5001" y="9228"/>
                    <a:pt x="4954" y="9169"/>
                  </a:cubicBezTo>
                  <a:cubicBezTo>
                    <a:pt x="4775" y="8990"/>
                    <a:pt x="4775" y="8716"/>
                    <a:pt x="4954" y="8538"/>
                  </a:cubicBezTo>
                  <a:cubicBezTo>
                    <a:pt x="5001" y="8478"/>
                    <a:pt x="5073" y="8454"/>
                    <a:pt x="5144" y="8454"/>
                  </a:cubicBezTo>
                  <a:cubicBezTo>
                    <a:pt x="5216" y="8454"/>
                    <a:pt x="5275" y="8502"/>
                    <a:pt x="5323" y="8561"/>
                  </a:cubicBezTo>
                  <a:cubicBezTo>
                    <a:pt x="5371" y="8621"/>
                    <a:pt x="5430" y="8657"/>
                    <a:pt x="5501" y="8657"/>
                  </a:cubicBezTo>
                  <a:lnTo>
                    <a:pt x="5728" y="8657"/>
                  </a:lnTo>
                  <a:cubicBezTo>
                    <a:pt x="5966" y="8657"/>
                    <a:pt x="6156" y="8454"/>
                    <a:pt x="6156" y="8216"/>
                  </a:cubicBezTo>
                  <a:lnTo>
                    <a:pt x="6156" y="6156"/>
                  </a:lnTo>
                  <a:lnTo>
                    <a:pt x="8216" y="6156"/>
                  </a:lnTo>
                  <a:lnTo>
                    <a:pt x="8216" y="6299"/>
                  </a:lnTo>
                  <a:lnTo>
                    <a:pt x="8192" y="6299"/>
                  </a:lnTo>
                  <a:cubicBezTo>
                    <a:pt x="8073" y="6406"/>
                    <a:pt x="8014" y="6549"/>
                    <a:pt x="8002" y="6704"/>
                  </a:cubicBezTo>
                  <a:cubicBezTo>
                    <a:pt x="7990" y="6895"/>
                    <a:pt x="8049" y="7085"/>
                    <a:pt x="8192" y="7228"/>
                  </a:cubicBezTo>
                  <a:cubicBezTo>
                    <a:pt x="8365" y="7389"/>
                    <a:pt x="8585" y="7469"/>
                    <a:pt x="8805" y="7469"/>
                  </a:cubicBezTo>
                  <a:cubicBezTo>
                    <a:pt x="9026" y="7469"/>
                    <a:pt x="9246" y="7389"/>
                    <a:pt x="9419" y="7228"/>
                  </a:cubicBezTo>
                  <a:cubicBezTo>
                    <a:pt x="9550" y="7085"/>
                    <a:pt x="9621" y="6895"/>
                    <a:pt x="9609" y="6704"/>
                  </a:cubicBezTo>
                  <a:cubicBezTo>
                    <a:pt x="9597" y="6537"/>
                    <a:pt x="9526" y="6406"/>
                    <a:pt x="9419" y="6299"/>
                  </a:cubicBezTo>
                  <a:lnTo>
                    <a:pt x="9419" y="6168"/>
                  </a:lnTo>
                  <a:lnTo>
                    <a:pt x="11633" y="6168"/>
                  </a:lnTo>
                  <a:cubicBezTo>
                    <a:pt x="11800" y="6168"/>
                    <a:pt x="11931" y="6037"/>
                    <a:pt x="11931" y="5871"/>
                  </a:cubicBezTo>
                  <a:lnTo>
                    <a:pt x="11931" y="1239"/>
                  </a:lnTo>
                  <a:cubicBezTo>
                    <a:pt x="11931" y="560"/>
                    <a:pt x="11383" y="1"/>
                    <a:pt x="10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8"/>
            <p:cNvSpPr/>
            <p:nvPr/>
          </p:nvSpPr>
          <p:spPr>
            <a:xfrm>
              <a:off x="6830600" y="2306950"/>
              <a:ext cx="189050" cy="154525"/>
            </a:xfrm>
            <a:custGeom>
              <a:avLst/>
              <a:gdLst/>
              <a:ahLst/>
              <a:cxnLst/>
              <a:rect l="l" t="t" r="r" b="b"/>
              <a:pathLst>
                <a:path w="7562" h="6181" extrusionOk="0">
                  <a:moveTo>
                    <a:pt x="1572" y="1"/>
                  </a:moveTo>
                  <a:cubicBezTo>
                    <a:pt x="1453" y="1"/>
                    <a:pt x="1346" y="108"/>
                    <a:pt x="1346" y="227"/>
                  </a:cubicBezTo>
                  <a:lnTo>
                    <a:pt x="1346" y="918"/>
                  </a:lnTo>
                  <a:cubicBezTo>
                    <a:pt x="1346" y="1037"/>
                    <a:pt x="1441" y="1120"/>
                    <a:pt x="1560" y="1120"/>
                  </a:cubicBezTo>
                  <a:cubicBezTo>
                    <a:pt x="1679" y="1120"/>
                    <a:pt x="1763" y="1037"/>
                    <a:pt x="1763" y="918"/>
                  </a:cubicBezTo>
                  <a:lnTo>
                    <a:pt x="1763" y="418"/>
                  </a:lnTo>
                  <a:lnTo>
                    <a:pt x="3823" y="418"/>
                  </a:lnTo>
                  <a:lnTo>
                    <a:pt x="3823" y="561"/>
                  </a:lnTo>
                  <a:cubicBezTo>
                    <a:pt x="3703" y="656"/>
                    <a:pt x="3644" y="811"/>
                    <a:pt x="3632" y="953"/>
                  </a:cubicBezTo>
                  <a:cubicBezTo>
                    <a:pt x="3608" y="1156"/>
                    <a:pt x="3668" y="1346"/>
                    <a:pt x="3823" y="1477"/>
                  </a:cubicBezTo>
                  <a:cubicBezTo>
                    <a:pt x="3995" y="1644"/>
                    <a:pt x="4215" y="1727"/>
                    <a:pt x="4434" y="1727"/>
                  </a:cubicBezTo>
                  <a:cubicBezTo>
                    <a:pt x="4653" y="1727"/>
                    <a:pt x="4870" y="1644"/>
                    <a:pt x="5037" y="1477"/>
                  </a:cubicBezTo>
                  <a:cubicBezTo>
                    <a:pt x="5180" y="1346"/>
                    <a:pt x="5251" y="1156"/>
                    <a:pt x="5239" y="953"/>
                  </a:cubicBezTo>
                  <a:cubicBezTo>
                    <a:pt x="5216" y="787"/>
                    <a:pt x="5144" y="656"/>
                    <a:pt x="5037" y="561"/>
                  </a:cubicBezTo>
                  <a:lnTo>
                    <a:pt x="5037" y="418"/>
                  </a:lnTo>
                  <a:lnTo>
                    <a:pt x="7156" y="418"/>
                  </a:lnTo>
                  <a:lnTo>
                    <a:pt x="7156" y="4942"/>
                  </a:lnTo>
                  <a:cubicBezTo>
                    <a:pt x="7156" y="5406"/>
                    <a:pt x="6787" y="5775"/>
                    <a:pt x="6323" y="5775"/>
                  </a:cubicBezTo>
                  <a:lnTo>
                    <a:pt x="1798" y="5775"/>
                  </a:lnTo>
                  <a:lnTo>
                    <a:pt x="1798" y="3728"/>
                  </a:lnTo>
                  <a:cubicBezTo>
                    <a:pt x="1798" y="3489"/>
                    <a:pt x="1608" y="3299"/>
                    <a:pt x="1370" y="3299"/>
                  </a:cubicBezTo>
                  <a:lnTo>
                    <a:pt x="1144" y="3299"/>
                  </a:lnTo>
                  <a:cubicBezTo>
                    <a:pt x="1072" y="3299"/>
                    <a:pt x="1013" y="3323"/>
                    <a:pt x="965" y="3382"/>
                  </a:cubicBezTo>
                  <a:cubicBezTo>
                    <a:pt x="917" y="3442"/>
                    <a:pt x="858" y="3489"/>
                    <a:pt x="786" y="3489"/>
                  </a:cubicBezTo>
                  <a:cubicBezTo>
                    <a:pt x="715" y="3489"/>
                    <a:pt x="632" y="3478"/>
                    <a:pt x="596" y="3418"/>
                  </a:cubicBezTo>
                  <a:cubicBezTo>
                    <a:pt x="417" y="3239"/>
                    <a:pt x="417" y="2954"/>
                    <a:pt x="596" y="2775"/>
                  </a:cubicBezTo>
                  <a:cubicBezTo>
                    <a:pt x="632" y="2716"/>
                    <a:pt x="715" y="2704"/>
                    <a:pt x="786" y="2704"/>
                  </a:cubicBezTo>
                  <a:cubicBezTo>
                    <a:pt x="858" y="2704"/>
                    <a:pt x="917" y="2739"/>
                    <a:pt x="965" y="2799"/>
                  </a:cubicBezTo>
                  <a:cubicBezTo>
                    <a:pt x="1013" y="2858"/>
                    <a:pt x="1072" y="2894"/>
                    <a:pt x="1144" y="2894"/>
                  </a:cubicBezTo>
                  <a:lnTo>
                    <a:pt x="1370" y="2894"/>
                  </a:lnTo>
                  <a:cubicBezTo>
                    <a:pt x="1608" y="2894"/>
                    <a:pt x="1798" y="2704"/>
                    <a:pt x="1798" y="2466"/>
                  </a:cubicBezTo>
                  <a:lnTo>
                    <a:pt x="1798" y="1751"/>
                  </a:lnTo>
                  <a:cubicBezTo>
                    <a:pt x="1798" y="1632"/>
                    <a:pt x="1703" y="1537"/>
                    <a:pt x="1584" y="1537"/>
                  </a:cubicBezTo>
                  <a:cubicBezTo>
                    <a:pt x="1465" y="1537"/>
                    <a:pt x="1382" y="1632"/>
                    <a:pt x="1382" y="1751"/>
                  </a:cubicBezTo>
                  <a:lnTo>
                    <a:pt x="1382" y="2466"/>
                  </a:lnTo>
                  <a:cubicBezTo>
                    <a:pt x="1382" y="2477"/>
                    <a:pt x="1370" y="2477"/>
                    <a:pt x="1370" y="2477"/>
                  </a:cubicBezTo>
                  <a:lnTo>
                    <a:pt x="1251" y="2477"/>
                  </a:lnTo>
                  <a:cubicBezTo>
                    <a:pt x="1144" y="2358"/>
                    <a:pt x="989" y="2299"/>
                    <a:pt x="846" y="2287"/>
                  </a:cubicBezTo>
                  <a:cubicBezTo>
                    <a:pt x="819" y="2284"/>
                    <a:pt x="792" y="2282"/>
                    <a:pt x="765" y="2282"/>
                  </a:cubicBezTo>
                  <a:cubicBezTo>
                    <a:pt x="600" y="2282"/>
                    <a:pt x="435" y="2345"/>
                    <a:pt x="322" y="2477"/>
                  </a:cubicBezTo>
                  <a:cubicBezTo>
                    <a:pt x="1" y="2823"/>
                    <a:pt x="1" y="3358"/>
                    <a:pt x="322" y="3692"/>
                  </a:cubicBezTo>
                  <a:cubicBezTo>
                    <a:pt x="444" y="3824"/>
                    <a:pt x="627" y="3896"/>
                    <a:pt x="805" y="3896"/>
                  </a:cubicBezTo>
                  <a:cubicBezTo>
                    <a:pt x="819" y="3896"/>
                    <a:pt x="832" y="3895"/>
                    <a:pt x="846" y="3894"/>
                  </a:cubicBezTo>
                  <a:cubicBezTo>
                    <a:pt x="1013" y="3870"/>
                    <a:pt x="1144" y="3799"/>
                    <a:pt x="1251" y="3692"/>
                  </a:cubicBezTo>
                  <a:lnTo>
                    <a:pt x="1370" y="3692"/>
                  </a:lnTo>
                  <a:cubicBezTo>
                    <a:pt x="1382" y="3692"/>
                    <a:pt x="1382" y="3716"/>
                    <a:pt x="1382" y="3716"/>
                  </a:cubicBezTo>
                  <a:lnTo>
                    <a:pt x="1382" y="5823"/>
                  </a:lnTo>
                  <a:cubicBezTo>
                    <a:pt x="1382" y="6014"/>
                    <a:pt x="1537" y="6180"/>
                    <a:pt x="1739" y="6180"/>
                  </a:cubicBezTo>
                  <a:lnTo>
                    <a:pt x="6323" y="6180"/>
                  </a:lnTo>
                  <a:cubicBezTo>
                    <a:pt x="7002" y="6180"/>
                    <a:pt x="7561" y="5633"/>
                    <a:pt x="7561" y="4942"/>
                  </a:cubicBezTo>
                  <a:lnTo>
                    <a:pt x="7561" y="227"/>
                  </a:lnTo>
                  <a:cubicBezTo>
                    <a:pt x="7537" y="108"/>
                    <a:pt x="7454" y="1"/>
                    <a:pt x="7335" y="1"/>
                  </a:cubicBezTo>
                  <a:lnTo>
                    <a:pt x="4966" y="1"/>
                  </a:lnTo>
                  <a:cubicBezTo>
                    <a:pt x="4775" y="1"/>
                    <a:pt x="4620" y="156"/>
                    <a:pt x="4620" y="346"/>
                  </a:cubicBezTo>
                  <a:lnTo>
                    <a:pt x="4620" y="644"/>
                  </a:lnTo>
                  <a:cubicBezTo>
                    <a:pt x="4620" y="715"/>
                    <a:pt x="4656" y="775"/>
                    <a:pt x="4716" y="822"/>
                  </a:cubicBezTo>
                  <a:cubicBezTo>
                    <a:pt x="4775" y="870"/>
                    <a:pt x="4811" y="930"/>
                    <a:pt x="4811" y="1001"/>
                  </a:cubicBezTo>
                  <a:cubicBezTo>
                    <a:pt x="4811" y="1073"/>
                    <a:pt x="4799" y="1156"/>
                    <a:pt x="4739" y="1192"/>
                  </a:cubicBezTo>
                  <a:cubicBezTo>
                    <a:pt x="4650" y="1281"/>
                    <a:pt x="4537" y="1326"/>
                    <a:pt x="4424" y="1326"/>
                  </a:cubicBezTo>
                  <a:cubicBezTo>
                    <a:pt x="4311" y="1326"/>
                    <a:pt x="4198" y="1281"/>
                    <a:pt x="4108" y="1192"/>
                  </a:cubicBezTo>
                  <a:cubicBezTo>
                    <a:pt x="4037" y="1156"/>
                    <a:pt x="4025" y="1073"/>
                    <a:pt x="4025" y="1001"/>
                  </a:cubicBezTo>
                  <a:cubicBezTo>
                    <a:pt x="4025" y="930"/>
                    <a:pt x="4073" y="870"/>
                    <a:pt x="4132" y="822"/>
                  </a:cubicBezTo>
                  <a:cubicBezTo>
                    <a:pt x="4192" y="775"/>
                    <a:pt x="4215" y="715"/>
                    <a:pt x="4215" y="644"/>
                  </a:cubicBezTo>
                  <a:lnTo>
                    <a:pt x="4215" y="346"/>
                  </a:lnTo>
                  <a:cubicBezTo>
                    <a:pt x="4215" y="156"/>
                    <a:pt x="4073" y="1"/>
                    <a:pt x="3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 name="Google Shape;1543;p88"/>
          <p:cNvGrpSpPr/>
          <p:nvPr/>
        </p:nvGrpSpPr>
        <p:grpSpPr>
          <a:xfrm>
            <a:off x="5471197" y="1928192"/>
            <a:ext cx="385996" cy="357554"/>
            <a:chOff x="4650575" y="2113475"/>
            <a:chExt cx="359300" cy="332825"/>
          </a:xfrm>
        </p:grpSpPr>
        <p:sp>
          <p:nvSpPr>
            <p:cNvPr id="1544" name="Google Shape;1544;p88"/>
            <p:cNvSpPr/>
            <p:nvPr/>
          </p:nvSpPr>
          <p:spPr>
            <a:xfrm>
              <a:off x="4650575" y="2113475"/>
              <a:ext cx="359300" cy="332825"/>
            </a:xfrm>
            <a:custGeom>
              <a:avLst/>
              <a:gdLst/>
              <a:ahLst/>
              <a:cxnLst/>
              <a:rect l="l" t="t" r="r" b="b"/>
              <a:pathLst>
                <a:path w="14372" h="13313" extrusionOk="0">
                  <a:moveTo>
                    <a:pt x="9109" y="406"/>
                  </a:moveTo>
                  <a:cubicBezTo>
                    <a:pt x="10287" y="406"/>
                    <a:pt x="11383" y="870"/>
                    <a:pt x="12216" y="1692"/>
                  </a:cubicBezTo>
                  <a:cubicBezTo>
                    <a:pt x="13931" y="3394"/>
                    <a:pt x="13931" y="6180"/>
                    <a:pt x="12216" y="7907"/>
                  </a:cubicBezTo>
                  <a:cubicBezTo>
                    <a:pt x="11383" y="8740"/>
                    <a:pt x="10287" y="9193"/>
                    <a:pt x="9109" y="9193"/>
                  </a:cubicBezTo>
                  <a:cubicBezTo>
                    <a:pt x="7930" y="9193"/>
                    <a:pt x="6834" y="8728"/>
                    <a:pt x="5989" y="7907"/>
                  </a:cubicBezTo>
                  <a:cubicBezTo>
                    <a:pt x="5156" y="7073"/>
                    <a:pt x="4715" y="5978"/>
                    <a:pt x="4715" y="4799"/>
                  </a:cubicBezTo>
                  <a:cubicBezTo>
                    <a:pt x="4715" y="3620"/>
                    <a:pt x="5179" y="2525"/>
                    <a:pt x="5989" y="1692"/>
                  </a:cubicBezTo>
                  <a:cubicBezTo>
                    <a:pt x="6823" y="858"/>
                    <a:pt x="7930" y="406"/>
                    <a:pt x="9109" y="406"/>
                  </a:cubicBezTo>
                  <a:close/>
                  <a:moveTo>
                    <a:pt x="4965" y="7204"/>
                  </a:moveTo>
                  <a:cubicBezTo>
                    <a:pt x="5179" y="7561"/>
                    <a:pt x="5430" y="7895"/>
                    <a:pt x="5727" y="8192"/>
                  </a:cubicBezTo>
                  <a:cubicBezTo>
                    <a:pt x="6013" y="8478"/>
                    <a:pt x="6311" y="8716"/>
                    <a:pt x="6632" y="8907"/>
                  </a:cubicBezTo>
                  <a:lnTo>
                    <a:pt x="6239" y="9312"/>
                  </a:lnTo>
                  <a:cubicBezTo>
                    <a:pt x="6168" y="9371"/>
                    <a:pt x="6096" y="9395"/>
                    <a:pt x="6025" y="9395"/>
                  </a:cubicBezTo>
                  <a:cubicBezTo>
                    <a:pt x="5953" y="9395"/>
                    <a:pt x="5870" y="9371"/>
                    <a:pt x="5811" y="9312"/>
                  </a:cubicBezTo>
                  <a:lnTo>
                    <a:pt x="4548" y="8038"/>
                  </a:lnTo>
                  <a:cubicBezTo>
                    <a:pt x="4429" y="7919"/>
                    <a:pt x="4429" y="7728"/>
                    <a:pt x="4548" y="7621"/>
                  </a:cubicBezTo>
                  <a:lnTo>
                    <a:pt x="4965" y="7204"/>
                  </a:lnTo>
                  <a:close/>
                  <a:moveTo>
                    <a:pt x="4608" y="8657"/>
                  </a:moveTo>
                  <a:lnTo>
                    <a:pt x="5179" y="9216"/>
                  </a:lnTo>
                  <a:lnTo>
                    <a:pt x="3048" y="11359"/>
                  </a:lnTo>
                  <a:lnTo>
                    <a:pt x="2489" y="10800"/>
                  </a:lnTo>
                  <a:lnTo>
                    <a:pt x="2643" y="10633"/>
                  </a:lnTo>
                  <a:cubicBezTo>
                    <a:pt x="2727" y="10562"/>
                    <a:pt x="2727" y="10419"/>
                    <a:pt x="2643" y="10347"/>
                  </a:cubicBezTo>
                  <a:cubicBezTo>
                    <a:pt x="2608" y="10312"/>
                    <a:pt x="2557" y="10294"/>
                    <a:pt x="2507" y="10294"/>
                  </a:cubicBezTo>
                  <a:cubicBezTo>
                    <a:pt x="2456" y="10294"/>
                    <a:pt x="2405" y="10312"/>
                    <a:pt x="2370" y="10347"/>
                  </a:cubicBezTo>
                  <a:lnTo>
                    <a:pt x="1084" y="11633"/>
                  </a:lnTo>
                  <a:lnTo>
                    <a:pt x="417" y="10955"/>
                  </a:lnTo>
                  <a:cubicBezTo>
                    <a:pt x="405" y="10943"/>
                    <a:pt x="405" y="10943"/>
                    <a:pt x="405" y="10931"/>
                  </a:cubicBezTo>
                  <a:cubicBezTo>
                    <a:pt x="405" y="10931"/>
                    <a:pt x="405" y="10919"/>
                    <a:pt x="417" y="10895"/>
                  </a:cubicBezTo>
                  <a:lnTo>
                    <a:pt x="965" y="10347"/>
                  </a:lnTo>
                  <a:lnTo>
                    <a:pt x="1143" y="10526"/>
                  </a:lnTo>
                  <a:cubicBezTo>
                    <a:pt x="1215" y="10597"/>
                    <a:pt x="1334" y="10645"/>
                    <a:pt x="1441" y="10645"/>
                  </a:cubicBezTo>
                  <a:cubicBezTo>
                    <a:pt x="1560" y="10645"/>
                    <a:pt x="1667" y="10597"/>
                    <a:pt x="1739" y="10526"/>
                  </a:cubicBezTo>
                  <a:lnTo>
                    <a:pt x="2108" y="10157"/>
                  </a:lnTo>
                  <a:cubicBezTo>
                    <a:pt x="2274" y="9990"/>
                    <a:pt x="2274" y="9704"/>
                    <a:pt x="2108" y="9550"/>
                  </a:cubicBezTo>
                  <a:lnTo>
                    <a:pt x="1929" y="9371"/>
                  </a:lnTo>
                  <a:lnTo>
                    <a:pt x="2489" y="8812"/>
                  </a:lnTo>
                  <a:cubicBezTo>
                    <a:pt x="2495" y="8806"/>
                    <a:pt x="2501" y="8803"/>
                    <a:pt x="2507" y="8803"/>
                  </a:cubicBezTo>
                  <a:cubicBezTo>
                    <a:pt x="2512" y="8803"/>
                    <a:pt x="2518" y="8806"/>
                    <a:pt x="2524" y="8812"/>
                  </a:cubicBezTo>
                  <a:lnTo>
                    <a:pt x="3203" y="9490"/>
                  </a:lnTo>
                  <a:lnTo>
                    <a:pt x="2977" y="9704"/>
                  </a:lnTo>
                  <a:cubicBezTo>
                    <a:pt x="2905" y="9788"/>
                    <a:pt x="2905" y="9919"/>
                    <a:pt x="2977" y="9990"/>
                  </a:cubicBezTo>
                  <a:cubicBezTo>
                    <a:pt x="3024" y="10038"/>
                    <a:pt x="3060" y="10050"/>
                    <a:pt x="3120" y="10050"/>
                  </a:cubicBezTo>
                  <a:cubicBezTo>
                    <a:pt x="3179" y="10050"/>
                    <a:pt x="3227" y="10038"/>
                    <a:pt x="3274" y="9990"/>
                  </a:cubicBezTo>
                  <a:lnTo>
                    <a:pt x="4608" y="8657"/>
                  </a:lnTo>
                  <a:close/>
                  <a:moveTo>
                    <a:pt x="2179" y="11074"/>
                  </a:moveTo>
                  <a:lnTo>
                    <a:pt x="2751" y="11645"/>
                  </a:lnTo>
                  <a:lnTo>
                    <a:pt x="2501" y="11895"/>
                  </a:lnTo>
                  <a:lnTo>
                    <a:pt x="1929" y="11336"/>
                  </a:lnTo>
                  <a:lnTo>
                    <a:pt x="2179" y="11074"/>
                  </a:lnTo>
                  <a:close/>
                  <a:moveTo>
                    <a:pt x="1643" y="11609"/>
                  </a:moveTo>
                  <a:lnTo>
                    <a:pt x="2215" y="12181"/>
                  </a:lnTo>
                  <a:lnTo>
                    <a:pt x="1584" y="12836"/>
                  </a:lnTo>
                  <a:cubicBezTo>
                    <a:pt x="1542" y="12877"/>
                    <a:pt x="1486" y="12898"/>
                    <a:pt x="1428" y="12898"/>
                  </a:cubicBezTo>
                  <a:cubicBezTo>
                    <a:pt x="1369" y="12898"/>
                    <a:pt x="1310" y="12877"/>
                    <a:pt x="1262" y="12836"/>
                  </a:cubicBezTo>
                  <a:lnTo>
                    <a:pt x="1012" y="12586"/>
                  </a:lnTo>
                  <a:cubicBezTo>
                    <a:pt x="965" y="12538"/>
                    <a:pt x="953" y="12479"/>
                    <a:pt x="953" y="12419"/>
                  </a:cubicBezTo>
                  <a:cubicBezTo>
                    <a:pt x="953" y="12360"/>
                    <a:pt x="977" y="12300"/>
                    <a:pt x="1012" y="12252"/>
                  </a:cubicBezTo>
                  <a:lnTo>
                    <a:pt x="1643" y="11609"/>
                  </a:lnTo>
                  <a:close/>
                  <a:moveTo>
                    <a:pt x="9109" y="1"/>
                  </a:moveTo>
                  <a:cubicBezTo>
                    <a:pt x="7823" y="1"/>
                    <a:pt x="6620" y="513"/>
                    <a:pt x="5715" y="1406"/>
                  </a:cubicBezTo>
                  <a:cubicBezTo>
                    <a:pt x="4810" y="2311"/>
                    <a:pt x="4310" y="3513"/>
                    <a:pt x="4310" y="4799"/>
                  </a:cubicBezTo>
                  <a:cubicBezTo>
                    <a:pt x="4310" y="5513"/>
                    <a:pt x="4465" y="6192"/>
                    <a:pt x="4763" y="6823"/>
                  </a:cubicBezTo>
                  <a:lnTo>
                    <a:pt x="4251" y="7323"/>
                  </a:lnTo>
                  <a:cubicBezTo>
                    <a:pt x="3989" y="7609"/>
                    <a:pt x="3989" y="8061"/>
                    <a:pt x="4251" y="8323"/>
                  </a:cubicBezTo>
                  <a:lnTo>
                    <a:pt x="4310" y="8383"/>
                  </a:lnTo>
                  <a:lnTo>
                    <a:pt x="3501" y="9204"/>
                  </a:lnTo>
                  <a:lnTo>
                    <a:pt x="2822" y="8526"/>
                  </a:lnTo>
                  <a:cubicBezTo>
                    <a:pt x="2733" y="8442"/>
                    <a:pt x="2623" y="8401"/>
                    <a:pt x="2512" y="8401"/>
                  </a:cubicBezTo>
                  <a:cubicBezTo>
                    <a:pt x="2402" y="8401"/>
                    <a:pt x="2292" y="8442"/>
                    <a:pt x="2203" y="8526"/>
                  </a:cubicBezTo>
                  <a:lnTo>
                    <a:pt x="1608" y="9121"/>
                  </a:lnTo>
                  <a:cubicBezTo>
                    <a:pt x="1477" y="9264"/>
                    <a:pt x="1477" y="9478"/>
                    <a:pt x="1608" y="9621"/>
                  </a:cubicBezTo>
                  <a:lnTo>
                    <a:pt x="1834" y="9847"/>
                  </a:lnTo>
                  <a:cubicBezTo>
                    <a:pt x="1846" y="9859"/>
                    <a:pt x="1846" y="9859"/>
                    <a:pt x="1834" y="9871"/>
                  </a:cubicBezTo>
                  <a:lnTo>
                    <a:pt x="1453" y="10240"/>
                  </a:lnTo>
                  <a:cubicBezTo>
                    <a:pt x="1447" y="10252"/>
                    <a:pt x="1444" y="10258"/>
                    <a:pt x="1441" y="10258"/>
                  </a:cubicBezTo>
                  <a:cubicBezTo>
                    <a:pt x="1438" y="10258"/>
                    <a:pt x="1435" y="10252"/>
                    <a:pt x="1429" y="10240"/>
                  </a:cubicBezTo>
                  <a:lnTo>
                    <a:pt x="1203" y="10014"/>
                  </a:lnTo>
                  <a:cubicBezTo>
                    <a:pt x="1143" y="9966"/>
                    <a:pt x="1060" y="9919"/>
                    <a:pt x="965" y="9919"/>
                  </a:cubicBezTo>
                  <a:cubicBezTo>
                    <a:pt x="881" y="9919"/>
                    <a:pt x="786" y="9943"/>
                    <a:pt x="727" y="10014"/>
                  </a:cubicBezTo>
                  <a:lnTo>
                    <a:pt x="131" y="10609"/>
                  </a:lnTo>
                  <a:cubicBezTo>
                    <a:pt x="48" y="10705"/>
                    <a:pt x="0" y="10812"/>
                    <a:pt x="0" y="10931"/>
                  </a:cubicBezTo>
                  <a:cubicBezTo>
                    <a:pt x="0" y="11050"/>
                    <a:pt x="48" y="11157"/>
                    <a:pt x="131" y="11240"/>
                  </a:cubicBezTo>
                  <a:lnTo>
                    <a:pt x="798" y="11907"/>
                  </a:lnTo>
                  <a:lnTo>
                    <a:pt x="738" y="11967"/>
                  </a:lnTo>
                  <a:cubicBezTo>
                    <a:pt x="488" y="12229"/>
                    <a:pt x="488" y="12621"/>
                    <a:pt x="738" y="12860"/>
                  </a:cubicBezTo>
                  <a:lnTo>
                    <a:pt x="1000" y="13122"/>
                  </a:lnTo>
                  <a:cubicBezTo>
                    <a:pt x="1119" y="13241"/>
                    <a:pt x="1274" y="13312"/>
                    <a:pt x="1441" y="13312"/>
                  </a:cubicBezTo>
                  <a:cubicBezTo>
                    <a:pt x="1608" y="13312"/>
                    <a:pt x="1774" y="13253"/>
                    <a:pt x="1893" y="13122"/>
                  </a:cubicBezTo>
                  <a:lnTo>
                    <a:pt x="5477" y="9526"/>
                  </a:lnTo>
                  <a:lnTo>
                    <a:pt x="5537" y="9585"/>
                  </a:lnTo>
                  <a:cubicBezTo>
                    <a:pt x="5668" y="9716"/>
                    <a:pt x="5846" y="9800"/>
                    <a:pt x="6037" y="9800"/>
                  </a:cubicBezTo>
                  <a:cubicBezTo>
                    <a:pt x="6239" y="9800"/>
                    <a:pt x="6418" y="9716"/>
                    <a:pt x="6549" y="9585"/>
                  </a:cubicBezTo>
                  <a:lnTo>
                    <a:pt x="7037" y="9097"/>
                  </a:lnTo>
                  <a:cubicBezTo>
                    <a:pt x="7692" y="9407"/>
                    <a:pt x="8406" y="9585"/>
                    <a:pt x="9156" y="9585"/>
                  </a:cubicBezTo>
                  <a:cubicBezTo>
                    <a:pt x="10430" y="9585"/>
                    <a:pt x="11633" y="9085"/>
                    <a:pt x="12549" y="8192"/>
                  </a:cubicBezTo>
                  <a:cubicBezTo>
                    <a:pt x="14371" y="6311"/>
                    <a:pt x="14371" y="3263"/>
                    <a:pt x="12502" y="1406"/>
                  </a:cubicBezTo>
                  <a:cubicBezTo>
                    <a:pt x="11597" y="489"/>
                    <a:pt x="10383" y="1"/>
                    <a:pt x="9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8"/>
            <p:cNvSpPr/>
            <p:nvPr/>
          </p:nvSpPr>
          <p:spPr>
            <a:xfrm>
              <a:off x="4776175" y="2140275"/>
              <a:ext cx="196775" cy="185750"/>
            </a:xfrm>
            <a:custGeom>
              <a:avLst/>
              <a:gdLst/>
              <a:ahLst/>
              <a:cxnLst/>
              <a:rect l="l" t="t" r="r" b="b"/>
              <a:pathLst>
                <a:path w="7871" h="7430" extrusionOk="0">
                  <a:moveTo>
                    <a:pt x="3334" y="2644"/>
                  </a:moveTo>
                  <a:cubicBezTo>
                    <a:pt x="3608" y="2846"/>
                    <a:pt x="3930" y="2953"/>
                    <a:pt x="4263" y="2965"/>
                  </a:cubicBezTo>
                  <a:lnTo>
                    <a:pt x="5001" y="2977"/>
                  </a:lnTo>
                  <a:lnTo>
                    <a:pt x="5001" y="4227"/>
                  </a:lnTo>
                  <a:cubicBezTo>
                    <a:pt x="5001" y="4739"/>
                    <a:pt x="4585" y="5156"/>
                    <a:pt x="4085" y="5156"/>
                  </a:cubicBezTo>
                  <a:cubicBezTo>
                    <a:pt x="3573" y="5156"/>
                    <a:pt x="3156" y="4739"/>
                    <a:pt x="3156" y="4227"/>
                  </a:cubicBezTo>
                  <a:lnTo>
                    <a:pt x="3156" y="3251"/>
                  </a:lnTo>
                  <a:cubicBezTo>
                    <a:pt x="3156" y="3025"/>
                    <a:pt x="3215" y="2822"/>
                    <a:pt x="3334" y="2644"/>
                  </a:cubicBezTo>
                  <a:close/>
                  <a:moveTo>
                    <a:pt x="3811" y="5525"/>
                  </a:moveTo>
                  <a:cubicBezTo>
                    <a:pt x="3906" y="5561"/>
                    <a:pt x="3989" y="5561"/>
                    <a:pt x="4085" y="5561"/>
                  </a:cubicBezTo>
                  <a:cubicBezTo>
                    <a:pt x="4156" y="5561"/>
                    <a:pt x="4239" y="5561"/>
                    <a:pt x="4323" y="5537"/>
                  </a:cubicBezTo>
                  <a:lnTo>
                    <a:pt x="4323" y="5704"/>
                  </a:lnTo>
                  <a:cubicBezTo>
                    <a:pt x="4323" y="5835"/>
                    <a:pt x="4204" y="5954"/>
                    <a:pt x="4061" y="5954"/>
                  </a:cubicBezTo>
                  <a:cubicBezTo>
                    <a:pt x="3930" y="5954"/>
                    <a:pt x="3811" y="5835"/>
                    <a:pt x="3811" y="5704"/>
                  </a:cubicBezTo>
                  <a:lnTo>
                    <a:pt x="3811" y="5525"/>
                  </a:lnTo>
                  <a:close/>
                  <a:moveTo>
                    <a:pt x="4668" y="5989"/>
                  </a:moveTo>
                  <a:lnTo>
                    <a:pt x="5263" y="6227"/>
                  </a:lnTo>
                  <a:cubicBezTo>
                    <a:pt x="5454" y="6299"/>
                    <a:pt x="5620" y="6430"/>
                    <a:pt x="5716" y="6608"/>
                  </a:cubicBezTo>
                  <a:cubicBezTo>
                    <a:pt x="5228" y="6894"/>
                    <a:pt x="4668" y="7049"/>
                    <a:pt x="4085" y="7049"/>
                  </a:cubicBezTo>
                  <a:cubicBezTo>
                    <a:pt x="3489" y="7049"/>
                    <a:pt x="2918" y="6894"/>
                    <a:pt x="2418" y="6597"/>
                  </a:cubicBezTo>
                  <a:cubicBezTo>
                    <a:pt x="2537" y="6418"/>
                    <a:pt x="2703" y="6299"/>
                    <a:pt x="2882" y="6227"/>
                  </a:cubicBezTo>
                  <a:lnTo>
                    <a:pt x="3477" y="5989"/>
                  </a:lnTo>
                  <a:cubicBezTo>
                    <a:pt x="3573" y="6216"/>
                    <a:pt x="3799" y="6370"/>
                    <a:pt x="4073" y="6370"/>
                  </a:cubicBezTo>
                  <a:cubicBezTo>
                    <a:pt x="4335" y="6370"/>
                    <a:pt x="4561" y="6216"/>
                    <a:pt x="4668" y="5989"/>
                  </a:cubicBezTo>
                  <a:close/>
                  <a:moveTo>
                    <a:pt x="4085" y="0"/>
                  </a:moveTo>
                  <a:cubicBezTo>
                    <a:pt x="3084" y="0"/>
                    <a:pt x="2156" y="393"/>
                    <a:pt x="1441" y="1096"/>
                  </a:cubicBezTo>
                  <a:cubicBezTo>
                    <a:pt x="1" y="2536"/>
                    <a:pt x="1" y="4906"/>
                    <a:pt x="1441" y="6346"/>
                  </a:cubicBezTo>
                  <a:cubicBezTo>
                    <a:pt x="2144" y="7049"/>
                    <a:pt x="3084" y="7430"/>
                    <a:pt x="4085" y="7430"/>
                  </a:cubicBezTo>
                  <a:cubicBezTo>
                    <a:pt x="5085" y="7430"/>
                    <a:pt x="6001" y="7049"/>
                    <a:pt x="6716" y="6346"/>
                  </a:cubicBezTo>
                  <a:cubicBezTo>
                    <a:pt x="6823" y="6239"/>
                    <a:pt x="6930" y="6120"/>
                    <a:pt x="7025" y="6001"/>
                  </a:cubicBezTo>
                  <a:cubicBezTo>
                    <a:pt x="7097" y="5918"/>
                    <a:pt x="7085" y="5775"/>
                    <a:pt x="7002" y="5715"/>
                  </a:cubicBezTo>
                  <a:cubicBezTo>
                    <a:pt x="6961" y="5685"/>
                    <a:pt x="6913" y="5670"/>
                    <a:pt x="6868" y="5670"/>
                  </a:cubicBezTo>
                  <a:cubicBezTo>
                    <a:pt x="6807" y="5670"/>
                    <a:pt x="6750" y="5697"/>
                    <a:pt x="6716" y="5751"/>
                  </a:cubicBezTo>
                  <a:lnTo>
                    <a:pt x="6442" y="6061"/>
                  </a:lnTo>
                  <a:cubicBezTo>
                    <a:pt x="6323" y="6180"/>
                    <a:pt x="6204" y="6287"/>
                    <a:pt x="6073" y="6370"/>
                  </a:cubicBezTo>
                  <a:cubicBezTo>
                    <a:pt x="5930" y="6132"/>
                    <a:pt x="5692" y="5942"/>
                    <a:pt x="5418" y="5835"/>
                  </a:cubicBezTo>
                  <a:lnTo>
                    <a:pt x="4739" y="5573"/>
                  </a:lnTo>
                  <a:lnTo>
                    <a:pt x="4739" y="5394"/>
                  </a:lnTo>
                  <a:cubicBezTo>
                    <a:pt x="4870" y="5323"/>
                    <a:pt x="4989" y="5215"/>
                    <a:pt x="5097" y="5108"/>
                  </a:cubicBezTo>
                  <a:cubicBezTo>
                    <a:pt x="5132" y="5108"/>
                    <a:pt x="5192" y="5120"/>
                    <a:pt x="5239" y="5120"/>
                  </a:cubicBezTo>
                  <a:cubicBezTo>
                    <a:pt x="5609" y="5120"/>
                    <a:pt x="5978" y="4965"/>
                    <a:pt x="6204" y="4644"/>
                  </a:cubicBezTo>
                  <a:cubicBezTo>
                    <a:pt x="6490" y="4287"/>
                    <a:pt x="6537" y="3834"/>
                    <a:pt x="6359" y="3418"/>
                  </a:cubicBezTo>
                  <a:lnTo>
                    <a:pt x="6049" y="2703"/>
                  </a:lnTo>
                  <a:cubicBezTo>
                    <a:pt x="6013" y="2644"/>
                    <a:pt x="6001" y="2596"/>
                    <a:pt x="6001" y="2536"/>
                  </a:cubicBezTo>
                  <a:cubicBezTo>
                    <a:pt x="5942" y="2072"/>
                    <a:pt x="5704" y="1655"/>
                    <a:pt x="5359" y="1346"/>
                  </a:cubicBezTo>
                  <a:cubicBezTo>
                    <a:pt x="5001" y="1048"/>
                    <a:pt x="4561" y="870"/>
                    <a:pt x="4096" y="870"/>
                  </a:cubicBezTo>
                  <a:cubicBezTo>
                    <a:pt x="3799" y="870"/>
                    <a:pt x="3489" y="941"/>
                    <a:pt x="3215" y="1072"/>
                  </a:cubicBezTo>
                  <a:cubicBezTo>
                    <a:pt x="3108" y="1120"/>
                    <a:pt x="3084" y="1251"/>
                    <a:pt x="3132" y="1346"/>
                  </a:cubicBezTo>
                  <a:cubicBezTo>
                    <a:pt x="3164" y="1418"/>
                    <a:pt x="3234" y="1453"/>
                    <a:pt x="3302" y="1453"/>
                  </a:cubicBezTo>
                  <a:cubicBezTo>
                    <a:pt x="3335" y="1453"/>
                    <a:pt x="3367" y="1445"/>
                    <a:pt x="3394" y="1429"/>
                  </a:cubicBezTo>
                  <a:cubicBezTo>
                    <a:pt x="3620" y="1334"/>
                    <a:pt x="3846" y="1274"/>
                    <a:pt x="4096" y="1274"/>
                  </a:cubicBezTo>
                  <a:cubicBezTo>
                    <a:pt x="4858" y="1274"/>
                    <a:pt x="5501" y="1834"/>
                    <a:pt x="5597" y="2584"/>
                  </a:cubicBezTo>
                  <a:cubicBezTo>
                    <a:pt x="5609" y="2667"/>
                    <a:pt x="5644" y="2763"/>
                    <a:pt x="5680" y="2846"/>
                  </a:cubicBezTo>
                  <a:lnTo>
                    <a:pt x="5990" y="3560"/>
                  </a:lnTo>
                  <a:cubicBezTo>
                    <a:pt x="6109" y="3846"/>
                    <a:pt x="6073" y="4144"/>
                    <a:pt x="5882" y="4382"/>
                  </a:cubicBezTo>
                  <a:cubicBezTo>
                    <a:pt x="5751" y="4561"/>
                    <a:pt x="5549" y="4668"/>
                    <a:pt x="5347" y="4692"/>
                  </a:cubicBezTo>
                  <a:cubicBezTo>
                    <a:pt x="5406" y="4549"/>
                    <a:pt x="5430" y="4382"/>
                    <a:pt x="5430" y="4215"/>
                  </a:cubicBezTo>
                  <a:lnTo>
                    <a:pt x="5430" y="2917"/>
                  </a:lnTo>
                  <a:cubicBezTo>
                    <a:pt x="5430" y="2727"/>
                    <a:pt x="5287" y="2584"/>
                    <a:pt x="5097" y="2560"/>
                  </a:cubicBezTo>
                  <a:lnTo>
                    <a:pt x="4287" y="2548"/>
                  </a:lnTo>
                  <a:cubicBezTo>
                    <a:pt x="4037" y="2548"/>
                    <a:pt x="3787" y="2441"/>
                    <a:pt x="3573" y="2286"/>
                  </a:cubicBezTo>
                  <a:lnTo>
                    <a:pt x="3513" y="2239"/>
                  </a:lnTo>
                  <a:cubicBezTo>
                    <a:pt x="3464" y="2199"/>
                    <a:pt x="3406" y="2176"/>
                    <a:pt x="3334" y="2176"/>
                  </a:cubicBezTo>
                  <a:cubicBezTo>
                    <a:pt x="3319" y="2176"/>
                    <a:pt x="3303" y="2177"/>
                    <a:pt x="3287" y="2179"/>
                  </a:cubicBezTo>
                  <a:cubicBezTo>
                    <a:pt x="3215" y="2191"/>
                    <a:pt x="3144" y="2227"/>
                    <a:pt x="3084" y="2286"/>
                  </a:cubicBezTo>
                  <a:cubicBezTo>
                    <a:pt x="2858" y="2548"/>
                    <a:pt x="2739" y="2894"/>
                    <a:pt x="2739" y="3239"/>
                  </a:cubicBezTo>
                  <a:lnTo>
                    <a:pt x="2739" y="4215"/>
                  </a:lnTo>
                  <a:cubicBezTo>
                    <a:pt x="2739" y="4382"/>
                    <a:pt x="2775" y="4549"/>
                    <a:pt x="2834" y="4692"/>
                  </a:cubicBezTo>
                  <a:cubicBezTo>
                    <a:pt x="2620" y="4668"/>
                    <a:pt x="2430" y="4561"/>
                    <a:pt x="2299" y="4382"/>
                  </a:cubicBezTo>
                  <a:cubicBezTo>
                    <a:pt x="2120" y="4144"/>
                    <a:pt x="2072" y="3834"/>
                    <a:pt x="2191" y="3560"/>
                  </a:cubicBezTo>
                  <a:lnTo>
                    <a:pt x="2501" y="2846"/>
                  </a:lnTo>
                  <a:cubicBezTo>
                    <a:pt x="2549" y="2763"/>
                    <a:pt x="2561" y="2667"/>
                    <a:pt x="2572" y="2584"/>
                  </a:cubicBezTo>
                  <a:cubicBezTo>
                    <a:pt x="2608" y="2358"/>
                    <a:pt x="2692" y="2144"/>
                    <a:pt x="2811" y="1953"/>
                  </a:cubicBezTo>
                  <a:cubicBezTo>
                    <a:pt x="2870" y="1870"/>
                    <a:pt x="2846" y="1727"/>
                    <a:pt x="2751" y="1667"/>
                  </a:cubicBezTo>
                  <a:cubicBezTo>
                    <a:pt x="2723" y="1647"/>
                    <a:pt x="2689" y="1638"/>
                    <a:pt x="2654" y="1638"/>
                  </a:cubicBezTo>
                  <a:cubicBezTo>
                    <a:pt x="2587" y="1638"/>
                    <a:pt x="2516" y="1672"/>
                    <a:pt x="2477" y="1727"/>
                  </a:cubicBezTo>
                  <a:cubicBezTo>
                    <a:pt x="2311" y="1965"/>
                    <a:pt x="2203" y="2239"/>
                    <a:pt x="2180" y="2525"/>
                  </a:cubicBezTo>
                  <a:cubicBezTo>
                    <a:pt x="2156" y="2584"/>
                    <a:pt x="2144" y="2644"/>
                    <a:pt x="2132" y="2679"/>
                  </a:cubicBezTo>
                  <a:lnTo>
                    <a:pt x="1822" y="3394"/>
                  </a:lnTo>
                  <a:cubicBezTo>
                    <a:pt x="1644" y="3810"/>
                    <a:pt x="1703" y="4275"/>
                    <a:pt x="1965" y="4632"/>
                  </a:cubicBezTo>
                  <a:cubicBezTo>
                    <a:pt x="2203" y="4942"/>
                    <a:pt x="2549" y="5108"/>
                    <a:pt x="2930" y="5108"/>
                  </a:cubicBezTo>
                  <a:cubicBezTo>
                    <a:pt x="2977" y="5108"/>
                    <a:pt x="3037" y="5108"/>
                    <a:pt x="3084" y="5096"/>
                  </a:cubicBezTo>
                  <a:cubicBezTo>
                    <a:pt x="3168" y="5203"/>
                    <a:pt x="3275" y="5287"/>
                    <a:pt x="3394" y="5358"/>
                  </a:cubicBezTo>
                  <a:lnTo>
                    <a:pt x="3394" y="5561"/>
                  </a:lnTo>
                  <a:lnTo>
                    <a:pt x="2715" y="5823"/>
                  </a:lnTo>
                  <a:cubicBezTo>
                    <a:pt x="2441" y="5930"/>
                    <a:pt x="2215" y="6108"/>
                    <a:pt x="2072" y="6346"/>
                  </a:cubicBezTo>
                  <a:cubicBezTo>
                    <a:pt x="1953" y="6251"/>
                    <a:pt x="1834" y="6156"/>
                    <a:pt x="1727" y="6049"/>
                  </a:cubicBezTo>
                  <a:cubicBezTo>
                    <a:pt x="429" y="4751"/>
                    <a:pt x="429" y="2656"/>
                    <a:pt x="1727" y="1370"/>
                  </a:cubicBezTo>
                  <a:cubicBezTo>
                    <a:pt x="2358" y="751"/>
                    <a:pt x="3192" y="405"/>
                    <a:pt x="4061" y="405"/>
                  </a:cubicBezTo>
                  <a:cubicBezTo>
                    <a:pt x="4942" y="405"/>
                    <a:pt x="5775" y="751"/>
                    <a:pt x="6406" y="1370"/>
                  </a:cubicBezTo>
                  <a:cubicBezTo>
                    <a:pt x="6883" y="1846"/>
                    <a:pt x="7192" y="2465"/>
                    <a:pt x="7311" y="3120"/>
                  </a:cubicBezTo>
                  <a:cubicBezTo>
                    <a:pt x="7430" y="3751"/>
                    <a:pt x="7359" y="4430"/>
                    <a:pt x="7097" y="5025"/>
                  </a:cubicBezTo>
                  <a:cubicBezTo>
                    <a:pt x="7061" y="5120"/>
                    <a:pt x="7097" y="5239"/>
                    <a:pt x="7204" y="5287"/>
                  </a:cubicBezTo>
                  <a:cubicBezTo>
                    <a:pt x="7232" y="5299"/>
                    <a:pt x="7261" y="5305"/>
                    <a:pt x="7289" y="5305"/>
                  </a:cubicBezTo>
                  <a:cubicBezTo>
                    <a:pt x="7369" y="5305"/>
                    <a:pt x="7443" y="5259"/>
                    <a:pt x="7478" y="5180"/>
                  </a:cubicBezTo>
                  <a:cubicBezTo>
                    <a:pt x="7787" y="4513"/>
                    <a:pt x="7871" y="3787"/>
                    <a:pt x="7740" y="3060"/>
                  </a:cubicBezTo>
                  <a:cubicBezTo>
                    <a:pt x="7609" y="2310"/>
                    <a:pt x="7252" y="1644"/>
                    <a:pt x="6716" y="1096"/>
                  </a:cubicBezTo>
                  <a:cubicBezTo>
                    <a:pt x="6013" y="393"/>
                    <a:pt x="5085" y="0"/>
                    <a:pt x="4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88"/>
          <p:cNvGrpSpPr/>
          <p:nvPr/>
        </p:nvGrpSpPr>
        <p:grpSpPr>
          <a:xfrm>
            <a:off x="4779535" y="1927870"/>
            <a:ext cx="308593" cy="374179"/>
            <a:chOff x="4006750" y="2113175"/>
            <a:chExt cx="287250" cy="348300"/>
          </a:xfrm>
        </p:grpSpPr>
        <p:sp>
          <p:nvSpPr>
            <p:cNvPr id="1547" name="Google Shape;1547;p88"/>
            <p:cNvSpPr/>
            <p:nvPr/>
          </p:nvSpPr>
          <p:spPr>
            <a:xfrm>
              <a:off x="4006750" y="2136700"/>
              <a:ext cx="287250" cy="324775"/>
            </a:xfrm>
            <a:custGeom>
              <a:avLst/>
              <a:gdLst/>
              <a:ahLst/>
              <a:cxnLst/>
              <a:rect l="l" t="t" r="r" b="b"/>
              <a:pathLst>
                <a:path w="11490" h="12991" extrusionOk="0">
                  <a:moveTo>
                    <a:pt x="8549" y="1"/>
                  </a:moveTo>
                  <a:cubicBezTo>
                    <a:pt x="8430" y="1"/>
                    <a:pt x="8334" y="84"/>
                    <a:pt x="8334" y="203"/>
                  </a:cubicBezTo>
                  <a:cubicBezTo>
                    <a:pt x="8334" y="322"/>
                    <a:pt x="8430" y="417"/>
                    <a:pt x="8549" y="417"/>
                  </a:cubicBezTo>
                  <a:lnTo>
                    <a:pt x="10882" y="417"/>
                  </a:lnTo>
                  <a:cubicBezTo>
                    <a:pt x="11001" y="417"/>
                    <a:pt x="11097" y="501"/>
                    <a:pt x="11097" y="620"/>
                  </a:cubicBezTo>
                  <a:lnTo>
                    <a:pt x="11097" y="12383"/>
                  </a:lnTo>
                  <a:cubicBezTo>
                    <a:pt x="11097" y="12502"/>
                    <a:pt x="11001" y="12585"/>
                    <a:pt x="10882" y="12585"/>
                  </a:cubicBezTo>
                  <a:lnTo>
                    <a:pt x="631" y="12585"/>
                  </a:lnTo>
                  <a:cubicBezTo>
                    <a:pt x="512" y="12585"/>
                    <a:pt x="417" y="12502"/>
                    <a:pt x="417" y="12383"/>
                  </a:cubicBezTo>
                  <a:lnTo>
                    <a:pt x="417" y="10609"/>
                  </a:lnTo>
                  <a:cubicBezTo>
                    <a:pt x="417" y="10490"/>
                    <a:pt x="333" y="10407"/>
                    <a:pt x="214" y="10407"/>
                  </a:cubicBezTo>
                  <a:cubicBezTo>
                    <a:pt x="95" y="10407"/>
                    <a:pt x="0" y="10490"/>
                    <a:pt x="0" y="10609"/>
                  </a:cubicBezTo>
                  <a:lnTo>
                    <a:pt x="0" y="12383"/>
                  </a:lnTo>
                  <a:cubicBezTo>
                    <a:pt x="0" y="12728"/>
                    <a:pt x="286" y="12990"/>
                    <a:pt x="619" y="12990"/>
                  </a:cubicBezTo>
                  <a:lnTo>
                    <a:pt x="10870" y="12990"/>
                  </a:lnTo>
                  <a:cubicBezTo>
                    <a:pt x="11216" y="12990"/>
                    <a:pt x="11478" y="12705"/>
                    <a:pt x="11478" y="12383"/>
                  </a:cubicBezTo>
                  <a:lnTo>
                    <a:pt x="11478" y="620"/>
                  </a:lnTo>
                  <a:cubicBezTo>
                    <a:pt x="11490" y="286"/>
                    <a:pt x="11228" y="1"/>
                    <a:pt x="10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88"/>
            <p:cNvSpPr/>
            <p:nvPr/>
          </p:nvSpPr>
          <p:spPr>
            <a:xfrm>
              <a:off x="4006750" y="2136400"/>
              <a:ext cx="78600" cy="248875"/>
            </a:xfrm>
            <a:custGeom>
              <a:avLst/>
              <a:gdLst/>
              <a:ahLst/>
              <a:cxnLst/>
              <a:rect l="l" t="t" r="r" b="b"/>
              <a:pathLst>
                <a:path w="3144" h="9955" extrusionOk="0">
                  <a:moveTo>
                    <a:pt x="631" y="1"/>
                  </a:moveTo>
                  <a:cubicBezTo>
                    <a:pt x="286" y="1"/>
                    <a:pt x="12" y="275"/>
                    <a:pt x="12" y="608"/>
                  </a:cubicBezTo>
                  <a:lnTo>
                    <a:pt x="12" y="9728"/>
                  </a:lnTo>
                  <a:cubicBezTo>
                    <a:pt x="0" y="9859"/>
                    <a:pt x="95" y="9954"/>
                    <a:pt x="214" y="9954"/>
                  </a:cubicBezTo>
                  <a:cubicBezTo>
                    <a:pt x="333" y="9954"/>
                    <a:pt x="417" y="9859"/>
                    <a:pt x="417" y="9740"/>
                  </a:cubicBezTo>
                  <a:lnTo>
                    <a:pt x="417" y="620"/>
                  </a:lnTo>
                  <a:cubicBezTo>
                    <a:pt x="417" y="501"/>
                    <a:pt x="512" y="417"/>
                    <a:pt x="631" y="417"/>
                  </a:cubicBezTo>
                  <a:lnTo>
                    <a:pt x="2929" y="417"/>
                  </a:lnTo>
                  <a:cubicBezTo>
                    <a:pt x="3048" y="417"/>
                    <a:pt x="3143" y="322"/>
                    <a:pt x="3143" y="203"/>
                  </a:cubicBezTo>
                  <a:cubicBezTo>
                    <a:pt x="3143" y="84"/>
                    <a:pt x="3060" y="1"/>
                    <a:pt x="29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88"/>
            <p:cNvSpPr/>
            <p:nvPr/>
          </p:nvSpPr>
          <p:spPr>
            <a:xfrm>
              <a:off x="4095450" y="2113175"/>
              <a:ext cx="109850" cy="58075"/>
            </a:xfrm>
            <a:custGeom>
              <a:avLst/>
              <a:gdLst/>
              <a:ahLst/>
              <a:cxnLst/>
              <a:rect l="l" t="t" r="r" b="b"/>
              <a:pathLst>
                <a:path w="4394" h="2323" extrusionOk="0">
                  <a:moveTo>
                    <a:pt x="905" y="1"/>
                  </a:moveTo>
                  <a:cubicBezTo>
                    <a:pt x="619" y="1"/>
                    <a:pt x="381" y="239"/>
                    <a:pt x="381" y="525"/>
                  </a:cubicBezTo>
                  <a:lnTo>
                    <a:pt x="381" y="632"/>
                  </a:lnTo>
                  <a:cubicBezTo>
                    <a:pt x="167" y="703"/>
                    <a:pt x="0" y="930"/>
                    <a:pt x="0" y="1180"/>
                  </a:cubicBezTo>
                  <a:lnTo>
                    <a:pt x="0" y="1739"/>
                  </a:lnTo>
                  <a:cubicBezTo>
                    <a:pt x="0" y="2073"/>
                    <a:pt x="250" y="2323"/>
                    <a:pt x="572" y="2323"/>
                  </a:cubicBezTo>
                  <a:lnTo>
                    <a:pt x="2179" y="2323"/>
                  </a:lnTo>
                  <a:cubicBezTo>
                    <a:pt x="2298" y="2323"/>
                    <a:pt x="2393" y="2239"/>
                    <a:pt x="2393" y="2120"/>
                  </a:cubicBezTo>
                  <a:cubicBezTo>
                    <a:pt x="2393" y="2001"/>
                    <a:pt x="2310" y="1906"/>
                    <a:pt x="2179" y="1906"/>
                  </a:cubicBezTo>
                  <a:lnTo>
                    <a:pt x="572" y="1906"/>
                  </a:lnTo>
                  <a:cubicBezTo>
                    <a:pt x="488" y="1906"/>
                    <a:pt x="417" y="1835"/>
                    <a:pt x="417" y="1739"/>
                  </a:cubicBezTo>
                  <a:lnTo>
                    <a:pt x="417" y="1180"/>
                  </a:lnTo>
                  <a:cubicBezTo>
                    <a:pt x="417" y="1084"/>
                    <a:pt x="488" y="1013"/>
                    <a:pt x="572" y="1013"/>
                  </a:cubicBezTo>
                  <a:cubicBezTo>
                    <a:pt x="691" y="1013"/>
                    <a:pt x="786" y="930"/>
                    <a:pt x="786" y="811"/>
                  </a:cubicBezTo>
                  <a:lnTo>
                    <a:pt x="786" y="537"/>
                  </a:lnTo>
                  <a:cubicBezTo>
                    <a:pt x="786" y="477"/>
                    <a:pt x="834" y="418"/>
                    <a:pt x="905" y="418"/>
                  </a:cubicBezTo>
                  <a:lnTo>
                    <a:pt x="3477" y="418"/>
                  </a:lnTo>
                  <a:cubicBezTo>
                    <a:pt x="3536" y="418"/>
                    <a:pt x="3596" y="465"/>
                    <a:pt x="3596" y="537"/>
                  </a:cubicBezTo>
                  <a:lnTo>
                    <a:pt x="3596" y="811"/>
                  </a:lnTo>
                  <a:cubicBezTo>
                    <a:pt x="3596" y="930"/>
                    <a:pt x="3691" y="1013"/>
                    <a:pt x="3810" y="1013"/>
                  </a:cubicBezTo>
                  <a:cubicBezTo>
                    <a:pt x="3893" y="1013"/>
                    <a:pt x="3965" y="1084"/>
                    <a:pt x="3965" y="1180"/>
                  </a:cubicBezTo>
                  <a:lnTo>
                    <a:pt x="3965" y="1739"/>
                  </a:lnTo>
                  <a:cubicBezTo>
                    <a:pt x="3965" y="1835"/>
                    <a:pt x="3893" y="1906"/>
                    <a:pt x="3810" y="1906"/>
                  </a:cubicBezTo>
                  <a:lnTo>
                    <a:pt x="3048" y="1906"/>
                  </a:lnTo>
                  <a:cubicBezTo>
                    <a:pt x="2929" y="1906"/>
                    <a:pt x="2846" y="2001"/>
                    <a:pt x="2846" y="2120"/>
                  </a:cubicBezTo>
                  <a:cubicBezTo>
                    <a:pt x="2846" y="2239"/>
                    <a:pt x="2929" y="2323"/>
                    <a:pt x="3048" y="2323"/>
                  </a:cubicBezTo>
                  <a:lnTo>
                    <a:pt x="3810" y="2323"/>
                  </a:lnTo>
                  <a:cubicBezTo>
                    <a:pt x="4120" y="2323"/>
                    <a:pt x="4394" y="2073"/>
                    <a:pt x="4394" y="1739"/>
                  </a:cubicBezTo>
                  <a:lnTo>
                    <a:pt x="4394" y="1180"/>
                  </a:lnTo>
                  <a:cubicBezTo>
                    <a:pt x="4394" y="930"/>
                    <a:pt x="4227" y="715"/>
                    <a:pt x="4001" y="632"/>
                  </a:cubicBezTo>
                  <a:lnTo>
                    <a:pt x="4001" y="525"/>
                  </a:lnTo>
                  <a:cubicBezTo>
                    <a:pt x="4001" y="239"/>
                    <a:pt x="3762" y="1"/>
                    <a:pt x="3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8"/>
            <p:cNvSpPr/>
            <p:nvPr/>
          </p:nvSpPr>
          <p:spPr>
            <a:xfrm>
              <a:off x="4125500" y="2142350"/>
              <a:ext cx="50925" cy="10450"/>
            </a:xfrm>
            <a:custGeom>
              <a:avLst/>
              <a:gdLst/>
              <a:ahLst/>
              <a:cxnLst/>
              <a:rect l="l" t="t" r="r" b="b"/>
              <a:pathLst>
                <a:path w="2037" h="418" extrusionOk="0">
                  <a:moveTo>
                    <a:pt x="203" y="1"/>
                  </a:moveTo>
                  <a:cubicBezTo>
                    <a:pt x="84" y="1"/>
                    <a:pt x="1" y="84"/>
                    <a:pt x="1" y="203"/>
                  </a:cubicBezTo>
                  <a:cubicBezTo>
                    <a:pt x="1" y="322"/>
                    <a:pt x="84" y="418"/>
                    <a:pt x="203" y="418"/>
                  </a:cubicBezTo>
                  <a:lnTo>
                    <a:pt x="1834" y="418"/>
                  </a:lnTo>
                  <a:cubicBezTo>
                    <a:pt x="1953" y="418"/>
                    <a:pt x="2037" y="322"/>
                    <a:pt x="2037" y="203"/>
                  </a:cubicBezTo>
                  <a:cubicBezTo>
                    <a:pt x="2037" y="84"/>
                    <a:pt x="1953"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8"/>
            <p:cNvSpPr/>
            <p:nvPr/>
          </p:nvSpPr>
          <p:spPr>
            <a:xfrm>
              <a:off x="4057650" y="2211700"/>
              <a:ext cx="36625" cy="36650"/>
            </a:xfrm>
            <a:custGeom>
              <a:avLst/>
              <a:gdLst/>
              <a:ahLst/>
              <a:cxnLst/>
              <a:rect l="l" t="t" r="r" b="b"/>
              <a:pathLst>
                <a:path w="1465" h="1466" extrusionOk="0">
                  <a:moveTo>
                    <a:pt x="738" y="406"/>
                  </a:moveTo>
                  <a:cubicBezTo>
                    <a:pt x="917" y="406"/>
                    <a:pt x="1060" y="561"/>
                    <a:pt x="1060" y="739"/>
                  </a:cubicBezTo>
                  <a:cubicBezTo>
                    <a:pt x="1060" y="918"/>
                    <a:pt x="917" y="1061"/>
                    <a:pt x="738" y="1061"/>
                  </a:cubicBezTo>
                  <a:cubicBezTo>
                    <a:pt x="560" y="1061"/>
                    <a:pt x="405" y="918"/>
                    <a:pt x="405" y="739"/>
                  </a:cubicBezTo>
                  <a:cubicBezTo>
                    <a:pt x="405" y="561"/>
                    <a:pt x="560" y="406"/>
                    <a:pt x="738" y="406"/>
                  </a:cubicBezTo>
                  <a:close/>
                  <a:moveTo>
                    <a:pt x="738" y="1"/>
                  </a:moveTo>
                  <a:cubicBezTo>
                    <a:pt x="333" y="1"/>
                    <a:pt x="0" y="322"/>
                    <a:pt x="0" y="739"/>
                  </a:cubicBezTo>
                  <a:cubicBezTo>
                    <a:pt x="0" y="1132"/>
                    <a:pt x="333" y="1465"/>
                    <a:pt x="738" y="1465"/>
                  </a:cubicBezTo>
                  <a:cubicBezTo>
                    <a:pt x="1143" y="1465"/>
                    <a:pt x="1464" y="1132"/>
                    <a:pt x="1464" y="739"/>
                  </a:cubicBezTo>
                  <a:cubicBezTo>
                    <a:pt x="1464" y="334"/>
                    <a:pt x="1143"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8"/>
            <p:cNvSpPr/>
            <p:nvPr/>
          </p:nvSpPr>
          <p:spPr>
            <a:xfrm>
              <a:off x="4199625" y="2211425"/>
              <a:ext cx="36325" cy="36625"/>
            </a:xfrm>
            <a:custGeom>
              <a:avLst/>
              <a:gdLst/>
              <a:ahLst/>
              <a:cxnLst/>
              <a:rect l="l" t="t" r="r" b="b"/>
              <a:pathLst>
                <a:path w="1453" h="1465" extrusionOk="0">
                  <a:moveTo>
                    <a:pt x="727" y="417"/>
                  </a:moveTo>
                  <a:cubicBezTo>
                    <a:pt x="905" y="417"/>
                    <a:pt x="1060" y="572"/>
                    <a:pt x="1060" y="750"/>
                  </a:cubicBezTo>
                  <a:cubicBezTo>
                    <a:pt x="1060" y="929"/>
                    <a:pt x="905" y="1072"/>
                    <a:pt x="727" y="1072"/>
                  </a:cubicBezTo>
                  <a:cubicBezTo>
                    <a:pt x="548" y="1072"/>
                    <a:pt x="393" y="929"/>
                    <a:pt x="393" y="750"/>
                  </a:cubicBezTo>
                  <a:cubicBezTo>
                    <a:pt x="393" y="572"/>
                    <a:pt x="548" y="417"/>
                    <a:pt x="727" y="417"/>
                  </a:cubicBezTo>
                  <a:close/>
                  <a:moveTo>
                    <a:pt x="727" y="0"/>
                  </a:moveTo>
                  <a:cubicBezTo>
                    <a:pt x="322" y="0"/>
                    <a:pt x="0" y="333"/>
                    <a:pt x="0" y="726"/>
                  </a:cubicBezTo>
                  <a:cubicBezTo>
                    <a:pt x="0" y="1131"/>
                    <a:pt x="322" y="1465"/>
                    <a:pt x="727" y="1465"/>
                  </a:cubicBezTo>
                  <a:cubicBezTo>
                    <a:pt x="1131" y="1465"/>
                    <a:pt x="1453" y="1131"/>
                    <a:pt x="1453" y="726"/>
                  </a:cubicBezTo>
                  <a:cubicBezTo>
                    <a:pt x="1453" y="333"/>
                    <a:pt x="1131"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8"/>
            <p:cNvSpPr/>
            <p:nvPr/>
          </p:nvSpPr>
          <p:spPr>
            <a:xfrm>
              <a:off x="4222550" y="2380475"/>
              <a:ext cx="34250" cy="34250"/>
            </a:xfrm>
            <a:custGeom>
              <a:avLst/>
              <a:gdLst/>
              <a:ahLst/>
              <a:cxnLst/>
              <a:rect l="l" t="t" r="r" b="b"/>
              <a:pathLst>
                <a:path w="1370" h="1370" extrusionOk="0">
                  <a:moveTo>
                    <a:pt x="679" y="417"/>
                  </a:moveTo>
                  <a:cubicBezTo>
                    <a:pt x="822" y="417"/>
                    <a:pt x="941" y="537"/>
                    <a:pt x="941" y="679"/>
                  </a:cubicBezTo>
                  <a:cubicBezTo>
                    <a:pt x="941" y="834"/>
                    <a:pt x="822" y="953"/>
                    <a:pt x="679" y="953"/>
                  </a:cubicBezTo>
                  <a:cubicBezTo>
                    <a:pt x="524" y="953"/>
                    <a:pt x="405" y="834"/>
                    <a:pt x="405" y="679"/>
                  </a:cubicBezTo>
                  <a:cubicBezTo>
                    <a:pt x="405" y="537"/>
                    <a:pt x="524" y="417"/>
                    <a:pt x="679" y="417"/>
                  </a:cubicBezTo>
                  <a:close/>
                  <a:moveTo>
                    <a:pt x="691" y="1"/>
                  </a:moveTo>
                  <a:cubicBezTo>
                    <a:pt x="298" y="1"/>
                    <a:pt x="0" y="310"/>
                    <a:pt x="0" y="679"/>
                  </a:cubicBezTo>
                  <a:cubicBezTo>
                    <a:pt x="0" y="1049"/>
                    <a:pt x="298" y="1370"/>
                    <a:pt x="691" y="1370"/>
                  </a:cubicBezTo>
                  <a:cubicBezTo>
                    <a:pt x="1072" y="1370"/>
                    <a:pt x="1369" y="1072"/>
                    <a:pt x="1369" y="679"/>
                  </a:cubicBezTo>
                  <a:cubicBezTo>
                    <a:pt x="1369" y="310"/>
                    <a:pt x="1072"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8"/>
            <p:cNvSpPr/>
            <p:nvPr/>
          </p:nvSpPr>
          <p:spPr>
            <a:xfrm>
              <a:off x="4139200" y="2272425"/>
              <a:ext cx="99150" cy="98850"/>
            </a:xfrm>
            <a:custGeom>
              <a:avLst/>
              <a:gdLst/>
              <a:ahLst/>
              <a:cxnLst/>
              <a:rect l="l" t="t" r="r" b="b"/>
              <a:pathLst>
                <a:path w="3966" h="3954" extrusionOk="0">
                  <a:moveTo>
                    <a:pt x="3138" y="1"/>
                  </a:moveTo>
                  <a:cubicBezTo>
                    <a:pt x="3063" y="1"/>
                    <a:pt x="2989" y="25"/>
                    <a:pt x="2941" y="72"/>
                  </a:cubicBezTo>
                  <a:lnTo>
                    <a:pt x="2382" y="632"/>
                  </a:lnTo>
                  <a:cubicBezTo>
                    <a:pt x="2310" y="703"/>
                    <a:pt x="2310" y="834"/>
                    <a:pt x="2382" y="906"/>
                  </a:cubicBezTo>
                  <a:cubicBezTo>
                    <a:pt x="2423" y="941"/>
                    <a:pt x="2477" y="959"/>
                    <a:pt x="2529" y="959"/>
                  </a:cubicBezTo>
                  <a:cubicBezTo>
                    <a:pt x="2581" y="959"/>
                    <a:pt x="2632" y="941"/>
                    <a:pt x="2667" y="906"/>
                  </a:cubicBezTo>
                  <a:lnTo>
                    <a:pt x="2917" y="656"/>
                  </a:lnTo>
                  <a:lnTo>
                    <a:pt x="2917" y="2025"/>
                  </a:lnTo>
                  <a:cubicBezTo>
                    <a:pt x="2917" y="2858"/>
                    <a:pt x="2239" y="3537"/>
                    <a:pt x="1405" y="3537"/>
                  </a:cubicBezTo>
                  <a:lnTo>
                    <a:pt x="215" y="3537"/>
                  </a:lnTo>
                  <a:cubicBezTo>
                    <a:pt x="96" y="3537"/>
                    <a:pt x="0" y="3632"/>
                    <a:pt x="0" y="3751"/>
                  </a:cubicBezTo>
                  <a:cubicBezTo>
                    <a:pt x="0" y="3870"/>
                    <a:pt x="96" y="3954"/>
                    <a:pt x="215" y="3954"/>
                  </a:cubicBezTo>
                  <a:lnTo>
                    <a:pt x="1405" y="3954"/>
                  </a:lnTo>
                  <a:cubicBezTo>
                    <a:pt x="2465" y="3954"/>
                    <a:pt x="3334" y="3096"/>
                    <a:pt x="3334" y="2025"/>
                  </a:cubicBezTo>
                  <a:lnTo>
                    <a:pt x="3334" y="656"/>
                  </a:lnTo>
                  <a:lnTo>
                    <a:pt x="3596" y="906"/>
                  </a:lnTo>
                  <a:cubicBezTo>
                    <a:pt x="3632" y="953"/>
                    <a:pt x="3679" y="965"/>
                    <a:pt x="3739" y="965"/>
                  </a:cubicBezTo>
                  <a:cubicBezTo>
                    <a:pt x="3798" y="965"/>
                    <a:pt x="3846" y="953"/>
                    <a:pt x="3894" y="906"/>
                  </a:cubicBezTo>
                  <a:cubicBezTo>
                    <a:pt x="3965" y="834"/>
                    <a:pt x="3965" y="703"/>
                    <a:pt x="3894" y="620"/>
                  </a:cubicBezTo>
                  <a:lnTo>
                    <a:pt x="3334" y="72"/>
                  </a:lnTo>
                  <a:cubicBezTo>
                    <a:pt x="3286" y="25"/>
                    <a:pt x="3212" y="1"/>
                    <a:pt x="3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88"/>
            <p:cNvSpPr/>
            <p:nvPr/>
          </p:nvSpPr>
          <p:spPr>
            <a:xfrm>
              <a:off x="4098125" y="2253075"/>
              <a:ext cx="40800" cy="39925"/>
            </a:xfrm>
            <a:custGeom>
              <a:avLst/>
              <a:gdLst/>
              <a:ahLst/>
              <a:cxnLst/>
              <a:rect l="l" t="t" r="r" b="b"/>
              <a:pathLst>
                <a:path w="1632" h="1597" extrusionOk="0">
                  <a:moveTo>
                    <a:pt x="298" y="1"/>
                  </a:moveTo>
                  <a:cubicBezTo>
                    <a:pt x="215" y="1"/>
                    <a:pt x="143" y="37"/>
                    <a:pt x="84" y="96"/>
                  </a:cubicBezTo>
                  <a:cubicBezTo>
                    <a:pt x="24" y="156"/>
                    <a:pt x="0" y="215"/>
                    <a:pt x="0" y="299"/>
                  </a:cubicBezTo>
                  <a:lnTo>
                    <a:pt x="0" y="1072"/>
                  </a:lnTo>
                  <a:cubicBezTo>
                    <a:pt x="0" y="1192"/>
                    <a:pt x="84" y="1287"/>
                    <a:pt x="203" y="1287"/>
                  </a:cubicBezTo>
                  <a:cubicBezTo>
                    <a:pt x="322" y="1287"/>
                    <a:pt x="417" y="1192"/>
                    <a:pt x="417" y="1072"/>
                  </a:cubicBezTo>
                  <a:lnTo>
                    <a:pt x="417" y="715"/>
                  </a:lnTo>
                  <a:lnTo>
                    <a:pt x="1262" y="1549"/>
                  </a:lnTo>
                  <a:cubicBezTo>
                    <a:pt x="1310" y="1561"/>
                    <a:pt x="1346" y="1596"/>
                    <a:pt x="1405" y="1596"/>
                  </a:cubicBezTo>
                  <a:cubicBezTo>
                    <a:pt x="1465" y="1596"/>
                    <a:pt x="1512" y="1584"/>
                    <a:pt x="1560" y="1537"/>
                  </a:cubicBezTo>
                  <a:cubicBezTo>
                    <a:pt x="1631" y="1465"/>
                    <a:pt x="1631" y="1323"/>
                    <a:pt x="1560" y="1251"/>
                  </a:cubicBezTo>
                  <a:lnTo>
                    <a:pt x="715" y="418"/>
                  </a:lnTo>
                  <a:lnTo>
                    <a:pt x="1072" y="418"/>
                  </a:lnTo>
                  <a:cubicBezTo>
                    <a:pt x="1191" y="418"/>
                    <a:pt x="1274" y="334"/>
                    <a:pt x="1274" y="215"/>
                  </a:cubicBezTo>
                  <a:cubicBezTo>
                    <a:pt x="1274" y="96"/>
                    <a:pt x="1191"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8"/>
            <p:cNvSpPr/>
            <p:nvPr/>
          </p:nvSpPr>
          <p:spPr>
            <a:xfrm>
              <a:off x="4144250" y="2299375"/>
              <a:ext cx="32775" cy="31125"/>
            </a:xfrm>
            <a:custGeom>
              <a:avLst/>
              <a:gdLst/>
              <a:ahLst/>
              <a:cxnLst/>
              <a:rect l="l" t="t" r="r" b="b"/>
              <a:pathLst>
                <a:path w="1311" h="1245" extrusionOk="0">
                  <a:moveTo>
                    <a:pt x="239" y="0"/>
                  </a:moveTo>
                  <a:cubicBezTo>
                    <a:pt x="185" y="0"/>
                    <a:pt x="132" y="18"/>
                    <a:pt x="96" y="54"/>
                  </a:cubicBezTo>
                  <a:cubicBezTo>
                    <a:pt x="25" y="125"/>
                    <a:pt x="25" y="268"/>
                    <a:pt x="96" y="340"/>
                  </a:cubicBezTo>
                  <a:lnTo>
                    <a:pt x="382" y="625"/>
                  </a:lnTo>
                  <a:lnTo>
                    <a:pt x="96" y="899"/>
                  </a:lnTo>
                  <a:cubicBezTo>
                    <a:pt x="1" y="983"/>
                    <a:pt x="1" y="1114"/>
                    <a:pt x="72" y="1185"/>
                  </a:cubicBezTo>
                  <a:cubicBezTo>
                    <a:pt x="108" y="1233"/>
                    <a:pt x="156" y="1245"/>
                    <a:pt x="215" y="1245"/>
                  </a:cubicBezTo>
                  <a:cubicBezTo>
                    <a:pt x="275" y="1245"/>
                    <a:pt x="322" y="1233"/>
                    <a:pt x="370" y="1185"/>
                  </a:cubicBezTo>
                  <a:lnTo>
                    <a:pt x="656" y="899"/>
                  </a:lnTo>
                  <a:lnTo>
                    <a:pt x="929" y="1185"/>
                  </a:lnTo>
                  <a:cubicBezTo>
                    <a:pt x="977" y="1233"/>
                    <a:pt x="1025" y="1245"/>
                    <a:pt x="1084" y="1245"/>
                  </a:cubicBezTo>
                  <a:cubicBezTo>
                    <a:pt x="1144" y="1245"/>
                    <a:pt x="1191" y="1233"/>
                    <a:pt x="1227" y="1185"/>
                  </a:cubicBezTo>
                  <a:cubicBezTo>
                    <a:pt x="1310" y="1114"/>
                    <a:pt x="1310" y="983"/>
                    <a:pt x="1227" y="899"/>
                  </a:cubicBezTo>
                  <a:lnTo>
                    <a:pt x="953" y="625"/>
                  </a:lnTo>
                  <a:lnTo>
                    <a:pt x="1227" y="340"/>
                  </a:lnTo>
                  <a:cubicBezTo>
                    <a:pt x="1310" y="268"/>
                    <a:pt x="1310" y="125"/>
                    <a:pt x="1227" y="54"/>
                  </a:cubicBezTo>
                  <a:cubicBezTo>
                    <a:pt x="1191" y="18"/>
                    <a:pt x="1141" y="0"/>
                    <a:pt x="1090" y="0"/>
                  </a:cubicBezTo>
                  <a:cubicBezTo>
                    <a:pt x="1040" y="0"/>
                    <a:pt x="989" y="18"/>
                    <a:pt x="953" y="54"/>
                  </a:cubicBezTo>
                  <a:lnTo>
                    <a:pt x="667" y="340"/>
                  </a:lnTo>
                  <a:lnTo>
                    <a:pt x="382" y="54"/>
                  </a:lnTo>
                  <a:cubicBezTo>
                    <a:pt x="346" y="18"/>
                    <a:pt x="292" y="0"/>
                    <a:pt x="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8"/>
            <p:cNvSpPr/>
            <p:nvPr/>
          </p:nvSpPr>
          <p:spPr>
            <a:xfrm>
              <a:off x="4078475" y="2364850"/>
              <a:ext cx="32775" cy="31125"/>
            </a:xfrm>
            <a:custGeom>
              <a:avLst/>
              <a:gdLst/>
              <a:ahLst/>
              <a:cxnLst/>
              <a:rect l="l" t="t" r="r" b="b"/>
              <a:pathLst>
                <a:path w="1311" h="1245" extrusionOk="0">
                  <a:moveTo>
                    <a:pt x="221" y="1"/>
                  </a:moveTo>
                  <a:cubicBezTo>
                    <a:pt x="170" y="1"/>
                    <a:pt x="120" y="19"/>
                    <a:pt x="84" y="54"/>
                  </a:cubicBezTo>
                  <a:cubicBezTo>
                    <a:pt x="0" y="126"/>
                    <a:pt x="0" y="257"/>
                    <a:pt x="84" y="340"/>
                  </a:cubicBezTo>
                  <a:lnTo>
                    <a:pt x="358" y="614"/>
                  </a:lnTo>
                  <a:lnTo>
                    <a:pt x="84" y="900"/>
                  </a:lnTo>
                  <a:cubicBezTo>
                    <a:pt x="0" y="971"/>
                    <a:pt x="0" y="1114"/>
                    <a:pt x="84" y="1185"/>
                  </a:cubicBezTo>
                  <a:cubicBezTo>
                    <a:pt x="120" y="1233"/>
                    <a:pt x="167" y="1245"/>
                    <a:pt x="227" y="1245"/>
                  </a:cubicBezTo>
                  <a:cubicBezTo>
                    <a:pt x="286" y="1245"/>
                    <a:pt x="334" y="1233"/>
                    <a:pt x="381" y="1185"/>
                  </a:cubicBezTo>
                  <a:lnTo>
                    <a:pt x="655" y="900"/>
                  </a:lnTo>
                  <a:lnTo>
                    <a:pt x="941" y="1185"/>
                  </a:lnTo>
                  <a:cubicBezTo>
                    <a:pt x="989" y="1233"/>
                    <a:pt x="1036" y="1245"/>
                    <a:pt x="1096" y="1245"/>
                  </a:cubicBezTo>
                  <a:cubicBezTo>
                    <a:pt x="1155" y="1245"/>
                    <a:pt x="1191" y="1233"/>
                    <a:pt x="1239" y="1185"/>
                  </a:cubicBezTo>
                  <a:cubicBezTo>
                    <a:pt x="1310" y="1114"/>
                    <a:pt x="1310" y="971"/>
                    <a:pt x="1239" y="900"/>
                  </a:cubicBezTo>
                  <a:lnTo>
                    <a:pt x="953" y="614"/>
                  </a:lnTo>
                  <a:lnTo>
                    <a:pt x="1239" y="340"/>
                  </a:lnTo>
                  <a:cubicBezTo>
                    <a:pt x="1298" y="269"/>
                    <a:pt x="1298" y="150"/>
                    <a:pt x="1215" y="54"/>
                  </a:cubicBezTo>
                  <a:cubicBezTo>
                    <a:pt x="1179" y="19"/>
                    <a:pt x="1126" y="1"/>
                    <a:pt x="1072" y="1"/>
                  </a:cubicBezTo>
                  <a:cubicBezTo>
                    <a:pt x="1018" y="1"/>
                    <a:pt x="965" y="19"/>
                    <a:pt x="929" y="54"/>
                  </a:cubicBezTo>
                  <a:lnTo>
                    <a:pt x="643" y="340"/>
                  </a:lnTo>
                  <a:lnTo>
                    <a:pt x="358" y="54"/>
                  </a:lnTo>
                  <a:cubicBezTo>
                    <a:pt x="322" y="19"/>
                    <a:pt x="271" y="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88"/>
          <p:cNvGrpSpPr/>
          <p:nvPr/>
        </p:nvGrpSpPr>
        <p:grpSpPr>
          <a:xfrm>
            <a:off x="4032548" y="1927870"/>
            <a:ext cx="356238" cy="374179"/>
            <a:chOff x="3311425" y="2113175"/>
            <a:chExt cx="331600" cy="348300"/>
          </a:xfrm>
        </p:grpSpPr>
        <p:sp>
          <p:nvSpPr>
            <p:cNvPr id="1559" name="Google Shape;1559;p88"/>
            <p:cNvSpPr/>
            <p:nvPr/>
          </p:nvSpPr>
          <p:spPr>
            <a:xfrm>
              <a:off x="3311425" y="2113175"/>
              <a:ext cx="331600" cy="348300"/>
            </a:xfrm>
            <a:custGeom>
              <a:avLst/>
              <a:gdLst/>
              <a:ahLst/>
              <a:cxnLst/>
              <a:rect l="l" t="t" r="r" b="b"/>
              <a:pathLst>
                <a:path w="13264" h="13932" extrusionOk="0">
                  <a:moveTo>
                    <a:pt x="3215" y="418"/>
                  </a:moveTo>
                  <a:cubicBezTo>
                    <a:pt x="3334" y="418"/>
                    <a:pt x="3441" y="525"/>
                    <a:pt x="3441" y="644"/>
                  </a:cubicBezTo>
                  <a:lnTo>
                    <a:pt x="3441" y="2454"/>
                  </a:lnTo>
                  <a:cubicBezTo>
                    <a:pt x="3441" y="2573"/>
                    <a:pt x="3334" y="2680"/>
                    <a:pt x="3215" y="2680"/>
                  </a:cubicBezTo>
                  <a:cubicBezTo>
                    <a:pt x="3096" y="2680"/>
                    <a:pt x="2989" y="2573"/>
                    <a:pt x="2989" y="2454"/>
                  </a:cubicBezTo>
                  <a:lnTo>
                    <a:pt x="2989" y="644"/>
                  </a:lnTo>
                  <a:cubicBezTo>
                    <a:pt x="2989" y="525"/>
                    <a:pt x="3096" y="418"/>
                    <a:pt x="3215" y="418"/>
                  </a:cubicBezTo>
                  <a:close/>
                  <a:moveTo>
                    <a:pt x="4929" y="418"/>
                  </a:moveTo>
                  <a:cubicBezTo>
                    <a:pt x="5048" y="418"/>
                    <a:pt x="5155" y="525"/>
                    <a:pt x="5155" y="644"/>
                  </a:cubicBezTo>
                  <a:lnTo>
                    <a:pt x="5155" y="2454"/>
                  </a:lnTo>
                  <a:cubicBezTo>
                    <a:pt x="5155" y="2573"/>
                    <a:pt x="5048" y="2680"/>
                    <a:pt x="4929" y="2680"/>
                  </a:cubicBezTo>
                  <a:cubicBezTo>
                    <a:pt x="4810" y="2680"/>
                    <a:pt x="4703" y="2573"/>
                    <a:pt x="4703" y="2454"/>
                  </a:cubicBezTo>
                  <a:lnTo>
                    <a:pt x="4703" y="644"/>
                  </a:lnTo>
                  <a:cubicBezTo>
                    <a:pt x="4703" y="525"/>
                    <a:pt x="4810" y="418"/>
                    <a:pt x="4929" y="418"/>
                  </a:cubicBezTo>
                  <a:close/>
                  <a:moveTo>
                    <a:pt x="6644" y="418"/>
                  </a:moveTo>
                  <a:cubicBezTo>
                    <a:pt x="6763" y="418"/>
                    <a:pt x="6858" y="525"/>
                    <a:pt x="6858" y="644"/>
                  </a:cubicBezTo>
                  <a:lnTo>
                    <a:pt x="6858" y="2454"/>
                  </a:lnTo>
                  <a:cubicBezTo>
                    <a:pt x="6858" y="2573"/>
                    <a:pt x="6763" y="2680"/>
                    <a:pt x="6644" y="2680"/>
                  </a:cubicBezTo>
                  <a:cubicBezTo>
                    <a:pt x="6525" y="2680"/>
                    <a:pt x="6418" y="2573"/>
                    <a:pt x="6418" y="2454"/>
                  </a:cubicBezTo>
                  <a:lnTo>
                    <a:pt x="6418" y="644"/>
                  </a:lnTo>
                  <a:cubicBezTo>
                    <a:pt x="6418" y="525"/>
                    <a:pt x="6525" y="418"/>
                    <a:pt x="6644" y="418"/>
                  </a:cubicBezTo>
                  <a:close/>
                  <a:moveTo>
                    <a:pt x="8346" y="418"/>
                  </a:moveTo>
                  <a:cubicBezTo>
                    <a:pt x="8465" y="418"/>
                    <a:pt x="8573" y="525"/>
                    <a:pt x="8573" y="644"/>
                  </a:cubicBezTo>
                  <a:lnTo>
                    <a:pt x="8573" y="2454"/>
                  </a:lnTo>
                  <a:cubicBezTo>
                    <a:pt x="8573" y="2573"/>
                    <a:pt x="8465" y="2680"/>
                    <a:pt x="8346" y="2680"/>
                  </a:cubicBezTo>
                  <a:cubicBezTo>
                    <a:pt x="8227" y="2680"/>
                    <a:pt x="8132" y="2573"/>
                    <a:pt x="8132" y="2454"/>
                  </a:cubicBezTo>
                  <a:lnTo>
                    <a:pt x="8132" y="644"/>
                  </a:lnTo>
                  <a:cubicBezTo>
                    <a:pt x="8132" y="525"/>
                    <a:pt x="8227" y="418"/>
                    <a:pt x="8346" y="418"/>
                  </a:cubicBezTo>
                  <a:close/>
                  <a:moveTo>
                    <a:pt x="12359" y="2192"/>
                  </a:moveTo>
                  <a:cubicBezTo>
                    <a:pt x="12621" y="2192"/>
                    <a:pt x="12847" y="2418"/>
                    <a:pt x="12847" y="2680"/>
                  </a:cubicBezTo>
                  <a:lnTo>
                    <a:pt x="12847" y="3966"/>
                  </a:lnTo>
                  <a:lnTo>
                    <a:pt x="405" y="3966"/>
                  </a:lnTo>
                  <a:lnTo>
                    <a:pt x="405" y="2680"/>
                  </a:lnTo>
                  <a:cubicBezTo>
                    <a:pt x="405" y="2394"/>
                    <a:pt x="607" y="2192"/>
                    <a:pt x="893" y="2192"/>
                  </a:cubicBezTo>
                  <a:lnTo>
                    <a:pt x="2572" y="2192"/>
                  </a:lnTo>
                  <a:lnTo>
                    <a:pt x="2572" y="2454"/>
                  </a:lnTo>
                  <a:cubicBezTo>
                    <a:pt x="2572" y="2811"/>
                    <a:pt x="2858" y="3097"/>
                    <a:pt x="3215" y="3097"/>
                  </a:cubicBezTo>
                  <a:cubicBezTo>
                    <a:pt x="3572" y="3097"/>
                    <a:pt x="3858" y="2811"/>
                    <a:pt x="3858" y="2454"/>
                  </a:cubicBezTo>
                  <a:lnTo>
                    <a:pt x="3858" y="2192"/>
                  </a:lnTo>
                  <a:lnTo>
                    <a:pt x="4298" y="2192"/>
                  </a:lnTo>
                  <a:lnTo>
                    <a:pt x="4298" y="2454"/>
                  </a:lnTo>
                  <a:cubicBezTo>
                    <a:pt x="4298" y="2811"/>
                    <a:pt x="4584" y="3097"/>
                    <a:pt x="4941" y="3097"/>
                  </a:cubicBezTo>
                  <a:cubicBezTo>
                    <a:pt x="5298" y="3097"/>
                    <a:pt x="5584" y="2811"/>
                    <a:pt x="5584" y="2454"/>
                  </a:cubicBezTo>
                  <a:lnTo>
                    <a:pt x="5584" y="2192"/>
                  </a:lnTo>
                  <a:lnTo>
                    <a:pt x="6025" y="2192"/>
                  </a:lnTo>
                  <a:lnTo>
                    <a:pt x="6025" y="2454"/>
                  </a:lnTo>
                  <a:cubicBezTo>
                    <a:pt x="6025" y="2811"/>
                    <a:pt x="6310" y="3097"/>
                    <a:pt x="6668" y="3097"/>
                  </a:cubicBezTo>
                  <a:cubicBezTo>
                    <a:pt x="7025" y="3097"/>
                    <a:pt x="7310" y="2811"/>
                    <a:pt x="7310" y="2454"/>
                  </a:cubicBezTo>
                  <a:lnTo>
                    <a:pt x="7310" y="2192"/>
                  </a:lnTo>
                  <a:lnTo>
                    <a:pt x="7751" y="2192"/>
                  </a:lnTo>
                  <a:lnTo>
                    <a:pt x="7751" y="2454"/>
                  </a:lnTo>
                  <a:cubicBezTo>
                    <a:pt x="7751" y="2811"/>
                    <a:pt x="8037" y="3097"/>
                    <a:pt x="8394" y="3097"/>
                  </a:cubicBezTo>
                  <a:cubicBezTo>
                    <a:pt x="8751" y="3097"/>
                    <a:pt x="9037" y="2811"/>
                    <a:pt x="9037" y="2454"/>
                  </a:cubicBezTo>
                  <a:lnTo>
                    <a:pt x="9037" y="2192"/>
                  </a:lnTo>
                  <a:lnTo>
                    <a:pt x="9477" y="2192"/>
                  </a:lnTo>
                  <a:lnTo>
                    <a:pt x="9477" y="2454"/>
                  </a:lnTo>
                  <a:cubicBezTo>
                    <a:pt x="9477" y="2811"/>
                    <a:pt x="9763" y="3097"/>
                    <a:pt x="10120" y="3097"/>
                  </a:cubicBezTo>
                  <a:cubicBezTo>
                    <a:pt x="10478" y="3097"/>
                    <a:pt x="10763" y="2811"/>
                    <a:pt x="10763" y="2454"/>
                  </a:cubicBezTo>
                  <a:lnTo>
                    <a:pt x="10763" y="2192"/>
                  </a:lnTo>
                  <a:close/>
                  <a:moveTo>
                    <a:pt x="12561" y="4359"/>
                  </a:moveTo>
                  <a:lnTo>
                    <a:pt x="11382" y="5490"/>
                  </a:lnTo>
                  <a:lnTo>
                    <a:pt x="10216" y="4359"/>
                  </a:lnTo>
                  <a:close/>
                  <a:moveTo>
                    <a:pt x="8168" y="5180"/>
                  </a:moveTo>
                  <a:cubicBezTo>
                    <a:pt x="8370" y="5180"/>
                    <a:pt x="8525" y="5347"/>
                    <a:pt x="8525" y="5537"/>
                  </a:cubicBezTo>
                  <a:cubicBezTo>
                    <a:pt x="8549" y="5728"/>
                    <a:pt x="8382" y="5895"/>
                    <a:pt x="8168" y="5895"/>
                  </a:cubicBezTo>
                  <a:cubicBezTo>
                    <a:pt x="7977" y="5895"/>
                    <a:pt x="7811" y="5728"/>
                    <a:pt x="7811" y="5537"/>
                  </a:cubicBezTo>
                  <a:cubicBezTo>
                    <a:pt x="7811" y="5347"/>
                    <a:pt x="7977" y="5180"/>
                    <a:pt x="8168" y="5180"/>
                  </a:cubicBezTo>
                  <a:close/>
                  <a:moveTo>
                    <a:pt x="10037" y="4763"/>
                  </a:moveTo>
                  <a:lnTo>
                    <a:pt x="11085" y="5776"/>
                  </a:lnTo>
                  <a:lnTo>
                    <a:pt x="10037" y="6788"/>
                  </a:lnTo>
                  <a:lnTo>
                    <a:pt x="10037" y="4763"/>
                  </a:lnTo>
                  <a:close/>
                  <a:moveTo>
                    <a:pt x="12847" y="4680"/>
                  </a:moveTo>
                  <a:lnTo>
                    <a:pt x="12847" y="6907"/>
                  </a:lnTo>
                  <a:lnTo>
                    <a:pt x="11680" y="5787"/>
                  </a:lnTo>
                  <a:lnTo>
                    <a:pt x="12847" y="4680"/>
                  </a:lnTo>
                  <a:close/>
                  <a:moveTo>
                    <a:pt x="3215" y="4359"/>
                  </a:moveTo>
                  <a:lnTo>
                    <a:pt x="3215" y="7180"/>
                  </a:lnTo>
                  <a:lnTo>
                    <a:pt x="405" y="7180"/>
                  </a:lnTo>
                  <a:lnTo>
                    <a:pt x="405" y="4359"/>
                  </a:lnTo>
                  <a:close/>
                  <a:moveTo>
                    <a:pt x="6418" y="4359"/>
                  </a:moveTo>
                  <a:lnTo>
                    <a:pt x="6418" y="7180"/>
                  </a:lnTo>
                  <a:lnTo>
                    <a:pt x="3620" y="7180"/>
                  </a:lnTo>
                  <a:lnTo>
                    <a:pt x="3620" y="4359"/>
                  </a:lnTo>
                  <a:close/>
                  <a:moveTo>
                    <a:pt x="8453" y="6240"/>
                  </a:moveTo>
                  <a:lnTo>
                    <a:pt x="8668" y="6430"/>
                  </a:lnTo>
                  <a:cubicBezTo>
                    <a:pt x="8811" y="6561"/>
                    <a:pt x="8906" y="6776"/>
                    <a:pt x="8906" y="6978"/>
                  </a:cubicBezTo>
                  <a:lnTo>
                    <a:pt x="8906" y="7180"/>
                  </a:lnTo>
                  <a:lnTo>
                    <a:pt x="7477" y="7180"/>
                  </a:lnTo>
                  <a:lnTo>
                    <a:pt x="7477" y="6978"/>
                  </a:lnTo>
                  <a:cubicBezTo>
                    <a:pt x="7477" y="6776"/>
                    <a:pt x="7561" y="6585"/>
                    <a:pt x="7715" y="6430"/>
                  </a:cubicBezTo>
                  <a:lnTo>
                    <a:pt x="7918" y="6240"/>
                  </a:lnTo>
                  <a:cubicBezTo>
                    <a:pt x="7989" y="6264"/>
                    <a:pt x="8084" y="6287"/>
                    <a:pt x="8192" y="6287"/>
                  </a:cubicBezTo>
                  <a:cubicBezTo>
                    <a:pt x="8287" y="6287"/>
                    <a:pt x="8370" y="6264"/>
                    <a:pt x="8453" y="6240"/>
                  </a:cubicBezTo>
                  <a:close/>
                  <a:moveTo>
                    <a:pt x="9620" y="4359"/>
                  </a:moveTo>
                  <a:lnTo>
                    <a:pt x="9632" y="7180"/>
                  </a:lnTo>
                  <a:lnTo>
                    <a:pt x="9287" y="7180"/>
                  </a:lnTo>
                  <a:lnTo>
                    <a:pt x="9287" y="6978"/>
                  </a:lnTo>
                  <a:cubicBezTo>
                    <a:pt x="9287" y="6657"/>
                    <a:pt x="9156" y="6359"/>
                    <a:pt x="8918" y="6133"/>
                  </a:cubicBezTo>
                  <a:lnTo>
                    <a:pt x="8787" y="6002"/>
                  </a:lnTo>
                  <a:cubicBezTo>
                    <a:pt x="8882" y="5871"/>
                    <a:pt x="8942" y="5704"/>
                    <a:pt x="8942" y="5525"/>
                  </a:cubicBezTo>
                  <a:cubicBezTo>
                    <a:pt x="8942" y="5097"/>
                    <a:pt x="8608" y="4752"/>
                    <a:pt x="8168" y="4752"/>
                  </a:cubicBezTo>
                  <a:cubicBezTo>
                    <a:pt x="7739" y="4752"/>
                    <a:pt x="7394" y="5097"/>
                    <a:pt x="7394" y="5525"/>
                  </a:cubicBezTo>
                  <a:cubicBezTo>
                    <a:pt x="7394" y="5704"/>
                    <a:pt x="7453" y="5883"/>
                    <a:pt x="7561" y="6002"/>
                  </a:cubicBezTo>
                  <a:lnTo>
                    <a:pt x="7430" y="6133"/>
                  </a:lnTo>
                  <a:cubicBezTo>
                    <a:pt x="7191" y="6359"/>
                    <a:pt x="7060" y="6657"/>
                    <a:pt x="7060" y="6978"/>
                  </a:cubicBezTo>
                  <a:lnTo>
                    <a:pt x="7060" y="7180"/>
                  </a:lnTo>
                  <a:lnTo>
                    <a:pt x="6822" y="7180"/>
                  </a:lnTo>
                  <a:lnTo>
                    <a:pt x="6822" y="4359"/>
                  </a:lnTo>
                  <a:close/>
                  <a:moveTo>
                    <a:pt x="11382" y="6073"/>
                  </a:moveTo>
                  <a:lnTo>
                    <a:pt x="12549" y="7192"/>
                  </a:lnTo>
                  <a:lnTo>
                    <a:pt x="10239" y="7192"/>
                  </a:lnTo>
                  <a:lnTo>
                    <a:pt x="11382" y="6073"/>
                  </a:lnTo>
                  <a:close/>
                  <a:moveTo>
                    <a:pt x="6418" y="7597"/>
                  </a:moveTo>
                  <a:lnTo>
                    <a:pt x="6418" y="10407"/>
                  </a:lnTo>
                  <a:lnTo>
                    <a:pt x="3620" y="10407"/>
                  </a:lnTo>
                  <a:lnTo>
                    <a:pt x="3620" y="9407"/>
                  </a:lnTo>
                  <a:cubicBezTo>
                    <a:pt x="3620" y="9288"/>
                    <a:pt x="3524" y="9205"/>
                    <a:pt x="3405" y="9205"/>
                  </a:cubicBezTo>
                  <a:cubicBezTo>
                    <a:pt x="3286" y="9205"/>
                    <a:pt x="3203" y="9288"/>
                    <a:pt x="3203" y="9407"/>
                  </a:cubicBezTo>
                  <a:lnTo>
                    <a:pt x="3203" y="10407"/>
                  </a:lnTo>
                  <a:lnTo>
                    <a:pt x="393" y="10407"/>
                  </a:lnTo>
                  <a:lnTo>
                    <a:pt x="393" y="7597"/>
                  </a:lnTo>
                  <a:lnTo>
                    <a:pt x="3203" y="7597"/>
                  </a:lnTo>
                  <a:lnTo>
                    <a:pt x="3203" y="8526"/>
                  </a:lnTo>
                  <a:cubicBezTo>
                    <a:pt x="3203" y="8645"/>
                    <a:pt x="3286" y="8740"/>
                    <a:pt x="3405" y="8740"/>
                  </a:cubicBezTo>
                  <a:cubicBezTo>
                    <a:pt x="3524" y="8740"/>
                    <a:pt x="3620" y="8645"/>
                    <a:pt x="3620" y="8526"/>
                  </a:cubicBezTo>
                  <a:lnTo>
                    <a:pt x="3620" y="7597"/>
                  </a:lnTo>
                  <a:close/>
                  <a:moveTo>
                    <a:pt x="9632" y="7597"/>
                  </a:moveTo>
                  <a:lnTo>
                    <a:pt x="9632" y="10407"/>
                  </a:lnTo>
                  <a:lnTo>
                    <a:pt x="6834" y="10407"/>
                  </a:lnTo>
                  <a:lnTo>
                    <a:pt x="6834" y="7597"/>
                  </a:lnTo>
                  <a:close/>
                  <a:moveTo>
                    <a:pt x="12847" y="7597"/>
                  </a:moveTo>
                  <a:lnTo>
                    <a:pt x="12847" y="10407"/>
                  </a:lnTo>
                  <a:lnTo>
                    <a:pt x="10037" y="10407"/>
                  </a:lnTo>
                  <a:lnTo>
                    <a:pt x="10037" y="7597"/>
                  </a:lnTo>
                  <a:close/>
                  <a:moveTo>
                    <a:pt x="5048" y="11467"/>
                  </a:moveTo>
                  <a:cubicBezTo>
                    <a:pt x="5239" y="11467"/>
                    <a:pt x="5405" y="11621"/>
                    <a:pt x="5405" y="11824"/>
                  </a:cubicBezTo>
                  <a:cubicBezTo>
                    <a:pt x="5405" y="12014"/>
                    <a:pt x="5239" y="12181"/>
                    <a:pt x="5048" y="12181"/>
                  </a:cubicBezTo>
                  <a:cubicBezTo>
                    <a:pt x="4858" y="12181"/>
                    <a:pt x="4691" y="12014"/>
                    <a:pt x="4691" y="11824"/>
                  </a:cubicBezTo>
                  <a:cubicBezTo>
                    <a:pt x="4691" y="11621"/>
                    <a:pt x="4858" y="11467"/>
                    <a:pt x="5048" y="11467"/>
                  </a:cubicBezTo>
                  <a:close/>
                  <a:moveTo>
                    <a:pt x="3215" y="10812"/>
                  </a:moveTo>
                  <a:lnTo>
                    <a:pt x="3215" y="13526"/>
                  </a:lnTo>
                  <a:lnTo>
                    <a:pt x="893" y="13526"/>
                  </a:lnTo>
                  <a:cubicBezTo>
                    <a:pt x="607" y="13526"/>
                    <a:pt x="405" y="13312"/>
                    <a:pt x="405" y="13038"/>
                  </a:cubicBezTo>
                  <a:lnTo>
                    <a:pt x="405" y="10812"/>
                  </a:lnTo>
                  <a:close/>
                  <a:moveTo>
                    <a:pt x="5322" y="12538"/>
                  </a:moveTo>
                  <a:lnTo>
                    <a:pt x="5536" y="12729"/>
                  </a:lnTo>
                  <a:cubicBezTo>
                    <a:pt x="5679" y="12860"/>
                    <a:pt x="5775" y="13074"/>
                    <a:pt x="5775" y="13276"/>
                  </a:cubicBezTo>
                  <a:lnTo>
                    <a:pt x="5775" y="13526"/>
                  </a:lnTo>
                  <a:lnTo>
                    <a:pt x="4370" y="13526"/>
                  </a:lnTo>
                  <a:lnTo>
                    <a:pt x="4370" y="13276"/>
                  </a:lnTo>
                  <a:cubicBezTo>
                    <a:pt x="4346" y="13074"/>
                    <a:pt x="4441" y="12872"/>
                    <a:pt x="4584" y="12729"/>
                  </a:cubicBezTo>
                  <a:lnTo>
                    <a:pt x="4798" y="12538"/>
                  </a:lnTo>
                  <a:cubicBezTo>
                    <a:pt x="4870" y="12562"/>
                    <a:pt x="4953" y="12574"/>
                    <a:pt x="5060" y="12574"/>
                  </a:cubicBezTo>
                  <a:cubicBezTo>
                    <a:pt x="5167" y="12574"/>
                    <a:pt x="5239" y="12562"/>
                    <a:pt x="5322" y="12538"/>
                  </a:cubicBezTo>
                  <a:close/>
                  <a:moveTo>
                    <a:pt x="6418" y="10812"/>
                  </a:moveTo>
                  <a:lnTo>
                    <a:pt x="6418" y="13526"/>
                  </a:lnTo>
                  <a:lnTo>
                    <a:pt x="6156" y="13526"/>
                  </a:lnTo>
                  <a:lnTo>
                    <a:pt x="6156" y="13276"/>
                  </a:lnTo>
                  <a:cubicBezTo>
                    <a:pt x="6167" y="12967"/>
                    <a:pt x="6013" y="12657"/>
                    <a:pt x="5786" y="12431"/>
                  </a:cubicBezTo>
                  <a:lnTo>
                    <a:pt x="5656" y="12300"/>
                  </a:lnTo>
                  <a:cubicBezTo>
                    <a:pt x="5763" y="12157"/>
                    <a:pt x="5822" y="12002"/>
                    <a:pt x="5822" y="11824"/>
                  </a:cubicBezTo>
                  <a:cubicBezTo>
                    <a:pt x="5822" y="11383"/>
                    <a:pt x="5477" y="11050"/>
                    <a:pt x="5048" y="11050"/>
                  </a:cubicBezTo>
                  <a:cubicBezTo>
                    <a:pt x="4620" y="11050"/>
                    <a:pt x="4274" y="11383"/>
                    <a:pt x="4274" y="11824"/>
                  </a:cubicBezTo>
                  <a:cubicBezTo>
                    <a:pt x="4274" y="12002"/>
                    <a:pt x="4334" y="12181"/>
                    <a:pt x="4441" y="12300"/>
                  </a:cubicBezTo>
                  <a:lnTo>
                    <a:pt x="4298" y="12431"/>
                  </a:lnTo>
                  <a:cubicBezTo>
                    <a:pt x="4060" y="12657"/>
                    <a:pt x="3929" y="12955"/>
                    <a:pt x="3929" y="13276"/>
                  </a:cubicBezTo>
                  <a:lnTo>
                    <a:pt x="3929" y="13526"/>
                  </a:lnTo>
                  <a:lnTo>
                    <a:pt x="3620" y="13526"/>
                  </a:lnTo>
                  <a:lnTo>
                    <a:pt x="3620" y="10812"/>
                  </a:lnTo>
                  <a:close/>
                  <a:moveTo>
                    <a:pt x="9632" y="10812"/>
                  </a:moveTo>
                  <a:lnTo>
                    <a:pt x="9632" y="13526"/>
                  </a:lnTo>
                  <a:lnTo>
                    <a:pt x="6834" y="13526"/>
                  </a:lnTo>
                  <a:lnTo>
                    <a:pt x="6834" y="10812"/>
                  </a:lnTo>
                  <a:close/>
                  <a:moveTo>
                    <a:pt x="3155" y="1"/>
                  </a:moveTo>
                  <a:cubicBezTo>
                    <a:pt x="2798" y="1"/>
                    <a:pt x="2512" y="287"/>
                    <a:pt x="2512" y="644"/>
                  </a:cubicBezTo>
                  <a:lnTo>
                    <a:pt x="2512" y="1775"/>
                  </a:lnTo>
                  <a:lnTo>
                    <a:pt x="893" y="1775"/>
                  </a:lnTo>
                  <a:cubicBezTo>
                    <a:pt x="405" y="1775"/>
                    <a:pt x="0" y="2180"/>
                    <a:pt x="0" y="2668"/>
                  </a:cubicBezTo>
                  <a:lnTo>
                    <a:pt x="0" y="13038"/>
                  </a:lnTo>
                  <a:cubicBezTo>
                    <a:pt x="0" y="13526"/>
                    <a:pt x="405" y="13931"/>
                    <a:pt x="893" y="13931"/>
                  </a:cubicBezTo>
                  <a:lnTo>
                    <a:pt x="12359" y="13931"/>
                  </a:lnTo>
                  <a:cubicBezTo>
                    <a:pt x="12847" y="13931"/>
                    <a:pt x="13252" y="13526"/>
                    <a:pt x="13252" y="13038"/>
                  </a:cubicBezTo>
                  <a:lnTo>
                    <a:pt x="13252" y="12300"/>
                  </a:lnTo>
                  <a:cubicBezTo>
                    <a:pt x="13252" y="12181"/>
                    <a:pt x="13156" y="12086"/>
                    <a:pt x="13037" y="12086"/>
                  </a:cubicBezTo>
                  <a:cubicBezTo>
                    <a:pt x="12918" y="12086"/>
                    <a:pt x="12835" y="12181"/>
                    <a:pt x="12835" y="12300"/>
                  </a:cubicBezTo>
                  <a:lnTo>
                    <a:pt x="12835" y="13038"/>
                  </a:lnTo>
                  <a:cubicBezTo>
                    <a:pt x="12835" y="13312"/>
                    <a:pt x="12609" y="13526"/>
                    <a:pt x="12335" y="13526"/>
                  </a:cubicBezTo>
                  <a:lnTo>
                    <a:pt x="10013" y="13526"/>
                  </a:lnTo>
                  <a:lnTo>
                    <a:pt x="10013" y="10812"/>
                  </a:lnTo>
                  <a:lnTo>
                    <a:pt x="12835" y="10812"/>
                  </a:lnTo>
                  <a:lnTo>
                    <a:pt x="12835" y="11419"/>
                  </a:lnTo>
                  <a:cubicBezTo>
                    <a:pt x="12847" y="11538"/>
                    <a:pt x="12930" y="11621"/>
                    <a:pt x="13049" y="11621"/>
                  </a:cubicBezTo>
                  <a:cubicBezTo>
                    <a:pt x="13168" y="11621"/>
                    <a:pt x="13264" y="11538"/>
                    <a:pt x="13264" y="11419"/>
                  </a:cubicBezTo>
                  <a:lnTo>
                    <a:pt x="13264" y="2668"/>
                  </a:lnTo>
                  <a:cubicBezTo>
                    <a:pt x="13264" y="2180"/>
                    <a:pt x="12859" y="1775"/>
                    <a:pt x="12371" y="1775"/>
                  </a:cubicBezTo>
                  <a:lnTo>
                    <a:pt x="10704" y="1775"/>
                  </a:lnTo>
                  <a:lnTo>
                    <a:pt x="10704" y="1656"/>
                  </a:lnTo>
                  <a:cubicBezTo>
                    <a:pt x="10704" y="1537"/>
                    <a:pt x="10609" y="1442"/>
                    <a:pt x="10489" y="1442"/>
                  </a:cubicBezTo>
                  <a:cubicBezTo>
                    <a:pt x="10370" y="1442"/>
                    <a:pt x="10287" y="1537"/>
                    <a:pt x="10287" y="1656"/>
                  </a:cubicBezTo>
                  <a:lnTo>
                    <a:pt x="10287" y="2454"/>
                  </a:lnTo>
                  <a:cubicBezTo>
                    <a:pt x="10287" y="2573"/>
                    <a:pt x="10180" y="2680"/>
                    <a:pt x="10061" y="2680"/>
                  </a:cubicBezTo>
                  <a:cubicBezTo>
                    <a:pt x="9942" y="2680"/>
                    <a:pt x="9835" y="2573"/>
                    <a:pt x="9835" y="2454"/>
                  </a:cubicBezTo>
                  <a:lnTo>
                    <a:pt x="9835" y="644"/>
                  </a:lnTo>
                  <a:cubicBezTo>
                    <a:pt x="9835" y="525"/>
                    <a:pt x="9942" y="418"/>
                    <a:pt x="10061" y="418"/>
                  </a:cubicBezTo>
                  <a:cubicBezTo>
                    <a:pt x="10180" y="418"/>
                    <a:pt x="10287" y="525"/>
                    <a:pt x="10287" y="644"/>
                  </a:cubicBezTo>
                  <a:lnTo>
                    <a:pt x="10287" y="775"/>
                  </a:lnTo>
                  <a:cubicBezTo>
                    <a:pt x="10287" y="894"/>
                    <a:pt x="10370" y="977"/>
                    <a:pt x="10489" y="977"/>
                  </a:cubicBezTo>
                  <a:cubicBezTo>
                    <a:pt x="10609" y="977"/>
                    <a:pt x="10704" y="894"/>
                    <a:pt x="10704" y="775"/>
                  </a:cubicBezTo>
                  <a:lnTo>
                    <a:pt x="10704" y="644"/>
                  </a:lnTo>
                  <a:cubicBezTo>
                    <a:pt x="10704" y="287"/>
                    <a:pt x="10418" y="1"/>
                    <a:pt x="10061" y="1"/>
                  </a:cubicBezTo>
                  <a:cubicBezTo>
                    <a:pt x="9704" y="1"/>
                    <a:pt x="9418" y="287"/>
                    <a:pt x="9418" y="644"/>
                  </a:cubicBezTo>
                  <a:lnTo>
                    <a:pt x="9418" y="1775"/>
                  </a:lnTo>
                  <a:lnTo>
                    <a:pt x="8977" y="1775"/>
                  </a:lnTo>
                  <a:lnTo>
                    <a:pt x="8977" y="644"/>
                  </a:lnTo>
                  <a:cubicBezTo>
                    <a:pt x="8977" y="287"/>
                    <a:pt x="8692" y="1"/>
                    <a:pt x="8334" y="1"/>
                  </a:cubicBezTo>
                  <a:cubicBezTo>
                    <a:pt x="7977" y="1"/>
                    <a:pt x="7691" y="287"/>
                    <a:pt x="7691" y="644"/>
                  </a:cubicBezTo>
                  <a:lnTo>
                    <a:pt x="7691" y="1775"/>
                  </a:lnTo>
                  <a:lnTo>
                    <a:pt x="7251" y="1775"/>
                  </a:lnTo>
                  <a:lnTo>
                    <a:pt x="7251" y="644"/>
                  </a:lnTo>
                  <a:cubicBezTo>
                    <a:pt x="7251" y="287"/>
                    <a:pt x="6965" y="1"/>
                    <a:pt x="6608" y="1"/>
                  </a:cubicBezTo>
                  <a:cubicBezTo>
                    <a:pt x="6251" y="1"/>
                    <a:pt x="5965" y="287"/>
                    <a:pt x="5965" y="644"/>
                  </a:cubicBezTo>
                  <a:lnTo>
                    <a:pt x="5965" y="1775"/>
                  </a:lnTo>
                  <a:lnTo>
                    <a:pt x="5525" y="1775"/>
                  </a:lnTo>
                  <a:lnTo>
                    <a:pt x="5525" y="644"/>
                  </a:lnTo>
                  <a:cubicBezTo>
                    <a:pt x="5525" y="287"/>
                    <a:pt x="5239" y="1"/>
                    <a:pt x="4882" y="1"/>
                  </a:cubicBezTo>
                  <a:cubicBezTo>
                    <a:pt x="4524" y="1"/>
                    <a:pt x="4239" y="287"/>
                    <a:pt x="4239" y="644"/>
                  </a:cubicBezTo>
                  <a:lnTo>
                    <a:pt x="4239" y="1775"/>
                  </a:lnTo>
                  <a:lnTo>
                    <a:pt x="3798" y="1775"/>
                  </a:lnTo>
                  <a:lnTo>
                    <a:pt x="3798" y="644"/>
                  </a:lnTo>
                  <a:cubicBezTo>
                    <a:pt x="3798" y="287"/>
                    <a:pt x="3512" y="1"/>
                    <a:pt x="3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8"/>
            <p:cNvSpPr/>
            <p:nvPr/>
          </p:nvSpPr>
          <p:spPr>
            <a:xfrm>
              <a:off x="3327775" y="2228600"/>
              <a:ext cx="58375" cy="55475"/>
            </a:xfrm>
            <a:custGeom>
              <a:avLst/>
              <a:gdLst/>
              <a:ahLst/>
              <a:cxnLst/>
              <a:rect l="l" t="t" r="r" b="b"/>
              <a:pathLst>
                <a:path w="2335" h="2219" extrusionOk="0">
                  <a:moveTo>
                    <a:pt x="1108" y="397"/>
                  </a:moveTo>
                  <a:cubicBezTo>
                    <a:pt x="1251" y="397"/>
                    <a:pt x="1382" y="444"/>
                    <a:pt x="1489" y="516"/>
                  </a:cubicBezTo>
                  <a:lnTo>
                    <a:pt x="1072" y="932"/>
                  </a:lnTo>
                  <a:lnTo>
                    <a:pt x="1049" y="908"/>
                  </a:lnTo>
                  <a:cubicBezTo>
                    <a:pt x="1006" y="859"/>
                    <a:pt x="950" y="835"/>
                    <a:pt x="896" y="835"/>
                  </a:cubicBezTo>
                  <a:cubicBezTo>
                    <a:pt x="846" y="835"/>
                    <a:pt x="797" y="856"/>
                    <a:pt x="763" y="897"/>
                  </a:cubicBezTo>
                  <a:cubicBezTo>
                    <a:pt x="691" y="968"/>
                    <a:pt x="668" y="1099"/>
                    <a:pt x="751" y="1170"/>
                  </a:cubicBezTo>
                  <a:lnTo>
                    <a:pt x="906" y="1349"/>
                  </a:lnTo>
                  <a:cubicBezTo>
                    <a:pt x="953" y="1397"/>
                    <a:pt x="1001" y="1409"/>
                    <a:pt x="1061" y="1409"/>
                  </a:cubicBezTo>
                  <a:cubicBezTo>
                    <a:pt x="1120" y="1409"/>
                    <a:pt x="1168" y="1397"/>
                    <a:pt x="1203" y="1349"/>
                  </a:cubicBezTo>
                  <a:lnTo>
                    <a:pt x="1739" y="813"/>
                  </a:lnTo>
                  <a:cubicBezTo>
                    <a:pt x="1775" y="897"/>
                    <a:pt x="1787" y="980"/>
                    <a:pt x="1787" y="1087"/>
                  </a:cubicBezTo>
                  <a:cubicBezTo>
                    <a:pt x="1787" y="1468"/>
                    <a:pt x="1477" y="1790"/>
                    <a:pt x="1084" y="1790"/>
                  </a:cubicBezTo>
                  <a:cubicBezTo>
                    <a:pt x="703" y="1790"/>
                    <a:pt x="382" y="1468"/>
                    <a:pt x="382" y="1087"/>
                  </a:cubicBezTo>
                  <a:cubicBezTo>
                    <a:pt x="406" y="718"/>
                    <a:pt x="715" y="397"/>
                    <a:pt x="1108" y="397"/>
                  </a:cubicBezTo>
                  <a:close/>
                  <a:moveTo>
                    <a:pt x="2125" y="1"/>
                  </a:moveTo>
                  <a:cubicBezTo>
                    <a:pt x="2073" y="1"/>
                    <a:pt x="2019" y="21"/>
                    <a:pt x="1977" y="63"/>
                  </a:cubicBezTo>
                  <a:lnTo>
                    <a:pt x="1799" y="242"/>
                  </a:lnTo>
                  <a:cubicBezTo>
                    <a:pt x="1608" y="87"/>
                    <a:pt x="1370" y="4"/>
                    <a:pt x="1120" y="4"/>
                  </a:cubicBezTo>
                  <a:cubicBezTo>
                    <a:pt x="501" y="4"/>
                    <a:pt x="1" y="492"/>
                    <a:pt x="1" y="1111"/>
                  </a:cubicBezTo>
                  <a:cubicBezTo>
                    <a:pt x="1" y="1730"/>
                    <a:pt x="489" y="2218"/>
                    <a:pt x="1108" y="2218"/>
                  </a:cubicBezTo>
                  <a:cubicBezTo>
                    <a:pt x="1715" y="2218"/>
                    <a:pt x="2215" y="1730"/>
                    <a:pt x="2215" y="1099"/>
                  </a:cubicBezTo>
                  <a:cubicBezTo>
                    <a:pt x="2215" y="897"/>
                    <a:pt x="2156" y="694"/>
                    <a:pt x="2073" y="539"/>
                  </a:cubicBezTo>
                  <a:lnTo>
                    <a:pt x="2263" y="337"/>
                  </a:lnTo>
                  <a:cubicBezTo>
                    <a:pt x="2335" y="266"/>
                    <a:pt x="2335" y="135"/>
                    <a:pt x="2263" y="63"/>
                  </a:cubicBezTo>
                  <a:cubicBezTo>
                    <a:pt x="2227" y="21"/>
                    <a:pt x="2177" y="1"/>
                    <a:pt x="2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88"/>
            <p:cNvSpPr/>
            <p:nvPr/>
          </p:nvSpPr>
          <p:spPr>
            <a:xfrm>
              <a:off x="3487925" y="2311125"/>
              <a:ext cx="58650" cy="55975"/>
            </a:xfrm>
            <a:custGeom>
              <a:avLst/>
              <a:gdLst/>
              <a:ahLst/>
              <a:cxnLst/>
              <a:rect l="l" t="t" r="r" b="b"/>
              <a:pathLst>
                <a:path w="2346" h="2239" extrusionOk="0">
                  <a:moveTo>
                    <a:pt x="1108" y="405"/>
                  </a:moveTo>
                  <a:cubicBezTo>
                    <a:pt x="1263" y="405"/>
                    <a:pt x="1393" y="453"/>
                    <a:pt x="1501" y="525"/>
                  </a:cubicBezTo>
                  <a:lnTo>
                    <a:pt x="1084" y="941"/>
                  </a:lnTo>
                  <a:lnTo>
                    <a:pt x="1048" y="906"/>
                  </a:lnTo>
                  <a:cubicBezTo>
                    <a:pt x="1011" y="862"/>
                    <a:pt x="958" y="841"/>
                    <a:pt x="905" y="841"/>
                  </a:cubicBezTo>
                  <a:cubicBezTo>
                    <a:pt x="857" y="841"/>
                    <a:pt x="809" y="859"/>
                    <a:pt x="774" y="894"/>
                  </a:cubicBezTo>
                  <a:cubicBezTo>
                    <a:pt x="679" y="965"/>
                    <a:pt x="679" y="1108"/>
                    <a:pt x="751" y="1179"/>
                  </a:cubicBezTo>
                  <a:lnTo>
                    <a:pt x="917" y="1358"/>
                  </a:lnTo>
                  <a:cubicBezTo>
                    <a:pt x="965" y="1406"/>
                    <a:pt x="1012" y="1417"/>
                    <a:pt x="1072" y="1417"/>
                  </a:cubicBezTo>
                  <a:cubicBezTo>
                    <a:pt x="1132" y="1417"/>
                    <a:pt x="1167" y="1394"/>
                    <a:pt x="1215" y="1358"/>
                  </a:cubicBezTo>
                  <a:lnTo>
                    <a:pt x="1751" y="822"/>
                  </a:lnTo>
                  <a:cubicBezTo>
                    <a:pt x="1798" y="929"/>
                    <a:pt x="1810" y="1013"/>
                    <a:pt x="1810" y="1108"/>
                  </a:cubicBezTo>
                  <a:cubicBezTo>
                    <a:pt x="1810" y="1489"/>
                    <a:pt x="1501" y="1798"/>
                    <a:pt x="1108" y="1798"/>
                  </a:cubicBezTo>
                  <a:cubicBezTo>
                    <a:pt x="727" y="1798"/>
                    <a:pt x="417" y="1489"/>
                    <a:pt x="417" y="1108"/>
                  </a:cubicBezTo>
                  <a:cubicBezTo>
                    <a:pt x="417" y="715"/>
                    <a:pt x="727" y="405"/>
                    <a:pt x="1108" y="405"/>
                  </a:cubicBezTo>
                  <a:close/>
                  <a:moveTo>
                    <a:pt x="1108" y="1"/>
                  </a:moveTo>
                  <a:cubicBezTo>
                    <a:pt x="501" y="1"/>
                    <a:pt x="0" y="489"/>
                    <a:pt x="0" y="1120"/>
                  </a:cubicBezTo>
                  <a:cubicBezTo>
                    <a:pt x="0" y="1727"/>
                    <a:pt x="489" y="2239"/>
                    <a:pt x="1108" y="2239"/>
                  </a:cubicBezTo>
                  <a:cubicBezTo>
                    <a:pt x="1739" y="2239"/>
                    <a:pt x="2227" y="1739"/>
                    <a:pt x="2227" y="1120"/>
                  </a:cubicBezTo>
                  <a:cubicBezTo>
                    <a:pt x="2227" y="906"/>
                    <a:pt x="2167" y="715"/>
                    <a:pt x="2084" y="548"/>
                  </a:cubicBezTo>
                  <a:lnTo>
                    <a:pt x="2275" y="358"/>
                  </a:lnTo>
                  <a:cubicBezTo>
                    <a:pt x="2346" y="274"/>
                    <a:pt x="2346" y="132"/>
                    <a:pt x="2263" y="60"/>
                  </a:cubicBezTo>
                  <a:cubicBezTo>
                    <a:pt x="2221" y="24"/>
                    <a:pt x="2167" y="7"/>
                    <a:pt x="2115" y="7"/>
                  </a:cubicBezTo>
                  <a:cubicBezTo>
                    <a:pt x="2063" y="7"/>
                    <a:pt x="2013" y="24"/>
                    <a:pt x="1977" y="60"/>
                  </a:cubicBezTo>
                  <a:lnTo>
                    <a:pt x="1798" y="239"/>
                  </a:lnTo>
                  <a:cubicBezTo>
                    <a:pt x="1608" y="96"/>
                    <a:pt x="1370"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 name="Google Shape;1562;p88"/>
          <p:cNvGrpSpPr/>
          <p:nvPr/>
        </p:nvGrpSpPr>
        <p:grpSpPr>
          <a:xfrm>
            <a:off x="3314325" y="1927870"/>
            <a:ext cx="345387" cy="374179"/>
            <a:chOff x="2642875" y="2113175"/>
            <a:chExt cx="321500" cy="348300"/>
          </a:xfrm>
        </p:grpSpPr>
        <p:sp>
          <p:nvSpPr>
            <p:cNvPr id="1563" name="Google Shape;1563;p88"/>
            <p:cNvSpPr/>
            <p:nvPr/>
          </p:nvSpPr>
          <p:spPr>
            <a:xfrm>
              <a:off x="2642875" y="2178550"/>
              <a:ext cx="132475" cy="136475"/>
            </a:xfrm>
            <a:custGeom>
              <a:avLst/>
              <a:gdLst/>
              <a:ahLst/>
              <a:cxnLst/>
              <a:rect l="l" t="t" r="r" b="b"/>
              <a:pathLst>
                <a:path w="5299" h="5459" extrusionOk="0">
                  <a:moveTo>
                    <a:pt x="1529" y="0"/>
                  </a:moveTo>
                  <a:cubicBezTo>
                    <a:pt x="1444" y="0"/>
                    <a:pt x="1353" y="58"/>
                    <a:pt x="1322" y="160"/>
                  </a:cubicBezTo>
                  <a:cubicBezTo>
                    <a:pt x="1263" y="351"/>
                    <a:pt x="1227" y="553"/>
                    <a:pt x="1227" y="767"/>
                  </a:cubicBezTo>
                  <a:cubicBezTo>
                    <a:pt x="1227" y="1065"/>
                    <a:pt x="1286" y="1351"/>
                    <a:pt x="1417" y="1625"/>
                  </a:cubicBezTo>
                  <a:cubicBezTo>
                    <a:pt x="596" y="1863"/>
                    <a:pt x="1" y="2625"/>
                    <a:pt x="1" y="3506"/>
                  </a:cubicBezTo>
                  <a:cubicBezTo>
                    <a:pt x="1" y="4577"/>
                    <a:pt x="870" y="5458"/>
                    <a:pt x="1953" y="5458"/>
                  </a:cubicBezTo>
                  <a:lnTo>
                    <a:pt x="5085" y="5458"/>
                  </a:lnTo>
                  <a:lnTo>
                    <a:pt x="5085" y="5435"/>
                  </a:lnTo>
                  <a:cubicBezTo>
                    <a:pt x="5204" y="5435"/>
                    <a:pt x="5299" y="5351"/>
                    <a:pt x="5299" y="5232"/>
                  </a:cubicBezTo>
                  <a:cubicBezTo>
                    <a:pt x="5299" y="5113"/>
                    <a:pt x="5204" y="5018"/>
                    <a:pt x="5085" y="5018"/>
                  </a:cubicBezTo>
                  <a:lnTo>
                    <a:pt x="1953" y="5018"/>
                  </a:lnTo>
                  <a:cubicBezTo>
                    <a:pt x="1096" y="5018"/>
                    <a:pt x="417" y="4339"/>
                    <a:pt x="417" y="3494"/>
                  </a:cubicBezTo>
                  <a:cubicBezTo>
                    <a:pt x="417" y="2732"/>
                    <a:pt x="977" y="2077"/>
                    <a:pt x="1727" y="1970"/>
                  </a:cubicBezTo>
                  <a:lnTo>
                    <a:pt x="2156" y="1970"/>
                  </a:lnTo>
                  <a:cubicBezTo>
                    <a:pt x="2275" y="1970"/>
                    <a:pt x="2370" y="1887"/>
                    <a:pt x="2370" y="1767"/>
                  </a:cubicBezTo>
                  <a:cubicBezTo>
                    <a:pt x="2370" y="1648"/>
                    <a:pt x="2275" y="1553"/>
                    <a:pt x="2156" y="1553"/>
                  </a:cubicBezTo>
                  <a:lnTo>
                    <a:pt x="1846" y="1553"/>
                  </a:lnTo>
                  <a:cubicBezTo>
                    <a:pt x="1727" y="1303"/>
                    <a:pt x="1656" y="1029"/>
                    <a:pt x="1656" y="755"/>
                  </a:cubicBezTo>
                  <a:cubicBezTo>
                    <a:pt x="1656" y="589"/>
                    <a:pt x="1679" y="422"/>
                    <a:pt x="1727" y="255"/>
                  </a:cubicBezTo>
                  <a:cubicBezTo>
                    <a:pt x="1751" y="160"/>
                    <a:pt x="1691" y="41"/>
                    <a:pt x="1572" y="5"/>
                  </a:cubicBezTo>
                  <a:cubicBezTo>
                    <a:pt x="1558" y="2"/>
                    <a:pt x="1544" y="0"/>
                    <a:pt x="1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88"/>
            <p:cNvSpPr/>
            <p:nvPr/>
          </p:nvSpPr>
          <p:spPr>
            <a:xfrm>
              <a:off x="2686050" y="2113175"/>
              <a:ext cx="278325" cy="201250"/>
            </a:xfrm>
            <a:custGeom>
              <a:avLst/>
              <a:gdLst/>
              <a:ahLst/>
              <a:cxnLst/>
              <a:rect l="l" t="t" r="r" b="b"/>
              <a:pathLst>
                <a:path w="11133" h="8050" extrusionOk="0">
                  <a:moveTo>
                    <a:pt x="3477" y="1"/>
                  </a:moveTo>
                  <a:cubicBezTo>
                    <a:pt x="2691" y="1"/>
                    <a:pt x="2012" y="477"/>
                    <a:pt x="1715" y="1168"/>
                  </a:cubicBezTo>
                  <a:cubicBezTo>
                    <a:pt x="1083" y="1180"/>
                    <a:pt x="488" y="1442"/>
                    <a:pt x="71" y="1918"/>
                  </a:cubicBezTo>
                  <a:cubicBezTo>
                    <a:pt x="0" y="2013"/>
                    <a:pt x="12" y="2132"/>
                    <a:pt x="83" y="2204"/>
                  </a:cubicBezTo>
                  <a:cubicBezTo>
                    <a:pt x="131" y="2239"/>
                    <a:pt x="179" y="2251"/>
                    <a:pt x="226" y="2251"/>
                  </a:cubicBezTo>
                  <a:cubicBezTo>
                    <a:pt x="286" y="2251"/>
                    <a:pt x="345" y="2216"/>
                    <a:pt x="369" y="2180"/>
                  </a:cubicBezTo>
                  <a:cubicBezTo>
                    <a:pt x="679" y="1823"/>
                    <a:pt x="1095" y="1608"/>
                    <a:pt x="1560" y="1561"/>
                  </a:cubicBezTo>
                  <a:lnTo>
                    <a:pt x="1560" y="1561"/>
                  </a:lnTo>
                  <a:cubicBezTo>
                    <a:pt x="1536" y="1680"/>
                    <a:pt x="1536" y="1799"/>
                    <a:pt x="1536" y="1942"/>
                  </a:cubicBezTo>
                  <a:cubicBezTo>
                    <a:pt x="1536" y="2061"/>
                    <a:pt x="1619" y="2144"/>
                    <a:pt x="1738" y="2144"/>
                  </a:cubicBezTo>
                  <a:cubicBezTo>
                    <a:pt x="1857" y="2144"/>
                    <a:pt x="1941" y="2049"/>
                    <a:pt x="1941" y="1942"/>
                  </a:cubicBezTo>
                  <a:cubicBezTo>
                    <a:pt x="1941" y="1084"/>
                    <a:pt x="2631" y="406"/>
                    <a:pt x="3477" y="406"/>
                  </a:cubicBezTo>
                  <a:cubicBezTo>
                    <a:pt x="3881" y="406"/>
                    <a:pt x="4262" y="572"/>
                    <a:pt x="4560" y="846"/>
                  </a:cubicBezTo>
                  <a:cubicBezTo>
                    <a:pt x="4602" y="888"/>
                    <a:pt x="4655" y="909"/>
                    <a:pt x="4707" y="909"/>
                  </a:cubicBezTo>
                  <a:cubicBezTo>
                    <a:pt x="4760" y="909"/>
                    <a:pt x="4810" y="888"/>
                    <a:pt x="4846" y="846"/>
                  </a:cubicBezTo>
                  <a:cubicBezTo>
                    <a:pt x="5132" y="572"/>
                    <a:pt x="5513" y="406"/>
                    <a:pt x="5929" y="406"/>
                  </a:cubicBezTo>
                  <a:cubicBezTo>
                    <a:pt x="6787" y="406"/>
                    <a:pt x="7465" y="1084"/>
                    <a:pt x="7465" y="1942"/>
                  </a:cubicBezTo>
                  <a:cubicBezTo>
                    <a:pt x="7465" y="2061"/>
                    <a:pt x="7560" y="2144"/>
                    <a:pt x="7680" y="2144"/>
                  </a:cubicBezTo>
                  <a:cubicBezTo>
                    <a:pt x="7799" y="2144"/>
                    <a:pt x="7882" y="2049"/>
                    <a:pt x="7882" y="1942"/>
                  </a:cubicBezTo>
                  <a:cubicBezTo>
                    <a:pt x="7882" y="1823"/>
                    <a:pt x="7870" y="1680"/>
                    <a:pt x="7858" y="1561"/>
                  </a:cubicBezTo>
                  <a:lnTo>
                    <a:pt x="7858" y="1561"/>
                  </a:lnTo>
                  <a:cubicBezTo>
                    <a:pt x="8775" y="1656"/>
                    <a:pt x="9489" y="2430"/>
                    <a:pt x="9489" y="3370"/>
                  </a:cubicBezTo>
                  <a:cubicBezTo>
                    <a:pt x="9489" y="3644"/>
                    <a:pt x="9430" y="3918"/>
                    <a:pt x="9299" y="4168"/>
                  </a:cubicBezTo>
                  <a:lnTo>
                    <a:pt x="9025" y="4168"/>
                  </a:lnTo>
                  <a:cubicBezTo>
                    <a:pt x="8906" y="4168"/>
                    <a:pt x="8823" y="4263"/>
                    <a:pt x="8823" y="4371"/>
                  </a:cubicBezTo>
                  <a:cubicBezTo>
                    <a:pt x="8823" y="4502"/>
                    <a:pt x="8906" y="4585"/>
                    <a:pt x="9025" y="4585"/>
                  </a:cubicBezTo>
                  <a:lnTo>
                    <a:pt x="9406" y="4585"/>
                  </a:lnTo>
                  <a:cubicBezTo>
                    <a:pt x="10144" y="4692"/>
                    <a:pt x="10716" y="5347"/>
                    <a:pt x="10716" y="6097"/>
                  </a:cubicBezTo>
                  <a:cubicBezTo>
                    <a:pt x="10716" y="6954"/>
                    <a:pt x="10025" y="7633"/>
                    <a:pt x="9180" y="7633"/>
                  </a:cubicBezTo>
                  <a:lnTo>
                    <a:pt x="5929" y="7633"/>
                  </a:lnTo>
                  <a:cubicBezTo>
                    <a:pt x="5810" y="7633"/>
                    <a:pt x="5727" y="7728"/>
                    <a:pt x="5727" y="7847"/>
                  </a:cubicBezTo>
                  <a:cubicBezTo>
                    <a:pt x="5727" y="7966"/>
                    <a:pt x="5810" y="8050"/>
                    <a:pt x="5929" y="8050"/>
                  </a:cubicBezTo>
                  <a:lnTo>
                    <a:pt x="9180" y="8050"/>
                  </a:lnTo>
                  <a:cubicBezTo>
                    <a:pt x="10251" y="8050"/>
                    <a:pt x="11132" y="7169"/>
                    <a:pt x="11132" y="6097"/>
                  </a:cubicBezTo>
                  <a:cubicBezTo>
                    <a:pt x="11120" y="5240"/>
                    <a:pt x="10525" y="4478"/>
                    <a:pt x="9704" y="4240"/>
                  </a:cubicBezTo>
                  <a:cubicBezTo>
                    <a:pt x="9823" y="3978"/>
                    <a:pt x="9882" y="3680"/>
                    <a:pt x="9882" y="3382"/>
                  </a:cubicBezTo>
                  <a:cubicBezTo>
                    <a:pt x="9882" y="2168"/>
                    <a:pt x="8918" y="1180"/>
                    <a:pt x="7703" y="1168"/>
                  </a:cubicBezTo>
                  <a:cubicBezTo>
                    <a:pt x="7406" y="477"/>
                    <a:pt x="6727" y="1"/>
                    <a:pt x="5917" y="1"/>
                  </a:cubicBezTo>
                  <a:cubicBezTo>
                    <a:pt x="5477" y="1"/>
                    <a:pt x="5048" y="156"/>
                    <a:pt x="4703" y="430"/>
                  </a:cubicBezTo>
                  <a:cubicBezTo>
                    <a:pt x="4358" y="156"/>
                    <a:pt x="3929" y="1"/>
                    <a:pt x="3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88"/>
            <p:cNvSpPr/>
            <p:nvPr/>
          </p:nvSpPr>
          <p:spPr>
            <a:xfrm>
              <a:off x="2754800" y="2270400"/>
              <a:ext cx="116100" cy="191075"/>
            </a:xfrm>
            <a:custGeom>
              <a:avLst/>
              <a:gdLst/>
              <a:ahLst/>
              <a:cxnLst/>
              <a:rect l="l" t="t" r="r" b="b"/>
              <a:pathLst>
                <a:path w="4644" h="7643" extrusionOk="0">
                  <a:moveTo>
                    <a:pt x="2276" y="0"/>
                  </a:moveTo>
                  <a:cubicBezTo>
                    <a:pt x="2167" y="0"/>
                    <a:pt x="2072" y="57"/>
                    <a:pt x="2024" y="153"/>
                  </a:cubicBezTo>
                  <a:lnTo>
                    <a:pt x="60" y="3939"/>
                  </a:lnTo>
                  <a:cubicBezTo>
                    <a:pt x="0" y="4035"/>
                    <a:pt x="0" y="4178"/>
                    <a:pt x="72" y="4285"/>
                  </a:cubicBezTo>
                  <a:cubicBezTo>
                    <a:pt x="131" y="4380"/>
                    <a:pt x="250" y="4439"/>
                    <a:pt x="369" y="4439"/>
                  </a:cubicBezTo>
                  <a:lnTo>
                    <a:pt x="1798" y="4439"/>
                  </a:lnTo>
                  <a:lnTo>
                    <a:pt x="1048" y="7273"/>
                  </a:lnTo>
                  <a:cubicBezTo>
                    <a:pt x="1012" y="7404"/>
                    <a:pt x="1072" y="7559"/>
                    <a:pt x="1203" y="7618"/>
                  </a:cubicBezTo>
                  <a:cubicBezTo>
                    <a:pt x="1251" y="7630"/>
                    <a:pt x="1286" y="7642"/>
                    <a:pt x="1322" y="7642"/>
                  </a:cubicBezTo>
                  <a:cubicBezTo>
                    <a:pt x="1417" y="7642"/>
                    <a:pt x="1501" y="7595"/>
                    <a:pt x="1560" y="7511"/>
                  </a:cubicBezTo>
                  <a:lnTo>
                    <a:pt x="3144" y="5071"/>
                  </a:lnTo>
                  <a:cubicBezTo>
                    <a:pt x="3203" y="4975"/>
                    <a:pt x="3167" y="4844"/>
                    <a:pt x="3084" y="4785"/>
                  </a:cubicBezTo>
                  <a:cubicBezTo>
                    <a:pt x="3052" y="4764"/>
                    <a:pt x="3015" y="4755"/>
                    <a:pt x="2978" y="4755"/>
                  </a:cubicBezTo>
                  <a:cubicBezTo>
                    <a:pt x="2908" y="4755"/>
                    <a:pt x="2838" y="4789"/>
                    <a:pt x="2798" y="4844"/>
                  </a:cubicBezTo>
                  <a:lnTo>
                    <a:pt x="1655" y="6618"/>
                  </a:lnTo>
                  <a:lnTo>
                    <a:pt x="2274" y="4297"/>
                  </a:lnTo>
                  <a:cubicBezTo>
                    <a:pt x="2298" y="4237"/>
                    <a:pt x="2274" y="4166"/>
                    <a:pt x="2251" y="4118"/>
                  </a:cubicBezTo>
                  <a:cubicBezTo>
                    <a:pt x="2203" y="4070"/>
                    <a:pt x="2143" y="4047"/>
                    <a:pt x="2084" y="4047"/>
                  </a:cubicBezTo>
                  <a:lnTo>
                    <a:pt x="477" y="4047"/>
                  </a:lnTo>
                  <a:lnTo>
                    <a:pt x="2155" y="808"/>
                  </a:lnTo>
                  <a:lnTo>
                    <a:pt x="2143" y="2558"/>
                  </a:lnTo>
                  <a:cubicBezTo>
                    <a:pt x="2143" y="2618"/>
                    <a:pt x="2155" y="2654"/>
                    <a:pt x="2203" y="2701"/>
                  </a:cubicBezTo>
                  <a:cubicBezTo>
                    <a:pt x="2251" y="2749"/>
                    <a:pt x="2298" y="2761"/>
                    <a:pt x="2358" y="2761"/>
                  </a:cubicBezTo>
                  <a:lnTo>
                    <a:pt x="4179" y="2761"/>
                  </a:lnTo>
                  <a:lnTo>
                    <a:pt x="3298" y="4118"/>
                  </a:lnTo>
                  <a:cubicBezTo>
                    <a:pt x="3251" y="4201"/>
                    <a:pt x="3275" y="4344"/>
                    <a:pt x="3358" y="4404"/>
                  </a:cubicBezTo>
                  <a:cubicBezTo>
                    <a:pt x="3390" y="4424"/>
                    <a:pt x="3427" y="4433"/>
                    <a:pt x="3464" y="4433"/>
                  </a:cubicBezTo>
                  <a:cubicBezTo>
                    <a:pt x="3534" y="4433"/>
                    <a:pt x="3604" y="4399"/>
                    <a:pt x="3644" y="4344"/>
                  </a:cubicBezTo>
                  <a:lnTo>
                    <a:pt x="4572" y="2892"/>
                  </a:lnTo>
                  <a:cubicBezTo>
                    <a:pt x="4644" y="2796"/>
                    <a:pt x="4644" y="2642"/>
                    <a:pt x="4584" y="2535"/>
                  </a:cubicBezTo>
                  <a:cubicBezTo>
                    <a:pt x="4525" y="2439"/>
                    <a:pt x="4394" y="2344"/>
                    <a:pt x="4263" y="2344"/>
                  </a:cubicBezTo>
                  <a:lnTo>
                    <a:pt x="2548" y="2344"/>
                  </a:lnTo>
                  <a:lnTo>
                    <a:pt x="2572" y="296"/>
                  </a:lnTo>
                  <a:cubicBezTo>
                    <a:pt x="2572" y="153"/>
                    <a:pt x="2489" y="34"/>
                    <a:pt x="2358" y="10"/>
                  </a:cubicBezTo>
                  <a:cubicBezTo>
                    <a:pt x="2330" y="3"/>
                    <a:pt x="2303" y="0"/>
                    <a:pt x="2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8"/>
            <p:cNvSpPr/>
            <p:nvPr/>
          </p:nvSpPr>
          <p:spPr>
            <a:xfrm>
              <a:off x="2780100" y="2161625"/>
              <a:ext cx="45275" cy="41175"/>
            </a:xfrm>
            <a:custGeom>
              <a:avLst/>
              <a:gdLst/>
              <a:ahLst/>
              <a:cxnLst/>
              <a:rect l="l" t="t" r="r" b="b"/>
              <a:pathLst>
                <a:path w="1811" h="1647" extrusionOk="0">
                  <a:moveTo>
                    <a:pt x="245" y="1"/>
                  </a:moveTo>
                  <a:cubicBezTo>
                    <a:pt x="170" y="1"/>
                    <a:pt x="101" y="41"/>
                    <a:pt x="60" y="99"/>
                  </a:cubicBezTo>
                  <a:cubicBezTo>
                    <a:pt x="0" y="206"/>
                    <a:pt x="48" y="325"/>
                    <a:pt x="131" y="385"/>
                  </a:cubicBezTo>
                  <a:cubicBezTo>
                    <a:pt x="489" y="575"/>
                    <a:pt x="703" y="956"/>
                    <a:pt x="703" y="1349"/>
                  </a:cubicBezTo>
                  <a:lnTo>
                    <a:pt x="703" y="1444"/>
                  </a:lnTo>
                  <a:cubicBezTo>
                    <a:pt x="703" y="1563"/>
                    <a:pt x="786" y="1647"/>
                    <a:pt x="905" y="1647"/>
                  </a:cubicBezTo>
                  <a:cubicBezTo>
                    <a:pt x="1024" y="1647"/>
                    <a:pt x="1120" y="1563"/>
                    <a:pt x="1120" y="1444"/>
                  </a:cubicBezTo>
                  <a:lnTo>
                    <a:pt x="1120" y="1349"/>
                  </a:lnTo>
                  <a:cubicBezTo>
                    <a:pt x="1120" y="956"/>
                    <a:pt x="1346" y="575"/>
                    <a:pt x="1679" y="385"/>
                  </a:cubicBezTo>
                  <a:cubicBezTo>
                    <a:pt x="1786" y="325"/>
                    <a:pt x="1810" y="206"/>
                    <a:pt x="1751" y="99"/>
                  </a:cubicBezTo>
                  <a:cubicBezTo>
                    <a:pt x="1734" y="41"/>
                    <a:pt x="1672" y="1"/>
                    <a:pt x="1600" y="1"/>
                  </a:cubicBezTo>
                  <a:cubicBezTo>
                    <a:pt x="1568" y="1"/>
                    <a:pt x="1534" y="9"/>
                    <a:pt x="1501" y="28"/>
                  </a:cubicBezTo>
                  <a:cubicBezTo>
                    <a:pt x="1262" y="158"/>
                    <a:pt x="1072" y="361"/>
                    <a:pt x="929" y="599"/>
                  </a:cubicBezTo>
                  <a:cubicBezTo>
                    <a:pt x="786" y="361"/>
                    <a:pt x="596" y="158"/>
                    <a:pt x="346" y="28"/>
                  </a:cubicBezTo>
                  <a:cubicBezTo>
                    <a:pt x="312" y="9"/>
                    <a:pt x="278" y="1"/>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88"/>
            <p:cNvSpPr/>
            <p:nvPr/>
          </p:nvSpPr>
          <p:spPr>
            <a:xfrm>
              <a:off x="2751825" y="2220650"/>
              <a:ext cx="30975" cy="33350"/>
            </a:xfrm>
            <a:custGeom>
              <a:avLst/>
              <a:gdLst/>
              <a:ahLst/>
              <a:cxnLst/>
              <a:rect l="l" t="t" r="r" b="b"/>
              <a:pathLst>
                <a:path w="1239" h="1334" extrusionOk="0">
                  <a:moveTo>
                    <a:pt x="213" y="1"/>
                  </a:moveTo>
                  <a:cubicBezTo>
                    <a:pt x="145" y="1"/>
                    <a:pt x="80" y="35"/>
                    <a:pt x="48" y="107"/>
                  </a:cubicBezTo>
                  <a:cubicBezTo>
                    <a:pt x="0" y="214"/>
                    <a:pt x="36" y="334"/>
                    <a:pt x="131" y="381"/>
                  </a:cubicBezTo>
                  <a:lnTo>
                    <a:pt x="179" y="405"/>
                  </a:lnTo>
                  <a:cubicBezTo>
                    <a:pt x="488" y="560"/>
                    <a:pt x="727" y="857"/>
                    <a:pt x="822" y="1179"/>
                  </a:cubicBezTo>
                  <a:cubicBezTo>
                    <a:pt x="846" y="1274"/>
                    <a:pt x="929" y="1334"/>
                    <a:pt x="1012" y="1334"/>
                  </a:cubicBezTo>
                  <a:lnTo>
                    <a:pt x="1060" y="1334"/>
                  </a:lnTo>
                  <a:cubicBezTo>
                    <a:pt x="1167" y="1298"/>
                    <a:pt x="1239" y="1191"/>
                    <a:pt x="1203" y="1072"/>
                  </a:cubicBezTo>
                  <a:cubicBezTo>
                    <a:pt x="1084" y="643"/>
                    <a:pt x="774" y="262"/>
                    <a:pt x="357" y="48"/>
                  </a:cubicBezTo>
                  <a:lnTo>
                    <a:pt x="310" y="24"/>
                  </a:lnTo>
                  <a:cubicBezTo>
                    <a:pt x="279" y="8"/>
                    <a:pt x="246"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88"/>
            <p:cNvSpPr/>
            <p:nvPr/>
          </p:nvSpPr>
          <p:spPr>
            <a:xfrm>
              <a:off x="2824150" y="2220875"/>
              <a:ext cx="30975" cy="33425"/>
            </a:xfrm>
            <a:custGeom>
              <a:avLst/>
              <a:gdLst/>
              <a:ahLst/>
              <a:cxnLst/>
              <a:rect l="l" t="t" r="r" b="b"/>
              <a:pathLst>
                <a:path w="1239" h="1337" extrusionOk="0">
                  <a:moveTo>
                    <a:pt x="1005" y="1"/>
                  </a:moveTo>
                  <a:cubicBezTo>
                    <a:pt x="973" y="1"/>
                    <a:pt x="943" y="9"/>
                    <a:pt x="917" y="27"/>
                  </a:cubicBezTo>
                  <a:lnTo>
                    <a:pt x="870" y="51"/>
                  </a:lnTo>
                  <a:cubicBezTo>
                    <a:pt x="453" y="265"/>
                    <a:pt x="143" y="646"/>
                    <a:pt x="24" y="1098"/>
                  </a:cubicBezTo>
                  <a:cubicBezTo>
                    <a:pt x="1" y="1206"/>
                    <a:pt x="60" y="1301"/>
                    <a:pt x="179" y="1337"/>
                  </a:cubicBezTo>
                  <a:lnTo>
                    <a:pt x="215" y="1337"/>
                  </a:lnTo>
                  <a:cubicBezTo>
                    <a:pt x="310" y="1337"/>
                    <a:pt x="393" y="1277"/>
                    <a:pt x="417" y="1182"/>
                  </a:cubicBezTo>
                  <a:cubicBezTo>
                    <a:pt x="501" y="848"/>
                    <a:pt x="727" y="563"/>
                    <a:pt x="1048" y="408"/>
                  </a:cubicBezTo>
                  <a:lnTo>
                    <a:pt x="1096" y="384"/>
                  </a:lnTo>
                  <a:cubicBezTo>
                    <a:pt x="1203" y="336"/>
                    <a:pt x="1239" y="205"/>
                    <a:pt x="1179" y="110"/>
                  </a:cubicBezTo>
                  <a:cubicBezTo>
                    <a:pt x="1154" y="44"/>
                    <a:pt x="1077" y="1"/>
                    <a:pt x="10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8"/>
            <p:cNvSpPr/>
            <p:nvPr/>
          </p:nvSpPr>
          <p:spPr>
            <a:xfrm>
              <a:off x="2897675" y="2258450"/>
              <a:ext cx="23825" cy="24425"/>
            </a:xfrm>
            <a:custGeom>
              <a:avLst/>
              <a:gdLst/>
              <a:ahLst/>
              <a:cxnLst/>
              <a:rect l="l" t="t" r="r" b="b"/>
              <a:pathLst>
                <a:path w="953" h="977" extrusionOk="0">
                  <a:moveTo>
                    <a:pt x="215" y="0"/>
                  </a:moveTo>
                  <a:cubicBezTo>
                    <a:pt x="96" y="0"/>
                    <a:pt x="0" y="84"/>
                    <a:pt x="0" y="203"/>
                  </a:cubicBezTo>
                  <a:cubicBezTo>
                    <a:pt x="0" y="322"/>
                    <a:pt x="96" y="417"/>
                    <a:pt x="215" y="417"/>
                  </a:cubicBezTo>
                  <a:cubicBezTo>
                    <a:pt x="393" y="417"/>
                    <a:pt x="536" y="560"/>
                    <a:pt x="536" y="738"/>
                  </a:cubicBezTo>
                  <a:lnTo>
                    <a:pt x="536" y="774"/>
                  </a:lnTo>
                  <a:cubicBezTo>
                    <a:pt x="536" y="893"/>
                    <a:pt x="631" y="977"/>
                    <a:pt x="750" y="977"/>
                  </a:cubicBezTo>
                  <a:cubicBezTo>
                    <a:pt x="858" y="977"/>
                    <a:pt x="953" y="893"/>
                    <a:pt x="953" y="774"/>
                  </a:cubicBezTo>
                  <a:lnTo>
                    <a:pt x="953" y="738"/>
                  </a:lnTo>
                  <a:cubicBezTo>
                    <a:pt x="953" y="322"/>
                    <a:pt x="619"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8"/>
            <p:cNvSpPr/>
            <p:nvPr/>
          </p:nvSpPr>
          <p:spPr>
            <a:xfrm>
              <a:off x="2685150" y="2258450"/>
              <a:ext cx="23825" cy="24425"/>
            </a:xfrm>
            <a:custGeom>
              <a:avLst/>
              <a:gdLst/>
              <a:ahLst/>
              <a:cxnLst/>
              <a:rect l="l" t="t" r="r" b="b"/>
              <a:pathLst>
                <a:path w="953" h="977" extrusionOk="0">
                  <a:moveTo>
                    <a:pt x="750" y="0"/>
                  </a:moveTo>
                  <a:cubicBezTo>
                    <a:pt x="334" y="12"/>
                    <a:pt x="0" y="334"/>
                    <a:pt x="0" y="738"/>
                  </a:cubicBezTo>
                  <a:lnTo>
                    <a:pt x="0" y="774"/>
                  </a:lnTo>
                  <a:cubicBezTo>
                    <a:pt x="0" y="893"/>
                    <a:pt x="96" y="977"/>
                    <a:pt x="215" y="977"/>
                  </a:cubicBezTo>
                  <a:cubicBezTo>
                    <a:pt x="334" y="977"/>
                    <a:pt x="417" y="881"/>
                    <a:pt x="417" y="774"/>
                  </a:cubicBezTo>
                  <a:lnTo>
                    <a:pt x="417" y="738"/>
                  </a:lnTo>
                  <a:cubicBezTo>
                    <a:pt x="417" y="560"/>
                    <a:pt x="572" y="417"/>
                    <a:pt x="750" y="417"/>
                  </a:cubicBezTo>
                  <a:cubicBezTo>
                    <a:pt x="869" y="417"/>
                    <a:pt x="953" y="322"/>
                    <a:pt x="953" y="203"/>
                  </a:cubicBezTo>
                  <a:cubicBezTo>
                    <a:pt x="953" y="84"/>
                    <a:pt x="869"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88"/>
            <p:cNvSpPr/>
            <p:nvPr/>
          </p:nvSpPr>
          <p:spPr>
            <a:xfrm>
              <a:off x="2664600" y="2338950"/>
              <a:ext cx="37825" cy="110900"/>
            </a:xfrm>
            <a:custGeom>
              <a:avLst/>
              <a:gdLst/>
              <a:ahLst/>
              <a:cxnLst/>
              <a:rect l="l" t="t" r="r" b="b"/>
              <a:pathLst>
                <a:path w="1513" h="4436" extrusionOk="0">
                  <a:moveTo>
                    <a:pt x="1201" y="0"/>
                  </a:moveTo>
                  <a:cubicBezTo>
                    <a:pt x="1123" y="0"/>
                    <a:pt x="1051" y="47"/>
                    <a:pt x="1025" y="126"/>
                  </a:cubicBezTo>
                  <a:lnTo>
                    <a:pt x="36" y="2329"/>
                  </a:lnTo>
                  <a:cubicBezTo>
                    <a:pt x="1" y="2388"/>
                    <a:pt x="1" y="2459"/>
                    <a:pt x="48" y="2519"/>
                  </a:cubicBezTo>
                  <a:cubicBezTo>
                    <a:pt x="96" y="2579"/>
                    <a:pt x="156" y="2614"/>
                    <a:pt x="227" y="2614"/>
                  </a:cubicBezTo>
                  <a:lnTo>
                    <a:pt x="1037" y="2614"/>
                  </a:lnTo>
                  <a:lnTo>
                    <a:pt x="572" y="4174"/>
                  </a:lnTo>
                  <a:cubicBezTo>
                    <a:pt x="548" y="4281"/>
                    <a:pt x="608" y="4400"/>
                    <a:pt x="703" y="4424"/>
                  </a:cubicBezTo>
                  <a:cubicBezTo>
                    <a:pt x="727" y="4424"/>
                    <a:pt x="751" y="4436"/>
                    <a:pt x="763" y="4436"/>
                  </a:cubicBezTo>
                  <a:cubicBezTo>
                    <a:pt x="858" y="4436"/>
                    <a:pt x="929" y="4376"/>
                    <a:pt x="953" y="4293"/>
                  </a:cubicBezTo>
                  <a:lnTo>
                    <a:pt x="1501" y="2471"/>
                  </a:lnTo>
                  <a:cubicBezTo>
                    <a:pt x="1513" y="2412"/>
                    <a:pt x="1501" y="2340"/>
                    <a:pt x="1465" y="2293"/>
                  </a:cubicBezTo>
                  <a:cubicBezTo>
                    <a:pt x="1418" y="2233"/>
                    <a:pt x="1358" y="2209"/>
                    <a:pt x="1299" y="2209"/>
                  </a:cubicBezTo>
                  <a:lnTo>
                    <a:pt x="548" y="2209"/>
                  </a:lnTo>
                  <a:lnTo>
                    <a:pt x="1394" y="293"/>
                  </a:lnTo>
                  <a:cubicBezTo>
                    <a:pt x="1441" y="185"/>
                    <a:pt x="1394" y="66"/>
                    <a:pt x="1287" y="19"/>
                  </a:cubicBezTo>
                  <a:cubicBezTo>
                    <a:pt x="1258" y="6"/>
                    <a:pt x="1229"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88"/>
            <p:cNvSpPr/>
            <p:nvPr/>
          </p:nvSpPr>
          <p:spPr>
            <a:xfrm>
              <a:off x="2888750" y="2338950"/>
              <a:ext cx="37525" cy="110900"/>
            </a:xfrm>
            <a:custGeom>
              <a:avLst/>
              <a:gdLst/>
              <a:ahLst/>
              <a:cxnLst/>
              <a:rect l="l" t="t" r="r" b="b"/>
              <a:pathLst>
                <a:path w="1501" h="4436" extrusionOk="0">
                  <a:moveTo>
                    <a:pt x="1201" y="0"/>
                  </a:moveTo>
                  <a:cubicBezTo>
                    <a:pt x="1121" y="0"/>
                    <a:pt x="1047" y="47"/>
                    <a:pt x="1012" y="126"/>
                  </a:cubicBezTo>
                  <a:lnTo>
                    <a:pt x="36" y="2329"/>
                  </a:lnTo>
                  <a:cubicBezTo>
                    <a:pt x="0" y="2388"/>
                    <a:pt x="0" y="2459"/>
                    <a:pt x="48" y="2519"/>
                  </a:cubicBezTo>
                  <a:cubicBezTo>
                    <a:pt x="95" y="2579"/>
                    <a:pt x="155" y="2614"/>
                    <a:pt x="226" y="2614"/>
                  </a:cubicBezTo>
                  <a:lnTo>
                    <a:pt x="1024" y="2614"/>
                  </a:lnTo>
                  <a:lnTo>
                    <a:pt x="572" y="4174"/>
                  </a:lnTo>
                  <a:cubicBezTo>
                    <a:pt x="536" y="4281"/>
                    <a:pt x="595" y="4400"/>
                    <a:pt x="703" y="4424"/>
                  </a:cubicBezTo>
                  <a:cubicBezTo>
                    <a:pt x="715" y="4424"/>
                    <a:pt x="750" y="4436"/>
                    <a:pt x="762" y="4436"/>
                  </a:cubicBezTo>
                  <a:cubicBezTo>
                    <a:pt x="846" y="4436"/>
                    <a:pt x="929" y="4376"/>
                    <a:pt x="953" y="4293"/>
                  </a:cubicBezTo>
                  <a:lnTo>
                    <a:pt x="1488" y="2471"/>
                  </a:lnTo>
                  <a:cubicBezTo>
                    <a:pt x="1500" y="2412"/>
                    <a:pt x="1488" y="2340"/>
                    <a:pt x="1465" y="2293"/>
                  </a:cubicBezTo>
                  <a:cubicBezTo>
                    <a:pt x="1417" y="2233"/>
                    <a:pt x="1357" y="2209"/>
                    <a:pt x="1298" y="2209"/>
                  </a:cubicBezTo>
                  <a:lnTo>
                    <a:pt x="536" y="2209"/>
                  </a:lnTo>
                  <a:lnTo>
                    <a:pt x="1381" y="293"/>
                  </a:lnTo>
                  <a:cubicBezTo>
                    <a:pt x="1429" y="185"/>
                    <a:pt x="1381" y="66"/>
                    <a:pt x="1286" y="19"/>
                  </a:cubicBezTo>
                  <a:cubicBezTo>
                    <a:pt x="1258" y="6"/>
                    <a:pt x="1229"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88"/>
          <p:cNvGrpSpPr/>
          <p:nvPr/>
        </p:nvGrpSpPr>
        <p:grpSpPr>
          <a:xfrm>
            <a:off x="2580766" y="1928031"/>
            <a:ext cx="362979" cy="374340"/>
            <a:chOff x="1960050" y="2113325"/>
            <a:chExt cx="337875" cy="348450"/>
          </a:xfrm>
        </p:grpSpPr>
        <p:sp>
          <p:nvSpPr>
            <p:cNvPr id="1574" name="Google Shape;1574;p88"/>
            <p:cNvSpPr/>
            <p:nvPr/>
          </p:nvSpPr>
          <p:spPr>
            <a:xfrm>
              <a:off x="1960050" y="2221725"/>
              <a:ext cx="176825" cy="240050"/>
            </a:xfrm>
            <a:custGeom>
              <a:avLst/>
              <a:gdLst/>
              <a:ahLst/>
              <a:cxnLst/>
              <a:rect l="l" t="t" r="r" b="b"/>
              <a:pathLst>
                <a:path w="7073" h="9602" extrusionOk="0">
                  <a:moveTo>
                    <a:pt x="2251" y="2338"/>
                  </a:moveTo>
                  <a:lnTo>
                    <a:pt x="2251" y="2910"/>
                  </a:lnTo>
                  <a:lnTo>
                    <a:pt x="2144" y="2910"/>
                  </a:lnTo>
                  <a:cubicBezTo>
                    <a:pt x="1977" y="2910"/>
                    <a:pt x="1858" y="2791"/>
                    <a:pt x="1858" y="2624"/>
                  </a:cubicBezTo>
                  <a:cubicBezTo>
                    <a:pt x="1858" y="2481"/>
                    <a:pt x="1977" y="2338"/>
                    <a:pt x="2144" y="2338"/>
                  </a:cubicBezTo>
                  <a:close/>
                  <a:moveTo>
                    <a:pt x="6359" y="2338"/>
                  </a:moveTo>
                  <a:cubicBezTo>
                    <a:pt x="6501" y="2338"/>
                    <a:pt x="6644" y="2457"/>
                    <a:pt x="6644" y="2624"/>
                  </a:cubicBezTo>
                  <a:cubicBezTo>
                    <a:pt x="6644" y="2791"/>
                    <a:pt x="6501" y="2910"/>
                    <a:pt x="6359" y="2910"/>
                  </a:cubicBezTo>
                  <a:lnTo>
                    <a:pt x="6251" y="2910"/>
                  </a:lnTo>
                  <a:lnTo>
                    <a:pt x="6251" y="2338"/>
                  </a:lnTo>
                  <a:close/>
                  <a:moveTo>
                    <a:pt x="2906" y="660"/>
                  </a:moveTo>
                  <a:lnTo>
                    <a:pt x="2953" y="683"/>
                  </a:lnTo>
                  <a:cubicBezTo>
                    <a:pt x="3525" y="1124"/>
                    <a:pt x="4239" y="1374"/>
                    <a:pt x="4954" y="1374"/>
                  </a:cubicBezTo>
                  <a:lnTo>
                    <a:pt x="5811" y="1374"/>
                  </a:lnTo>
                  <a:cubicBezTo>
                    <a:pt x="5823" y="1374"/>
                    <a:pt x="5835" y="1386"/>
                    <a:pt x="5835" y="1398"/>
                  </a:cubicBezTo>
                  <a:lnTo>
                    <a:pt x="5835" y="3172"/>
                  </a:lnTo>
                  <a:lnTo>
                    <a:pt x="5847" y="3172"/>
                  </a:lnTo>
                  <a:cubicBezTo>
                    <a:pt x="5847" y="4053"/>
                    <a:pt x="5132" y="4779"/>
                    <a:pt x="4239" y="4779"/>
                  </a:cubicBezTo>
                  <a:cubicBezTo>
                    <a:pt x="3370" y="4779"/>
                    <a:pt x="2632" y="4065"/>
                    <a:pt x="2632" y="3172"/>
                  </a:cubicBezTo>
                  <a:lnTo>
                    <a:pt x="2632" y="1564"/>
                  </a:lnTo>
                  <a:cubicBezTo>
                    <a:pt x="2632" y="1243"/>
                    <a:pt x="2727" y="922"/>
                    <a:pt x="2906" y="660"/>
                  </a:cubicBezTo>
                  <a:close/>
                  <a:moveTo>
                    <a:pt x="3573" y="5065"/>
                  </a:moveTo>
                  <a:cubicBezTo>
                    <a:pt x="3787" y="5136"/>
                    <a:pt x="4001" y="5184"/>
                    <a:pt x="4239" y="5184"/>
                  </a:cubicBezTo>
                  <a:cubicBezTo>
                    <a:pt x="4442" y="5184"/>
                    <a:pt x="4632" y="5160"/>
                    <a:pt x="4823" y="5101"/>
                  </a:cubicBezTo>
                  <a:lnTo>
                    <a:pt x="4823" y="5517"/>
                  </a:lnTo>
                  <a:cubicBezTo>
                    <a:pt x="4823" y="5851"/>
                    <a:pt x="4537" y="6136"/>
                    <a:pt x="4204" y="6136"/>
                  </a:cubicBezTo>
                  <a:cubicBezTo>
                    <a:pt x="3858" y="6136"/>
                    <a:pt x="3573" y="5851"/>
                    <a:pt x="3573" y="5517"/>
                  </a:cubicBezTo>
                  <a:lnTo>
                    <a:pt x="3573" y="5065"/>
                  </a:lnTo>
                  <a:close/>
                  <a:moveTo>
                    <a:pt x="1495" y="0"/>
                  </a:moveTo>
                  <a:cubicBezTo>
                    <a:pt x="1400" y="0"/>
                    <a:pt x="1307" y="68"/>
                    <a:pt x="1287" y="171"/>
                  </a:cubicBezTo>
                  <a:cubicBezTo>
                    <a:pt x="1239" y="374"/>
                    <a:pt x="1227" y="600"/>
                    <a:pt x="1251" y="826"/>
                  </a:cubicBezTo>
                  <a:lnTo>
                    <a:pt x="1465" y="2326"/>
                  </a:lnTo>
                  <a:cubicBezTo>
                    <a:pt x="1418" y="2422"/>
                    <a:pt x="1382" y="2517"/>
                    <a:pt x="1382" y="2636"/>
                  </a:cubicBezTo>
                  <a:cubicBezTo>
                    <a:pt x="1382" y="3029"/>
                    <a:pt x="1703" y="3327"/>
                    <a:pt x="2072" y="3327"/>
                  </a:cubicBezTo>
                  <a:lnTo>
                    <a:pt x="2180" y="3327"/>
                  </a:lnTo>
                  <a:cubicBezTo>
                    <a:pt x="2215" y="3970"/>
                    <a:pt x="2572" y="4529"/>
                    <a:pt x="3096" y="4874"/>
                  </a:cubicBezTo>
                  <a:lnTo>
                    <a:pt x="3096" y="5398"/>
                  </a:lnTo>
                  <a:lnTo>
                    <a:pt x="1679" y="6065"/>
                  </a:lnTo>
                  <a:cubicBezTo>
                    <a:pt x="667" y="6541"/>
                    <a:pt x="1" y="7577"/>
                    <a:pt x="1" y="8708"/>
                  </a:cubicBezTo>
                  <a:lnTo>
                    <a:pt x="1" y="9399"/>
                  </a:lnTo>
                  <a:cubicBezTo>
                    <a:pt x="1" y="9518"/>
                    <a:pt x="96" y="9601"/>
                    <a:pt x="215" y="9601"/>
                  </a:cubicBezTo>
                  <a:cubicBezTo>
                    <a:pt x="334" y="9601"/>
                    <a:pt x="417" y="9518"/>
                    <a:pt x="417" y="9399"/>
                  </a:cubicBezTo>
                  <a:lnTo>
                    <a:pt x="417" y="8696"/>
                  </a:lnTo>
                  <a:cubicBezTo>
                    <a:pt x="417" y="7732"/>
                    <a:pt x="989" y="6839"/>
                    <a:pt x="1858" y="6422"/>
                  </a:cubicBezTo>
                  <a:lnTo>
                    <a:pt x="3156" y="5815"/>
                  </a:lnTo>
                  <a:cubicBezTo>
                    <a:pt x="3287" y="6244"/>
                    <a:pt x="3680" y="6541"/>
                    <a:pt x="4156" y="6541"/>
                  </a:cubicBezTo>
                  <a:cubicBezTo>
                    <a:pt x="4632" y="6541"/>
                    <a:pt x="5013" y="6220"/>
                    <a:pt x="5156" y="5815"/>
                  </a:cubicBezTo>
                  <a:lnTo>
                    <a:pt x="6442" y="6422"/>
                  </a:lnTo>
                  <a:lnTo>
                    <a:pt x="6466" y="6434"/>
                  </a:lnTo>
                  <a:cubicBezTo>
                    <a:pt x="6490" y="6446"/>
                    <a:pt x="6525" y="6446"/>
                    <a:pt x="6549" y="6446"/>
                  </a:cubicBezTo>
                  <a:cubicBezTo>
                    <a:pt x="6621" y="6446"/>
                    <a:pt x="6704" y="6410"/>
                    <a:pt x="6728" y="6327"/>
                  </a:cubicBezTo>
                  <a:cubicBezTo>
                    <a:pt x="6775" y="6232"/>
                    <a:pt x="6728" y="6113"/>
                    <a:pt x="6644" y="6065"/>
                  </a:cubicBezTo>
                  <a:cubicBezTo>
                    <a:pt x="6644" y="6065"/>
                    <a:pt x="6621" y="6065"/>
                    <a:pt x="6621" y="6053"/>
                  </a:cubicBezTo>
                  <a:lnTo>
                    <a:pt x="5204" y="5374"/>
                  </a:lnTo>
                  <a:lnTo>
                    <a:pt x="5204" y="4922"/>
                  </a:lnTo>
                  <a:cubicBezTo>
                    <a:pt x="5775" y="4589"/>
                    <a:pt x="6180" y="4005"/>
                    <a:pt x="6228" y="3303"/>
                  </a:cubicBezTo>
                  <a:lnTo>
                    <a:pt x="6323" y="3303"/>
                  </a:lnTo>
                  <a:cubicBezTo>
                    <a:pt x="6716" y="3303"/>
                    <a:pt x="7013" y="2993"/>
                    <a:pt x="7013" y="2624"/>
                  </a:cubicBezTo>
                  <a:cubicBezTo>
                    <a:pt x="7013" y="2529"/>
                    <a:pt x="6990" y="2446"/>
                    <a:pt x="6966" y="2350"/>
                  </a:cubicBezTo>
                  <a:lnTo>
                    <a:pt x="7037" y="1445"/>
                  </a:lnTo>
                  <a:cubicBezTo>
                    <a:pt x="7073" y="1350"/>
                    <a:pt x="7002" y="1243"/>
                    <a:pt x="6882" y="1243"/>
                  </a:cubicBezTo>
                  <a:cubicBezTo>
                    <a:pt x="6870" y="1241"/>
                    <a:pt x="6858" y="1239"/>
                    <a:pt x="6846" y="1239"/>
                  </a:cubicBezTo>
                  <a:cubicBezTo>
                    <a:pt x="6744" y="1239"/>
                    <a:pt x="6667" y="1327"/>
                    <a:pt x="6656" y="1434"/>
                  </a:cubicBezTo>
                  <a:lnTo>
                    <a:pt x="6609" y="2005"/>
                  </a:lnTo>
                  <a:cubicBezTo>
                    <a:pt x="6537" y="1969"/>
                    <a:pt x="6442" y="1957"/>
                    <a:pt x="6359" y="1957"/>
                  </a:cubicBezTo>
                  <a:lnTo>
                    <a:pt x="6251" y="1957"/>
                  </a:lnTo>
                  <a:lnTo>
                    <a:pt x="6251" y="1410"/>
                  </a:lnTo>
                  <a:cubicBezTo>
                    <a:pt x="6251" y="1172"/>
                    <a:pt x="6061" y="957"/>
                    <a:pt x="5811" y="957"/>
                  </a:cubicBezTo>
                  <a:lnTo>
                    <a:pt x="4954" y="957"/>
                  </a:lnTo>
                  <a:cubicBezTo>
                    <a:pt x="4323" y="957"/>
                    <a:pt x="3692" y="755"/>
                    <a:pt x="3192" y="362"/>
                  </a:cubicBezTo>
                  <a:lnTo>
                    <a:pt x="3084" y="291"/>
                  </a:lnTo>
                  <a:cubicBezTo>
                    <a:pt x="3029" y="244"/>
                    <a:pt x="2959" y="227"/>
                    <a:pt x="2892" y="227"/>
                  </a:cubicBezTo>
                  <a:cubicBezTo>
                    <a:pt x="2872" y="227"/>
                    <a:pt x="2853" y="228"/>
                    <a:pt x="2834" y="231"/>
                  </a:cubicBezTo>
                  <a:cubicBezTo>
                    <a:pt x="2739" y="243"/>
                    <a:pt x="2656" y="291"/>
                    <a:pt x="2608" y="362"/>
                  </a:cubicBezTo>
                  <a:cubicBezTo>
                    <a:pt x="2358" y="719"/>
                    <a:pt x="2215" y="1136"/>
                    <a:pt x="2215" y="1564"/>
                  </a:cubicBezTo>
                  <a:lnTo>
                    <a:pt x="2215" y="1945"/>
                  </a:lnTo>
                  <a:lnTo>
                    <a:pt x="2120" y="1945"/>
                  </a:lnTo>
                  <a:cubicBezTo>
                    <a:pt x="2025" y="1945"/>
                    <a:pt x="1953" y="1957"/>
                    <a:pt x="1858" y="1981"/>
                  </a:cubicBezTo>
                  <a:lnTo>
                    <a:pt x="1679" y="767"/>
                  </a:lnTo>
                  <a:cubicBezTo>
                    <a:pt x="1656" y="600"/>
                    <a:pt x="1668" y="421"/>
                    <a:pt x="1703" y="255"/>
                  </a:cubicBezTo>
                  <a:cubicBezTo>
                    <a:pt x="1727" y="160"/>
                    <a:pt x="1656" y="40"/>
                    <a:pt x="1537" y="5"/>
                  </a:cubicBezTo>
                  <a:cubicBezTo>
                    <a:pt x="1523" y="2"/>
                    <a:pt x="1509" y="0"/>
                    <a:pt x="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88"/>
            <p:cNvSpPr/>
            <p:nvPr/>
          </p:nvSpPr>
          <p:spPr>
            <a:xfrm>
              <a:off x="2002925" y="2178575"/>
              <a:ext cx="121450" cy="34050"/>
            </a:xfrm>
            <a:custGeom>
              <a:avLst/>
              <a:gdLst/>
              <a:ahLst/>
              <a:cxnLst/>
              <a:rect l="l" t="t" r="r" b="b"/>
              <a:pathLst>
                <a:path w="4858" h="1362" extrusionOk="0">
                  <a:moveTo>
                    <a:pt x="2707" y="1"/>
                  </a:moveTo>
                  <a:cubicBezTo>
                    <a:pt x="2354" y="1"/>
                    <a:pt x="2004" y="75"/>
                    <a:pt x="1667" y="219"/>
                  </a:cubicBezTo>
                  <a:lnTo>
                    <a:pt x="1012" y="481"/>
                  </a:lnTo>
                  <a:cubicBezTo>
                    <a:pt x="655" y="552"/>
                    <a:pt x="322" y="731"/>
                    <a:pt x="72" y="1004"/>
                  </a:cubicBezTo>
                  <a:cubicBezTo>
                    <a:pt x="0" y="1088"/>
                    <a:pt x="0" y="1207"/>
                    <a:pt x="72" y="1302"/>
                  </a:cubicBezTo>
                  <a:cubicBezTo>
                    <a:pt x="131" y="1350"/>
                    <a:pt x="179" y="1362"/>
                    <a:pt x="238" y="1362"/>
                  </a:cubicBezTo>
                  <a:cubicBezTo>
                    <a:pt x="298" y="1362"/>
                    <a:pt x="345" y="1350"/>
                    <a:pt x="381" y="1302"/>
                  </a:cubicBezTo>
                  <a:cubicBezTo>
                    <a:pt x="595" y="1088"/>
                    <a:pt x="846" y="945"/>
                    <a:pt x="1131" y="885"/>
                  </a:cubicBezTo>
                  <a:cubicBezTo>
                    <a:pt x="1143" y="885"/>
                    <a:pt x="1155" y="885"/>
                    <a:pt x="1179" y="874"/>
                  </a:cubicBezTo>
                  <a:lnTo>
                    <a:pt x="1846" y="588"/>
                  </a:lnTo>
                  <a:cubicBezTo>
                    <a:pt x="2133" y="468"/>
                    <a:pt x="2430" y="410"/>
                    <a:pt x="2723" y="410"/>
                  </a:cubicBezTo>
                  <a:cubicBezTo>
                    <a:pt x="3389" y="410"/>
                    <a:pt x="4030" y="709"/>
                    <a:pt x="4477" y="1255"/>
                  </a:cubicBezTo>
                  <a:cubicBezTo>
                    <a:pt x="4518" y="1309"/>
                    <a:pt x="4578" y="1336"/>
                    <a:pt x="4638" y="1336"/>
                  </a:cubicBezTo>
                  <a:cubicBezTo>
                    <a:pt x="4682" y="1336"/>
                    <a:pt x="4727" y="1321"/>
                    <a:pt x="4763" y="1290"/>
                  </a:cubicBezTo>
                  <a:cubicBezTo>
                    <a:pt x="4846" y="1207"/>
                    <a:pt x="4858" y="1076"/>
                    <a:pt x="4786" y="1004"/>
                  </a:cubicBezTo>
                  <a:cubicBezTo>
                    <a:pt x="4429" y="576"/>
                    <a:pt x="3941" y="242"/>
                    <a:pt x="3405" y="100"/>
                  </a:cubicBezTo>
                  <a:cubicBezTo>
                    <a:pt x="3173" y="33"/>
                    <a:pt x="2939" y="1"/>
                    <a:pt x="2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88"/>
            <p:cNvSpPr/>
            <p:nvPr/>
          </p:nvSpPr>
          <p:spPr>
            <a:xfrm>
              <a:off x="2137150" y="2385575"/>
              <a:ext cx="31300" cy="76200"/>
            </a:xfrm>
            <a:custGeom>
              <a:avLst/>
              <a:gdLst/>
              <a:ahLst/>
              <a:cxnLst/>
              <a:rect l="l" t="t" r="r" b="b"/>
              <a:pathLst>
                <a:path w="1252" h="3048" extrusionOk="0">
                  <a:moveTo>
                    <a:pt x="227" y="1"/>
                  </a:moveTo>
                  <a:cubicBezTo>
                    <a:pt x="172" y="1"/>
                    <a:pt x="116" y="22"/>
                    <a:pt x="72" y="59"/>
                  </a:cubicBezTo>
                  <a:cubicBezTo>
                    <a:pt x="1" y="130"/>
                    <a:pt x="1" y="273"/>
                    <a:pt x="72" y="356"/>
                  </a:cubicBezTo>
                  <a:cubicBezTo>
                    <a:pt x="549" y="833"/>
                    <a:pt x="834" y="1487"/>
                    <a:pt x="834" y="2154"/>
                  </a:cubicBezTo>
                  <a:lnTo>
                    <a:pt x="834" y="2845"/>
                  </a:lnTo>
                  <a:cubicBezTo>
                    <a:pt x="834" y="2964"/>
                    <a:pt x="930" y="3047"/>
                    <a:pt x="1049" y="3047"/>
                  </a:cubicBezTo>
                  <a:cubicBezTo>
                    <a:pt x="1156" y="3047"/>
                    <a:pt x="1251" y="2964"/>
                    <a:pt x="1251" y="2845"/>
                  </a:cubicBezTo>
                  <a:lnTo>
                    <a:pt x="1251" y="2142"/>
                  </a:lnTo>
                  <a:cubicBezTo>
                    <a:pt x="1251" y="1368"/>
                    <a:pt x="918" y="594"/>
                    <a:pt x="370" y="59"/>
                  </a:cubicBezTo>
                  <a:cubicBezTo>
                    <a:pt x="330" y="19"/>
                    <a:pt x="279" y="1"/>
                    <a:pt x="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88"/>
            <p:cNvSpPr/>
            <p:nvPr/>
          </p:nvSpPr>
          <p:spPr>
            <a:xfrm>
              <a:off x="2000250" y="2429600"/>
              <a:ext cx="10425" cy="32175"/>
            </a:xfrm>
            <a:custGeom>
              <a:avLst/>
              <a:gdLst/>
              <a:ahLst/>
              <a:cxnLst/>
              <a:rect l="l" t="t" r="r" b="b"/>
              <a:pathLst>
                <a:path w="417" h="1287" extrusionOk="0">
                  <a:moveTo>
                    <a:pt x="214" y="0"/>
                  </a:moveTo>
                  <a:cubicBezTo>
                    <a:pt x="95" y="0"/>
                    <a:pt x="0" y="84"/>
                    <a:pt x="0" y="203"/>
                  </a:cubicBezTo>
                  <a:lnTo>
                    <a:pt x="0" y="1084"/>
                  </a:lnTo>
                  <a:cubicBezTo>
                    <a:pt x="0" y="1203"/>
                    <a:pt x="95" y="1286"/>
                    <a:pt x="214" y="1286"/>
                  </a:cubicBezTo>
                  <a:cubicBezTo>
                    <a:pt x="333" y="1286"/>
                    <a:pt x="417" y="1203"/>
                    <a:pt x="417" y="1084"/>
                  </a:cubicBezTo>
                  <a:lnTo>
                    <a:pt x="417" y="203"/>
                  </a:lnTo>
                  <a:cubicBezTo>
                    <a:pt x="417" y="84"/>
                    <a:pt x="310"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88"/>
            <p:cNvSpPr/>
            <p:nvPr/>
          </p:nvSpPr>
          <p:spPr>
            <a:xfrm>
              <a:off x="2119300" y="2429600"/>
              <a:ext cx="10450" cy="32175"/>
            </a:xfrm>
            <a:custGeom>
              <a:avLst/>
              <a:gdLst/>
              <a:ahLst/>
              <a:cxnLst/>
              <a:rect l="l" t="t" r="r" b="b"/>
              <a:pathLst>
                <a:path w="418" h="1287" extrusionOk="0">
                  <a:moveTo>
                    <a:pt x="215" y="0"/>
                  </a:moveTo>
                  <a:cubicBezTo>
                    <a:pt x="96" y="0"/>
                    <a:pt x="1" y="84"/>
                    <a:pt x="1" y="203"/>
                  </a:cubicBezTo>
                  <a:lnTo>
                    <a:pt x="1" y="1084"/>
                  </a:lnTo>
                  <a:cubicBezTo>
                    <a:pt x="1" y="1203"/>
                    <a:pt x="96" y="1286"/>
                    <a:pt x="215" y="1286"/>
                  </a:cubicBezTo>
                  <a:cubicBezTo>
                    <a:pt x="334" y="1286"/>
                    <a:pt x="417" y="1203"/>
                    <a:pt x="417" y="1084"/>
                  </a:cubicBezTo>
                  <a:lnTo>
                    <a:pt x="417" y="203"/>
                  </a:lnTo>
                  <a:cubicBezTo>
                    <a:pt x="417" y="84"/>
                    <a:pt x="310"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8"/>
            <p:cNvSpPr/>
            <p:nvPr/>
          </p:nvSpPr>
          <p:spPr>
            <a:xfrm>
              <a:off x="2221700" y="2177175"/>
              <a:ext cx="33350" cy="53900"/>
            </a:xfrm>
            <a:custGeom>
              <a:avLst/>
              <a:gdLst/>
              <a:ahLst/>
              <a:cxnLst/>
              <a:rect l="l" t="t" r="r" b="b"/>
              <a:pathLst>
                <a:path w="1334" h="2156" extrusionOk="0">
                  <a:moveTo>
                    <a:pt x="1096" y="1"/>
                  </a:moveTo>
                  <a:cubicBezTo>
                    <a:pt x="977" y="13"/>
                    <a:pt x="905" y="108"/>
                    <a:pt x="905" y="227"/>
                  </a:cubicBezTo>
                  <a:lnTo>
                    <a:pt x="905" y="370"/>
                  </a:lnTo>
                  <a:cubicBezTo>
                    <a:pt x="941" y="941"/>
                    <a:pt x="619" y="1477"/>
                    <a:pt x="131" y="1775"/>
                  </a:cubicBezTo>
                  <a:cubicBezTo>
                    <a:pt x="24" y="1834"/>
                    <a:pt x="0" y="1953"/>
                    <a:pt x="60" y="2061"/>
                  </a:cubicBezTo>
                  <a:cubicBezTo>
                    <a:pt x="96" y="2108"/>
                    <a:pt x="167" y="2156"/>
                    <a:pt x="238" y="2156"/>
                  </a:cubicBezTo>
                  <a:cubicBezTo>
                    <a:pt x="262" y="2156"/>
                    <a:pt x="310" y="2144"/>
                    <a:pt x="346" y="2132"/>
                  </a:cubicBezTo>
                  <a:cubicBezTo>
                    <a:pt x="965" y="1763"/>
                    <a:pt x="1334" y="1084"/>
                    <a:pt x="1334" y="370"/>
                  </a:cubicBezTo>
                  <a:cubicBezTo>
                    <a:pt x="1334" y="310"/>
                    <a:pt x="1334" y="251"/>
                    <a:pt x="1322" y="191"/>
                  </a:cubicBezTo>
                  <a:cubicBezTo>
                    <a:pt x="1310" y="72"/>
                    <a:pt x="1215"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8"/>
            <p:cNvSpPr/>
            <p:nvPr/>
          </p:nvSpPr>
          <p:spPr>
            <a:xfrm>
              <a:off x="2152925" y="2134925"/>
              <a:ext cx="79200" cy="102700"/>
            </a:xfrm>
            <a:custGeom>
              <a:avLst/>
              <a:gdLst/>
              <a:ahLst/>
              <a:cxnLst/>
              <a:rect l="l" t="t" r="r" b="b"/>
              <a:pathLst>
                <a:path w="3168" h="4108" extrusionOk="0">
                  <a:moveTo>
                    <a:pt x="2049" y="0"/>
                  </a:moveTo>
                  <a:cubicBezTo>
                    <a:pt x="918" y="0"/>
                    <a:pt x="1" y="917"/>
                    <a:pt x="1" y="2048"/>
                  </a:cubicBezTo>
                  <a:cubicBezTo>
                    <a:pt x="1" y="3179"/>
                    <a:pt x="918" y="4108"/>
                    <a:pt x="2049" y="4108"/>
                  </a:cubicBezTo>
                  <a:lnTo>
                    <a:pt x="2156" y="4108"/>
                  </a:lnTo>
                  <a:cubicBezTo>
                    <a:pt x="2275" y="4108"/>
                    <a:pt x="2358" y="4001"/>
                    <a:pt x="2346" y="3882"/>
                  </a:cubicBezTo>
                  <a:cubicBezTo>
                    <a:pt x="2346" y="3775"/>
                    <a:pt x="2260" y="3687"/>
                    <a:pt x="2157" y="3687"/>
                  </a:cubicBezTo>
                  <a:cubicBezTo>
                    <a:pt x="2145" y="3687"/>
                    <a:pt x="2133" y="3689"/>
                    <a:pt x="2120" y="3691"/>
                  </a:cubicBezTo>
                  <a:lnTo>
                    <a:pt x="2037" y="3691"/>
                  </a:lnTo>
                  <a:cubicBezTo>
                    <a:pt x="1120" y="3691"/>
                    <a:pt x="394" y="2953"/>
                    <a:pt x="394" y="2048"/>
                  </a:cubicBezTo>
                  <a:cubicBezTo>
                    <a:pt x="394" y="1143"/>
                    <a:pt x="1144" y="417"/>
                    <a:pt x="2049" y="417"/>
                  </a:cubicBezTo>
                  <a:cubicBezTo>
                    <a:pt x="2311" y="417"/>
                    <a:pt x="2585" y="476"/>
                    <a:pt x="2823" y="607"/>
                  </a:cubicBezTo>
                  <a:cubicBezTo>
                    <a:pt x="2855" y="625"/>
                    <a:pt x="2887" y="633"/>
                    <a:pt x="2920" y="633"/>
                  </a:cubicBezTo>
                  <a:cubicBezTo>
                    <a:pt x="2995" y="633"/>
                    <a:pt x="3067" y="587"/>
                    <a:pt x="3108" y="512"/>
                  </a:cubicBezTo>
                  <a:cubicBezTo>
                    <a:pt x="3168" y="417"/>
                    <a:pt x="3120" y="298"/>
                    <a:pt x="3013" y="238"/>
                  </a:cubicBezTo>
                  <a:cubicBezTo>
                    <a:pt x="2716" y="72"/>
                    <a:pt x="2394" y="0"/>
                    <a:pt x="2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8"/>
            <p:cNvSpPr/>
            <p:nvPr/>
          </p:nvSpPr>
          <p:spPr>
            <a:xfrm>
              <a:off x="2175550" y="2113325"/>
              <a:ext cx="122375" cy="101100"/>
            </a:xfrm>
            <a:custGeom>
              <a:avLst/>
              <a:gdLst/>
              <a:ahLst/>
              <a:cxnLst/>
              <a:rect l="l" t="t" r="r" b="b"/>
              <a:pathLst>
                <a:path w="4895" h="4044" extrusionOk="0">
                  <a:moveTo>
                    <a:pt x="3716" y="483"/>
                  </a:moveTo>
                  <a:lnTo>
                    <a:pt x="3763" y="924"/>
                  </a:lnTo>
                  <a:lnTo>
                    <a:pt x="3049" y="1388"/>
                  </a:lnTo>
                  <a:lnTo>
                    <a:pt x="3001" y="959"/>
                  </a:lnTo>
                  <a:lnTo>
                    <a:pt x="3716" y="483"/>
                  </a:lnTo>
                  <a:close/>
                  <a:moveTo>
                    <a:pt x="4001" y="1293"/>
                  </a:moveTo>
                  <a:lnTo>
                    <a:pt x="4370" y="1495"/>
                  </a:lnTo>
                  <a:lnTo>
                    <a:pt x="3656" y="1960"/>
                  </a:lnTo>
                  <a:lnTo>
                    <a:pt x="3287" y="1757"/>
                  </a:lnTo>
                  <a:lnTo>
                    <a:pt x="3573" y="1579"/>
                  </a:lnTo>
                  <a:lnTo>
                    <a:pt x="4001" y="1293"/>
                  </a:lnTo>
                  <a:close/>
                  <a:moveTo>
                    <a:pt x="1144" y="2198"/>
                  </a:moveTo>
                  <a:cubicBezTo>
                    <a:pt x="1322" y="2198"/>
                    <a:pt x="1489" y="2257"/>
                    <a:pt x="1608" y="2364"/>
                  </a:cubicBezTo>
                  <a:lnTo>
                    <a:pt x="1025" y="2733"/>
                  </a:lnTo>
                  <a:cubicBezTo>
                    <a:pt x="941" y="2793"/>
                    <a:pt x="906" y="2924"/>
                    <a:pt x="965" y="3019"/>
                  </a:cubicBezTo>
                  <a:cubicBezTo>
                    <a:pt x="1013" y="3079"/>
                    <a:pt x="1072" y="3103"/>
                    <a:pt x="1144" y="3103"/>
                  </a:cubicBezTo>
                  <a:cubicBezTo>
                    <a:pt x="1191" y="3103"/>
                    <a:pt x="1215" y="3091"/>
                    <a:pt x="1263" y="3079"/>
                  </a:cubicBezTo>
                  <a:lnTo>
                    <a:pt x="1846" y="2686"/>
                  </a:lnTo>
                  <a:cubicBezTo>
                    <a:pt x="1846" y="2781"/>
                    <a:pt x="1858" y="2841"/>
                    <a:pt x="1858" y="2912"/>
                  </a:cubicBezTo>
                  <a:cubicBezTo>
                    <a:pt x="1858" y="3317"/>
                    <a:pt x="1537" y="3626"/>
                    <a:pt x="1144" y="3626"/>
                  </a:cubicBezTo>
                  <a:cubicBezTo>
                    <a:pt x="739" y="3626"/>
                    <a:pt x="429" y="3305"/>
                    <a:pt x="429" y="2912"/>
                  </a:cubicBezTo>
                  <a:cubicBezTo>
                    <a:pt x="429" y="2531"/>
                    <a:pt x="763" y="2198"/>
                    <a:pt x="1144" y="2198"/>
                  </a:cubicBezTo>
                  <a:close/>
                  <a:moveTo>
                    <a:pt x="3817" y="0"/>
                  </a:moveTo>
                  <a:cubicBezTo>
                    <a:pt x="3759" y="0"/>
                    <a:pt x="3698" y="16"/>
                    <a:pt x="3644" y="43"/>
                  </a:cubicBezTo>
                  <a:lnTo>
                    <a:pt x="2727" y="650"/>
                  </a:lnTo>
                  <a:cubicBezTo>
                    <a:pt x="2632" y="709"/>
                    <a:pt x="2573" y="817"/>
                    <a:pt x="2584" y="936"/>
                  </a:cubicBezTo>
                  <a:lnTo>
                    <a:pt x="2668" y="1650"/>
                  </a:lnTo>
                  <a:lnTo>
                    <a:pt x="1953" y="2126"/>
                  </a:lnTo>
                  <a:cubicBezTo>
                    <a:pt x="1739" y="1912"/>
                    <a:pt x="1453" y="1781"/>
                    <a:pt x="1132" y="1781"/>
                  </a:cubicBezTo>
                  <a:cubicBezTo>
                    <a:pt x="501" y="1781"/>
                    <a:pt x="1" y="2281"/>
                    <a:pt x="1" y="2912"/>
                  </a:cubicBezTo>
                  <a:cubicBezTo>
                    <a:pt x="1" y="3543"/>
                    <a:pt x="501" y="4043"/>
                    <a:pt x="1132" y="4043"/>
                  </a:cubicBezTo>
                  <a:cubicBezTo>
                    <a:pt x="1751" y="4043"/>
                    <a:pt x="2263" y="3543"/>
                    <a:pt x="2263" y="2912"/>
                  </a:cubicBezTo>
                  <a:cubicBezTo>
                    <a:pt x="2263" y="2745"/>
                    <a:pt x="2227" y="2602"/>
                    <a:pt x="2168" y="2471"/>
                  </a:cubicBezTo>
                  <a:lnTo>
                    <a:pt x="2882" y="1995"/>
                  </a:lnTo>
                  <a:lnTo>
                    <a:pt x="3513" y="2329"/>
                  </a:lnTo>
                  <a:cubicBezTo>
                    <a:pt x="3561" y="2364"/>
                    <a:pt x="3596" y="2376"/>
                    <a:pt x="3656" y="2376"/>
                  </a:cubicBezTo>
                  <a:cubicBezTo>
                    <a:pt x="3716" y="2376"/>
                    <a:pt x="3775" y="2364"/>
                    <a:pt x="3823" y="2329"/>
                  </a:cubicBezTo>
                  <a:lnTo>
                    <a:pt x="4751" y="1721"/>
                  </a:lnTo>
                  <a:cubicBezTo>
                    <a:pt x="4835" y="1662"/>
                    <a:pt x="4882" y="1579"/>
                    <a:pt x="4882" y="1471"/>
                  </a:cubicBezTo>
                  <a:cubicBezTo>
                    <a:pt x="4894" y="1364"/>
                    <a:pt x="4835" y="1257"/>
                    <a:pt x="4751" y="1221"/>
                  </a:cubicBezTo>
                  <a:lnTo>
                    <a:pt x="4180" y="900"/>
                  </a:lnTo>
                  <a:lnTo>
                    <a:pt x="4108" y="269"/>
                  </a:lnTo>
                  <a:cubicBezTo>
                    <a:pt x="4097" y="162"/>
                    <a:pt x="4037" y="66"/>
                    <a:pt x="3942" y="31"/>
                  </a:cubicBezTo>
                  <a:cubicBezTo>
                    <a:pt x="3905" y="10"/>
                    <a:pt x="3862" y="0"/>
                    <a:pt x="38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8"/>
            <p:cNvSpPr/>
            <p:nvPr/>
          </p:nvSpPr>
          <p:spPr>
            <a:xfrm>
              <a:off x="2119600" y="2114075"/>
              <a:ext cx="156300" cy="144400"/>
            </a:xfrm>
            <a:custGeom>
              <a:avLst/>
              <a:gdLst/>
              <a:ahLst/>
              <a:cxnLst/>
              <a:rect l="l" t="t" r="r" b="b"/>
              <a:pathLst>
                <a:path w="6252" h="5776" extrusionOk="0">
                  <a:moveTo>
                    <a:pt x="3358" y="1"/>
                  </a:moveTo>
                  <a:cubicBezTo>
                    <a:pt x="1810" y="1"/>
                    <a:pt x="512" y="1251"/>
                    <a:pt x="465" y="2799"/>
                  </a:cubicBezTo>
                  <a:cubicBezTo>
                    <a:pt x="453" y="3132"/>
                    <a:pt x="512" y="3477"/>
                    <a:pt x="620" y="3811"/>
                  </a:cubicBezTo>
                  <a:lnTo>
                    <a:pt x="84" y="4608"/>
                  </a:lnTo>
                  <a:cubicBezTo>
                    <a:pt x="0" y="4716"/>
                    <a:pt x="0" y="4847"/>
                    <a:pt x="60" y="4966"/>
                  </a:cubicBezTo>
                  <a:cubicBezTo>
                    <a:pt x="114" y="5075"/>
                    <a:pt x="219" y="5134"/>
                    <a:pt x="346" y="5134"/>
                  </a:cubicBezTo>
                  <a:cubicBezTo>
                    <a:pt x="358" y="5134"/>
                    <a:pt x="369" y="5133"/>
                    <a:pt x="381" y="5132"/>
                  </a:cubicBezTo>
                  <a:lnTo>
                    <a:pt x="1453" y="5061"/>
                  </a:lnTo>
                  <a:cubicBezTo>
                    <a:pt x="1965" y="5513"/>
                    <a:pt x="2644" y="5775"/>
                    <a:pt x="3334" y="5775"/>
                  </a:cubicBezTo>
                  <a:lnTo>
                    <a:pt x="3370" y="5775"/>
                  </a:lnTo>
                  <a:cubicBezTo>
                    <a:pt x="4108" y="5775"/>
                    <a:pt x="4811" y="5478"/>
                    <a:pt x="5346" y="4942"/>
                  </a:cubicBezTo>
                  <a:cubicBezTo>
                    <a:pt x="5882" y="4418"/>
                    <a:pt x="6192" y="3715"/>
                    <a:pt x="6215" y="2977"/>
                  </a:cubicBezTo>
                  <a:cubicBezTo>
                    <a:pt x="6251" y="2858"/>
                    <a:pt x="6168" y="2763"/>
                    <a:pt x="6061" y="2763"/>
                  </a:cubicBezTo>
                  <a:cubicBezTo>
                    <a:pt x="5942" y="2763"/>
                    <a:pt x="5858" y="2858"/>
                    <a:pt x="5858" y="2953"/>
                  </a:cubicBezTo>
                  <a:cubicBezTo>
                    <a:pt x="5834" y="3596"/>
                    <a:pt x="5573" y="4192"/>
                    <a:pt x="5108" y="4644"/>
                  </a:cubicBezTo>
                  <a:cubicBezTo>
                    <a:pt x="4644" y="5085"/>
                    <a:pt x="4037" y="5335"/>
                    <a:pt x="3418" y="5359"/>
                  </a:cubicBezTo>
                  <a:cubicBezTo>
                    <a:pt x="2775" y="5359"/>
                    <a:pt x="2179" y="5132"/>
                    <a:pt x="1703" y="4704"/>
                  </a:cubicBezTo>
                  <a:cubicBezTo>
                    <a:pt x="1655" y="4656"/>
                    <a:pt x="1596" y="4644"/>
                    <a:pt x="1548" y="4644"/>
                  </a:cubicBezTo>
                  <a:lnTo>
                    <a:pt x="536" y="4716"/>
                  </a:lnTo>
                  <a:lnTo>
                    <a:pt x="1048" y="3954"/>
                  </a:lnTo>
                  <a:cubicBezTo>
                    <a:pt x="1096" y="3894"/>
                    <a:pt x="1096" y="3835"/>
                    <a:pt x="1060" y="3763"/>
                  </a:cubicBezTo>
                  <a:cubicBezTo>
                    <a:pt x="941" y="3465"/>
                    <a:pt x="893" y="3132"/>
                    <a:pt x="893" y="2811"/>
                  </a:cubicBezTo>
                  <a:cubicBezTo>
                    <a:pt x="929" y="1489"/>
                    <a:pt x="2048" y="417"/>
                    <a:pt x="3370" y="417"/>
                  </a:cubicBezTo>
                  <a:lnTo>
                    <a:pt x="3382" y="417"/>
                  </a:lnTo>
                  <a:cubicBezTo>
                    <a:pt x="3679" y="417"/>
                    <a:pt x="3977" y="477"/>
                    <a:pt x="4263" y="572"/>
                  </a:cubicBezTo>
                  <a:cubicBezTo>
                    <a:pt x="4288" y="584"/>
                    <a:pt x="4315" y="589"/>
                    <a:pt x="4340" y="589"/>
                  </a:cubicBezTo>
                  <a:cubicBezTo>
                    <a:pt x="4422" y="589"/>
                    <a:pt x="4498" y="535"/>
                    <a:pt x="4525" y="453"/>
                  </a:cubicBezTo>
                  <a:cubicBezTo>
                    <a:pt x="4572" y="358"/>
                    <a:pt x="4513" y="239"/>
                    <a:pt x="4406" y="191"/>
                  </a:cubicBezTo>
                  <a:cubicBezTo>
                    <a:pt x="4084" y="60"/>
                    <a:pt x="3739" y="1"/>
                    <a:pt x="3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 name="Google Shape;1583;p88"/>
          <p:cNvGrpSpPr/>
          <p:nvPr/>
        </p:nvGrpSpPr>
        <p:grpSpPr>
          <a:xfrm>
            <a:off x="1869606" y="1928837"/>
            <a:ext cx="339613" cy="372890"/>
            <a:chOff x="1298075" y="2114075"/>
            <a:chExt cx="316125" cy="347100"/>
          </a:xfrm>
        </p:grpSpPr>
        <p:sp>
          <p:nvSpPr>
            <p:cNvPr id="1584" name="Google Shape;1584;p88"/>
            <p:cNvSpPr/>
            <p:nvPr/>
          </p:nvSpPr>
          <p:spPr>
            <a:xfrm>
              <a:off x="1298075" y="2227475"/>
              <a:ext cx="316125" cy="233700"/>
            </a:xfrm>
            <a:custGeom>
              <a:avLst/>
              <a:gdLst/>
              <a:ahLst/>
              <a:cxnLst/>
              <a:rect l="l" t="t" r="r" b="b"/>
              <a:pathLst>
                <a:path w="12645" h="9348" extrusionOk="0">
                  <a:moveTo>
                    <a:pt x="10930" y="7145"/>
                  </a:moveTo>
                  <a:lnTo>
                    <a:pt x="10930" y="7919"/>
                  </a:lnTo>
                  <a:cubicBezTo>
                    <a:pt x="10930" y="7978"/>
                    <a:pt x="10882" y="8038"/>
                    <a:pt x="10811" y="8038"/>
                  </a:cubicBezTo>
                  <a:lnTo>
                    <a:pt x="6549" y="8038"/>
                  </a:lnTo>
                  <a:cubicBezTo>
                    <a:pt x="6656" y="7526"/>
                    <a:pt x="7084" y="7145"/>
                    <a:pt x="7620" y="7145"/>
                  </a:cubicBezTo>
                  <a:close/>
                  <a:moveTo>
                    <a:pt x="1762" y="1"/>
                  </a:moveTo>
                  <a:cubicBezTo>
                    <a:pt x="1524" y="1"/>
                    <a:pt x="1346" y="191"/>
                    <a:pt x="1346" y="418"/>
                  </a:cubicBezTo>
                  <a:lnTo>
                    <a:pt x="1346" y="501"/>
                  </a:lnTo>
                  <a:lnTo>
                    <a:pt x="465" y="501"/>
                  </a:lnTo>
                  <a:cubicBezTo>
                    <a:pt x="214" y="501"/>
                    <a:pt x="0" y="715"/>
                    <a:pt x="0" y="965"/>
                  </a:cubicBezTo>
                  <a:lnTo>
                    <a:pt x="0" y="8097"/>
                  </a:lnTo>
                  <a:cubicBezTo>
                    <a:pt x="0" y="8800"/>
                    <a:pt x="572" y="9347"/>
                    <a:pt x="1250" y="9347"/>
                  </a:cubicBezTo>
                  <a:lnTo>
                    <a:pt x="11359" y="9347"/>
                  </a:lnTo>
                  <a:cubicBezTo>
                    <a:pt x="12061" y="9347"/>
                    <a:pt x="12609" y="8776"/>
                    <a:pt x="12609" y="8097"/>
                  </a:cubicBezTo>
                  <a:lnTo>
                    <a:pt x="12609" y="965"/>
                  </a:lnTo>
                  <a:cubicBezTo>
                    <a:pt x="12645" y="727"/>
                    <a:pt x="12430" y="525"/>
                    <a:pt x="12180" y="525"/>
                  </a:cubicBezTo>
                  <a:lnTo>
                    <a:pt x="11347" y="525"/>
                  </a:lnTo>
                  <a:lnTo>
                    <a:pt x="11347" y="430"/>
                  </a:lnTo>
                  <a:cubicBezTo>
                    <a:pt x="11347" y="191"/>
                    <a:pt x="11144" y="13"/>
                    <a:pt x="10930" y="13"/>
                  </a:cubicBezTo>
                  <a:lnTo>
                    <a:pt x="9287" y="13"/>
                  </a:lnTo>
                  <a:cubicBezTo>
                    <a:pt x="9168" y="13"/>
                    <a:pt x="9085" y="108"/>
                    <a:pt x="9085" y="227"/>
                  </a:cubicBezTo>
                  <a:cubicBezTo>
                    <a:pt x="9085" y="334"/>
                    <a:pt x="9168" y="430"/>
                    <a:pt x="9287" y="430"/>
                  </a:cubicBezTo>
                  <a:lnTo>
                    <a:pt x="10930" y="430"/>
                  </a:lnTo>
                  <a:cubicBezTo>
                    <a:pt x="10930" y="430"/>
                    <a:pt x="10942" y="430"/>
                    <a:pt x="10942" y="442"/>
                  </a:cubicBezTo>
                  <a:lnTo>
                    <a:pt x="10942" y="2930"/>
                  </a:lnTo>
                  <a:cubicBezTo>
                    <a:pt x="10942" y="3049"/>
                    <a:pt x="11037" y="3132"/>
                    <a:pt x="11144" y="3132"/>
                  </a:cubicBezTo>
                  <a:cubicBezTo>
                    <a:pt x="11263" y="3132"/>
                    <a:pt x="11359" y="3049"/>
                    <a:pt x="11359" y="2930"/>
                  </a:cubicBezTo>
                  <a:lnTo>
                    <a:pt x="11359" y="942"/>
                  </a:lnTo>
                  <a:lnTo>
                    <a:pt x="12192" y="942"/>
                  </a:lnTo>
                  <a:cubicBezTo>
                    <a:pt x="12216" y="942"/>
                    <a:pt x="12240" y="965"/>
                    <a:pt x="12240" y="977"/>
                  </a:cubicBezTo>
                  <a:lnTo>
                    <a:pt x="12240" y="8109"/>
                  </a:lnTo>
                  <a:cubicBezTo>
                    <a:pt x="12240" y="8573"/>
                    <a:pt x="11847" y="8954"/>
                    <a:pt x="11394" y="8954"/>
                  </a:cubicBezTo>
                  <a:lnTo>
                    <a:pt x="1286" y="8954"/>
                  </a:lnTo>
                  <a:cubicBezTo>
                    <a:pt x="822" y="8954"/>
                    <a:pt x="441" y="8573"/>
                    <a:pt x="441" y="8109"/>
                  </a:cubicBezTo>
                  <a:lnTo>
                    <a:pt x="441" y="977"/>
                  </a:lnTo>
                  <a:cubicBezTo>
                    <a:pt x="441" y="953"/>
                    <a:pt x="465" y="942"/>
                    <a:pt x="476" y="942"/>
                  </a:cubicBezTo>
                  <a:lnTo>
                    <a:pt x="1346" y="942"/>
                  </a:lnTo>
                  <a:lnTo>
                    <a:pt x="1346" y="7931"/>
                  </a:lnTo>
                  <a:cubicBezTo>
                    <a:pt x="1346" y="8216"/>
                    <a:pt x="1584" y="8454"/>
                    <a:pt x="1869" y="8454"/>
                  </a:cubicBezTo>
                  <a:lnTo>
                    <a:pt x="10835" y="8454"/>
                  </a:lnTo>
                  <a:cubicBezTo>
                    <a:pt x="11121" y="8454"/>
                    <a:pt x="11359" y="8216"/>
                    <a:pt x="11359" y="7931"/>
                  </a:cubicBezTo>
                  <a:lnTo>
                    <a:pt x="11359" y="3811"/>
                  </a:lnTo>
                  <a:cubicBezTo>
                    <a:pt x="11359" y="3692"/>
                    <a:pt x="11275" y="3597"/>
                    <a:pt x="11156" y="3597"/>
                  </a:cubicBezTo>
                  <a:cubicBezTo>
                    <a:pt x="11037" y="3597"/>
                    <a:pt x="10942" y="3692"/>
                    <a:pt x="10942" y="3811"/>
                  </a:cubicBezTo>
                  <a:lnTo>
                    <a:pt x="10942" y="6752"/>
                  </a:lnTo>
                  <a:lnTo>
                    <a:pt x="7644" y="6752"/>
                  </a:lnTo>
                  <a:cubicBezTo>
                    <a:pt x="7203" y="6752"/>
                    <a:pt x="6822" y="6930"/>
                    <a:pt x="6549" y="7228"/>
                  </a:cubicBezTo>
                  <a:lnTo>
                    <a:pt x="6549" y="4585"/>
                  </a:lnTo>
                  <a:cubicBezTo>
                    <a:pt x="6549" y="4466"/>
                    <a:pt x="6465" y="4371"/>
                    <a:pt x="6346" y="4371"/>
                  </a:cubicBezTo>
                  <a:cubicBezTo>
                    <a:pt x="6227" y="4371"/>
                    <a:pt x="6132" y="4466"/>
                    <a:pt x="6132" y="4585"/>
                  </a:cubicBezTo>
                  <a:lnTo>
                    <a:pt x="6132" y="7228"/>
                  </a:lnTo>
                  <a:cubicBezTo>
                    <a:pt x="5870" y="6954"/>
                    <a:pt x="5477" y="6752"/>
                    <a:pt x="5048" y="6752"/>
                  </a:cubicBezTo>
                  <a:lnTo>
                    <a:pt x="4132" y="6752"/>
                  </a:lnTo>
                  <a:cubicBezTo>
                    <a:pt x="4013" y="6752"/>
                    <a:pt x="3917" y="6847"/>
                    <a:pt x="3917" y="6966"/>
                  </a:cubicBezTo>
                  <a:cubicBezTo>
                    <a:pt x="3917" y="7085"/>
                    <a:pt x="4013" y="7169"/>
                    <a:pt x="4132" y="7169"/>
                  </a:cubicBezTo>
                  <a:lnTo>
                    <a:pt x="5048" y="7169"/>
                  </a:lnTo>
                  <a:cubicBezTo>
                    <a:pt x="5584" y="7169"/>
                    <a:pt x="6037" y="7561"/>
                    <a:pt x="6120" y="8061"/>
                  </a:cubicBezTo>
                  <a:lnTo>
                    <a:pt x="1869" y="8061"/>
                  </a:lnTo>
                  <a:cubicBezTo>
                    <a:pt x="1810" y="8061"/>
                    <a:pt x="1750" y="8014"/>
                    <a:pt x="1750" y="7942"/>
                  </a:cubicBezTo>
                  <a:lnTo>
                    <a:pt x="1750" y="7169"/>
                  </a:lnTo>
                  <a:lnTo>
                    <a:pt x="3251" y="7169"/>
                  </a:lnTo>
                  <a:cubicBezTo>
                    <a:pt x="3370" y="7169"/>
                    <a:pt x="3453" y="7085"/>
                    <a:pt x="3453" y="6966"/>
                  </a:cubicBezTo>
                  <a:cubicBezTo>
                    <a:pt x="3453" y="6847"/>
                    <a:pt x="3370" y="6752"/>
                    <a:pt x="3251" y="6752"/>
                  </a:cubicBezTo>
                  <a:lnTo>
                    <a:pt x="1750" y="6752"/>
                  </a:lnTo>
                  <a:lnTo>
                    <a:pt x="1750" y="430"/>
                  </a:lnTo>
                  <a:cubicBezTo>
                    <a:pt x="1750" y="430"/>
                    <a:pt x="1750" y="418"/>
                    <a:pt x="1762" y="418"/>
                  </a:cubicBezTo>
                  <a:lnTo>
                    <a:pt x="3393" y="418"/>
                  </a:lnTo>
                  <a:cubicBezTo>
                    <a:pt x="3513" y="418"/>
                    <a:pt x="3608" y="322"/>
                    <a:pt x="3608" y="203"/>
                  </a:cubicBezTo>
                  <a:cubicBezTo>
                    <a:pt x="3608" y="84"/>
                    <a:pt x="3513" y="1"/>
                    <a:pt x="3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8"/>
            <p:cNvSpPr/>
            <p:nvPr/>
          </p:nvSpPr>
          <p:spPr>
            <a:xfrm>
              <a:off x="1383500" y="2114075"/>
              <a:ext cx="146475" cy="206000"/>
            </a:xfrm>
            <a:custGeom>
              <a:avLst/>
              <a:gdLst/>
              <a:ahLst/>
              <a:cxnLst/>
              <a:rect l="l" t="t" r="r" b="b"/>
              <a:pathLst>
                <a:path w="5859" h="8240" extrusionOk="0">
                  <a:moveTo>
                    <a:pt x="1929" y="3823"/>
                  </a:moveTo>
                  <a:cubicBezTo>
                    <a:pt x="2036" y="3823"/>
                    <a:pt x="2120" y="3894"/>
                    <a:pt x="2120" y="4001"/>
                  </a:cubicBezTo>
                  <a:lnTo>
                    <a:pt x="2143" y="4239"/>
                  </a:lnTo>
                  <a:lnTo>
                    <a:pt x="1929" y="4239"/>
                  </a:lnTo>
                  <a:cubicBezTo>
                    <a:pt x="1822" y="4239"/>
                    <a:pt x="1739" y="4144"/>
                    <a:pt x="1739" y="4049"/>
                  </a:cubicBezTo>
                  <a:lnTo>
                    <a:pt x="1739" y="4013"/>
                  </a:lnTo>
                  <a:cubicBezTo>
                    <a:pt x="1739" y="3906"/>
                    <a:pt x="1822" y="3823"/>
                    <a:pt x="1929" y="3823"/>
                  </a:cubicBezTo>
                  <a:close/>
                  <a:moveTo>
                    <a:pt x="3882" y="3823"/>
                  </a:moveTo>
                  <a:cubicBezTo>
                    <a:pt x="3989" y="3823"/>
                    <a:pt x="4072" y="3906"/>
                    <a:pt x="4072" y="4013"/>
                  </a:cubicBezTo>
                  <a:lnTo>
                    <a:pt x="4072" y="4049"/>
                  </a:lnTo>
                  <a:cubicBezTo>
                    <a:pt x="4072" y="4144"/>
                    <a:pt x="3989" y="4239"/>
                    <a:pt x="3882" y="4239"/>
                  </a:cubicBezTo>
                  <a:lnTo>
                    <a:pt x="3667" y="4239"/>
                  </a:lnTo>
                  <a:lnTo>
                    <a:pt x="3691" y="4001"/>
                  </a:lnTo>
                  <a:cubicBezTo>
                    <a:pt x="3691" y="3894"/>
                    <a:pt x="3775" y="3823"/>
                    <a:pt x="3882" y="3823"/>
                  </a:cubicBezTo>
                  <a:close/>
                  <a:moveTo>
                    <a:pt x="3239" y="4644"/>
                  </a:moveTo>
                  <a:lnTo>
                    <a:pt x="3108" y="6847"/>
                  </a:lnTo>
                  <a:lnTo>
                    <a:pt x="2703" y="6847"/>
                  </a:lnTo>
                  <a:lnTo>
                    <a:pt x="2572" y="4644"/>
                  </a:lnTo>
                  <a:close/>
                  <a:moveTo>
                    <a:pt x="3334" y="7275"/>
                  </a:moveTo>
                  <a:lnTo>
                    <a:pt x="3334" y="7573"/>
                  </a:lnTo>
                  <a:cubicBezTo>
                    <a:pt x="3334" y="7704"/>
                    <a:pt x="3215" y="7823"/>
                    <a:pt x="3072" y="7823"/>
                  </a:cubicBezTo>
                  <a:lnTo>
                    <a:pt x="2763" y="7823"/>
                  </a:lnTo>
                  <a:cubicBezTo>
                    <a:pt x="2632" y="7823"/>
                    <a:pt x="2512" y="7704"/>
                    <a:pt x="2512" y="7573"/>
                  </a:cubicBezTo>
                  <a:lnTo>
                    <a:pt x="2512" y="7275"/>
                  </a:lnTo>
                  <a:close/>
                  <a:moveTo>
                    <a:pt x="2941" y="1"/>
                  </a:moveTo>
                  <a:cubicBezTo>
                    <a:pt x="2215" y="1"/>
                    <a:pt x="1512" y="263"/>
                    <a:pt x="965" y="751"/>
                  </a:cubicBezTo>
                  <a:cubicBezTo>
                    <a:pt x="429" y="1251"/>
                    <a:pt x="96" y="1918"/>
                    <a:pt x="24" y="2632"/>
                  </a:cubicBezTo>
                  <a:cubicBezTo>
                    <a:pt x="0" y="2739"/>
                    <a:pt x="84" y="2822"/>
                    <a:pt x="191" y="2834"/>
                  </a:cubicBezTo>
                  <a:cubicBezTo>
                    <a:pt x="203" y="2837"/>
                    <a:pt x="215" y="2838"/>
                    <a:pt x="227" y="2838"/>
                  </a:cubicBezTo>
                  <a:cubicBezTo>
                    <a:pt x="327" y="2838"/>
                    <a:pt x="396" y="2752"/>
                    <a:pt x="417" y="2656"/>
                  </a:cubicBezTo>
                  <a:cubicBezTo>
                    <a:pt x="477" y="2037"/>
                    <a:pt x="750" y="1465"/>
                    <a:pt x="1215" y="1037"/>
                  </a:cubicBezTo>
                  <a:cubicBezTo>
                    <a:pt x="1679" y="608"/>
                    <a:pt x="2286" y="382"/>
                    <a:pt x="2905" y="382"/>
                  </a:cubicBezTo>
                  <a:cubicBezTo>
                    <a:pt x="4298" y="382"/>
                    <a:pt x="5430" y="1513"/>
                    <a:pt x="5430" y="2894"/>
                  </a:cubicBezTo>
                  <a:cubicBezTo>
                    <a:pt x="5430" y="3418"/>
                    <a:pt x="5263" y="3930"/>
                    <a:pt x="4965" y="4346"/>
                  </a:cubicBezTo>
                  <a:lnTo>
                    <a:pt x="3655" y="6382"/>
                  </a:lnTo>
                  <a:cubicBezTo>
                    <a:pt x="3644" y="6406"/>
                    <a:pt x="3620" y="6454"/>
                    <a:pt x="3620" y="6490"/>
                  </a:cubicBezTo>
                  <a:lnTo>
                    <a:pt x="3620" y="6752"/>
                  </a:lnTo>
                  <a:cubicBezTo>
                    <a:pt x="3620" y="6811"/>
                    <a:pt x="3584" y="6859"/>
                    <a:pt x="3525" y="6859"/>
                  </a:cubicBezTo>
                  <a:lnTo>
                    <a:pt x="3501" y="6859"/>
                  </a:lnTo>
                  <a:lnTo>
                    <a:pt x="3644" y="4656"/>
                  </a:lnTo>
                  <a:lnTo>
                    <a:pt x="3882" y="4656"/>
                  </a:lnTo>
                  <a:cubicBezTo>
                    <a:pt x="4203" y="4656"/>
                    <a:pt x="4489" y="4382"/>
                    <a:pt x="4489" y="4037"/>
                  </a:cubicBezTo>
                  <a:lnTo>
                    <a:pt x="4489" y="4013"/>
                  </a:lnTo>
                  <a:cubicBezTo>
                    <a:pt x="4489" y="3692"/>
                    <a:pt x="4215" y="3406"/>
                    <a:pt x="3882" y="3406"/>
                  </a:cubicBezTo>
                  <a:cubicBezTo>
                    <a:pt x="3560" y="3406"/>
                    <a:pt x="3298" y="3656"/>
                    <a:pt x="3263" y="3965"/>
                  </a:cubicBezTo>
                  <a:lnTo>
                    <a:pt x="3251" y="4216"/>
                  </a:lnTo>
                  <a:lnTo>
                    <a:pt x="2536" y="4216"/>
                  </a:lnTo>
                  <a:lnTo>
                    <a:pt x="2524" y="3965"/>
                  </a:lnTo>
                  <a:cubicBezTo>
                    <a:pt x="2512" y="3656"/>
                    <a:pt x="2239" y="3406"/>
                    <a:pt x="1917" y="3406"/>
                  </a:cubicBezTo>
                  <a:cubicBezTo>
                    <a:pt x="1584" y="3406"/>
                    <a:pt x="1298" y="3668"/>
                    <a:pt x="1298" y="4013"/>
                  </a:cubicBezTo>
                  <a:lnTo>
                    <a:pt x="1298" y="4037"/>
                  </a:lnTo>
                  <a:cubicBezTo>
                    <a:pt x="1298" y="4370"/>
                    <a:pt x="1572" y="4656"/>
                    <a:pt x="1917" y="4656"/>
                  </a:cubicBezTo>
                  <a:lnTo>
                    <a:pt x="2155" y="4656"/>
                  </a:lnTo>
                  <a:lnTo>
                    <a:pt x="2286" y="6859"/>
                  </a:lnTo>
                  <a:cubicBezTo>
                    <a:pt x="2239" y="6859"/>
                    <a:pt x="2191" y="6811"/>
                    <a:pt x="2191" y="6763"/>
                  </a:cubicBezTo>
                  <a:lnTo>
                    <a:pt x="2191" y="6502"/>
                  </a:lnTo>
                  <a:cubicBezTo>
                    <a:pt x="2191" y="6454"/>
                    <a:pt x="2179" y="6418"/>
                    <a:pt x="2167" y="6394"/>
                  </a:cubicBezTo>
                  <a:lnTo>
                    <a:pt x="858" y="4358"/>
                  </a:lnTo>
                  <a:cubicBezTo>
                    <a:pt x="667" y="4085"/>
                    <a:pt x="524" y="3787"/>
                    <a:pt x="465" y="3477"/>
                  </a:cubicBezTo>
                  <a:cubicBezTo>
                    <a:pt x="445" y="3389"/>
                    <a:pt x="369" y="3325"/>
                    <a:pt x="283" y="3325"/>
                  </a:cubicBezTo>
                  <a:cubicBezTo>
                    <a:pt x="264" y="3325"/>
                    <a:pt x="245" y="3328"/>
                    <a:pt x="226" y="3334"/>
                  </a:cubicBezTo>
                  <a:cubicBezTo>
                    <a:pt x="131" y="3358"/>
                    <a:pt x="48" y="3465"/>
                    <a:pt x="84" y="3573"/>
                  </a:cubicBezTo>
                  <a:cubicBezTo>
                    <a:pt x="167" y="3942"/>
                    <a:pt x="322" y="4287"/>
                    <a:pt x="548" y="4597"/>
                  </a:cubicBezTo>
                  <a:lnTo>
                    <a:pt x="1822" y="6573"/>
                  </a:lnTo>
                  <a:lnTo>
                    <a:pt x="1822" y="6787"/>
                  </a:lnTo>
                  <a:cubicBezTo>
                    <a:pt x="1822" y="6990"/>
                    <a:pt x="1941" y="7168"/>
                    <a:pt x="2120" y="7240"/>
                  </a:cubicBezTo>
                  <a:lnTo>
                    <a:pt x="2120" y="7585"/>
                  </a:lnTo>
                  <a:cubicBezTo>
                    <a:pt x="2120" y="7942"/>
                    <a:pt x="2417" y="8240"/>
                    <a:pt x="2774" y="8240"/>
                  </a:cubicBezTo>
                  <a:lnTo>
                    <a:pt x="3084" y="8240"/>
                  </a:lnTo>
                  <a:cubicBezTo>
                    <a:pt x="3441" y="8240"/>
                    <a:pt x="3739" y="7942"/>
                    <a:pt x="3739" y="7585"/>
                  </a:cubicBezTo>
                  <a:lnTo>
                    <a:pt x="3739" y="7240"/>
                  </a:lnTo>
                  <a:cubicBezTo>
                    <a:pt x="3917" y="7168"/>
                    <a:pt x="4036" y="6990"/>
                    <a:pt x="4036" y="6787"/>
                  </a:cubicBezTo>
                  <a:lnTo>
                    <a:pt x="4036" y="6573"/>
                  </a:lnTo>
                  <a:lnTo>
                    <a:pt x="5322" y="4597"/>
                  </a:lnTo>
                  <a:cubicBezTo>
                    <a:pt x="5668" y="4108"/>
                    <a:pt x="5858" y="3525"/>
                    <a:pt x="5858" y="2918"/>
                  </a:cubicBezTo>
                  <a:cubicBezTo>
                    <a:pt x="5858" y="1310"/>
                    <a:pt x="4548" y="1"/>
                    <a:pt x="29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88"/>
            <p:cNvSpPr/>
            <p:nvPr/>
          </p:nvSpPr>
          <p:spPr>
            <a:xfrm>
              <a:off x="1540350" y="2132425"/>
              <a:ext cx="22350" cy="19475"/>
            </a:xfrm>
            <a:custGeom>
              <a:avLst/>
              <a:gdLst/>
              <a:ahLst/>
              <a:cxnLst/>
              <a:rect l="l" t="t" r="r" b="b"/>
              <a:pathLst>
                <a:path w="894" h="779" extrusionOk="0">
                  <a:moveTo>
                    <a:pt x="673" y="0"/>
                  </a:moveTo>
                  <a:cubicBezTo>
                    <a:pt x="622" y="0"/>
                    <a:pt x="571" y="18"/>
                    <a:pt x="537" y="53"/>
                  </a:cubicBezTo>
                  <a:lnTo>
                    <a:pt x="96" y="434"/>
                  </a:lnTo>
                  <a:cubicBezTo>
                    <a:pt x="1" y="517"/>
                    <a:pt x="1" y="648"/>
                    <a:pt x="72" y="719"/>
                  </a:cubicBezTo>
                  <a:cubicBezTo>
                    <a:pt x="108" y="767"/>
                    <a:pt x="168" y="779"/>
                    <a:pt x="227" y="779"/>
                  </a:cubicBezTo>
                  <a:cubicBezTo>
                    <a:pt x="275" y="779"/>
                    <a:pt x="310" y="767"/>
                    <a:pt x="358" y="731"/>
                  </a:cubicBezTo>
                  <a:lnTo>
                    <a:pt x="810" y="350"/>
                  </a:lnTo>
                  <a:cubicBezTo>
                    <a:pt x="894" y="279"/>
                    <a:pt x="894" y="136"/>
                    <a:pt x="822" y="64"/>
                  </a:cubicBezTo>
                  <a:cubicBezTo>
                    <a:pt x="785" y="21"/>
                    <a:pt x="729" y="0"/>
                    <a:pt x="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8"/>
            <p:cNvSpPr/>
            <p:nvPr/>
          </p:nvSpPr>
          <p:spPr>
            <a:xfrm>
              <a:off x="1540350" y="2173775"/>
              <a:ext cx="22350" cy="19800"/>
            </a:xfrm>
            <a:custGeom>
              <a:avLst/>
              <a:gdLst/>
              <a:ahLst/>
              <a:cxnLst/>
              <a:rect l="l" t="t" r="r" b="b"/>
              <a:pathLst>
                <a:path w="894" h="792" extrusionOk="0">
                  <a:moveTo>
                    <a:pt x="227" y="1"/>
                  </a:moveTo>
                  <a:cubicBezTo>
                    <a:pt x="172" y="1"/>
                    <a:pt x="119" y="26"/>
                    <a:pt x="72" y="65"/>
                  </a:cubicBezTo>
                  <a:cubicBezTo>
                    <a:pt x="1" y="173"/>
                    <a:pt x="1" y="292"/>
                    <a:pt x="96" y="363"/>
                  </a:cubicBezTo>
                  <a:lnTo>
                    <a:pt x="537" y="744"/>
                  </a:lnTo>
                  <a:cubicBezTo>
                    <a:pt x="584" y="780"/>
                    <a:pt x="632" y="792"/>
                    <a:pt x="668" y="792"/>
                  </a:cubicBezTo>
                  <a:cubicBezTo>
                    <a:pt x="727" y="792"/>
                    <a:pt x="787" y="768"/>
                    <a:pt x="822" y="720"/>
                  </a:cubicBezTo>
                  <a:cubicBezTo>
                    <a:pt x="894" y="625"/>
                    <a:pt x="882" y="506"/>
                    <a:pt x="810" y="434"/>
                  </a:cubicBezTo>
                  <a:lnTo>
                    <a:pt x="358" y="53"/>
                  </a:lnTo>
                  <a:cubicBezTo>
                    <a:pt x="316" y="17"/>
                    <a:pt x="271" y="1"/>
                    <a:pt x="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8"/>
            <p:cNvSpPr/>
            <p:nvPr/>
          </p:nvSpPr>
          <p:spPr>
            <a:xfrm>
              <a:off x="1349850" y="2132100"/>
              <a:ext cx="22650" cy="19800"/>
            </a:xfrm>
            <a:custGeom>
              <a:avLst/>
              <a:gdLst/>
              <a:ahLst/>
              <a:cxnLst/>
              <a:rect l="l" t="t" r="r" b="b"/>
              <a:pathLst>
                <a:path w="906" h="792" extrusionOk="0">
                  <a:moveTo>
                    <a:pt x="244" y="1"/>
                  </a:moveTo>
                  <a:cubicBezTo>
                    <a:pt x="188" y="1"/>
                    <a:pt x="131" y="26"/>
                    <a:pt x="84" y="66"/>
                  </a:cubicBezTo>
                  <a:cubicBezTo>
                    <a:pt x="1" y="149"/>
                    <a:pt x="13" y="292"/>
                    <a:pt x="108" y="363"/>
                  </a:cubicBezTo>
                  <a:lnTo>
                    <a:pt x="549" y="744"/>
                  </a:lnTo>
                  <a:cubicBezTo>
                    <a:pt x="596" y="780"/>
                    <a:pt x="644" y="792"/>
                    <a:pt x="680" y="792"/>
                  </a:cubicBezTo>
                  <a:cubicBezTo>
                    <a:pt x="739" y="792"/>
                    <a:pt x="810" y="768"/>
                    <a:pt x="834" y="720"/>
                  </a:cubicBezTo>
                  <a:cubicBezTo>
                    <a:pt x="906" y="625"/>
                    <a:pt x="894" y="506"/>
                    <a:pt x="822" y="435"/>
                  </a:cubicBezTo>
                  <a:lnTo>
                    <a:pt x="370" y="54"/>
                  </a:lnTo>
                  <a:cubicBezTo>
                    <a:pt x="333" y="17"/>
                    <a:pt x="289" y="1"/>
                    <a:pt x="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88"/>
            <p:cNvSpPr/>
            <p:nvPr/>
          </p:nvSpPr>
          <p:spPr>
            <a:xfrm>
              <a:off x="1350150" y="2174400"/>
              <a:ext cx="22350" cy="19475"/>
            </a:xfrm>
            <a:custGeom>
              <a:avLst/>
              <a:gdLst/>
              <a:ahLst/>
              <a:cxnLst/>
              <a:rect l="l" t="t" r="r" b="b"/>
              <a:pathLst>
                <a:path w="894" h="779" extrusionOk="0">
                  <a:moveTo>
                    <a:pt x="678" y="0"/>
                  </a:moveTo>
                  <a:cubicBezTo>
                    <a:pt x="628" y="0"/>
                    <a:pt x="577" y="18"/>
                    <a:pt x="537" y="52"/>
                  </a:cubicBezTo>
                  <a:lnTo>
                    <a:pt x="96" y="445"/>
                  </a:lnTo>
                  <a:cubicBezTo>
                    <a:pt x="1" y="517"/>
                    <a:pt x="1" y="648"/>
                    <a:pt x="72" y="719"/>
                  </a:cubicBezTo>
                  <a:cubicBezTo>
                    <a:pt x="108" y="755"/>
                    <a:pt x="167" y="779"/>
                    <a:pt x="227" y="779"/>
                  </a:cubicBezTo>
                  <a:cubicBezTo>
                    <a:pt x="275" y="779"/>
                    <a:pt x="322" y="767"/>
                    <a:pt x="358" y="743"/>
                  </a:cubicBezTo>
                  <a:lnTo>
                    <a:pt x="810" y="350"/>
                  </a:lnTo>
                  <a:cubicBezTo>
                    <a:pt x="894" y="279"/>
                    <a:pt x="894" y="148"/>
                    <a:pt x="822" y="64"/>
                  </a:cubicBezTo>
                  <a:cubicBezTo>
                    <a:pt x="785" y="21"/>
                    <a:pt x="732" y="0"/>
                    <a:pt x="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88"/>
            <p:cNvSpPr/>
            <p:nvPr/>
          </p:nvSpPr>
          <p:spPr>
            <a:xfrm>
              <a:off x="1350750" y="2285525"/>
              <a:ext cx="60450" cy="10450"/>
            </a:xfrm>
            <a:custGeom>
              <a:avLst/>
              <a:gdLst/>
              <a:ahLst/>
              <a:cxnLst/>
              <a:rect l="l" t="t" r="r" b="b"/>
              <a:pathLst>
                <a:path w="2418" h="418" extrusionOk="0">
                  <a:moveTo>
                    <a:pt x="203" y="1"/>
                  </a:moveTo>
                  <a:cubicBezTo>
                    <a:pt x="84" y="1"/>
                    <a:pt x="1" y="84"/>
                    <a:pt x="1" y="203"/>
                  </a:cubicBezTo>
                  <a:cubicBezTo>
                    <a:pt x="1" y="322"/>
                    <a:pt x="84" y="417"/>
                    <a:pt x="203" y="417"/>
                  </a:cubicBezTo>
                  <a:lnTo>
                    <a:pt x="2215" y="417"/>
                  </a:lnTo>
                  <a:cubicBezTo>
                    <a:pt x="2334" y="406"/>
                    <a:pt x="2418" y="310"/>
                    <a:pt x="2418" y="203"/>
                  </a:cubicBezTo>
                  <a:cubicBezTo>
                    <a:pt x="2418" y="84"/>
                    <a:pt x="2334" y="1"/>
                    <a:pt x="2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8"/>
            <p:cNvSpPr/>
            <p:nvPr/>
          </p:nvSpPr>
          <p:spPr>
            <a:xfrm>
              <a:off x="1359975" y="2311425"/>
              <a:ext cx="67000" cy="10450"/>
            </a:xfrm>
            <a:custGeom>
              <a:avLst/>
              <a:gdLst/>
              <a:ahLst/>
              <a:cxnLst/>
              <a:rect l="l" t="t" r="r" b="b"/>
              <a:pathLst>
                <a:path w="2680" h="418" extrusionOk="0">
                  <a:moveTo>
                    <a:pt x="203" y="1"/>
                  </a:moveTo>
                  <a:cubicBezTo>
                    <a:pt x="84" y="1"/>
                    <a:pt x="1" y="96"/>
                    <a:pt x="1" y="215"/>
                  </a:cubicBezTo>
                  <a:cubicBezTo>
                    <a:pt x="1" y="334"/>
                    <a:pt x="84" y="417"/>
                    <a:pt x="203" y="417"/>
                  </a:cubicBezTo>
                  <a:lnTo>
                    <a:pt x="2465" y="417"/>
                  </a:lnTo>
                  <a:cubicBezTo>
                    <a:pt x="2584" y="417"/>
                    <a:pt x="2680" y="334"/>
                    <a:pt x="2680" y="215"/>
                  </a:cubicBezTo>
                  <a:cubicBezTo>
                    <a:pt x="2680" y="96"/>
                    <a:pt x="2584" y="1"/>
                    <a:pt x="2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88"/>
            <p:cNvSpPr/>
            <p:nvPr/>
          </p:nvSpPr>
          <p:spPr>
            <a:xfrm>
              <a:off x="1359975" y="2336425"/>
              <a:ext cx="67000" cy="10450"/>
            </a:xfrm>
            <a:custGeom>
              <a:avLst/>
              <a:gdLst/>
              <a:ahLst/>
              <a:cxnLst/>
              <a:rect l="l" t="t" r="r" b="b"/>
              <a:pathLst>
                <a:path w="2680" h="418" extrusionOk="0">
                  <a:moveTo>
                    <a:pt x="203" y="1"/>
                  </a:moveTo>
                  <a:cubicBezTo>
                    <a:pt x="84" y="1"/>
                    <a:pt x="1" y="96"/>
                    <a:pt x="1" y="203"/>
                  </a:cubicBezTo>
                  <a:cubicBezTo>
                    <a:pt x="1" y="334"/>
                    <a:pt x="84" y="417"/>
                    <a:pt x="203" y="417"/>
                  </a:cubicBezTo>
                  <a:lnTo>
                    <a:pt x="2465" y="417"/>
                  </a:lnTo>
                  <a:cubicBezTo>
                    <a:pt x="2584" y="417"/>
                    <a:pt x="2680" y="322"/>
                    <a:pt x="2680" y="203"/>
                  </a:cubicBezTo>
                  <a:cubicBezTo>
                    <a:pt x="2680" y="96"/>
                    <a:pt x="2584" y="1"/>
                    <a:pt x="2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8"/>
            <p:cNvSpPr/>
            <p:nvPr/>
          </p:nvSpPr>
          <p:spPr>
            <a:xfrm>
              <a:off x="1359975" y="2361425"/>
              <a:ext cx="67000" cy="10450"/>
            </a:xfrm>
            <a:custGeom>
              <a:avLst/>
              <a:gdLst/>
              <a:ahLst/>
              <a:cxnLst/>
              <a:rect l="l" t="t" r="r" b="b"/>
              <a:pathLst>
                <a:path w="2680" h="418" extrusionOk="0">
                  <a:moveTo>
                    <a:pt x="203" y="1"/>
                  </a:moveTo>
                  <a:cubicBezTo>
                    <a:pt x="84" y="1"/>
                    <a:pt x="1" y="84"/>
                    <a:pt x="1" y="203"/>
                  </a:cubicBezTo>
                  <a:cubicBezTo>
                    <a:pt x="1" y="322"/>
                    <a:pt x="84" y="417"/>
                    <a:pt x="203" y="417"/>
                  </a:cubicBezTo>
                  <a:lnTo>
                    <a:pt x="2465" y="417"/>
                  </a:lnTo>
                  <a:cubicBezTo>
                    <a:pt x="2584" y="417"/>
                    <a:pt x="2680" y="322"/>
                    <a:pt x="2680" y="203"/>
                  </a:cubicBezTo>
                  <a:cubicBezTo>
                    <a:pt x="2680" y="84"/>
                    <a:pt x="2584" y="1"/>
                    <a:pt x="2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88"/>
            <p:cNvSpPr/>
            <p:nvPr/>
          </p:nvSpPr>
          <p:spPr>
            <a:xfrm>
              <a:off x="1501675" y="2285525"/>
              <a:ext cx="60725" cy="10450"/>
            </a:xfrm>
            <a:custGeom>
              <a:avLst/>
              <a:gdLst/>
              <a:ahLst/>
              <a:cxnLst/>
              <a:rect l="l" t="t" r="r" b="b"/>
              <a:pathLst>
                <a:path w="2429" h="418" extrusionOk="0">
                  <a:moveTo>
                    <a:pt x="214" y="1"/>
                  </a:moveTo>
                  <a:cubicBezTo>
                    <a:pt x="95" y="1"/>
                    <a:pt x="0" y="84"/>
                    <a:pt x="0" y="203"/>
                  </a:cubicBezTo>
                  <a:cubicBezTo>
                    <a:pt x="0" y="322"/>
                    <a:pt x="95" y="417"/>
                    <a:pt x="214" y="417"/>
                  </a:cubicBezTo>
                  <a:lnTo>
                    <a:pt x="2215" y="417"/>
                  </a:lnTo>
                  <a:cubicBezTo>
                    <a:pt x="2334" y="406"/>
                    <a:pt x="2429" y="310"/>
                    <a:pt x="2429" y="203"/>
                  </a:cubicBezTo>
                  <a:cubicBezTo>
                    <a:pt x="2429" y="84"/>
                    <a:pt x="2334" y="1"/>
                    <a:pt x="2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8"/>
            <p:cNvSpPr/>
            <p:nvPr/>
          </p:nvSpPr>
          <p:spPr>
            <a:xfrm>
              <a:off x="1486175" y="2311425"/>
              <a:ext cx="67000" cy="10450"/>
            </a:xfrm>
            <a:custGeom>
              <a:avLst/>
              <a:gdLst/>
              <a:ahLst/>
              <a:cxnLst/>
              <a:rect l="l" t="t" r="r" b="b"/>
              <a:pathLst>
                <a:path w="2680" h="418" extrusionOk="0">
                  <a:moveTo>
                    <a:pt x="203" y="1"/>
                  </a:moveTo>
                  <a:cubicBezTo>
                    <a:pt x="84" y="1"/>
                    <a:pt x="1" y="96"/>
                    <a:pt x="1" y="215"/>
                  </a:cubicBezTo>
                  <a:cubicBezTo>
                    <a:pt x="1" y="334"/>
                    <a:pt x="84" y="417"/>
                    <a:pt x="203" y="417"/>
                  </a:cubicBezTo>
                  <a:lnTo>
                    <a:pt x="2466" y="417"/>
                  </a:lnTo>
                  <a:cubicBezTo>
                    <a:pt x="2585" y="417"/>
                    <a:pt x="2680" y="334"/>
                    <a:pt x="2680" y="215"/>
                  </a:cubicBezTo>
                  <a:cubicBezTo>
                    <a:pt x="2680" y="96"/>
                    <a:pt x="2585" y="1"/>
                    <a:pt x="24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8"/>
            <p:cNvSpPr/>
            <p:nvPr/>
          </p:nvSpPr>
          <p:spPr>
            <a:xfrm>
              <a:off x="1486175" y="2336425"/>
              <a:ext cx="67000" cy="10450"/>
            </a:xfrm>
            <a:custGeom>
              <a:avLst/>
              <a:gdLst/>
              <a:ahLst/>
              <a:cxnLst/>
              <a:rect l="l" t="t" r="r" b="b"/>
              <a:pathLst>
                <a:path w="2680" h="418" extrusionOk="0">
                  <a:moveTo>
                    <a:pt x="203" y="1"/>
                  </a:moveTo>
                  <a:cubicBezTo>
                    <a:pt x="84" y="1"/>
                    <a:pt x="1" y="96"/>
                    <a:pt x="1" y="203"/>
                  </a:cubicBezTo>
                  <a:cubicBezTo>
                    <a:pt x="1" y="334"/>
                    <a:pt x="84" y="417"/>
                    <a:pt x="203" y="417"/>
                  </a:cubicBezTo>
                  <a:lnTo>
                    <a:pt x="2466" y="417"/>
                  </a:lnTo>
                  <a:cubicBezTo>
                    <a:pt x="2585" y="417"/>
                    <a:pt x="2680" y="322"/>
                    <a:pt x="2680" y="203"/>
                  </a:cubicBezTo>
                  <a:cubicBezTo>
                    <a:pt x="2680" y="96"/>
                    <a:pt x="2585" y="1"/>
                    <a:pt x="24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88"/>
            <p:cNvSpPr/>
            <p:nvPr/>
          </p:nvSpPr>
          <p:spPr>
            <a:xfrm>
              <a:off x="1486175" y="2361425"/>
              <a:ext cx="67000" cy="10450"/>
            </a:xfrm>
            <a:custGeom>
              <a:avLst/>
              <a:gdLst/>
              <a:ahLst/>
              <a:cxnLst/>
              <a:rect l="l" t="t" r="r" b="b"/>
              <a:pathLst>
                <a:path w="2680" h="418" extrusionOk="0">
                  <a:moveTo>
                    <a:pt x="203" y="1"/>
                  </a:moveTo>
                  <a:cubicBezTo>
                    <a:pt x="84" y="1"/>
                    <a:pt x="1" y="84"/>
                    <a:pt x="1" y="203"/>
                  </a:cubicBezTo>
                  <a:cubicBezTo>
                    <a:pt x="1" y="322"/>
                    <a:pt x="84" y="417"/>
                    <a:pt x="203" y="417"/>
                  </a:cubicBezTo>
                  <a:lnTo>
                    <a:pt x="2466" y="417"/>
                  </a:lnTo>
                  <a:cubicBezTo>
                    <a:pt x="2585" y="417"/>
                    <a:pt x="2680" y="322"/>
                    <a:pt x="2680" y="203"/>
                  </a:cubicBezTo>
                  <a:cubicBezTo>
                    <a:pt x="2680" y="84"/>
                    <a:pt x="2585" y="1"/>
                    <a:pt x="24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 name="Google Shape;1598;p88"/>
          <p:cNvGrpSpPr/>
          <p:nvPr/>
        </p:nvGrpSpPr>
        <p:grpSpPr>
          <a:xfrm>
            <a:off x="6960042" y="2572461"/>
            <a:ext cx="287510" cy="374501"/>
            <a:chOff x="6036450" y="2684975"/>
            <a:chExt cx="267625" cy="348600"/>
          </a:xfrm>
        </p:grpSpPr>
        <p:sp>
          <p:nvSpPr>
            <p:cNvPr id="1599" name="Google Shape;1599;p88"/>
            <p:cNvSpPr/>
            <p:nvPr/>
          </p:nvSpPr>
          <p:spPr>
            <a:xfrm>
              <a:off x="6036450" y="2684975"/>
              <a:ext cx="267625" cy="348600"/>
            </a:xfrm>
            <a:custGeom>
              <a:avLst/>
              <a:gdLst/>
              <a:ahLst/>
              <a:cxnLst/>
              <a:rect l="l" t="t" r="r" b="b"/>
              <a:pathLst>
                <a:path w="10705" h="13944" extrusionOk="0">
                  <a:moveTo>
                    <a:pt x="3585" y="1001"/>
                  </a:moveTo>
                  <a:lnTo>
                    <a:pt x="3739" y="2584"/>
                  </a:lnTo>
                  <a:cubicBezTo>
                    <a:pt x="3751" y="2739"/>
                    <a:pt x="3799" y="2894"/>
                    <a:pt x="3846" y="3025"/>
                  </a:cubicBezTo>
                  <a:cubicBezTo>
                    <a:pt x="3680" y="3013"/>
                    <a:pt x="3501" y="2930"/>
                    <a:pt x="3346" y="2799"/>
                  </a:cubicBezTo>
                  <a:cubicBezTo>
                    <a:pt x="3132" y="2608"/>
                    <a:pt x="2989" y="2323"/>
                    <a:pt x="2989" y="2025"/>
                  </a:cubicBezTo>
                  <a:lnTo>
                    <a:pt x="2989" y="1001"/>
                  </a:lnTo>
                  <a:close/>
                  <a:moveTo>
                    <a:pt x="6728" y="406"/>
                  </a:moveTo>
                  <a:lnTo>
                    <a:pt x="6644" y="1334"/>
                  </a:lnTo>
                  <a:cubicBezTo>
                    <a:pt x="6621" y="1453"/>
                    <a:pt x="6716" y="1537"/>
                    <a:pt x="6823" y="1549"/>
                  </a:cubicBezTo>
                  <a:cubicBezTo>
                    <a:pt x="6836" y="1551"/>
                    <a:pt x="6848" y="1552"/>
                    <a:pt x="6859" y="1552"/>
                  </a:cubicBezTo>
                  <a:cubicBezTo>
                    <a:pt x="6959" y="1552"/>
                    <a:pt x="7027" y="1466"/>
                    <a:pt x="7037" y="1370"/>
                  </a:cubicBezTo>
                  <a:lnTo>
                    <a:pt x="7073" y="1013"/>
                  </a:lnTo>
                  <a:lnTo>
                    <a:pt x="7668" y="1013"/>
                  </a:lnTo>
                  <a:lnTo>
                    <a:pt x="7668" y="2049"/>
                  </a:lnTo>
                  <a:cubicBezTo>
                    <a:pt x="7668" y="2346"/>
                    <a:pt x="7537" y="2620"/>
                    <a:pt x="7311" y="2823"/>
                  </a:cubicBezTo>
                  <a:cubicBezTo>
                    <a:pt x="7156" y="2930"/>
                    <a:pt x="7002" y="3025"/>
                    <a:pt x="6799" y="3061"/>
                  </a:cubicBezTo>
                  <a:cubicBezTo>
                    <a:pt x="6859" y="2918"/>
                    <a:pt x="6894" y="2763"/>
                    <a:pt x="6906" y="2608"/>
                  </a:cubicBezTo>
                  <a:lnTo>
                    <a:pt x="6942" y="2263"/>
                  </a:lnTo>
                  <a:cubicBezTo>
                    <a:pt x="6954" y="2144"/>
                    <a:pt x="6859" y="2061"/>
                    <a:pt x="6764" y="2049"/>
                  </a:cubicBezTo>
                  <a:cubicBezTo>
                    <a:pt x="6751" y="2046"/>
                    <a:pt x="6739" y="2045"/>
                    <a:pt x="6727" y="2045"/>
                  </a:cubicBezTo>
                  <a:cubicBezTo>
                    <a:pt x="6625" y="2045"/>
                    <a:pt x="6548" y="2131"/>
                    <a:pt x="6537" y="2227"/>
                  </a:cubicBezTo>
                  <a:lnTo>
                    <a:pt x="6502" y="2561"/>
                  </a:lnTo>
                  <a:cubicBezTo>
                    <a:pt x="6442" y="3192"/>
                    <a:pt x="5942" y="3656"/>
                    <a:pt x="5311" y="3656"/>
                  </a:cubicBezTo>
                  <a:cubicBezTo>
                    <a:pt x="4692" y="3656"/>
                    <a:pt x="4216" y="3180"/>
                    <a:pt x="4156" y="2549"/>
                  </a:cubicBezTo>
                  <a:lnTo>
                    <a:pt x="3942" y="406"/>
                  </a:lnTo>
                  <a:close/>
                  <a:moveTo>
                    <a:pt x="5621" y="4025"/>
                  </a:moveTo>
                  <a:lnTo>
                    <a:pt x="5621" y="5228"/>
                  </a:lnTo>
                  <a:lnTo>
                    <a:pt x="5109" y="5228"/>
                  </a:lnTo>
                  <a:lnTo>
                    <a:pt x="5109" y="4027"/>
                  </a:lnTo>
                  <a:lnTo>
                    <a:pt x="5109" y="4027"/>
                  </a:lnTo>
                  <a:cubicBezTo>
                    <a:pt x="5189" y="4037"/>
                    <a:pt x="5279" y="4037"/>
                    <a:pt x="5359" y="4037"/>
                  </a:cubicBezTo>
                  <a:cubicBezTo>
                    <a:pt x="5442" y="4037"/>
                    <a:pt x="5537" y="4025"/>
                    <a:pt x="5621" y="4025"/>
                  </a:cubicBezTo>
                  <a:close/>
                  <a:moveTo>
                    <a:pt x="6252" y="5644"/>
                  </a:moveTo>
                  <a:cubicBezTo>
                    <a:pt x="6263" y="5644"/>
                    <a:pt x="6263" y="5644"/>
                    <a:pt x="6263" y="5656"/>
                  </a:cubicBezTo>
                  <a:lnTo>
                    <a:pt x="6263" y="6287"/>
                  </a:lnTo>
                  <a:lnTo>
                    <a:pt x="4406" y="6287"/>
                  </a:lnTo>
                  <a:lnTo>
                    <a:pt x="4406" y="5656"/>
                  </a:lnTo>
                  <a:cubicBezTo>
                    <a:pt x="4406" y="5644"/>
                    <a:pt x="4406" y="5644"/>
                    <a:pt x="4418" y="5644"/>
                  </a:cubicBezTo>
                  <a:close/>
                  <a:moveTo>
                    <a:pt x="6728" y="6692"/>
                  </a:moveTo>
                  <a:lnTo>
                    <a:pt x="6728" y="13538"/>
                  </a:lnTo>
                  <a:lnTo>
                    <a:pt x="3966" y="13538"/>
                  </a:lnTo>
                  <a:lnTo>
                    <a:pt x="3966" y="12479"/>
                  </a:lnTo>
                  <a:cubicBezTo>
                    <a:pt x="3966" y="12360"/>
                    <a:pt x="3870" y="12264"/>
                    <a:pt x="3751" y="12264"/>
                  </a:cubicBezTo>
                  <a:cubicBezTo>
                    <a:pt x="3632" y="12264"/>
                    <a:pt x="3537" y="12360"/>
                    <a:pt x="3537" y="12479"/>
                  </a:cubicBezTo>
                  <a:lnTo>
                    <a:pt x="3537" y="13538"/>
                  </a:lnTo>
                  <a:lnTo>
                    <a:pt x="775" y="13538"/>
                  </a:lnTo>
                  <a:lnTo>
                    <a:pt x="775" y="8240"/>
                  </a:lnTo>
                  <a:lnTo>
                    <a:pt x="3537" y="8240"/>
                  </a:lnTo>
                  <a:lnTo>
                    <a:pt x="3537" y="11598"/>
                  </a:lnTo>
                  <a:cubicBezTo>
                    <a:pt x="3537" y="11717"/>
                    <a:pt x="3632" y="11812"/>
                    <a:pt x="3751" y="11812"/>
                  </a:cubicBezTo>
                  <a:cubicBezTo>
                    <a:pt x="3870" y="11812"/>
                    <a:pt x="3966" y="11717"/>
                    <a:pt x="3966" y="11598"/>
                  </a:cubicBezTo>
                  <a:lnTo>
                    <a:pt x="3966" y="6692"/>
                  </a:lnTo>
                  <a:close/>
                  <a:moveTo>
                    <a:pt x="3870" y="1"/>
                  </a:moveTo>
                  <a:cubicBezTo>
                    <a:pt x="3763" y="1"/>
                    <a:pt x="3680" y="48"/>
                    <a:pt x="3620" y="120"/>
                  </a:cubicBezTo>
                  <a:cubicBezTo>
                    <a:pt x="3561" y="203"/>
                    <a:pt x="3513" y="287"/>
                    <a:pt x="3525" y="394"/>
                  </a:cubicBezTo>
                  <a:lnTo>
                    <a:pt x="3549" y="620"/>
                  </a:lnTo>
                  <a:lnTo>
                    <a:pt x="2977" y="620"/>
                  </a:lnTo>
                  <a:cubicBezTo>
                    <a:pt x="2751" y="620"/>
                    <a:pt x="2573" y="799"/>
                    <a:pt x="2573" y="1013"/>
                  </a:cubicBezTo>
                  <a:lnTo>
                    <a:pt x="2573" y="2049"/>
                  </a:lnTo>
                  <a:cubicBezTo>
                    <a:pt x="2573" y="2465"/>
                    <a:pt x="2751" y="2858"/>
                    <a:pt x="3073" y="3132"/>
                  </a:cubicBezTo>
                  <a:cubicBezTo>
                    <a:pt x="3335" y="3358"/>
                    <a:pt x="3668" y="3477"/>
                    <a:pt x="4001" y="3477"/>
                  </a:cubicBezTo>
                  <a:lnTo>
                    <a:pt x="4097" y="3477"/>
                  </a:lnTo>
                  <a:cubicBezTo>
                    <a:pt x="4239" y="3668"/>
                    <a:pt x="4430" y="3811"/>
                    <a:pt x="4656" y="3906"/>
                  </a:cubicBezTo>
                  <a:lnTo>
                    <a:pt x="4656" y="5228"/>
                  </a:lnTo>
                  <a:lnTo>
                    <a:pt x="4406" y="5228"/>
                  </a:lnTo>
                  <a:cubicBezTo>
                    <a:pt x="4168" y="5228"/>
                    <a:pt x="3977" y="5418"/>
                    <a:pt x="3977" y="5656"/>
                  </a:cubicBezTo>
                  <a:lnTo>
                    <a:pt x="3977" y="6287"/>
                  </a:lnTo>
                  <a:lnTo>
                    <a:pt x="3894" y="6287"/>
                  </a:lnTo>
                  <a:cubicBezTo>
                    <a:pt x="3692" y="6287"/>
                    <a:pt x="3513" y="6466"/>
                    <a:pt x="3513" y="6668"/>
                  </a:cubicBezTo>
                  <a:lnTo>
                    <a:pt x="3513" y="7835"/>
                  </a:lnTo>
                  <a:lnTo>
                    <a:pt x="715" y="7835"/>
                  </a:lnTo>
                  <a:cubicBezTo>
                    <a:pt x="501" y="7835"/>
                    <a:pt x="334" y="8014"/>
                    <a:pt x="334" y="8216"/>
                  </a:cubicBezTo>
                  <a:lnTo>
                    <a:pt x="334" y="13538"/>
                  </a:lnTo>
                  <a:lnTo>
                    <a:pt x="215" y="13538"/>
                  </a:lnTo>
                  <a:cubicBezTo>
                    <a:pt x="96" y="13538"/>
                    <a:pt x="1" y="13622"/>
                    <a:pt x="1" y="13741"/>
                  </a:cubicBezTo>
                  <a:cubicBezTo>
                    <a:pt x="1" y="13860"/>
                    <a:pt x="84" y="13943"/>
                    <a:pt x="215" y="13943"/>
                  </a:cubicBezTo>
                  <a:lnTo>
                    <a:pt x="10490" y="13943"/>
                  </a:lnTo>
                  <a:cubicBezTo>
                    <a:pt x="10609" y="13943"/>
                    <a:pt x="10704" y="13860"/>
                    <a:pt x="10704" y="13741"/>
                  </a:cubicBezTo>
                  <a:cubicBezTo>
                    <a:pt x="10704" y="13622"/>
                    <a:pt x="10657" y="13538"/>
                    <a:pt x="10538" y="13538"/>
                  </a:cubicBezTo>
                  <a:lnTo>
                    <a:pt x="10300" y="13538"/>
                  </a:lnTo>
                  <a:lnTo>
                    <a:pt x="10300" y="10335"/>
                  </a:lnTo>
                  <a:cubicBezTo>
                    <a:pt x="10300" y="10216"/>
                    <a:pt x="10216" y="10121"/>
                    <a:pt x="10097" y="10121"/>
                  </a:cubicBezTo>
                  <a:cubicBezTo>
                    <a:pt x="9978" y="10121"/>
                    <a:pt x="9883" y="10216"/>
                    <a:pt x="9883" y="10335"/>
                  </a:cubicBezTo>
                  <a:lnTo>
                    <a:pt x="9883" y="13538"/>
                  </a:lnTo>
                  <a:lnTo>
                    <a:pt x="7121" y="13538"/>
                  </a:lnTo>
                  <a:lnTo>
                    <a:pt x="7121" y="8252"/>
                  </a:lnTo>
                  <a:lnTo>
                    <a:pt x="9883" y="8252"/>
                  </a:lnTo>
                  <a:lnTo>
                    <a:pt x="9883" y="9466"/>
                  </a:lnTo>
                  <a:cubicBezTo>
                    <a:pt x="9883" y="9585"/>
                    <a:pt x="9978" y="9681"/>
                    <a:pt x="10097" y="9681"/>
                  </a:cubicBezTo>
                  <a:cubicBezTo>
                    <a:pt x="10216" y="9681"/>
                    <a:pt x="10300" y="9585"/>
                    <a:pt x="10300" y="9466"/>
                  </a:cubicBezTo>
                  <a:lnTo>
                    <a:pt x="10300" y="8216"/>
                  </a:lnTo>
                  <a:cubicBezTo>
                    <a:pt x="10300" y="8014"/>
                    <a:pt x="10121" y="7835"/>
                    <a:pt x="9919" y="7835"/>
                  </a:cubicBezTo>
                  <a:lnTo>
                    <a:pt x="7121" y="7835"/>
                  </a:lnTo>
                  <a:lnTo>
                    <a:pt x="7121" y="6668"/>
                  </a:lnTo>
                  <a:cubicBezTo>
                    <a:pt x="7121" y="6466"/>
                    <a:pt x="6942" y="6287"/>
                    <a:pt x="6728" y="6287"/>
                  </a:cubicBezTo>
                  <a:lnTo>
                    <a:pt x="6656" y="6287"/>
                  </a:lnTo>
                  <a:lnTo>
                    <a:pt x="6656" y="5656"/>
                  </a:lnTo>
                  <a:cubicBezTo>
                    <a:pt x="6656" y="5418"/>
                    <a:pt x="6466" y="5228"/>
                    <a:pt x="6228" y="5228"/>
                  </a:cubicBezTo>
                  <a:lnTo>
                    <a:pt x="6002" y="5228"/>
                  </a:lnTo>
                  <a:lnTo>
                    <a:pt x="6002" y="3906"/>
                  </a:lnTo>
                  <a:cubicBezTo>
                    <a:pt x="6228" y="3799"/>
                    <a:pt x="6418" y="3656"/>
                    <a:pt x="6561" y="3477"/>
                  </a:cubicBezTo>
                  <a:lnTo>
                    <a:pt x="6656" y="3477"/>
                  </a:lnTo>
                  <a:cubicBezTo>
                    <a:pt x="7002" y="3477"/>
                    <a:pt x="7323" y="3358"/>
                    <a:pt x="7597" y="3132"/>
                  </a:cubicBezTo>
                  <a:cubicBezTo>
                    <a:pt x="7907" y="2858"/>
                    <a:pt x="8085" y="2465"/>
                    <a:pt x="8085" y="2049"/>
                  </a:cubicBezTo>
                  <a:lnTo>
                    <a:pt x="8085" y="1013"/>
                  </a:lnTo>
                  <a:cubicBezTo>
                    <a:pt x="8085" y="799"/>
                    <a:pt x="7907" y="620"/>
                    <a:pt x="7680" y="620"/>
                  </a:cubicBezTo>
                  <a:lnTo>
                    <a:pt x="7121" y="620"/>
                  </a:lnTo>
                  <a:lnTo>
                    <a:pt x="7133" y="394"/>
                  </a:lnTo>
                  <a:cubicBezTo>
                    <a:pt x="7145" y="287"/>
                    <a:pt x="7097" y="203"/>
                    <a:pt x="7037" y="120"/>
                  </a:cubicBezTo>
                  <a:cubicBezTo>
                    <a:pt x="6978" y="48"/>
                    <a:pt x="6883" y="1"/>
                    <a:pt x="67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88"/>
            <p:cNvSpPr/>
            <p:nvPr/>
          </p:nvSpPr>
          <p:spPr>
            <a:xfrm>
              <a:off x="6068600" y="2734700"/>
              <a:ext cx="17000" cy="10125"/>
            </a:xfrm>
            <a:custGeom>
              <a:avLst/>
              <a:gdLst/>
              <a:ahLst/>
              <a:cxnLst/>
              <a:rect l="l" t="t" r="r" b="b"/>
              <a:pathLst>
                <a:path w="680" h="405" extrusionOk="0">
                  <a:moveTo>
                    <a:pt x="203" y="0"/>
                  </a:moveTo>
                  <a:cubicBezTo>
                    <a:pt x="84" y="0"/>
                    <a:pt x="1" y="84"/>
                    <a:pt x="1" y="203"/>
                  </a:cubicBezTo>
                  <a:cubicBezTo>
                    <a:pt x="1" y="322"/>
                    <a:pt x="84" y="405"/>
                    <a:pt x="203" y="405"/>
                  </a:cubicBezTo>
                  <a:lnTo>
                    <a:pt x="477" y="405"/>
                  </a:lnTo>
                  <a:cubicBezTo>
                    <a:pt x="596" y="405"/>
                    <a:pt x="679" y="322"/>
                    <a:pt x="679" y="203"/>
                  </a:cubicBezTo>
                  <a:cubicBezTo>
                    <a:pt x="679" y="84"/>
                    <a:pt x="596"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8"/>
            <p:cNvSpPr/>
            <p:nvPr/>
          </p:nvSpPr>
          <p:spPr>
            <a:xfrm>
              <a:off x="6064150" y="2701525"/>
              <a:ext cx="26800" cy="16225"/>
            </a:xfrm>
            <a:custGeom>
              <a:avLst/>
              <a:gdLst/>
              <a:ahLst/>
              <a:cxnLst/>
              <a:rect l="l" t="t" r="r" b="b"/>
              <a:pathLst>
                <a:path w="1072" h="649" extrusionOk="0">
                  <a:moveTo>
                    <a:pt x="232" y="1"/>
                  </a:moveTo>
                  <a:cubicBezTo>
                    <a:pt x="150" y="1"/>
                    <a:pt x="72" y="55"/>
                    <a:pt x="36" y="137"/>
                  </a:cubicBezTo>
                  <a:cubicBezTo>
                    <a:pt x="0" y="232"/>
                    <a:pt x="60" y="351"/>
                    <a:pt x="155" y="399"/>
                  </a:cubicBezTo>
                  <a:lnTo>
                    <a:pt x="750" y="637"/>
                  </a:lnTo>
                  <a:cubicBezTo>
                    <a:pt x="786" y="649"/>
                    <a:pt x="798" y="649"/>
                    <a:pt x="833" y="649"/>
                  </a:cubicBezTo>
                  <a:cubicBezTo>
                    <a:pt x="905" y="649"/>
                    <a:pt x="988" y="613"/>
                    <a:pt x="1024" y="518"/>
                  </a:cubicBezTo>
                  <a:cubicBezTo>
                    <a:pt x="1072" y="410"/>
                    <a:pt x="1012" y="291"/>
                    <a:pt x="905" y="256"/>
                  </a:cubicBezTo>
                  <a:lnTo>
                    <a:pt x="310" y="18"/>
                  </a:lnTo>
                  <a:cubicBezTo>
                    <a:pt x="284" y="6"/>
                    <a:pt x="258"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8"/>
            <p:cNvSpPr/>
            <p:nvPr/>
          </p:nvSpPr>
          <p:spPr>
            <a:xfrm>
              <a:off x="6064425" y="2761475"/>
              <a:ext cx="25925" cy="16400"/>
            </a:xfrm>
            <a:custGeom>
              <a:avLst/>
              <a:gdLst/>
              <a:ahLst/>
              <a:cxnLst/>
              <a:rect l="l" t="t" r="r" b="b"/>
              <a:pathLst>
                <a:path w="1037" h="656" extrusionOk="0">
                  <a:moveTo>
                    <a:pt x="811" y="1"/>
                  </a:moveTo>
                  <a:cubicBezTo>
                    <a:pt x="787" y="1"/>
                    <a:pt x="763" y="5"/>
                    <a:pt x="739" y="13"/>
                  </a:cubicBezTo>
                  <a:lnTo>
                    <a:pt x="144" y="251"/>
                  </a:lnTo>
                  <a:cubicBezTo>
                    <a:pt x="49" y="298"/>
                    <a:pt x="1" y="417"/>
                    <a:pt x="25" y="513"/>
                  </a:cubicBezTo>
                  <a:cubicBezTo>
                    <a:pt x="60" y="608"/>
                    <a:pt x="132" y="656"/>
                    <a:pt x="227" y="656"/>
                  </a:cubicBezTo>
                  <a:cubicBezTo>
                    <a:pt x="251" y="656"/>
                    <a:pt x="263" y="656"/>
                    <a:pt x="299" y="632"/>
                  </a:cubicBezTo>
                  <a:lnTo>
                    <a:pt x="894" y="394"/>
                  </a:lnTo>
                  <a:cubicBezTo>
                    <a:pt x="1001" y="358"/>
                    <a:pt x="1037" y="227"/>
                    <a:pt x="1013" y="132"/>
                  </a:cubicBezTo>
                  <a:cubicBezTo>
                    <a:pt x="976" y="48"/>
                    <a:pt x="895"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8"/>
            <p:cNvSpPr/>
            <p:nvPr/>
          </p:nvSpPr>
          <p:spPr>
            <a:xfrm>
              <a:off x="6254650" y="2734700"/>
              <a:ext cx="16975" cy="10125"/>
            </a:xfrm>
            <a:custGeom>
              <a:avLst/>
              <a:gdLst/>
              <a:ahLst/>
              <a:cxnLst/>
              <a:rect l="l" t="t" r="r" b="b"/>
              <a:pathLst>
                <a:path w="679" h="405" extrusionOk="0">
                  <a:moveTo>
                    <a:pt x="202" y="0"/>
                  </a:moveTo>
                  <a:cubicBezTo>
                    <a:pt x="83" y="0"/>
                    <a:pt x="0" y="84"/>
                    <a:pt x="0" y="203"/>
                  </a:cubicBezTo>
                  <a:cubicBezTo>
                    <a:pt x="0" y="322"/>
                    <a:pt x="83" y="405"/>
                    <a:pt x="202" y="405"/>
                  </a:cubicBezTo>
                  <a:lnTo>
                    <a:pt x="476" y="405"/>
                  </a:lnTo>
                  <a:cubicBezTo>
                    <a:pt x="595" y="405"/>
                    <a:pt x="679" y="322"/>
                    <a:pt x="679" y="203"/>
                  </a:cubicBezTo>
                  <a:cubicBezTo>
                    <a:pt x="679" y="84"/>
                    <a:pt x="595"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8"/>
            <p:cNvSpPr/>
            <p:nvPr/>
          </p:nvSpPr>
          <p:spPr>
            <a:xfrm>
              <a:off x="6250175" y="2701500"/>
              <a:ext cx="25925" cy="16250"/>
            </a:xfrm>
            <a:custGeom>
              <a:avLst/>
              <a:gdLst/>
              <a:ahLst/>
              <a:cxnLst/>
              <a:rect l="l" t="t" r="r" b="b"/>
              <a:pathLst>
                <a:path w="1037" h="650" extrusionOk="0">
                  <a:moveTo>
                    <a:pt x="794" y="1"/>
                  </a:moveTo>
                  <a:cubicBezTo>
                    <a:pt x="776" y="1"/>
                    <a:pt x="757" y="3"/>
                    <a:pt x="739" y="7"/>
                  </a:cubicBezTo>
                  <a:lnTo>
                    <a:pt x="143" y="245"/>
                  </a:lnTo>
                  <a:cubicBezTo>
                    <a:pt x="36" y="292"/>
                    <a:pt x="0" y="411"/>
                    <a:pt x="24" y="519"/>
                  </a:cubicBezTo>
                  <a:cubicBezTo>
                    <a:pt x="60" y="614"/>
                    <a:pt x="131" y="650"/>
                    <a:pt x="215" y="650"/>
                  </a:cubicBezTo>
                  <a:cubicBezTo>
                    <a:pt x="250" y="650"/>
                    <a:pt x="262" y="650"/>
                    <a:pt x="298" y="638"/>
                  </a:cubicBezTo>
                  <a:lnTo>
                    <a:pt x="893" y="400"/>
                  </a:lnTo>
                  <a:cubicBezTo>
                    <a:pt x="989" y="352"/>
                    <a:pt x="1036" y="233"/>
                    <a:pt x="1012" y="126"/>
                  </a:cubicBezTo>
                  <a:cubicBezTo>
                    <a:pt x="973" y="47"/>
                    <a:pt x="885"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88"/>
            <p:cNvSpPr/>
            <p:nvPr/>
          </p:nvSpPr>
          <p:spPr>
            <a:xfrm>
              <a:off x="6249575" y="2761375"/>
              <a:ext cx="26825" cy="16500"/>
            </a:xfrm>
            <a:custGeom>
              <a:avLst/>
              <a:gdLst/>
              <a:ahLst/>
              <a:cxnLst/>
              <a:rect l="l" t="t" r="r" b="b"/>
              <a:pathLst>
                <a:path w="1073" h="660" extrusionOk="0">
                  <a:moveTo>
                    <a:pt x="245" y="0"/>
                  </a:moveTo>
                  <a:cubicBezTo>
                    <a:pt x="162" y="0"/>
                    <a:pt x="85" y="54"/>
                    <a:pt x="48" y="136"/>
                  </a:cubicBezTo>
                  <a:cubicBezTo>
                    <a:pt x="1" y="255"/>
                    <a:pt x="60" y="374"/>
                    <a:pt x="167" y="398"/>
                  </a:cubicBezTo>
                  <a:lnTo>
                    <a:pt x="763" y="636"/>
                  </a:lnTo>
                  <a:cubicBezTo>
                    <a:pt x="798" y="660"/>
                    <a:pt x="810" y="660"/>
                    <a:pt x="834" y="660"/>
                  </a:cubicBezTo>
                  <a:cubicBezTo>
                    <a:pt x="917" y="660"/>
                    <a:pt x="1001" y="612"/>
                    <a:pt x="1036" y="517"/>
                  </a:cubicBezTo>
                  <a:cubicBezTo>
                    <a:pt x="1072" y="421"/>
                    <a:pt x="1013" y="302"/>
                    <a:pt x="917" y="255"/>
                  </a:cubicBezTo>
                  <a:lnTo>
                    <a:pt x="322" y="17"/>
                  </a:lnTo>
                  <a:cubicBezTo>
                    <a:pt x="297" y="5"/>
                    <a:pt x="270" y="0"/>
                    <a:pt x="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88"/>
            <p:cNvSpPr/>
            <p:nvPr/>
          </p:nvSpPr>
          <p:spPr>
            <a:xfrm>
              <a:off x="6157300" y="2706425"/>
              <a:ext cx="19375" cy="53000"/>
            </a:xfrm>
            <a:custGeom>
              <a:avLst/>
              <a:gdLst/>
              <a:ahLst/>
              <a:cxnLst/>
              <a:rect l="l" t="t" r="r" b="b"/>
              <a:pathLst>
                <a:path w="775" h="2120" extrusionOk="0">
                  <a:moveTo>
                    <a:pt x="215" y="0"/>
                  </a:moveTo>
                  <a:cubicBezTo>
                    <a:pt x="96" y="0"/>
                    <a:pt x="1" y="83"/>
                    <a:pt x="1" y="203"/>
                  </a:cubicBezTo>
                  <a:cubicBezTo>
                    <a:pt x="1" y="322"/>
                    <a:pt x="96" y="417"/>
                    <a:pt x="215" y="417"/>
                  </a:cubicBezTo>
                  <a:lnTo>
                    <a:pt x="370" y="417"/>
                  </a:lnTo>
                  <a:lnTo>
                    <a:pt x="370" y="1917"/>
                  </a:lnTo>
                  <a:cubicBezTo>
                    <a:pt x="370" y="2036"/>
                    <a:pt x="465" y="2119"/>
                    <a:pt x="584" y="2119"/>
                  </a:cubicBezTo>
                  <a:cubicBezTo>
                    <a:pt x="703" y="2119"/>
                    <a:pt x="775" y="2024"/>
                    <a:pt x="775" y="1905"/>
                  </a:cubicBezTo>
                  <a:lnTo>
                    <a:pt x="775" y="203"/>
                  </a:lnTo>
                  <a:cubicBezTo>
                    <a:pt x="775" y="83"/>
                    <a:pt x="69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 name="Google Shape;1607;p88"/>
          <p:cNvGrpSpPr/>
          <p:nvPr/>
        </p:nvGrpSpPr>
        <p:grpSpPr>
          <a:xfrm>
            <a:off x="6193878" y="2573106"/>
            <a:ext cx="374474" cy="350813"/>
            <a:chOff x="5323275" y="2685575"/>
            <a:chExt cx="348575" cy="326550"/>
          </a:xfrm>
        </p:grpSpPr>
        <p:sp>
          <p:nvSpPr>
            <p:cNvPr id="1608" name="Google Shape;1608;p88"/>
            <p:cNvSpPr/>
            <p:nvPr/>
          </p:nvSpPr>
          <p:spPr>
            <a:xfrm>
              <a:off x="5323275" y="2747500"/>
              <a:ext cx="348575" cy="264625"/>
            </a:xfrm>
            <a:custGeom>
              <a:avLst/>
              <a:gdLst/>
              <a:ahLst/>
              <a:cxnLst/>
              <a:rect l="l" t="t" r="r" b="b"/>
              <a:pathLst>
                <a:path w="13943" h="10585" extrusionOk="0">
                  <a:moveTo>
                    <a:pt x="13574" y="8954"/>
                  </a:moveTo>
                  <a:lnTo>
                    <a:pt x="13538" y="9168"/>
                  </a:lnTo>
                  <a:cubicBezTo>
                    <a:pt x="13538" y="9728"/>
                    <a:pt x="13097" y="10156"/>
                    <a:pt x="12561" y="10156"/>
                  </a:cubicBezTo>
                  <a:lnTo>
                    <a:pt x="1417" y="10156"/>
                  </a:lnTo>
                  <a:cubicBezTo>
                    <a:pt x="858" y="10156"/>
                    <a:pt x="429" y="9704"/>
                    <a:pt x="429" y="9168"/>
                  </a:cubicBezTo>
                  <a:lnTo>
                    <a:pt x="429" y="8954"/>
                  </a:lnTo>
                  <a:lnTo>
                    <a:pt x="5537" y="8954"/>
                  </a:lnTo>
                  <a:lnTo>
                    <a:pt x="5596" y="9037"/>
                  </a:lnTo>
                  <a:cubicBezTo>
                    <a:pt x="5727" y="9227"/>
                    <a:pt x="5954" y="9347"/>
                    <a:pt x="6192" y="9347"/>
                  </a:cubicBezTo>
                  <a:lnTo>
                    <a:pt x="7787" y="9347"/>
                  </a:lnTo>
                  <a:cubicBezTo>
                    <a:pt x="8025" y="9347"/>
                    <a:pt x="8240" y="9227"/>
                    <a:pt x="8382" y="9037"/>
                  </a:cubicBezTo>
                  <a:lnTo>
                    <a:pt x="8442" y="8954"/>
                  </a:lnTo>
                  <a:close/>
                  <a:moveTo>
                    <a:pt x="1893" y="0"/>
                  </a:moveTo>
                  <a:cubicBezTo>
                    <a:pt x="1155" y="0"/>
                    <a:pt x="548" y="595"/>
                    <a:pt x="548" y="1346"/>
                  </a:cubicBezTo>
                  <a:lnTo>
                    <a:pt x="548" y="8549"/>
                  </a:lnTo>
                  <a:lnTo>
                    <a:pt x="203" y="8549"/>
                  </a:lnTo>
                  <a:cubicBezTo>
                    <a:pt x="84" y="8549"/>
                    <a:pt x="0" y="8632"/>
                    <a:pt x="0" y="8751"/>
                  </a:cubicBezTo>
                  <a:lnTo>
                    <a:pt x="0" y="9180"/>
                  </a:lnTo>
                  <a:cubicBezTo>
                    <a:pt x="0" y="9954"/>
                    <a:pt x="620" y="10585"/>
                    <a:pt x="1393" y="10585"/>
                  </a:cubicBezTo>
                  <a:lnTo>
                    <a:pt x="12550" y="10585"/>
                  </a:lnTo>
                  <a:cubicBezTo>
                    <a:pt x="13323" y="10585"/>
                    <a:pt x="13943" y="9954"/>
                    <a:pt x="13943" y="9180"/>
                  </a:cubicBezTo>
                  <a:lnTo>
                    <a:pt x="13943" y="8751"/>
                  </a:lnTo>
                  <a:cubicBezTo>
                    <a:pt x="13943" y="8632"/>
                    <a:pt x="13859" y="8549"/>
                    <a:pt x="13740" y="8549"/>
                  </a:cubicBezTo>
                  <a:lnTo>
                    <a:pt x="13395" y="8549"/>
                  </a:lnTo>
                  <a:lnTo>
                    <a:pt x="13395" y="1346"/>
                  </a:lnTo>
                  <a:cubicBezTo>
                    <a:pt x="13395" y="619"/>
                    <a:pt x="12800" y="0"/>
                    <a:pt x="12050" y="0"/>
                  </a:cubicBezTo>
                  <a:lnTo>
                    <a:pt x="11514" y="0"/>
                  </a:lnTo>
                  <a:cubicBezTo>
                    <a:pt x="11395" y="0"/>
                    <a:pt x="11311" y="95"/>
                    <a:pt x="11311" y="214"/>
                  </a:cubicBezTo>
                  <a:cubicBezTo>
                    <a:pt x="11311" y="334"/>
                    <a:pt x="11395" y="417"/>
                    <a:pt x="11514" y="417"/>
                  </a:cubicBezTo>
                  <a:lnTo>
                    <a:pt x="12050" y="417"/>
                  </a:lnTo>
                  <a:cubicBezTo>
                    <a:pt x="12561" y="417"/>
                    <a:pt x="12978" y="834"/>
                    <a:pt x="12978" y="1346"/>
                  </a:cubicBezTo>
                  <a:lnTo>
                    <a:pt x="12978" y="8549"/>
                  </a:lnTo>
                  <a:lnTo>
                    <a:pt x="8406" y="8549"/>
                  </a:lnTo>
                  <a:cubicBezTo>
                    <a:pt x="8275" y="8549"/>
                    <a:pt x="8144" y="8620"/>
                    <a:pt x="8061" y="8727"/>
                  </a:cubicBezTo>
                  <a:lnTo>
                    <a:pt x="8001" y="8811"/>
                  </a:lnTo>
                  <a:cubicBezTo>
                    <a:pt x="7942" y="8906"/>
                    <a:pt x="7859" y="8954"/>
                    <a:pt x="7751" y="8954"/>
                  </a:cubicBezTo>
                  <a:lnTo>
                    <a:pt x="6156" y="8954"/>
                  </a:lnTo>
                  <a:cubicBezTo>
                    <a:pt x="6061" y="8954"/>
                    <a:pt x="5965" y="8906"/>
                    <a:pt x="5906" y="8811"/>
                  </a:cubicBezTo>
                  <a:lnTo>
                    <a:pt x="5846" y="8727"/>
                  </a:lnTo>
                  <a:cubicBezTo>
                    <a:pt x="5775" y="8608"/>
                    <a:pt x="5632" y="8549"/>
                    <a:pt x="5501" y="8549"/>
                  </a:cubicBezTo>
                  <a:lnTo>
                    <a:pt x="965" y="8549"/>
                  </a:lnTo>
                  <a:lnTo>
                    <a:pt x="965" y="1346"/>
                  </a:lnTo>
                  <a:cubicBezTo>
                    <a:pt x="965" y="834"/>
                    <a:pt x="1382" y="417"/>
                    <a:pt x="1893" y="417"/>
                  </a:cubicBezTo>
                  <a:lnTo>
                    <a:pt x="5203" y="417"/>
                  </a:lnTo>
                  <a:cubicBezTo>
                    <a:pt x="5322" y="417"/>
                    <a:pt x="5418" y="334"/>
                    <a:pt x="5418" y="214"/>
                  </a:cubicBezTo>
                  <a:cubicBezTo>
                    <a:pt x="5418" y="95"/>
                    <a:pt x="5322" y="0"/>
                    <a:pt x="5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88"/>
            <p:cNvSpPr/>
            <p:nvPr/>
          </p:nvSpPr>
          <p:spPr>
            <a:xfrm>
              <a:off x="5514375" y="2747200"/>
              <a:ext cx="29775" cy="10425"/>
            </a:xfrm>
            <a:custGeom>
              <a:avLst/>
              <a:gdLst/>
              <a:ahLst/>
              <a:cxnLst/>
              <a:rect l="l" t="t" r="r" b="b"/>
              <a:pathLst>
                <a:path w="1191" h="417" extrusionOk="0">
                  <a:moveTo>
                    <a:pt x="215" y="0"/>
                  </a:moveTo>
                  <a:cubicBezTo>
                    <a:pt x="95" y="12"/>
                    <a:pt x="0" y="107"/>
                    <a:pt x="0" y="215"/>
                  </a:cubicBezTo>
                  <a:cubicBezTo>
                    <a:pt x="0" y="334"/>
                    <a:pt x="95" y="417"/>
                    <a:pt x="215" y="417"/>
                  </a:cubicBezTo>
                  <a:lnTo>
                    <a:pt x="988" y="417"/>
                  </a:lnTo>
                  <a:cubicBezTo>
                    <a:pt x="1107" y="417"/>
                    <a:pt x="1191" y="334"/>
                    <a:pt x="1191" y="215"/>
                  </a:cubicBezTo>
                  <a:cubicBezTo>
                    <a:pt x="1191" y="95"/>
                    <a:pt x="1107" y="0"/>
                    <a:pt x="9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8"/>
            <p:cNvSpPr/>
            <p:nvPr/>
          </p:nvSpPr>
          <p:spPr>
            <a:xfrm>
              <a:off x="5514375" y="2769225"/>
              <a:ext cx="29775" cy="10450"/>
            </a:xfrm>
            <a:custGeom>
              <a:avLst/>
              <a:gdLst/>
              <a:ahLst/>
              <a:cxnLst/>
              <a:rect l="l" t="t" r="r" b="b"/>
              <a:pathLst>
                <a:path w="1191" h="418" extrusionOk="0">
                  <a:moveTo>
                    <a:pt x="215" y="0"/>
                  </a:moveTo>
                  <a:cubicBezTo>
                    <a:pt x="95" y="0"/>
                    <a:pt x="0" y="84"/>
                    <a:pt x="0" y="203"/>
                  </a:cubicBezTo>
                  <a:cubicBezTo>
                    <a:pt x="0" y="322"/>
                    <a:pt x="95" y="417"/>
                    <a:pt x="215" y="417"/>
                  </a:cubicBezTo>
                  <a:lnTo>
                    <a:pt x="988" y="417"/>
                  </a:lnTo>
                  <a:cubicBezTo>
                    <a:pt x="1107" y="417"/>
                    <a:pt x="1191" y="322"/>
                    <a:pt x="1191" y="203"/>
                  </a:cubicBezTo>
                  <a:cubicBezTo>
                    <a:pt x="1191" y="84"/>
                    <a:pt x="1107" y="0"/>
                    <a:pt x="9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88"/>
            <p:cNvSpPr/>
            <p:nvPr/>
          </p:nvSpPr>
          <p:spPr>
            <a:xfrm>
              <a:off x="5360175" y="2737675"/>
              <a:ext cx="277750" cy="211350"/>
            </a:xfrm>
            <a:custGeom>
              <a:avLst/>
              <a:gdLst/>
              <a:ahLst/>
              <a:cxnLst/>
              <a:rect l="l" t="t" r="r" b="b"/>
              <a:pathLst>
                <a:path w="11110" h="8454" extrusionOk="0">
                  <a:moveTo>
                    <a:pt x="4656" y="4060"/>
                  </a:moveTo>
                  <a:cubicBezTo>
                    <a:pt x="4680" y="4060"/>
                    <a:pt x="4692" y="4072"/>
                    <a:pt x="4692" y="4096"/>
                  </a:cubicBezTo>
                  <a:lnTo>
                    <a:pt x="4692" y="8061"/>
                  </a:lnTo>
                  <a:lnTo>
                    <a:pt x="3823" y="8061"/>
                  </a:lnTo>
                  <a:lnTo>
                    <a:pt x="3823" y="4096"/>
                  </a:lnTo>
                  <a:cubicBezTo>
                    <a:pt x="3823" y="4072"/>
                    <a:pt x="3835" y="4060"/>
                    <a:pt x="3870" y="4060"/>
                  </a:cubicBezTo>
                  <a:close/>
                  <a:moveTo>
                    <a:pt x="6823" y="2917"/>
                  </a:moveTo>
                  <a:cubicBezTo>
                    <a:pt x="6859" y="2917"/>
                    <a:pt x="6871" y="2929"/>
                    <a:pt x="6871" y="2953"/>
                  </a:cubicBezTo>
                  <a:lnTo>
                    <a:pt x="6871" y="8061"/>
                  </a:lnTo>
                  <a:lnTo>
                    <a:pt x="5990" y="8061"/>
                  </a:lnTo>
                  <a:lnTo>
                    <a:pt x="5990" y="2953"/>
                  </a:lnTo>
                  <a:cubicBezTo>
                    <a:pt x="5990" y="2929"/>
                    <a:pt x="6013" y="2917"/>
                    <a:pt x="6037" y="2917"/>
                  </a:cubicBezTo>
                  <a:close/>
                  <a:moveTo>
                    <a:pt x="8288" y="0"/>
                  </a:moveTo>
                  <a:cubicBezTo>
                    <a:pt x="8037" y="0"/>
                    <a:pt x="7835" y="203"/>
                    <a:pt x="7835" y="441"/>
                  </a:cubicBezTo>
                  <a:lnTo>
                    <a:pt x="7835" y="3786"/>
                  </a:lnTo>
                  <a:cubicBezTo>
                    <a:pt x="7835" y="3905"/>
                    <a:pt x="7930" y="4001"/>
                    <a:pt x="8049" y="4001"/>
                  </a:cubicBezTo>
                  <a:cubicBezTo>
                    <a:pt x="8168" y="4001"/>
                    <a:pt x="8252" y="3905"/>
                    <a:pt x="8252" y="3786"/>
                  </a:cubicBezTo>
                  <a:lnTo>
                    <a:pt x="8252" y="441"/>
                  </a:lnTo>
                  <a:cubicBezTo>
                    <a:pt x="8252" y="417"/>
                    <a:pt x="8276" y="393"/>
                    <a:pt x="8299" y="393"/>
                  </a:cubicBezTo>
                  <a:lnTo>
                    <a:pt x="9085" y="393"/>
                  </a:lnTo>
                  <a:cubicBezTo>
                    <a:pt x="9121" y="393"/>
                    <a:pt x="9133" y="417"/>
                    <a:pt x="9133" y="441"/>
                  </a:cubicBezTo>
                  <a:lnTo>
                    <a:pt x="9133" y="8061"/>
                  </a:lnTo>
                  <a:lnTo>
                    <a:pt x="8276" y="8061"/>
                  </a:lnTo>
                  <a:lnTo>
                    <a:pt x="8276" y="4667"/>
                  </a:lnTo>
                  <a:cubicBezTo>
                    <a:pt x="8168" y="4560"/>
                    <a:pt x="8073" y="4465"/>
                    <a:pt x="7954" y="4465"/>
                  </a:cubicBezTo>
                  <a:cubicBezTo>
                    <a:pt x="7835" y="4465"/>
                    <a:pt x="7752" y="4548"/>
                    <a:pt x="7752" y="4667"/>
                  </a:cubicBezTo>
                  <a:lnTo>
                    <a:pt x="7752" y="8061"/>
                  </a:lnTo>
                  <a:lnTo>
                    <a:pt x="7275" y="8061"/>
                  </a:lnTo>
                  <a:lnTo>
                    <a:pt x="7275" y="2953"/>
                  </a:lnTo>
                  <a:cubicBezTo>
                    <a:pt x="7275" y="2703"/>
                    <a:pt x="7061" y="2512"/>
                    <a:pt x="6823" y="2512"/>
                  </a:cubicBezTo>
                  <a:lnTo>
                    <a:pt x="6037" y="2512"/>
                  </a:lnTo>
                  <a:cubicBezTo>
                    <a:pt x="5787" y="2512"/>
                    <a:pt x="5585" y="2715"/>
                    <a:pt x="5585" y="2953"/>
                  </a:cubicBezTo>
                  <a:lnTo>
                    <a:pt x="5585" y="8061"/>
                  </a:lnTo>
                  <a:lnTo>
                    <a:pt x="5109" y="8061"/>
                  </a:lnTo>
                  <a:lnTo>
                    <a:pt x="5109" y="4096"/>
                  </a:lnTo>
                  <a:cubicBezTo>
                    <a:pt x="5109" y="3846"/>
                    <a:pt x="4906" y="3655"/>
                    <a:pt x="4668" y="3655"/>
                  </a:cubicBezTo>
                  <a:lnTo>
                    <a:pt x="3882" y="3655"/>
                  </a:lnTo>
                  <a:cubicBezTo>
                    <a:pt x="3620" y="3655"/>
                    <a:pt x="3430" y="3858"/>
                    <a:pt x="3430" y="4096"/>
                  </a:cubicBezTo>
                  <a:lnTo>
                    <a:pt x="3430" y="8061"/>
                  </a:lnTo>
                  <a:lnTo>
                    <a:pt x="2954" y="8061"/>
                  </a:lnTo>
                  <a:lnTo>
                    <a:pt x="2954" y="4977"/>
                  </a:lnTo>
                  <a:cubicBezTo>
                    <a:pt x="2954" y="4727"/>
                    <a:pt x="2751" y="4537"/>
                    <a:pt x="2513" y="4537"/>
                  </a:cubicBezTo>
                  <a:lnTo>
                    <a:pt x="1715" y="4537"/>
                  </a:lnTo>
                  <a:cubicBezTo>
                    <a:pt x="1465" y="4537"/>
                    <a:pt x="1275" y="4739"/>
                    <a:pt x="1275" y="4977"/>
                  </a:cubicBezTo>
                  <a:lnTo>
                    <a:pt x="1275" y="6084"/>
                  </a:lnTo>
                  <a:cubicBezTo>
                    <a:pt x="1275" y="6203"/>
                    <a:pt x="1358" y="6287"/>
                    <a:pt x="1489" y="6287"/>
                  </a:cubicBezTo>
                  <a:cubicBezTo>
                    <a:pt x="1608" y="6287"/>
                    <a:pt x="1691" y="6203"/>
                    <a:pt x="1691" y="6084"/>
                  </a:cubicBezTo>
                  <a:lnTo>
                    <a:pt x="1691" y="4977"/>
                  </a:lnTo>
                  <a:cubicBezTo>
                    <a:pt x="1691" y="4953"/>
                    <a:pt x="1703" y="4941"/>
                    <a:pt x="1739" y="4941"/>
                  </a:cubicBezTo>
                  <a:lnTo>
                    <a:pt x="2525" y="4941"/>
                  </a:lnTo>
                  <a:cubicBezTo>
                    <a:pt x="2561" y="4941"/>
                    <a:pt x="2573" y="4953"/>
                    <a:pt x="2573" y="4977"/>
                  </a:cubicBezTo>
                  <a:lnTo>
                    <a:pt x="2573" y="8061"/>
                  </a:lnTo>
                  <a:lnTo>
                    <a:pt x="1703" y="8061"/>
                  </a:lnTo>
                  <a:lnTo>
                    <a:pt x="1703" y="6942"/>
                  </a:lnTo>
                  <a:cubicBezTo>
                    <a:pt x="1703" y="6823"/>
                    <a:pt x="1620" y="6739"/>
                    <a:pt x="1501" y="6739"/>
                  </a:cubicBezTo>
                  <a:cubicBezTo>
                    <a:pt x="1382" y="6739"/>
                    <a:pt x="1287" y="6823"/>
                    <a:pt x="1287" y="6942"/>
                  </a:cubicBezTo>
                  <a:lnTo>
                    <a:pt x="1287" y="8061"/>
                  </a:lnTo>
                  <a:lnTo>
                    <a:pt x="394" y="8061"/>
                  </a:lnTo>
                  <a:lnTo>
                    <a:pt x="394" y="1715"/>
                  </a:lnTo>
                  <a:cubicBezTo>
                    <a:pt x="394" y="1691"/>
                    <a:pt x="429" y="1667"/>
                    <a:pt x="453" y="1667"/>
                  </a:cubicBezTo>
                  <a:lnTo>
                    <a:pt x="3775" y="1667"/>
                  </a:lnTo>
                  <a:cubicBezTo>
                    <a:pt x="3894" y="1667"/>
                    <a:pt x="3989" y="1572"/>
                    <a:pt x="3989" y="1453"/>
                  </a:cubicBezTo>
                  <a:cubicBezTo>
                    <a:pt x="3989" y="1334"/>
                    <a:pt x="3894" y="1250"/>
                    <a:pt x="3775" y="1250"/>
                  </a:cubicBezTo>
                  <a:lnTo>
                    <a:pt x="453" y="1250"/>
                  </a:lnTo>
                  <a:cubicBezTo>
                    <a:pt x="203" y="1250"/>
                    <a:pt x="1" y="1453"/>
                    <a:pt x="1" y="1703"/>
                  </a:cubicBezTo>
                  <a:lnTo>
                    <a:pt x="1" y="8239"/>
                  </a:lnTo>
                  <a:cubicBezTo>
                    <a:pt x="1" y="8358"/>
                    <a:pt x="84" y="8454"/>
                    <a:pt x="203" y="8454"/>
                  </a:cubicBezTo>
                  <a:lnTo>
                    <a:pt x="10907" y="8454"/>
                  </a:lnTo>
                  <a:cubicBezTo>
                    <a:pt x="11026" y="8454"/>
                    <a:pt x="11109" y="8358"/>
                    <a:pt x="11109" y="8239"/>
                  </a:cubicBezTo>
                  <a:lnTo>
                    <a:pt x="11109" y="1703"/>
                  </a:lnTo>
                  <a:cubicBezTo>
                    <a:pt x="11109" y="1453"/>
                    <a:pt x="10907" y="1250"/>
                    <a:pt x="10657" y="1250"/>
                  </a:cubicBezTo>
                  <a:lnTo>
                    <a:pt x="10121" y="1250"/>
                  </a:lnTo>
                  <a:cubicBezTo>
                    <a:pt x="10002" y="1250"/>
                    <a:pt x="9907" y="1334"/>
                    <a:pt x="9907" y="1453"/>
                  </a:cubicBezTo>
                  <a:cubicBezTo>
                    <a:pt x="9907" y="1572"/>
                    <a:pt x="10002" y="1667"/>
                    <a:pt x="10121" y="1667"/>
                  </a:cubicBezTo>
                  <a:lnTo>
                    <a:pt x="10657" y="1667"/>
                  </a:lnTo>
                  <a:cubicBezTo>
                    <a:pt x="10681" y="1667"/>
                    <a:pt x="10716" y="1691"/>
                    <a:pt x="10716" y="1715"/>
                  </a:cubicBezTo>
                  <a:lnTo>
                    <a:pt x="10716" y="8061"/>
                  </a:lnTo>
                  <a:lnTo>
                    <a:pt x="9526" y="8061"/>
                  </a:lnTo>
                  <a:lnTo>
                    <a:pt x="9526" y="441"/>
                  </a:lnTo>
                  <a:cubicBezTo>
                    <a:pt x="9526" y="191"/>
                    <a:pt x="9311" y="0"/>
                    <a:pt x="90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8"/>
            <p:cNvSpPr/>
            <p:nvPr/>
          </p:nvSpPr>
          <p:spPr>
            <a:xfrm>
              <a:off x="5451850" y="2685575"/>
              <a:ext cx="68500" cy="109875"/>
            </a:xfrm>
            <a:custGeom>
              <a:avLst/>
              <a:gdLst/>
              <a:ahLst/>
              <a:cxnLst/>
              <a:rect l="l" t="t" r="r" b="b"/>
              <a:pathLst>
                <a:path w="2740" h="4395" extrusionOk="0">
                  <a:moveTo>
                    <a:pt x="1370" y="1"/>
                  </a:moveTo>
                  <a:cubicBezTo>
                    <a:pt x="1299" y="1"/>
                    <a:pt x="1215" y="24"/>
                    <a:pt x="1168" y="96"/>
                  </a:cubicBezTo>
                  <a:lnTo>
                    <a:pt x="96" y="1322"/>
                  </a:lnTo>
                  <a:cubicBezTo>
                    <a:pt x="13" y="1406"/>
                    <a:pt x="1" y="1525"/>
                    <a:pt x="49" y="1620"/>
                  </a:cubicBezTo>
                  <a:cubicBezTo>
                    <a:pt x="108" y="1703"/>
                    <a:pt x="215" y="1763"/>
                    <a:pt x="322" y="1763"/>
                  </a:cubicBezTo>
                  <a:lnTo>
                    <a:pt x="680" y="1763"/>
                  </a:lnTo>
                  <a:lnTo>
                    <a:pt x="680" y="2227"/>
                  </a:lnTo>
                  <a:cubicBezTo>
                    <a:pt x="680" y="2346"/>
                    <a:pt x="763" y="2441"/>
                    <a:pt x="882" y="2441"/>
                  </a:cubicBezTo>
                  <a:cubicBezTo>
                    <a:pt x="1001" y="2441"/>
                    <a:pt x="1096" y="2346"/>
                    <a:pt x="1096" y="2227"/>
                  </a:cubicBezTo>
                  <a:lnTo>
                    <a:pt x="1096" y="1632"/>
                  </a:lnTo>
                  <a:cubicBezTo>
                    <a:pt x="1096" y="1465"/>
                    <a:pt x="953" y="1346"/>
                    <a:pt x="811" y="1346"/>
                  </a:cubicBezTo>
                  <a:lnTo>
                    <a:pt x="596" y="1346"/>
                  </a:lnTo>
                  <a:lnTo>
                    <a:pt x="1394" y="441"/>
                  </a:lnTo>
                  <a:lnTo>
                    <a:pt x="2180" y="1346"/>
                  </a:lnTo>
                  <a:lnTo>
                    <a:pt x="1965" y="1346"/>
                  </a:lnTo>
                  <a:cubicBezTo>
                    <a:pt x="1811" y="1346"/>
                    <a:pt x="1692" y="1489"/>
                    <a:pt x="1692" y="1632"/>
                  </a:cubicBezTo>
                  <a:lnTo>
                    <a:pt x="1692" y="3989"/>
                  </a:lnTo>
                  <a:lnTo>
                    <a:pt x="1096" y="3989"/>
                  </a:lnTo>
                  <a:lnTo>
                    <a:pt x="1096" y="3120"/>
                  </a:lnTo>
                  <a:cubicBezTo>
                    <a:pt x="1096" y="3001"/>
                    <a:pt x="1001" y="2918"/>
                    <a:pt x="882" y="2918"/>
                  </a:cubicBezTo>
                  <a:cubicBezTo>
                    <a:pt x="763" y="2918"/>
                    <a:pt x="668" y="3001"/>
                    <a:pt x="668" y="3120"/>
                  </a:cubicBezTo>
                  <a:lnTo>
                    <a:pt x="668" y="4061"/>
                  </a:lnTo>
                  <a:cubicBezTo>
                    <a:pt x="668" y="4251"/>
                    <a:pt x="822" y="4394"/>
                    <a:pt x="1013" y="4394"/>
                  </a:cubicBezTo>
                  <a:lnTo>
                    <a:pt x="1739" y="4394"/>
                  </a:lnTo>
                  <a:cubicBezTo>
                    <a:pt x="1942" y="4394"/>
                    <a:pt x="2084" y="4251"/>
                    <a:pt x="2084" y="4061"/>
                  </a:cubicBezTo>
                  <a:lnTo>
                    <a:pt x="2084" y="1787"/>
                  </a:lnTo>
                  <a:lnTo>
                    <a:pt x="2442" y="1787"/>
                  </a:lnTo>
                  <a:cubicBezTo>
                    <a:pt x="2549" y="1787"/>
                    <a:pt x="2656" y="1727"/>
                    <a:pt x="2704" y="1620"/>
                  </a:cubicBezTo>
                  <a:cubicBezTo>
                    <a:pt x="2739" y="1513"/>
                    <a:pt x="2727" y="1394"/>
                    <a:pt x="2656" y="1322"/>
                  </a:cubicBezTo>
                  <a:lnTo>
                    <a:pt x="1584" y="96"/>
                  </a:lnTo>
                  <a:cubicBezTo>
                    <a:pt x="1525" y="36"/>
                    <a:pt x="1442"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88"/>
          <p:cNvGrpSpPr/>
          <p:nvPr/>
        </p:nvGrpSpPr>
        <p:grpSpPr>
          <a:xfrm>
            <a:off x="5470230" y="2572139"/>
            <a:ext cx="374796" cy="351780"/>
            <a:chOff x="4649675" y="2684675"/>
            <a:chExt cx="348875" cy="327450"/>
          </a:xfrm>
        </p:grpSpPr>
        <p:sp>
          <p:nvSpPr>
            <p:cNvPr id="1614" name="Google Shape;1614;p88"/>
            <p:cNvSpPr/>
            <p:nvPr/>
          </p:nvSpPr>
          <p:spPr>
            <a:xfrm>
              <a:off x="4649675" y="2747500"/>
              <a:ext cx="348875" cy="264625"/>
            </a:xfrm>
            <a:custGeom>
              <a:avLst/>
              <a:gdLst/>
              <a:ahLst/>
              <a:cxnLst/>
              <a:rect l="l" t="t" r="r" b="b"/>
              <a:pathLst>
                <a:path w="13955" h="10585" extrusionOk="0">
                  <a:moveTo>
                    <a:pt x="13562" y="8954"/>
                  </a:moveTo>
                  <a:lnTo>
                    <a:pt x="13526" y="9168"/>
                  </a:lnTo>
                  <a:cubicBezTo>
                    <a:pt x="13526" y="9728"/>
                    <a:pt x="13086" y="10156"/>
                    <a:pt x="12550" y="10156"/>
                  </a:cubicBezTo>
                  <a:lnTo>
                    <a:pt x="1405" y="10156"/>
                  </a:lnTo>
                  <a:cubicBezTo>
                    <a:pt x="846" y="10156"/>
                    <a:pt x="417" y="9704"/>
                    <a:pt x="417" y="9168"/>
                  </a:cubicBezTo>
                  <a:lnTo>
                    <a:pt x="417" y="8954"/>
                  </a:lnTo>
                  <a:lnTo>
                    <a:pt x="5525" y="8954"/>
                  </a:lnTo>
                  <a:lnTo>
                    <a:pt x="5585" y="9037"/>
                  </a:lnTo>
                  <a:cubicBezTo>
                    <a:pt x="5716" y="9227"/>
                    <a:pt x="5942" y="9347"/>
                    <a:pt x="6180" y="9347"/>
                  </a:cubicBezTo>
                  <a:lnTo>
                    <a:pt x="7775" y="9347"/>
                  </a:lnTo>
                  <a:cubicBezTo>
                    <a:pt x="8013" y="9347"/>
                    <a:pt x="8240" y="9227"/>
                    <a:pt x="8371" y="9037"/>
                  </a:cubicBezTo>
                  <a:lnTo>
                    <a:pt x="8430" y="8954"/>
                  </a:lnTo>
                  <a:close/>
                  <a:moveTo>
                    <a:pt x="1894" y="0"/>
                  </a:moveTo>
                  <a:cubicBezTo>
                    <a:pt x="1167" y="0"/>
                    <a:pt x="548" y="595"/>
                    <a:pt x="548" y="1346"/>
                  </a:cubicBezTo>
                  <a:lnTo>
                    <a:pt x="548" y="8549"/>
                  </a:lnTo>
                  <a:lnTo>
                    <a:pt x="215" y="8549"/>
                  </a:lnTo>
                  <a:cubicBezTo>
                    <a:pt x="96" y="8549"/>
                    <a:pt x="1" y="8632"/>
                    <a:pt x="1" y="8751"/>
                  </a:cubicBezTo>
                  <a:lnTo>
                    <a:pt x="1" y="9180"/>
                  </a:lnTo>
                  <a:cubicBezTo>
                    <a:pt x="1" y="9954"/>
                    <a:pt x="632" y="10585"/>
                    <a:pt x="1405" y="10585"/>
                  </a:cubicBezTo>
                  <a:lnTo>
                    <a:pt x="12550" y="10585"/>
                  </a:lnTo>
                  <a:cubicBezTo>
                    <a:pt x="13324" y="10585"/>
                    <a:pt x="13955" y="9954"/>
                    <a:pt x="13955" y="9180"/>
                  </a:cubicBezTo>
                  <a:lnTo>
                    <a:pt x="13955" y="8751"/>
                  </a:lnTo>
                  <a:cubicBezTo>
                    <a:pt x="13955" y="8632"/>
                    <a:pt x="13848" y="8549"/>
                    <a:pt x="13740" y="8549"/>
                  </a:cubicBezTo>
                  <a:lnTo>
                    <a:pt x="13395" y="8549"/>
                  </a:lnTo>
                  <a:lnTo>
                    <a:pt x="13395" y="1346"/>
                  </a:lnTo>
                  <a:cubicBezTo>
                    <a:pt x="13395" y="619"/>
                    <a:pt x="12800" y="0"/>
                    <a:pt x="12062" y="0"/>
                  </a:cubicBezTo>
                  <a:lnTo>
                    <a:pt x="10538" y="0"/>
                  </a:lnTo>
                  <a:cubicBezTo>
                    <a:pt x="10419" y="0"/>
                    <a:pt x="10335" y="95"/>
                    <a:pt x="10335" y="214"/>
                  </a:cubicBezTo>
                  <a:cubicBezTo>
                    <a:pt x="10335" y="334"/>
                    <a:pt x="10419" y="417"/>
                    <a:pt x="10538" y="417"/>
                  </a:cubicBezTo>
                  <a:lnTo>
                    <a:pt x="12062" y="417"/>
                  </a:lnTo>
                  <a:cubicBezTo>
                    <a:pt x="12562" y="417"/>
                    <a:pt x="12978" y="834"/>
                    <a:pt x="12978" y="1346"/>
                  </a:cubicBezTo>
                  <a:lnTo>
                    <a:pt x="12978" y="8549"/>
                  </a:lnTo>
                  <a:lnTo>
                    <a:pt x="8418" y="8549"/>
                  </a:lnTo>
                  <a:cubicBezTo>
                    <a:pt x="8275" y="8549"/>
                    <a:pt x="8144" y="8620"/>
                    <a:pt x="8073" y="8727"/>
                  </a:cubicBezTo>
                  <a:lnTo>
                    <a:pt x="8013" y="8811"/>
                  </a:lnTo>
                  <a:cubicBezTo>
                    <a:pt x="7954" y="8906"/>
                    <a:pt x="7859" y="8954"/>
                    <a:pt x="7763" y="8954"/>
                  </a:cubicBezTo>
                  <a:lnTo>
                    <a:pt x="6168" y="8954"/>
                  </a:lnTo>
                  <a:cubicBezTo>
                    <a:pt x="6061" y="8954"/>
                    <a:pt x="5977" y="8906"/>
                    <a:pt x="5906" y="8811"/>
                  </a:cubicBezTo>
                  <a:lnTo>
                    <a:pt x="5847" y="8727"/>
                  </a:lnTo>
                  <a:cubicBezTo>
                    <a:pt x="5775" y="8608"/>
                    <a:pt x="5644" y="8549"/>
                    <a:pt x="5513" y="8549"/>
                  </a:cubicBezTo>
                  <a:lnTo>
                    <a:pt x="965" y="8549"/>
                  </a:lnTo>
                  <a:lnTo>
                    <a:pt x="965" y="1346"/>
                  </a:lnTo>
                  <a:cubicBezTo>
                    <a:pt x="965" y="834"/>
                    <a:pt x="1382" y="417"/>
                    <a:pt x="1894" y="417"/>
                  </a:cubicBezTo>
                  <a:lnTo>
                    <a:pt x="3203" y="417"/>
                  </a:lnTo>
                  <a:cubicBezTo>
                    <a:pt x="3322" y="417"/>
                    <a:pt x="3406" y="334"/>
                    <a:pt x="3406" y="214"/>
                  </a:cubicBezTo>
                  <a:cubicBezTo>
                    <a:pt x="3406" y="95"/>
                    <a:pt x="3322" y="0"/>
                    <a:pt x="3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88"/>
            <p:cNvSpPr/>
            <p:nvPr/>
          </p:nvSpPr>
          <p:spPr>
            <a:xfrm>
              <a:off x="4685100" y="2769525"/>
              <a:ext cx="278025" cy="180100"/>
            </a:xfrm>
            <a:custGeom>
              <a:avLst/>
              <a:gdLst/>
              <a:ahLst/>
              <a:cxnLst/>
              <a:rect l="l" t="t" r="r" b="b"/>
              <a:pathLst>
                <a:path w="11121" h="7204" extrusionOk="0">
                  <a:moveTo>
                    <a:pt x="6727" y="4822"/>
                  </a:moveTo>
                  <a:lnTo>
                    <a:pt x="6966" y="5060"/>
                  </a:lnTo>
                  <a:cubicBezTo>
                    <a:pt x="7204" y="5298"/>
                    <a:pt x="7335" y="5608"/>
                    <a:pt x="7335" y="5953"/>
                  </a:cubicBezTo>
                  <a:lnTo>
                    <a:pt x="7335" y="6787"/>
                  </a:lnTo>
                  <a:lnTo>
                    <a:pt x="3798" y="6787"/>
                  </a:lnTo>
                  <a:lnTo>
                    <a:pt x="3798" y="5953"/>
                  </a:lnTo>
                  <a:cubicBezTo>
                    <a:pt x="3798" y="5620"/>
                    <a:pt x="3929" y="5298"/>
                    <a:pt x="4168" y="5060"/>
                  </a:cubicBezTo>
                  <a:lnTo>
                    <a:pt x="4406" y="4822"/>
                  </a:lnTo>
                  <a:cubicBezTo>
                    <a:pt x="4703" y="5108"/>
                    <a:pt x="5120" y="5287"/>
                    <a:pt x="5561" y="5287"/>
                  </a:cubicBezTo>
                  <a:cubicBezTo>
                    <a:pt x="6013" y="5287"/>
                    <a:pt x="6418" y="5108"/>
                    <a:pt x="6727" y="4822"/>
                  </a:cubicBezTo>
                  <a:close/>
                  <a:moveTo>
                    <a:pt x="9144" y="0"/>
                  </a:moveTo>
                  <a:cubicBezTo>
                    <a:pt x="9025" y="0"/>
                    <a:pt x="8930" y="95"/>
                    <a:pt x="8930" y="203"/>
                  </a:cubicBezTo>
                  <a:cubicBezTo>
                    <a:pt x="8930" y="322"/>
                    <a:pt x="9025" y="417"/>
                    <a:pt x="9144" y="417"/>
                  </a:cubicBezTo>
                  <a:lnTo>
                    <a:pt x="10656" y="417"/>
                  </a:lnTo>
                  <a:cubicBezTo>
                    <a:pt x="10692" y="417"/>
                    <a:pt x="10716" y="441"/>
                    <a:pt x="10716" y="476"/>
                  </a:cubicBezTo>
                  <a:lnTo>
                    <a:pt x="10716" y="6811"/>
                  </a:lnTo>
                  <a:lnTo>
                    <a:pt x="7751" y="6811"/>
                  </a:lnTo>
                  <a:lnTo>
                    <a:pt x="7751" y="5977"/>
                  </a:lnTo>
                  <a:cubicBezTo>
                    <a:pt x="7751" y="5537"/>
                    <a:pt x="7573" y="5120"/>
                    <a:pt x="7263" y="4810"/>
                  </a:cubicBezTo>
                  <a:lnTo>
                    <a:pt x="7001" y="4536"/>
                  </a:lnTo>
                  <a:cubicBezTo>
                    <a:pt x="7085" y="4394"/>
                    <a:pt x="7156" y="4227"/>
                    <a:pt x="7204" y="4048"/>
                  </a:cubicBezTo>
                  <a:cubicBezTo>
                    <a:pt x="7239" y="3941"/>
                    <a:pt x="7180" y="3822"/>
                    <a:pt x="7061" y="3798"/>
                  </a:cubicBezTo>
                  <a:cubicBezTo>
                    <a:pt x="7040" y="3791"/>
                    <a:pt x="7019" y="3788"/>
                    <a:pt x="6998" y="3788"/>
                  </a:cubicBezTo>
                  <a:cubicBezTo>
                    <a:pt x="6910" y="3788"/>
                    <a:pt x="6828" y="3845"/>
                    <a:pt x="6799" y="3941"/>
                  </a:cubicBezTo>
                  <a:cubicBezTo>
                    <a:pt x="6763" y="4120"/>
                    <a:pt x="6668" y="4286"/>
                    <a:pt x="6561" y="4417"/>
                  </a:cubicBezTo>
                  <a:cubicBezTo>
                    <a:pt x="6323" y="4715"/>
                    <a:pt x="5965" y="4894"/>
                    <a:pt x="5573" y="4894"/>
                  </a:cubicBezTo>
                  <a:cubicBezTo>
                    <a:pt x="4858" y="4894"/>
                    <a:pt x="4287" y="4322"/>
                    <a:pt x="4287" y="3620"/>
                  </a:cubicBezTo>
                  <a:cubicBezTo>
                    <a:pt x="4287" y="2917"/>
                    <a:pt x="4870" y="2334"/>
                    <a:pt x="5573" y="2334"/>
                  </a:cubicBezTo>
                  <a:cubicBezTo>
                    <a:pt x="6120" y="2334"/>
                    <a:pt x="6608" y="2679"/>
                    <a:pt x="6787" y="3203"/>
                  </a:cubicBezTo>
                  <a:cubicBezTo>
                    <a:pt x="6814" y="3285"/>
                    <a:pt x="6890" y="3339"/>
                    <a:pt x="6966" y="3339"/>
                  </a:cubicBezTo>
                  <a:cubicBezTo>
                    <a:pt x="6990" y="3339"/>
                    <a:pt x="7014" y="3333"/>
                    <a:pt x="7037" y="3322"/>
                  </a:cubicBezTo>
                  <a:cubicBezTo>
                    <a:pt x="7144" y="3286"/>
                    <a:pt x="7204" y="3167"/>
                    <a:pt x="7156" y="3060"/>
                  </a:cubicBezTo>
                  <a:cubicBezTo>
                    <a:pt x="6918" y="2381"/>
                    <a:pt x="6287" y="1917"/>
                    <a:pt x="5549" y="1917"/>
                  </a:cubicBezTo>
                  <a:cubicBezTo>
                    <a:pt x="4620" y="1917"/>
                    <a:pt x="3858" y="2679"/>
                    <a:pt x="3858" y="3620"/>
                  </a:cubicBezTo>
                  <a:cubicBezTo>
                    <a:pt x="3858" y="3953"/>
                    <a:pt x="3965" y="4275"/>
                    <a:pt x="4120" y="4536"/>
                  </a:cubicBezTo>
                  <a:lnTo>
                    <a:pt x="3858" y="4810"/>
                  </a:lnTo>
                  <a:cubicBezTo>
                    <a:pt x="3548" y="5120"/>
                    <a:pt x="3370" y="5537"/>
                    <a:pt x="3370" y="5977"/>
                  </a:cubicBezTo>
                  <a:lnTo>
                    <a:pt x="3370" y="6811"/>
                  </a:lnTo>
                  <a:lnTo>
                    <a:pt x="417" y="6811"/>
                  </a:lnTo>
                  <a:lnTo>
                    <a:pt x="417" y="6072"/>
                  </a:lnTo>
                  <a:cubicBezTo>
                    <a:pt x="417" y="5953"/>
                    <a:pt x="334" y="5858"/>
                    <a:pt x="203" y="5858"/>
                  </a:cubicBezTo>
                  <a:cubicBezTo>
                    <a:pt x="84" y="5858"/>
                    <a:pt x="0" y="5953"/>
                    <a:pt x="0" y="6072"/>
                  </a:cubicBezTo>
                  <a:lnTo>
                    <a:pt x="0" y="6989"/>
                  </a:lnTo>
                  <a:cubicBezTo>
                    <a:pt x="0" y="7108"/>
                    <a:pt x="96" y="7203"/>
                    <a:pt x="215" y="7203"/>
                  </a:cubicBezTo>
                  <a:lnTo>
                    <a:pt x="10907" y="7203"/>
                  </a:lnTo>
                  <a:cubicBezTo>
                    <a:pt x="11026" y="7203"/>
                    <a:pt x="11121" y="7108"/>
                    <a:pt x="11121" y="6989"/>
                  </a:cubicBezTo>
                  <a:lnTo>
                    <a:pt x="11121" y="465"/>
                  </a:lnTo>
                  <a:cubicBezTo>
                    <a:pt x="11121" y="203"/>
                    <a:pt x="10907" y="0"/>
                    <a:pt x="106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88"/>
            <p:cNvSpPr/>
            <p:nvPr/>
          </p:nvSpPr>
          <p:spPr>
            <a:xfrm>
              <a:off x="4685100" y="2768925"/>
              <a:ext cx="50025" cy="134850"/>
            </a:xfrm>
            <a:custGeom>
              <a:avLst/>
              <a:gdLst/>
              <a:ahLst/>
              <a:cxnLst/>
              <a:rect l="l" t="t" r="r" b="b"/>
              <a:pathLst>
                <a:path w="2001" h="5394" extrusionOk="0">
                  <a:moveTo>
                    <a:pt x="477" y="0"/>
                  </a:moveTo>
                  <a:cubicBezTo>
                    <a:pt x="227" y="0"/>
                    <a:pt x="12" y="203"/>
                    <a:pt x="12" y="453"/>
                  </a:cubicBezTo>
                  <a:lnTo>
                    <a:pt x="12" y="5180"/>
                  </a:lnTo>
                  <a:cubicBezTo>
                    <a:pt x="0" y="5311"/>
                    <a:pt x="96" y="5394"/>
                    <a:pt x="203" y="5394"/>
                  </a:cubicBezTo>
                  <a:cubicBezTo>
                    <a:pt x="322" y="5394"/>
                    <a:pt x="417" y="5311"/>
                    <a:pt x="417" y="5192"/>
                  </a:cubicBezTo>
                  <a:lnTo>
                    <a:pt x="417" y="465"/>
                  </a:lnTo>
                  <a:cubicBezTo>
                    <a:pt x="417" y="441"/>
                    <a:pt x="453" y="417"/>
                    <a:pt x="477" y="417"/>
                  </a:cubicBezTo>
                  <a:lnTo>
                    <a:pt x="1786" y="417"/>
                  </a:lnTo>
                  <a:cubicBezTo>
                    <a:pt x="1905" y="417"/>
                    <a:pt x="2001" y="322"/>
                    <a:pt x="2001" y="203"/>
                  </a:cubicBezTo>
                  <a:cubicBezTo>
                    <a:pt x="2001" y="84"/>
                    <a:pt x="1905" y="0"/>
                    <a:pt x="1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8"/>
            <p:cNvSpPr/>
            <p:nvPr/>
          </p:nvSpPr>
          <p:spPr>
            <a:xfrm>
              <a:off x="4744925" y="2684675"/>
              <a:ext cx="153025" cy="121775"/>
            </a:xfrm>
            <a:custGeom>
              <a:avLst/>
              <a:gdLst/>
              <a:ahLst/>
              <a:cxnLst/>
              <a:rect l="l" t="t" r="r" b="b"/>
              <a:pathLst>
                <a:path w="6121" h="4871" extrusionOk="0">
                  <a:moveTo>
                    <a:pt x="894" y="1"/>
                  </a:moveTo>
                  <a:cubicBezTo>
                    <a:pt x="405" y="1"/>
                    <a:pt x="1" y="406"/>
                    <a:pt x="1" y="894"/>
                  </a:cubicBezTo>
                  <a:lnTo>
                    <a:pt x="1" y="1323"/>
                  </a:lnTo>
                  <a:cubicBezTo>
                    <a:pt x="1" y="1442"/>
                    <a:pt x="96" y="1537"/>
                    <a:pt x="215" y="1537"/>
                  </a:cubicBezTo>
                  <a:cubicBezTo>
                    <a:pt x="334" y="1537"/>
                    <a:pt x="417" y="1442"/>
                    <a:pt x="417" y="1323"/>
                  </a:cubicBezTo>
                  <a:lnTo>
                    <a:pt x="417" y="894"/>
                  </a:lnTo>
                  <a:cubicBezTo>
                    <a:pt x="417" y="632"/>
                    <a:pt x="632" y="418"/>
                    <a:pt x="894" y="418"/>
                  </a:cubicBezTo>
                  <a:lnTo>
                    <a:pt x="5227" y="418"/>
                  </a:lnTo>
                  <a:cubicBezTo>
                    <a:pt x="5501" y="418"/>
                    <a:pt x="5704" y="632"/>
                    <a:pt x="5704" y="894"/>
                  </a:cubicBezTo>
                  <a:lnTo>
                    <a:pt x="5704" y="3978"/>
                  </a:lnTo>
                  <a:cubicBezTo>
                    <a:pt x="5704" y="4240"/>
                    <a:pt x="5501" y="4454"/>
                    <a:pt x="5227" y="4454"/>
                  </a:cubicBezTo>
                  <a:lnTo>
                    <a:pt x="894" y="4454"/>
                  </a:lnTo>
                  <a:cubicBezTo>
                    <a:pt x="632" y="4454"/>
                    <a:pt x="417" y="4240"/>
                    <a:pt x="417" y="3978"/>
                  </a:cubicBezTo>
                  <a:lnTo>
                    <a:pt x="417" y="2204"/>
                  </a:lnTo>
                  <a:cubicBezTo>
                    <a:pt x="417" y="2085"/>
                    <a:pt x="334" y="2001"/>
                    <a:pt x="215" y="2001"/>
                  </a:cubicBezTo>
                  <a:cubicBezTo>
                    <a:pt x="96" y="2001"/>
                    <a:pt x="1" y="2085"/>
                    <a:pt x="1" y="2204"/>
                  </a:cubicBezTo>
                  <a:lnTo>
                    <a:pt x="1" y="3978"/>
                  </a:lnTo>
                  <a:cubicBezTo>
                    <a:pt x="1" y="4466"/>
                    <a:pt x="405" y="4871"/>
                    <a:pt x="894" y="4871"/>
                  </a:cubicBezTo>
                  <a:lnTo>
                    <a:pt x="5227" y="4871"/>
                  </a:lnTo>
                  <a:cubicBezTo>
                    <a:pt x="5716" y="4871"/>
                    <a:pt x="6120" y="4466"/>
                    <a:pt x="6120" y="3978"/>
                  </a:cubicBezTo>
                  <a:lnTo>
                    <a:pt x="6120" y="894"/>
                  </a:lnTo>
                  <a:cubicBezTo>
                    <a:pt x="6120" y="406"/>
                    <a:pt x="5716" y="1"/>
                    <a:pt x="5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8"/>
            <p:cNvSpPr/>
            <p:nvPr/>
          </p:nvSpPr>
          <p:spPr>
            <a:xfrm>
              <a:off x="4794625" y="2713250"/>
              <a:ext cx="57475" cy="64025"/>
            </a:xfrm>
            <a:custGeom>
              <a:avLst/>
              <a:gdLst/>
              <a:ahLst/>
              <a:cxnLst/>
              <a:rect l="l" t="t" r="r" b="b"/>
              <a:pathLst>
                <a:path w="2299" h="2561" extrusionOk="0">
                  <a:moveTo>
                    <a:pt x="537" y="441"/>
                  </a:moveTo>
                  <a:cubicBezTo>
                    <a:pt x="549" y="441"/>
                    <a:pt x="572" y="441"/>
                    <a:pt x="596" y="453"/>
                  </a:cubicBezTo>
                  <a:lnTo>
                    <a:pt x="1846" y="1192"/>
                  </a:lnTo>
                  <a:cubicBezTo>
                    <a:pt x="1906" y="1227"/>
                    <a:pt x="1906" y="1275"/>
                    <a:pt x="1906" y="1299"/>
                  </a:cubicBezTo>
                  <a:cubicBezTo>
                    <a:pt x="1906" y="1311"/>
                    <a:pt x="1906" y="1370"/>
                    <a:pt x="1846" y="1406"/>
                  </a:cubicBezTo>
                  <a:lnTo>
                    <a:pt x="596" y="2144"/>
                  </a:lnTo>
                  <a:cubicBezTo>
                    <a:pt x="573" y="2158"/>
                    <a:pt x="551" y="2163"/>
                    <a:pt x="533" y="2163"/>
                  </a:cubicBezTo>
                  <a:cubicBezTo>
                    <a:pt x="505" y="2163"/>
                    <a:pt x="484" y="2151"/>
                    <a:pt x="477" y="2144"/>
                  </a:cubicBezTo>
                  <a:cubicBezTo>
                    <a:pt x="453" y="2132"/>
                    <a:pt x="418" y="2096"/>
                    <a:pt x="418" y="2037"/>
                  </a:cubicBezTo>
                  <a:lnTo>
                    <a:pt x="418" y="561"/>
                  </a:lnTo>
                  <a:cubicBezTo>
                    <a:pt x="418" y="501"/>
                    <a:pt x="453" y="465"/>
                    <a:pt x="477" y="453"/>
                  </a:cubicBezTo>
                  <a:cubicBezTo>
                    <a:pt x="489" y="453"/>
                    <a:pt x="501" y="441"/>
                    <a:pt x="537" y="441"/>
                  </a:cubicBezTo>
                  <a:close/>
                  <a:moveTo>
                    <a:pt x="535" y="1"/>
                  </a:moveTo>
                  <a:cubicBezTo>
                    <a:pt x="444" y="1"/>
                    <a:pt x="352" y="25"/>
                    <a:pt x="263" y="72"/>
                  </a:cubicBezTo>
                  <a:cubicBezTo>
                    <a:pt x="96" y="168"/>
                    <a:pt x="1" y="346"/>
                    <a:pt x="1" y="537"/>
                  </a:cubicBezTo>
                  <a:lnTo>
                    <a:pt x="1" y="2013"/>
                  </a:lnTo>
                  <a:cubicBezTo>
                    <a:pt x="1" y="2204"/>
                    <a:pt x="96" y="2370"/>
                    <a:pt x="263" y="2477"/>
                  </a:cubicBezTo>
                  <a:cubicBezTo>
                    <a:pt x="358" y="2537"/>
                    <a:pt x="441" y="2561"/>
                    <a:pt x="537" y="2561"/>
                  </a:cubicBezTo>
                  <a:cubicBezTo>
                    <a:pt x="620" y="2561"/>
                    <a:pt x="715" y="2537"/>
                    <a:pt x="799" y="2489"/>
                  </a:cubicBezTo>
                  <a:lnTo>
                    <a:pt x="2049" y="1751"/>
                  </a:lnTo>
                  <a:cubicBezTo>
                    <a:pt x="2215" y="1656"/>
                    <a:pt x="2299" y="1477"/>
                    <a:pt x="2299" y="1287"/>
                  </a:cubicBezTo>
                  <a:cubicBezTo>
                    <a:pt x="2299" y="1084"/>
                    <a:pt x="2204" y="930"/>
                    <a:pt x="2049" y="822"/>
                  </a:cubicBezTo>
                  <a:lnTo>
                    <a:pt x="799" y="72"/>
                  </a:lnTo>
                  <a:cubicBezTo>
                    <a:pt x="715" y="25"/>
                    <a:pt x="626" y="1"/>
                    <a:pt x="5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 name="Google Shape;1619;p88"/>
          <p:cNvGrpSpPr/>
          <p:nvPr/>
        </p:nvGrpSpPr>
        <p:grpSpPr>
          <a:xfrm>
            <a:off x="4752973" y="2572515"/>
            <a:ext cx="363946" cy="374125"/>
            <a:chOff x="3982025" y="2685025"/>
            <a:chExt cx="338775" cy="348250"/>
          </a:xfrm>
        </p:grpSpPr>
        <p:sp>
          <p:nvSpPr>
            <p:cNvPr id="1620" name="Google Shape;1620;p88"/>
            <p:cNvSpPr/>
            <p:nvPr/>
          </p:nvSpPr>
          <p:spPr>
            <a:xfrm>
              <a:off x="3982025" y="2911375"/>
              <a:ext cx="71475" cy="89450"/>
            </a:xfrm>
            <a:custGeom>
              <a:avLst/>
              <a:gdLst/>
              <a:ahLst/>
              <a:cxnLst/>
              <a:rect l="l" t="t" r="r" b="b"/>
              <a:pathLst>
                <a:path w="2859" h="3578" extrusionOk="0">
                  <a:moveTo>
                    <a:pt x="2614" y="1"/>
                  </a:moveTo>
                  <a:cubicBezTo>
                    <a:pt x="2562" y="1"/>
                    <a:pt x="2511" y="19"/>
                    <a:pt x="2465" y="53"/>
                  </a:cubicBezTo>
                  <a:cubicBezTo>
                    <a:pt x="2156" y="351"/>
                    <a:pt x="1906" y="684"/>
                    <a:pt x="1727" y="1065"/>
                  </a:cubicBezTo>
                  <a:lnTo>
                    <a:pt x="1632" y="1279"/>
                  </a:lnTo>
                  <a:lnTo>
                    <a:pt x="72" y="3256"/>
                  </a:lnTo>
                  <a:cubicBezTo>
                    <a:pt x="1" y="3339"/>
                    <a:pt x="13" y="3482"/>
                    <a:pt x="96" y="3542"/>
                  </a:cubicBezTo>
                  <a:cubicBezTo>
                    <a:pt x="144" y="3565"/>
                    <a:pt x="191" y="3577"/>
                    <a:pt x="239" y="3577"/>
                  </a:cubicBezTo>
                  <a:cubicBezTo>
                    <a:pt x="298" y="3577"/>
                    <a:pt x="346" y="3554"/>
                    <a:pt x="394" y="3506"/>
                  </a:cubicBezTo>
                  <a:lnTo>
                    <a:pt x="1977" y="1518"/>
                  </a:lnTo>
                  <a:cubicBezTo>
                    <a:pt x="1989" y="1494"/>
                    <a:pt x="1989" y="1482"/>
                    <a:pt x="2001" y="1470"/>
                  </a:cubicBezTo>
                  <a:lnTo>
                    <a:pt x="2108" y="1244"/>
                  </a:lnTo>
                  <a:cubicBezTo>
                    <a:pt x="2275" y="898"/>
                    <a:pt x="2501" y="601"/>
                    <a:pt x="2763" y="351"/>
                  </a:cubicBezTo>
                  <a:cubicBezTo>
                    <a:pt x="2858" y="279"/>
                    <a:pt x="2858" y="148"/>
                    <a:pt x="2775" y="65"/>
                  </a:cubicBezTo>
                  <a:cubicBezTo>
                    <a:pt x="2726" y="22"/>
                    <a:pt x="2670" y="1"/>
                    <a:pt x="2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8"/>
            <p:cNvSpPr/>
            <p:nvPr/>
          </p:nvSpPr>
          <p:spPr>
            <a:xfrm>
              <a:off x="4058825" y="2853500"/>
              <a:ext cx="261975" cy="130350"/>
            </a:xfrm>
            <a:custGeom>
              <a:avLst/>
              <a:gdLst/>
              <a:ahLst/>
              <a:cxnLst/>
              <a:rect l="l" t="t" r="r" b="b"/>
              <a:pathLst>
                <a:path w="10479" h="5214" extrusionOk="0">
                  <a:moveTo>
                    <a:pt x="6849" y="410"/>
                  </a:moveTo>
                  <a:cubicBezTo>
                    <a:pt x="6956" y="410"/>
                    <a:pt x="7060" y="455"/>
                    <a:pt x="7132" y="546"/>
                  </a:cubicBezTo>
                  <a:cubicBezTo>
                    <a:pt x="7252" y="689"/>
                    <a:pt x="7252" y="904"/>
                    <a:pt x="7121" y="1047"/>
                  </a:cubicBezTo>
                  <a:lnTo>
                    <a:pt x="5442" y="2475"/>
                  </a:lnTo>
                  <a:lnTo>
                    <a:pt x="5442" y="2428"/>
                  </a:lnTo>
                  <a:cubicBezTo>
                    <a:pt x="5442" y="2166"/>
                    <a:pt x="5323" y="1916"/>
                    <a:pt x="5144" y="1749"/>
                  </a:cubicBezTo>
                  <a:lnTo>
                    <a:pt x="6597" y="499"/>
                  </a:lnTo>
                  <a:cubicBezTo>
                    <a:pt x="6672" y="440"/>
                    <a:pt x="6761" y="410"/>
                    <a:pt x="6849" y="410"/>
                  </a:cubicBezTo>
                  <a:close/>
                  <a:moveTo>
                    <a:pt x="8218" y="761"/>
                  </a:moveTo>
                  <a:cubicBezTo>
                    <a:pt x="8325" y="761"/>
                    <a:pt x="8430" y="807"/>
                    <a:pt x="8502" y="892"/>
                  </a:cubicBezTo>
                  <a:cubicBezTo>
                    <a:pt x="8633" y="1058"/>
                    <a:pt x="8621" y="1297"/>
                    <a:pt x="8454" y="1428"/>
                  </a:cubicBezTo>
                  <a:lnTo>
                    <a:pt x="7192" y="2499"/>
                  </a:lnTo>
                  <a:cubicBezTo>
                    <a:pt x="7132" y="2559"/>
                    <a:pt x="7037" y="2594"/>
                    <a:pt x="6954" y="2594"/>
                  </a:cubicBezTo>
                  <a:lnTo>
                    <a:pt x="5906" y="2594"/>
                  </a:lnTo>
                  <a:lnTo>
                    <a:pt x="7966" y="856"/>
                  </a:lnTo>
                  <a:cubicBezTo>
                    <a:pt x="8041" y="792"/>
                    <a:pt x="8131" y="761"/>
                    <a:pt x="8218" y="761"/>
                  </a:cubicBezTo>
                  <a:close/>
                  <a:moveTo>
                    <a:pt x="6828" y="1"/>
                  </a:moveTo>
                  <a:cubicBezTo>
                    <a:pt x="6648" y="1"/>
                    <a:pt x="6465" y="62"/>
                    <a:pt x="6311" y="189"/>
                  </a:cubicBezTo>
                  <a:lnTo>
                    <a:pt x="4739" y="1523"/>
                  </a:lnTo>
                  <a:cubicBezTo>
                    <a:pt x="4668" y="1499"/>
                    <a:pt x="4573" y="1499"/>
                    <a:pt x="4489" y="1499"/>
                  </a:cubicBezTo>
                  <a:lnTo>
                    <a:pt x="1656" y="1499"/>
                  </a:lnTo>
                  <a:cubicBezTo>
                    <a:pt x="1132" y="1499"/>
                    <a:pt x="596" y="1606"/>
                    <a:pt x="144" y="1844"/>
                  </a:cubicBezTo>
                  <a:cubicBezTo>
                    <a:pt x="36" y="1892"/>
                    <a:pt x="1" y="2035"/>
                    <a:pt x="48" y="2118"/>
                  </a:cubicBezTo>
                  <a:cubicBezTo>
                    <a:pt x="80" y="2190"/>
                    <a:pt x="151" y="2225"/>
                    <a:pt x="222" y="2225"/>
                  </a:cubicBezTo>
                  <a:cubicBezTo>
                    <a:pt x="257" y="2225"/>
                    <a:pt x="291" y="2217"/>
                    <a:pt x="322" y="2201"/>
                  </a:cubicBezTo>
                  <a:cubicBezTo>
                    <a:pt x="739" y="1999"/>
                    <a:pt x="1191" y="1892"/>
                    <a:pt x="1644" y="1892"/>
                  </a:cubicBezTo>
                  <a:lnTo>
                    <a:pt x="4465" y="1892"/>
                  </a:lnTo>
                  <a:cubicBezTo>
                    <a:pt x="4751" y="1892"/>
                    <a:pt x="4989" y="2130"/>
                    <a:pt x="4989" y="2416"/>
                  </a:cubicBezTo>
                  <a:cubicBezTo>
                    <a:pt x="4989" y="2559"/>
                    <a:pt x="4930" y="2701"/>
                    <a:pt x="4823" y="2785"/>
                  </a:cubicBezTo>
                  <a:cubicBezTo>
                    <a:pt x="4727" y="2892"/>
                    <a:pt x="4585" y="2940"/>
                    <a:pt x="4454" y="2940"/>
                  </a:cubicBezTo>
                  <a:lnTo>
                    <a:pt x="2620" y="2940"/>
                  </a:lnTo>
                  <a:cubicBezTo>
                    <a:pt x="2501" y="2940"/>
                    <a:pt x="2418" y="3023"/>
                    <a:pt x="2418" y="3142"/>
                  </a:cubicBezTo>
                  <a:cubicBezTo>
                    <a:pt x="2418" y="3261"/>
                    <a:pt x="2501" y="3356"/>
                    <a:pt x="2620" y="3356"/>
                  </a:cubicBezTo>
                  <a:lnTo>
                    <a:pt x="4454" y="3356"/>
                  </a:lnTo>
                  <a:cubicBezTo>
                    <a:pt x="4692" y="3356"/>
                    <a:pt x="4930" y="3261"/>
                    <a:pt x="5108" y="3082"/>
                  </a:cubicBezTo>
                  <a:lnTo>
                    <a:pt x="5180" y="3011"/>
                  </a:lnTo>
                  <a:lnTo>
                    <a:pt x="6906" y="3011"/>
                  </a:lnTo>
                  <a:cubicBezTo>
                    <a:pt x="7085" y="3011"/>
                    <a:pt x="7263" y="2952"/>
                    <a:pt x="7418" y="2832"/>
                  </a:cubicBezTo>
                  <a:lnTo>
                    <a:pt x="9311" y="1225"/>
                  </a:lnTo>
                  <a:cubicBezTo>
                    <a:pt x="9381" y="1166"/>
                    <a:pt x="9467" y="1136"/>
                    <a:pt x="9555" y="1136"/>
                  </a:cubicBezTo>
                  <a:cubicBezTo>
                    <a:pt x="9661" y="1136"/>
                    <a:pt x="9769" y="1181"/>
                    <a:pt x="9847" y="1273"/>
                  </a:cubicBezTo>
                  <a:cubicBezTo>
                    <a:pt x="9978" y="1428"/>
                    <a:pt x="9966" y="1666"/>
                    <a:pt x="9799" y="1809"/>
                  </a:cubicBezTo>
                  <a:lnTo>
                    <a:pt x="6811" y="4333"/>
                  </a:lnTo>
                  <a:cubicBezTo>
                    <a:pt x="6525" y="4571"/>
                    <a:pt x="6180" y="4726"/>
                    <a:pt x="5823" y="4761"/>
                  </a:cubicBezTo>
                  <a:lnTo>
                    <a:pt x="5454" y="4809"/>
                  </a:lnTo>
                  <a:cubicBezTo>
                    <a:pt x="5335" y="4821"/>
                    <a:pt x="5263" y="4928"/>
                    <a:pt x="5275" y="5035"/>
                  </a:cubicBezTo>
                  <a:cubicBezTo>
                    <a:pt x="5287" y="5142"/>
                    <a:pt x="5382" y="5214"/>
                    <a:pt x="5478" y="5214"/>
                  </a:cubicBezTo>
                  <a:lnTo>
                    <a:pt x="5513" y="5214"/>
                  </a:lnTo>
                  <a:lnTo>
                    <a:pt x="5882" y="5166"/>
                  </a:lnTo>
                  <a:cubicBezTo>
                    <a:pt x="6335" y="5107"/>
                    <a:pt x="6751" y="4928"/>
                    <a:pt x="7073" y="4642"/>
                  </a:cubicBezTo>
                  <a:lnTo>
                    <a:pt x="10061" y="2118"/>
                  </a:lnTo>
                  <a:cubicBezTo>
                    <a:pt x="10442" y="1820"/>
                    <a:pt x="10478" y="1320"/>
                    <a:pt x="10204" y="987"/>
                  </a:cubicBezTo>
                  <a:cubicBezTo>
                    <a:pt x="10048" y="804"/>
                    <a:pt x="9830" y="711"/>
                    <a:pt x="9609" y="711"/>
                  </a:cubicBezTo>
                  <a:cubicBezTo>
                    <a:pt x="9426" y="711"/>
                    <a:pt x="9241" y="774"/>
                    <a:pt x="9085" y="904"/>
                  </a:cubicBezTo>
                  <a:lnTo>
                    <a:pt x="8978" y="987"/>
                  </a:lnTo>
                  <a:cubicBezTo>
                    <a:pt x="8954" y="856"/>
                    <a:pt x="8907" y="737"/>
                    <a:pt x="8799" y="630"/>
                  </a:cubicBezTo>
                  <a:cubicBezTo>
                    <a:pt x="8641" y="452"/>
                    <a:pt x="8421" y="358"/>
                    <a:pt x="8197" y="358"/>
                  </a:cubicBezTo>
                  <a:cubicBezTo>
                    <a:pt x="8017" y="358"/>
                    <a:pt x="7834" y="419"/>
                    <a:pt x="7680" y="546"/>
                  </a:cubicBezTo>
                  <a:lnTo>
                    <a:pt x="7597" y="618"/>
                  </a:lnTo>
                  <a:cubicBezTo>
                    <a:pt x="7561" y="499"/>
                    <a:pt x="7502" y="380"/>
                    <a:pt x="7430" y="273"/>
                  </a:cubicBezTo>
                  <a:cubicBezTo>
                    <a:pt x="7272" y="95"/>
                    <a:pt x="7052" y="1"/>
                    <a:pt x="6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8"/>
            <p:cNvSpPr/>
            <p:nvPr/>
          </p:nvSpPr>
          <p:spPr>
            <a:xfrm>
              <a:off x="4082650" y="2976050"/>
              <a:ext cx="98825" cy="57225"/>
            </a:xfrm>
            <a:custGeom>
              <a:avLst/>
              <a:gdLst/>
              <a:ahLst/>
              <a:cxnLst/>
              <a:rect l="l" t="t" r="r" b="b"/>
              <a:pathLst>
                <a:path w="3953" h="2289" extrusionOk="0">
                  <a:moveTo>
                    <a:pt x="3705" y="1"/>
                  </a:moveTo>
                  <a:cubicBezTo>
                    <a:pt x="3696" y="1"/>
                    <a:pt x="3688" y="1"/>
                    <a:pt x="3679" y="2"/>
                  </a:cubicBezTo>
                  <a:lnTo>
                    <a:pt x="1584" y="252"/>
                  </a:lnTo>
                  <a:cubicBezTo>
                    <a:pt x="1536" y="252"/>
                    <a:pt x="1477" y="288"/>
                    <a:pt x="1453" y="324"/>
                  </a:cubicBezTo>
                  <a:lnTo>
                    <a:pt x="83" y="1967"/>
                  </a:lnTo>
                  <a:cubicBezTo>
                    <a:pt x="0" y="2050"/>
                    <a:pt x="12" y="2193"/>
                    <a:pt x="107" y="2252"/>
                  </a:cubicBezTo>
                  <a:cubicBezTo>
                    <a:pt x="155" y="2276"/>
                    <a:pt x="191" y="2288"/>
                    <a:pt x="238" y="2288"/>
                  </a:cubicBezTo>
                  <a:cubicBezTo>
                    <a:pt x="298" y="2288"/>
                    <a:pt x="357" y="2264"/>
                    <a:pt x="405" y="2217"/>
                  </a:cubicBezTo>
                  <a:lnTo>
                    <a:pt x="1727" y="633"/>
                  </a:lnTo>
                  <a:lnTo>
                    <a:pt x="3751" y="395"/>
                  </a:lnTo>
                  <a:cubicBezTo>
                    <a:pt x="3870" y="383"/>
                    <a:pt x="3953" y="276"/>
                    <a:pt x="3929" y="181"/>
                  </a:cubicBezTo>
                  <a:cubicBezTo>
                    <a:pt x="3896" y="70"/>
                    <a:pt x="3812" y="1"/>
                    <a:pt x="3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8"/>
            <p:cNvSpPr/>
            <p:nvPr/>
          </p:nvSpPr>
          <p:spPr>
            <a:xfrm>
              <a:off x="4083525" y="2685025"/>
              <a:ext cx="133975" cy="196150"/>
            </a:xfrm>
            <a:custGeom>
              <a:avLst/>
              <a:gdLst/>
              <a:ahLst/>
              <a:cxnLst/>
              <a:rect l="l" t="t" r="r" b="b"/>
              <a:pathLst>
                <a:path w="5359" h="7846" extrusionOk="0">
                  <a:moveTo>
                    <a:pt x="1799" y="3547"/>
                  </a:moveTo>
                  <a:cubicBezTo>
                    <a:pt x="1882" y="3547"/>
                    <a:pt x="1942" y="3606"/>
                    <a:pt x="1965" y="3690"/>
                  </a:cubicBezTo>
                  <a:lnTo>
                    <a:pt x="1977" y="3880"/>
                  </a:lnTo>
                  <a:lnTo>
                    <a:pt x="1799" y="3892"/>
                  </a:lnTo>
                  <a:cubicBezTo>
                    <a:pt x="1715" y="3892"/>
                    <a:pt x="1632" y="3809"/>
                    <a:pt x="1632" y="3725"/>
                  </a:cubicBezTo>
                  <a:lnTo>
                    <a:pt x="1632" y="3714"/>
                  </a:lnTo>
                  <a:cubicBezTo>
                    <a:pt x="1632" y="3618"/>
                    <a:pt x="1715" y="3547"/>
                    <a:pt x="1799" y="3547"/>
                  </a:cubicBezTo>
                  <a:close/>
                  <a:moveTo>
                    <a:pt x="3585" y="3547"/>
                  </a:moveTo>
                  <a:cubicBezTo>
                    <a:pt x="3668" y="3547"/>
                    <a:pt x="3751" y="3618"/>
                    <a:pt x="3751" y="3714"/>
                  </a:cubicBezTo>
                  <a:lnTo>
                    <a:pt x="3751" y="3737"/>
                  </a:lnTo>
                  <a:cubicBezTo>
                    <a:pt x="3751" y="3833"/>
                    <a:pt x="3668" y="3904"/>
                    <a:pt x="3585" y="3904"/>
                  </a:cubicBezTo>
                  <a:lnTo>
                    <a:pt x="3418" y="3904"/>
                  </a:lnTo>
                  <a:lnTo>
                    <a:pt x="3418" y="3690"/>
                  </a:lnTo>
                  <a:cubicBezTo>
                    <a:pt x="3418" y="3606"/>
                    <a:pt x="3501" y="3547"/>
                    <a:pt x="3585" y="3547"/>
                  </a:cubicBezTo>
                  <a:close/>
                  <a:moveTo>
                    <a:pt x="2954" y="4309"/>
                  </a:moveTo>
                  <a:lnTo>
                    <a:pt x="2835" y="6285"/>
                  </a:lnTo>
                  <a:lnTo>
                    <a:pt x="2501" y="6285"/>
                  </a:lnTo>
                  <a:lnTo>
                    <a:pt x="2394" y="4309"/>
                  </a:lnTo>
                  <a:close/>
                  <a:moveTo>
                    <a:pt x="3216" y="6690"/>
                  </a:moveTo>
                  <a:lnTo>
                    <a:pt x="3216" y="7262"/>
                  </a:lnTo>
                  <a:lnTo>
                    <a:pt x="3227" y="7262"/>
                  </a:lnTo>
                  <a:cubicBezTo>
                    <a:pt x="3227" y="7369"/>
                    <a:pt x="3144" y="7452"/>
                    <a:pt x="3037" y="7452"/>
                  </a:cubicBezTo>
                  <a:lnTo>
                    <a:pt x="2311" y="7452"/>
                  </a:lnTo>
                  <a:cubicBezTo>
                    <a:pt x="2204" y="7452"/>
                    <a:pt x="2108" y="7369"/>
                    <a:pt x="2108" y="7262"/>
                  </a:cubicBezTo>
                  <a:lnTo>
                    <a:pt x="2108" y="6690"/>
                  </a:lnTo>
                  <a:close/>
                  <a:moveTo>
                    <a:pt x="2661" y="0"/>
                  </a:moveTo>
                  <a:cubicBezTo>
                    <a:pt x="2313" y="0"/>
                    <a:pt x="1958" y="66"/>
                    <a:pt x="1608" y="201"/>
                  </a:cubicBezTo>
                  <a:cubicBezTo>
                    <a:pt x="965" y="451"/>
                    <a:pt x="441" y="951"/>
                    <a:pt x="191" y="1594"/>
                  </a:cubicBezTo>
                  <a:cubicBezTo>
                    <a:pt x="120" y="1773"/>
                    <a:pt x="72" y="1951"/>
                    <a:pt x="25" y="2130"/>
                  </a:cubicBezTo>
                  <a:cubicBezTo>
                    <a:pt x="13" y="2237"/>
                    <a:pt x="72" y="2356"/>
                    <a:pt x="191" y="2368"/>
                  </a:cubicBezTo>
                  <a:cubicBezTo>
                    <a:pt x="200" y="2369"/>
                    <a:pt x="209" y="2370"/>
                    <a:pt x="219" y="2370"/>
                  </a:cubicBezTo>
                  <a:cubicBezTo>
                    <a:pt x="318" y="2370"/>
                    <a:pt x="419" y="2311"/>
                    <a:pt x="429" y="2201"/>
                  </a:cubicBezTo>
                  <a:cubicBezTo>
                    <a:pt x="453" y="2059"/>
                    <a:pt x="501" y="1892"/>
                    <a:pt x="560" y="1749"/>
                  </a:cubicBezTo>
                  <a:cubicBezTo>
                    <a:pt x="775" y="1213"/>
                    <a:pt x="1203" y="773"/>
                    <a:pt x="1739" y="570"/>
                  </a:cubicBezTo>
                  <a:cubicBezTo>
                    <a:pt x="2044" y="451"/>
                    <a:pt x="2355" y="391"/>
                    <a:pt x="2660" y="391"/>
                  </a:cubicBezTo>
                  <a:cubicBezTo>
                    <a:pt x="3116" y="391"/>
                    <a:pt x="3556" y="525"/>
                    <a:pt x="3942" y="797"/>
                  </a:cubicBezTo>
                  <a:cubicBezTo>
                    <a:pt x="4573" y="1225"/>
                    <a:pt x="4942" y="1928"/>
                    <a:pt x="4942" y="2666"/>
                  </a:cubicBezTo>
                  <a:cubicBezTo>
                    <a:pt x="4942" y="3142"/>
                    <a:pt x="4787" y="3595"/>
                    <a:pt x="4525" y="3976"/>
                  </a:cubicBezTo>
                  <a:lnTo>
                    <a:pt x="3323" y="5833"/>
                  </a:lnTo>
                  <a:cubicBezTo>
                    <a:pt x="3299" y="5869"/>
                    <a:pt x="3287" y="5904"/>
                    <a:pt x="3287" y="5940"/>
                  </a:cubicBezTo>
                  <a:lnTo>
                    <a:pt x="3287" y="6250"/>
                  </a:lnTo>
                  <a:lnTo>
                    <a:pt x="3239" y="6250"/>
                  </a:lnTo>
                  <a:lnTo>
                    <a:pt x="3358" y="4273"/>
                  </a:lnTo>
                  <a:lnTo>
                    <a:pt x="3561" y="4273"/>
                  </a:lnTo>
                  <a:cubicBezTo>
                    <a:pt x="3870" y="4273"/>
                    <a:pt x="4120" y="4023"/>
                    <a:pt x="4120" y="3714"/>
                  </a:cubicBezTo>
                  <a:cubicBezTo>
                    <a:pt x="4120" y="3392"/>
                    <a:pt x="3870" y="3142"/>
                    <a:pt x="3561" y="3142"/>
                  </a:cubicBezTo>
                  <a:cubicBezTo>
                    <a:pt x="3263" y="3142"/>
                    <a:pt x="3001" y="3380"/>
                    <a:pt x="2989" y="3678"/>
                  </a:cubicBezTo>
                  <a:lnTo>
                    <a:pt x="2977" y="3904"/>
                  </a:lnTo>
                  <a:lnTo>
                    <a:pt x="2346" y="3904"/>
                  </a:lnTo>
                  <a:lnTo>
                    <a:pt x="2334" y="3678"/>
                  </a:lnTo>
                  <a:cubicBezTo>
                    <a:pt x="2323" y="3380"/>
                    <a:pt x="2073" y="3142"/>
                    <a:pt x="1775" y="3142"/>
                  </a:cubicBezTo>
                  <a:cubicBezTo>
                    <a:pt x="1453" y="3142"/>
                    <a:pt x="1203" y="3392"/>
                    <a:pt x="1203" y="3714"/>
                  </a:cubicBezTo>
                  <a:lnTo>
                    <a:pt x="1203" y="3737"/>
                  </a:lnTo>
                  <a:cubicBezTo>
                    <a:pt x="1203" y="4047"/>
                    <a:pt x="1453" y="4309"/>
                    <a:pt x="1775" y="4309"/>
                  </a:cubicBezTo>
                  <a:lnTo>
                    <a:pt x="1965" y="4309"/>
                  </a:lnTo>
                  <a:lnTo>
                    <a:pt x="2084" y="6285"/>
                  </a:lnTo>
                  <a:lnTo>
                    <a:pt x="2037" y="6285"/>
                  </a:lnTo>
                  <a:lnTo>
                    <a:pt x="2037" y="5964"/>
                  </a:lnTo>
                  <a:cubicBezTo>
                    <a:pt x="2049" y="5928"/>
                    <a:pt x="2037" y="5892"/>
                    <a:pt x="2025" y="5857"/>
                  </a:cubicBezTo>
                  <a:cubicBezTo>
                    <a:pt x="2025" y="5857"/>
                    <a:pt x="834" y="3987"/>
                    <a:pt x="822" y="3987"/>
                  </a:cubicBezTo>
                  <a:cubicBezTo>
                    <a:pt x="608" y="3714"/>
                    <a:pt x="477" y="3368"/>
                    <a:pt x="429" y="3023"/>
                  </a:cubicBezTo>
                  <a:cubicBezTo>
                    <a:pt x="418" y="2913"/>
                    <a:pt x="325" y="2843"/>
                    <a:pt x="217" y="2843"/>
                  </a:cubicBezTo>
                  <a:cubicBezTo>
                    <a:pt x="209" y="2843"/>
                    <a:pt x="200" y="2844"/>
                    <a:pt x="191" y="2844"/>
                  </a:cubicBezTo>
                  <a:cubicBezTo>
                    <a:pt x="72" y="2856"/>
                    <a:pt x="1" y="2963"/>
                    <a:pt x="13" y="3083"/>
                  </a:cubicBezTo>
                  <a:cubicBezTo>
                    <a:pt x="72" y="3487"/>
                    <a:pt x="239" y="3880"/>
                    <a:pt x="477" y="4226"/>
                  </a:cubicBezTo>
                  <a:lnTo>
                    <a:pt x="1632" y="6035"/>
                  </a:lnTo>
                  <a:lnTo>
                    <a:pt x="1632" y="6333"/>
                  </a:lnTo>
                  <a:cubicBezTo>
                    <a:pt x="1632" y="6416"/>
                    <a:pt x="1668" y="6488"/>
                    <a:pt x="1715" y="6547"/>
                  </a:cubicBezTo>
                  <a:lnTo>
                    <a:pt x="1715" y="7250"/>
                  </a:lnTo>
                  <a:cubicBezTo>
                    <a:pt x="1715" y="7583"/>
                    <a:pt x="1977" y="7845"/>
                    <a:pt x="2311" y="7845"/>
                  </a:cubicBezTo>
                  <a:lnTo>
                    <a:pt x="3037" y="7845"/>
                  </a:lnTo>
                  <a:cubicBezTo>
                    <a:pt x="3358" y="7845"/>
                    <a:pt x="3632" y="7583"/>
                    <a:pt x="3632" y="7250"/>
                  </a:cubicBezTo>
                  <a:lnTo>
                    <a:pt x="3632" y="6547"/>
                  </a:lnTo>
                  <a:cubicBezTo>
                    <a:pt x="3680" y="6488"/>
                    <a:pt x="3704" y="6404"/>
                    <a:pt x="3704" y="6333"/>
                  </a:cubicBezTo>
                  <a:lnTo>
                    <a:pt x="3704" y="6035"/>
                  </a:lnTo>
                  <a:lnTo>
                    <a:pt x="4871" y="4226"/>
                  </a:lnTo>
                  <a:cubicBezTo>
                    <a:pt x="5180" y="3785"/>
                    <a:pt x="5359" y="3249"/>
                    <a:pt x="5359" y="2678"/>
                  </a:cubicBezTo>
                  <a:cubicBezTo>
                    <a:pt x="5359" y="1785"/>
                    <a:pt x="4918" y="975"/>
                    <a:pt x="4180" y="463"/>
                  </a:cubicBezTo>
                  <a:cubicBezTo>
                    <a:pt x="3724" y="159"/>
                    <a:pt x="3201"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8"/>
            <p:cNvSpPr/>
            <p:nvPr/>
          </p:nvSpPr>
          <p:spPr>
            <a:xfrm>
              <a:off x="4239500" y="2752550"/>
              <a:ext cx="22350" cy="10450"/>
            </a:xfrm>
            <a:custGeom>
              <a:avLst/>
              <a:gdLst/>
              <a:ahLst/>
              <a:cxnLst/>
              <a:rect l="l" t="t" r="r" b="b"/>
              <a:pathLst>
                <a:path w="894" h="418" extrusionOk="0">
                  <a:moveTo>
                    <a:pt x="203" y="1"/>
                  </a:moveTo>
                  <a:cubicBezTo>
                    <a:pt x="84" y="1"/>
                    <a:pt x="1" y="84"/>
                    <a:pt x="1" y="203"/>
                  </a:cubicBezTo>
                  <a:cubicBezTo>
                    <a:pt x="1" y="322"/>
                    <a:pt x="84" y="417"/>
                    <a:pt x="203" y="417"/>
                  </a:cubicBezTo>
                  <a:lnTo>
                    <a:pt x="679" y="417"/>
                  </a:lnTo>
                  <a:cubicBezTo>
                    <a:pt x="798" y="417"/>
                    <a:pt x="894" y="322"/>
                    <a:pt x="894" y="203"/>
                  </a:cubicBezTo>
                  <a:cubicBezTo>
                    <a:pt x="894" y="84"/>
                    <a:pt x="798" y="1"/>
                    <a:pt x="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88"/>
            <p:cNvSpPr/>
            <p:nvPr/>
          </p:nvSpPr>
          <p:spPr>
            <a:xfrm>
              <a:off x="4230575" y="2715850"/>
              <a:ext cx="22950" cy="14700"/>
            </a:xfrm>
            <a:custGeom>
              <a:avLst/>
              <a:gdLst/>
              <a:ahLst/>
              <a:cxnLst/>
              <a:rect l="l" t="t" r="r" b="b"/>
              <a:pathLst>
                <a:path w="918" h="588" extrusionOk="0">
                  <a:moveTo>
                    <a:pt x="678" y="1"/>
                  </a:moveTo>
                  <a:cubicBezTo>
                    <a:pt x="655" y="1"/>
                    <a:pt x="631" y="6"/>
                    <a:pt x="608" y="16"/>
                  </a:cubicBezTo>
                  <a:lnTo>
                    <a:pt x="155" y="183"/>
                  </a:lnTo>
                  <a:cubicBezTo>
                    <a:pt x="48" y="230"/>
                    <a:pt x="1" y="349"/>
                    <a:pt x="36" y="457"/>
                  </a:cubicBezTo>
                  <a:cubicBezTo>
                    <a:pt x="72" y="540"/>
                    <a:pt x="143" y="587"/>
                    <a:pt x="227" y="587"/>
                  </a:cubicBezTo>
                  <a:cubicBezTo>
                    <a:pt x="262" y="587"/>
                    <a:pt x="274" y="587"/>
                    <a:pt x="310" y="576"/>
                  </a:cubicBezTo>
                  <a:lnTo>
                    <a:pt x="751" y="409"/>
                  </a:lnTo>
                  <a:cubicBezTo>
                    <a:pt x="858" y="361"/>
                    <a:pt x="917" y="242"/>
                    <a:pt x="870" y="135"/>
                  </a:cubicBezTo>
                  <a:cubicBezTo>
                    <a:pt x="833" y="61"/>
                    <a:pt x="759" y="1"/>
                    <a:pt x="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88"/>
            <p:cNvSpPr/>
            <p:nvPr/>
          </p:nvSpPr>
          <p:spPr>
            <a:xfrm>
              <a:off x="4230575" y="2784425"/>
              <a:ext cx="22950" cy="14575"/>
            </a:xfrm>
            <a:custGeom>
              <a:avLst/>
              <a:gdLst/>
              <a:ahLst/>
              <a:cxnLst/>
              <a:rect l="l" t="t" r="r" b="b"/>
              <a:pathLst>
                <a:path w="918" h="583" extrusionOk="0">
                  <a:moveTo>
                    <a:pt x="245" y="1"/>
                  </a:moveTo>
                  <a:cubicBezTo>
                    <a:pt x="158" y="1"/>
                    <a:pt x="74" y="54"/>
                    <a:pt x="36" y="130"/>
                  </a:cubicBezTo>
                  <a:cubicBezTo>
                    <a:pt x="1" y="250"/>
                    <a:pt x="60" y="369"/>
                    <a:pt x="155" y="404"/>
                  </a:cubicBezTo>
                  <a:lnTo>
                    <a:pt x="608" y="571"/>
                  </a:lnTo>
                  <a:cubicBezTo>
                    <a:pt x="632" y="583"/>
                    <a:pt x="643" y="583"/>
                    <a:pt x="679" y="583"/>
                  </a:cubicBezTo>
                  <a:cubicBezTo>
                    <a:pt x="763" y="583"/>
                    <a:pt x="846" y="535"/>
                    <a:pt x="870" y="452"/>
                  </a:cubicBezTo>
                  <a:cubicBezTo>
                    <a:pt x="917" y="345"/>
                    <a:pt x="858" y="226"/>
                    <a:pt x="751" y="178"/>
                  </a:cubicBezTo>
                  <a:lnTo>
                    <a:pt x="310" y="11"/>
                  </a:lnTo>
                  <a:cubicBezTo>
                    <a:pt x="289" y="4"/>
                    <a:pt x="267" y="1"/>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8"/>
            <p:cNvSpPr/>
            <p:nvPr/>
          </p:nvSpPr>
          <p:spPr>
            <a:xfrm>
              <a:off x="4039475" y="2752550"/>
              <a:ext cx="22350" cy="10450"/>
            </a:xfrm>
            <a:custGeom>
              <a:avLst/>
              <a:gdLst/>
              <a:ahLst/>
              <a:cxnLst/>
              <a:rect l="l" t="t" r="r" b="b"/>
              <a:pathLst>
                <a:path w="894" h="418" extrusionOk="0">
                  <a:moveTo>
                    <a:pt x="215" y="1"/>
                  </a:moveTo>
                  <a:cubicBezTo>
                    <a:pt x="96" y="1"/>
                    <a:pt x="1" y="84"/>
                    <a:pt x="1" y="203"/>
                  </a:cubicBezTo>
                  <a:cubicBezTo>
                    <a:pt x="1" y="322"/>
                    <a:pt x="96" y="417"/>
                    <a:pt x="215" y="417"/>
                  </a:cubicBezTo>
                  <a:lnTo>
                    <a:pt x="691" y="417"/>
                  </a:lnTo>
                  <a:cubicBezTo>
                    <a:pt x="810" y="417"/>
                    <a:pt x="894" y="322"/>
                    <a:pt x="894" y="203"/>
                  </a:cubicBezTo>
                  <a:cubicBezTo>
                    <a:pt x="894" y="84"/>
                    <a:pt x="810"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8"/>
            <p:cNvSpPr/>
            <p:nvPr/>
          </p:nvSpPr>
          <p:spPr>
            <a:xfrm>
              <a:off x="4047825" y="2715975"/>
              <a:ext cx="22925" cy="14575"/>
            </a:xfrm>
            <a:custGeom>
              <a:avLst/>
              <a:gdLst/>
              <a:ahLst/>
              <a:cxnLst/>
              <a:rect l="l" t="t" r="r" b="b"/>
              <a:pathLst>
                <a:path w="917" h="583" extrusionOk="0">
                  <a:moveTo>
                    <a:pt x="245" y="1"/>
                  </a:moveTo>
                  <a:cubicBezTo>
                    <a:pt x="158" y="1"/>
                    <a:pt x="76" y="54"/>
                    <a:pt x="48" y="130"/>
                  </a:cubicBezTo>
                  <a:cubicBezTo>
                    <a:pt x="0" y="249"/>
                    <a:pt x="60" y="368"/>
                    <a:pt x="167" y="404"/>
                  </a:cubicBezTo>
                  <a:lnTo>
                    <a:pt x="607" y="571"/>
                  </a:lnTo>
                  <a:cubicBezTo>
                    <a:pt x="643" y="582"/>
                    <a:pt x="655" y="582"/>
                    <a:pt x="679" y="582"/>
                  </a:cubicBezTo>
                  <a:cubicBezTo>
                    <a:pt x="774" y="582"/>
                    <a:pt x="845" y="535"/>
                    <a:pt x="881" y="452"/>
                  </a:cubicBezTo>
                  <a:cubicBezTo>
                    <a:pt x="917" y="344"/>
                    <a:pt x="857" y="225"/>
                    <a:pt x="762" y="178"/>
                  </a:cubicBezTo>
                  <a:lnTo>
                    <a:pt x="310" y="11"/>
                  </a:lnTo>
                  <a:cubicBezTo>
                    <a:pt x="288" y="4"/>
                    <a:pt x="266" y="1"/>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8"/>
            <p:cNvSpPr/>
            <p:nvPr/>
          </p:nvSpPr>
          <p:spPr>
            <a:xfrm>
              <a:off x="4047825" y="2784875"/>
              <a:ext cx="22925" cy="14425"/>
            </a:xfrm>
            <a:custGeom>
              <a:avLst/>
              <a:gdLst/>
              <a:ahLst/>
              <a:cxnLst/>
              <a:rect l="l" t="t" r="r" b="b"/>
              <a:pathLst>
                <a:path w="917" h="577" extrusionOk="0">
                  <a:moveTo>
                    <a:pt x="686" y="0"/>
                  </a:moveTo>
                  <a:cubicBezTo>
                    <a:pt x="660" y="0"/>
                    <a:pt x="633" y="6"/>
                    <a:pt x="607" y="17"/>
                  </a:cubicBezTo>
                  <a:lnTo>
                    <a:pt x="167" y="172"/>
                  </a:lnTo>
                  <a:cubicBezTo>
                    <a:pt x="60" y="220"/>
                    <a:pt x="0" y="339"/>
                    <a:pt x="48" y="446"/>
                  </a:cubicBezTo>
                  <a:cubicBezTo>
                    <a:pt x="72" y="529"/>
                    <a:pt x="143" y="577"/>
                    <a:pt x="238" y="577"/>
                  </a:cubicBezTo>
                  <a:cubicBezTo>
                    <a:pt x="262" y="577"/>
                    <a:pt x="286" y="577"/>
                    <a:pt x="310" y="565"/>
                  </a:cubicBezTo>
                  <a:lnTo>
                    <a:pt x="762" y="398"/>
                  </a:lnTo>
                  <a:cubicBezTo>
                    <a:pt x="857" y="351"/>
                    <a:pt x="917" y="232"/>
                    <a:pt x="881" y="124"/>
                  </a:cubicBezTo>
                  <a:cubicBezTo>
                    <a:pt x="845" y="52"/>
                    <a:pt x="768"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 name="Google Shape;1630;p88"/>
          <p:cNvGrpSpPr/>
          <p:nvPr/>
        </p:nvGrpSpPr>
        <p:grpSpPr>
          <a:xfrm>
            <a:off x="7641471" y="2572461"/>
            <a:ext cx="374179" cy="371600"/>
            <a:chOff x="6670750" y="2684975"/>
            <a:chExt cx="348300" cy="345900"/>
          </a:xfrm>
        </p:grpSpPr>
        <p:sp>
          <p:nvSpPr>
            <p:cNvPr id="1631" name="Google Shape;1631;p88"/>
            <p:cNvSpPr/>
            <p:nvPr/>
          </p:nvSpPr>
          <p:spPr>
            <a:xfrm>
              <a:off x="6757975" y="2963100"/>
              <a:ext cx="19375" cy="67475"/>
            </a:xfrm>
            <a:custGeom>
              <a:avLst/>
              <a:gdLst/>
              <a:ahLst/>
              <a:cxnLst/>
              <a:rect l="l" t="t" r="r" b="b"/>
              <a:pathLst>
                <a:path w="775" h="2699" extrusionOk="0">
                  <a:moveTo>
                    <a:pt x="527" y="0"/>
                  </a:moveTo>
                  <a:cubicBezTo>
                    <a:pt x="459" y="0"/>
                    <a:pt x="396" y="35"/>
                    <a:pt x="358" y="103"/>
                  </a:cubicBezTo>
                  <a:cubicBezTo>
                    <a:pt x="120" y="508"/>
                    <a:pt x="1" y="949"/>
                    <a:pt x="1" y="1413"/>
                  </a:cubicBezTo>
                  <a:lnTo>
                    <a:pt x="1" y="2497"/>
                  </a:lnTo>
                  <a:cubicBezTo>
                    <a:pt x="1" y="2616"/>
                    <a:pt x="84" y="2699"/>
                    <a:pt x="203" y="2699"/>
                  </a:cubicBezTo>
                  <a:cubicBezTo>
                    <a:pt x="322" y="2699"/>
                    <a:pt x="417" y="2616"/>
                    <a:pt x="417" y="2497"/>
                  </a:cubicBezTo>
                  <a:lnTo>
                    <a:pt x="417" y="1413"/>
                  </a:lnTo>
                  <a:cubicBezTo>
                    <a:pt x="417" y="1020"/>
                    <a:pt x="524" y="639"/>
                    <a:pt x="715" y="306"/>
                  </a:cubicBezTo>
                  <a:cubicBezTo>
                    <a:pt x="774" y="222"/>
                    <a:pt x="739" y="92"/>
                    <a:pt x="643" y="32"/>
                  </a:cubicBezTo>
                  <a:cubicBezTo>
                    <a:pt x="605" y="11"/>
                    <a:pt x="565" y="0"/>
                    <a:pt x="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8"/>
            <p:cNvSpPr/>
            <p:nvPr/>
          </p:nvSpPr>
          <p:spPr>
            <a:xfrm>
              <a:off x="6747250" y="2740650"/>
              <a:ext cx="190525" cy="290225"/>
            </a:xfrm>
            <a:custGeom>
              <a:avLst/>
              <a:gdLst/>
              <a:ahLst/>
              <a:cxnLst/>
              <a:rect l="l" t="t" r="r" b="b"/>
              <a:pathLst>
                <a:path w="7621" h="11609" extrusionOk="0">
                  <a:moveTo>
                    <a:pt x="5692" y="3120"/>
                  </a:moveTo>
                  <a:lnTo>
                    <a:pt x="5692" y="5144"/>
                  </a:lnTo>
                  <a:cubicBezTo>
                    <a:pt x="5692" y="6132"/>
                    <a:pt x="4894" y="6930"/>
                    <a:pt x="3906" y="6930"/>
                  </a:cubicBezTo>
                  <a:cubicBezTo>
                    <a:pt x="2930" y="6930"/>
                    <a:pt x="2120" y="6132"/>
                    <a:pt x="2120" y="5144"/>
                  </a:cubicBezTo>
                  <a:lnTo>
                    <a:pt x="2120" y="3906"/>
                  </a:lnTo>
                  <a:lnTo>
                    <a:pt x="3763" y="3906"/>
                  </a:lnTo>
                  <a:cubicBezTo>
                    <a:pt x="4359" y="3906"/>
                    <a:pt x="4942" y="3703"/>
                    <a:pt x="5418" y="3346"/>
                  </a:cubicBezTo>
                  <a:lnTo>
                    <a:pt x="5692" y="3120"/>
                  </a:lnTo>
                  <a:close/>
                  <a:moveTo>
                    <a:pt x="4382" y="7287"/>
                  </a:moveTo>
                  <a:lnTo>
                    <a:pt x="4382" y="7763"/>
                  </a:lnTo>
                  <a:cubicBezTo>
                    <a:pt x="4382" y="8049"/>
                    <a:pt x="4168" y="8275"/>
                    <a:pt x="3894" y="8275"/>
                  </a:cubicBezTo>
                  <a:cubicBezTo>
                    <a:pt x="3632" y="8275"/>
                    <a:pt x="3406" y="8049"/>
                    <a:pt x="3406" y="7775"/>
                  </a:cubicBezTo>
                  <a:lnTo>
                    <a:pt x="3406" y="7287"/>
                  </a:lnTo>
                  <a:cubicBezTo>
                    <a:pt x="3573" y="7335"/>
                    <a:pt x="3728" y="7346"/>
                    <a:pt x="3906" y="7346"/>
                  </a:cubicBezTo>
                  <a:cubicBezTo>
                    <a:pt x="4073" y="7346"/>
                    <a:pt x="4240" y="7335"/>
                    <a:pt x="4382" y="7287"/>
                  </a:cubicBezTo>
                  <a:close/>
                  <a:moveTo>
                    <a:pt x="3882" y="0"/>
                  </a:moveTo>
                  <a:cubicBezTo>
                    <a:pt x="2763" y="0"/>
                    <a:pt x="1751" y="512"/>
                    <a:pt x="1108" y="1441"/>
                  </a:cubicBezTo>
                  <a:cubicBezTo>
                    <a:pt x="60" y="2953"/>
                    <a:pt x="1" y="4953"/>
                    <a:pt x="965" y="6513"/>
                  </a:cubicBezTo>
                  <a:lnTo>
                    <a:pt x="1203" y="6906"/>
                  </a:lnTo>
                  <a:cubicBezTo>
                    <a:pt x="1245" y="6964"/>
                    <a:pt x="1315" y="6999"/>
                    <a:pt x="1382" y="6999"/>
                  </a:cubicBezTo>
                  <a:cubicBezTo>
                    <a:pt x="1411" y="6999"/>
                    <a:pt x="1440" y="6992"/>
                    <a:pt x="1465" y="6977"/>
                  </a:cubicBezTo>
                  <a:lnTo>
                    <a:pt x="1501" y="6965"/>
                  </a:lnTo>
                  <a:cubicBezTo>
                    <a:pt x="1703" y="7275"/>
                    <a:pt x="1965" y="7561"/>
                    <a:pt x="2263" y="7799"/>
                  </a:cubicBezTo>
                  <a:lnTo>
                    <a:pt x="1763" y="8061"/>
                  </a:lnTo>
                  <a:cubicBezTo>
                    <a:pt x="1632" y="8132"/>
                    <a:pt x="1513" y="8216"/>
                    <a:pt x="1394" y="8299"/>
                  </a:cubicBezTo>
                  <a:cubicBezTo>
                    <a:pt x="1311" y="8370"/>
                    <a:pt x="1287" y="8489"/>
                    <a:pt x="1370" y="8585"/>
                  </a:cubicBezTo>
                  <a:cubicBezTo>
                    <a:pt x="1406" y="8632"/>
                    <a:pt x="1465" y="8656"/>
                    <a:pt x="1525" y="8656"/>
                  </a:cubicBezTo>
                  <a:cubicBezTo>
                    <a:pt x="1573" y="8656"/>
                    <a:pt x="1620" y="8644"/>
                    <a:pt x="1644" y="8609"/>
                  </a:cubicBezTo>
                  <a:cubicBezTo>
                    <a:pt x="1739" y="8537"/>
                    <a:pt x="1834" y="8466"/>
                    <a:pt x="1954" y="8406"/>
                  </a:cubicBezTo>
                  <a:lnTo>
                    <a:pt x="2966" y="7858"/>
                  </a:lnTo>
                  <a:cubicBezTo>
                    <a:pt x="3013" y="8311"/>
                    <a:pt x="3406" y="8668"/>
                    <a:pt x="3882" y="8668"/>
                  </a:cubicBezTo>
                  <a:cubicBezTo>
                    <a:pt x="4359" y="8668"/>
                    <a:pt x="4740" y="8311"/>
                    <a:pt x="4787" y="7858"/>
                  </a:cubicBezTo>
                  <a:lnTo>
                    <a:pt x="5799" y="8406"/>
                  </a:lnTo>
                  <a:cubicBezTo>
                    <a:pt x="6502" y="8775"/>
                    <a:pt x="6942" y="9525"/>
                    <a:pt x="6942" y="10311"/>
                  </a:cubicBezTo>
                  <a:lnTo>
                    <a:pt x="6942" y="11395"/>
                  </a:lnTo>
                  <a:cubicBezTo>
                    <a:pt x="6942" y="11514"/>
                    <a:pt x="7037" y="11609"/>
                    <a:pt x="7157" y="11609"/>
                  </a:cubicBezTo>
                  <a:cubicBezTo>
                    <a:pt x="7276" y="11609"/>
                    <a:pt x="7359" y="11514"/>
                    <a:pt x="7359" y="11395"/>
                  </a:cubicBezTo>
                  <a:lnTo>
                    <a:pt x="7359" y="10311"/>
                  </a:lnTo>
                  <a:cubicBezTo>
                    <a:pt x="7359" y="9359"/>
                    <a:pt x="6847" y="8489"/>
                    <a:pt x="6014" y="8049"/>
                  </a:cubicBezTo>
                  <a:lnTo>
                    <a:pt x="5513" y="7775"/>
                  </a:lnTo>
                  <a:cubicBezTo>
                    <a:pt x="5811" y="7537"/>
                    <a:pt x="6073" y="7263"/>
                    <a:pt x="6275" y="6942"/>
                  </a:cubicBezTo>
                  <a:lnTo>
                    <a:pt x="6311" y="6965"/>
                  </a:lnTo>
                  <a:cubicBezTo>
                    <a:pt x="6338" y="6985"/>
                    <a:pt x="6371" y="6994"/>
                    <a:pt x="6403" y="6994"/>
                  </a:cubicBezTo>
                  <a:cubicBezTo>
                    <a:pt x="6471" y="6994"/>
                    <a:pt x="6541" y="6954"/>
                    <a:pt x="6573" y="6882"/>
                  </a:cubicBezTo>
                  <a:lnTo>
                    <a:pt x="6811" y="6501"/>
                  </a:lnTo>
                  <a:cubicBezTo>
                    <a:pt x="7395" y="5549"/>
                    <a:pt x="7621" y="4429"/>
                    <a:pt x="7442" y="3334"/>
                  </a:cubicBezTo>
                  <a:cubicBezTo>
                    <a:pt x="7422" y="3243"/>
                    <a:pt x="7350" y="3160"/>
                    <a:pt x="7255" y="3160"/>
                  </a:cubicBezTo>
                  <a:cubicBezTo>
                    <a:pt x="7238" y="3160"/>
                    <a:pt x="7222" y="3162"/>
                    <a:pt x="7204" y="3167"/>
                  </a:cubicBezTo>
                  <a:cubicBezTo>
                    <a:pt x="7097" y="3179"/>
                    <a:pt x="7002" y="3286"/>
                    <a:pt x="7037" y="3405"/>
                  </a:cubicBezTo>
                  <a:cubicBezTo>
                    <a:pt x="7204" y="4406"/>
                    <a:pt x="6990" y="5430"/>
                    <a:pt x="6466" y="6287"/>
                  </a:cubicBezTo>
                  <a:lnTo>
                    <a:pt x="6335" y="6513"/>
                  </a:lnTo>
                  <a:lnTo>
                    <a:pt x="6311" y="6501"/>
                  </a:lnTo>
                  <a:cubicBezTo>
                    <a:pt x="6278" y="6483"/>
                    <a:pt x="6244" y="6475"/>
                    <a:pt x="6210" y="6475"/>
                  </a:cubicBezTo>
                  <a:cubicBezTo>
                    <a:pt x="6136" y="6475"/>
                    <a:pt x="6067" y="6515"/>
                    <a:pt x="6025" y="6573"/>
                  </a:cubicBezTo>
                  <a:cubicBezTo>
                    <a:pt x="5799" y="6965"/>
                    <a:pt x="5490" y="7299"/>
                    <a:pt x="5121" y="7573"/>
                  </a:cubicBezTo>
                  <a:lnTo>
                    <a:pt x="4799" y="7406"/>
                  </a:lnTo>
                  <a:lnTo>
                    <a:pt x="4799" y="7168"/>
                  </a:lnTo>
                  <a:cubicBezTo>
                    <a:pt x="5573" y="6823"/>
                    <a:pt x="6109" y="6049"/>
                    <a:pt x="6109" y="5156"/>
                  </a:cubicBezTo>
                  <a:lnTo>
                    <a:pt x="6109" y="3108"/>
                  </a:lnTo>
                  <a:cubicBezTo>
                    <a:pt x="6109" y="2953"/>
                    <a:pt x="6025" y="2822"/>
                    <a:pt x="5894" y="2751"/>
                  </a:cubicBezTo>
                  <a:cubicBezTo>
                    <a:pt x="5837" y="2727"/>
                    <a:pt x="5777" y="2714"/>
                    <a:pt x="5719" y="2714"/>
                  </a:cubicBezTo>
                  <a:cubicBezTo>
                    <a:pt x="5633" y="2714"/>
                    <a:pt x="5549" y="2741"/>
                    <a:pt x="5478" y="2798"/>
                  </a:cubicBezTo>
                  <a:lnTo>
                    <a:pt x="5156" y="3036"/>
                  </a:lnTo>
                  <a:cubicBezTo>
                    <a:pt x="4894" y="3239"/>
                    <a:pt x="4585" y="3394"/>
                    <a:pt x="4240" y="3465"/>
                  </a:cubicBezTo>
                  <a:lnTo>
                    <a:pt x="4763" y="2834"/>
                  </a:lnTo>
                  <a:cubicBezTo>
                    <a:pt x="4835" y="2751"/>
                    <a:pt x="4823" y="2620"/>
                    <a:pt x="4728" y="2560"/>
                  </a:cubicBezTo>
                  <a:cubicBezTo>
                    <a:pt x="4692" y="2524"/>
                    <a:pt x="4645" y="2508"/>
                    <a:pt x="4599" y="2508"/>
                  </a:cubicBezTo>
                  <a:cubicBezTo>
                    <a:pt x="4537" y="2508"/>
                    <a:pt x="4476" y="2536"/>
                    <a:pt x="4442" y="2584"/>
                  </a:cubicBezTo>
                  <a:lnTo>
                    <a:pt x="3668" y="3525"/>
                  </a:lnTo>
                  <a:lnTo>
                    <a:pt x="2930" y="3525"/>
                  </a:lnTo>
                  <a:lnTo>
                    <a:pt x="3478" y="2858"/>
                  </a:lnTo>
                  <a:cubicBezTo>
                    <a:pt x="3549" y="2763"/>
                    <a:pt x="3537" y="2632"/>
                    <a:pt x="3454" y="2572"/>
                  </a:cubicBezTo>
                  <a:cubicBezTo>
                    <a:pt x="3412" y="2540"/>
                    <a:pt x="3362" y="2525"/>
                    <a:pt x="3316" y="2525"/>
                  </a:cubicBezTo>
                  <a:cubicBezTo>
                    <a:pt x="3257" y="2525"/>
                    <a:pt x="3201" y="2549"/>
                    <a:pt x="3168" y="2596"/>
                  </a:cubicBezTo>
                  <a:lnTo>
                    <a:pt x="2406" y="3536"/>
                  </a:lnTo>
                  <a:lnTo>
                    <a:pt x="2025" y="3536"/>
                  </a:lnTo>
                  <a:cubicBezTo>
                    <a:pt x="1858" y="3536"/>
                    <a:pt x="1727" y="3667"/>
                    <a:pt x="1727" y="3834"/>
                  </a:cubicBezTo>
                  <a:lnTo>
                    <a:pt x="1727" y="5180"/>
                  </a:lnTo>
                  <a:cubicBezTo>
                    <a:pt x="1727" y="6049"/>
                    <a:pt x="2239" y="6823"/>
                    <a:pt x="3001" y="7168"/>
                  </a:cubicBezTo>
                  <a:lnTo>
                    <a:pt x="3001" y="7418"/>
                  </a:lnTo>
                  <a:lnTo>
                    <a:pt x="2692" y="7585"/>
                  </a:lnTo>
                  <a:cubicBezTo>
                    <a:pt x="2323" y="7335"/>
                    <a:pt x="2001" y="6989"/>
                    <a:pt x="1787" y="6584"/>
                  </a:cubicBezTo>
                  <a:cubicBezTo>
                    <a:pt x="1747" y="6521"/>
                    <a:pt x="1681" y="6484"/>
                    <a:pt x="1610" y="6484"/>
                  </a:cubicBezTo>
                  <a:cubicBezTo>
                    <a:pt x="1574" y="6484"/>
                    <a:pt x="1537" y="6493"/>
                    <a:pt x="1501" y="6513"/>
                  </a:cubicBezTo>
                  <a:lnTo>
                    <a:pt x="1465" y="6525"/>
                  </a:lnTo>
                  <a:lnTo>
                    <a:pt x="1334" y="6311"/>
                  </a:lnTo>
                  <a:cubicBezTo>
                    <a:pt x="453" y="4882"/>
                    <a:pt x="501" y="3060"/>
                    <a:pt x="1465" y="1679"/>
                  </a:cubicBezTo>
                  <a:cubicBezTo>
                    <a:pt x="2037" y="869"/>
                    <a:pt x="2918" y="417"/>
                    <a:pt x="3894" y="417"/>
                  </a:cubicBezTo>
                  <a:cubicBezTo>
                    <a:pt x="4871" y="417"/>
                    <a:pt x="5752" y="869"/>
                    <a:pt x="6323" y="1679"/>
                  </a:cubicBezTo>
                  <a:cubicBezTo>
                    <a:pt x="6514" y="1965"/>
                    <a:pt x="6680" y="2262"/>
                    <a:pt x="6799" y="2584"/>
                  </a:cubicBezTo>
                  <a:cubicBezTo>
                    <a:pt x="6836" y="2666"/>
                    <a:pt x="6907" y="2720"/>
                    <a:pt x="6986" y="2720"/>
                  </a:cubicBezTo>
                  <a:cubicBezTo>
                    <a:pt x="7010" y="2720"/>
                    <a:pt x="7036" y="2714"/>
                    <a:pt x="7061" y="2703"/>
                  </a:cubicBezTo>
                  <a:cubicBezTo>
                    <a:pt x="7168" y="2655"/>
                    <a:pt x="7228" y="2536"/>
                    <a:pt x="7180" y="2441"/>
                  </a:cubicBezTo>
                  <a:cubicBezTo>
                    <a:pt x="7049" y="2084"/>
                    <a:pt x="6871" y="1751"/>
                    <a:pt x="6645" y="1441"/>
                  </a:cubicBezTo>
                  <a:cubicBezTo>
                    <a:pt x="6014" y="536"/>
                    <a:pt x="5002" y="0"/>
                    <a:pt x="3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8"/>
            <p:cNvSpPr/>
            <p:nvPr/>
          </p:nvSpPr>
          <p:spPr>
            <a:xfrm>
              <a:off x="6920500" y="2685275"/>
              <a:ext cx="98550" cy="92600"/>
            </a:xfrm>
            <a:custGeom>
              <a:avLst/>
              <a:gdLst/>
              <a:ahLst/>
              <a:cxnLst/>
              <a:rect l="l" t="t" r="r" b="b"/>
              <a:pathLst>
                <a:path w="3942" h="3704" extrusionOk="0">
                  <a:moveTo>
                    <a:pt x="2263" y="394"/>
                  </a:moveTo>
                  <a:cubicBezTo>
                    <a:pt x="2965" y="394"/>
                    <a:pt x="3548" y="965"/>
                    <a:pt x="3548" y="1680"/>
                  </a:cubicBezTo>
                  <a:cubicBezTo>
                    <a:pt x="3548" y="2394"/>
                    <a:pt x="2977" y="2953"/>
                    <a:pt x="2263" y="2953"/>
                  </a:cubicBezTo>
                  <a:cubicBezTo>
                    <a:pt x="1548" y="2953"/>
                    <a:pt x="989" y="2394"/>
                    <a:pt x="989" y="1680"/>
                  </a:cubicBezTo>
                  <a:cubicBezTo>
                    <a:pt x="989" y="965"/>
                    <a:pt x="1560" y="394"/>
                    <a:pt x="2263" y="394"/>
                  </a:cubicBezTo>
                  <a:close/>
                  <a:moveTo>
                    <a:pt x="2263" y="1"/>
                  </a:moveTo>
                  <a:cubicBezTo>
                    <a:pt x="1346" y="1"/>
                    <a:pt x="584" y="763"/>
                    <a:pt x="584" y="1691"/>
                  </a:cubicBezTo>
                  <a:cubicBezTo>
                    <a:pt x="584" y="2049"/>
                    <a:pt x="691" y="2370"/>
                    <a:pt x="881" y="2644"/>
                  </a:cubicBezTo>
                  <a:lnTo>
                    <a:pt x="96" y="3334"/>
                  </a:lnTo>
                  <a:cubicBezTo>
                    <a:pt x="0" y="3418"/>
                    <a:pt x="0" y="3549"/>
                    <a:pt x="72" y="3620"/>
                  </a:cubicBezTo>
                  <a:cubicBezTo>
                    <a:pt x="119" y="3668"/>
                    <a:pt x="167" y="3704"/>
                    <a:pt x="227" y="3704"/>
                  </a:cubicBezTo>
                  <a:cubicBezTo>
                    <a:pt x="274" y="3704"/>
                    <a:pt x="334" y="3680"/>
                    <a:pt x="358" y="3656"/>
                  </a:cubicBezTo>
                  <a:lnTo>
                    <a:pt x="1143" y="2953"/>
                  </a:lnTo>
                  <a:cubicBezTo>
                    <a:pt x="1441" y="3215"/>
                    <a:pt x="1834" y="3370"/>
                    <a:pt x="2263" y="3370"/>
                  </a:cubicBezTo>
                  <a:cubicBezTo>
                    <a:pt x="3191" y="3370"/>
                    <a:pt x="3941" y="2608"/>
                    <a:pt x="3941" y="1691"/>
                  </a:cubicBezTo>
                  <a:cubicBezTo>
                    <a:pt x="3941" y="763"/>
                    <a:pt x="3191" y="1"/>
                    <a:pt x="2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8"/>
            <p:cNvSpPr/>
            <p:nvPr/>
          </p:nvSpPr>
          <p:spPr>
            <a:xfrm>
              <a:off x="6920500" y="2906925"/>
              <a:ext cx="98550" cy="92100"/>
            </a:xfrm>
            <a:custGeom>
              <a:avLst/>
              <a:gdLst/>
              <a:ahLst/>
              <a:cxnLst/>
              <a:rect l="l" t="t" r="r" b="b"/>
              <a:pathLst>
                <a:path w="3942" h="3684" extrusionOk="0">
                  <a:moveTo>
                    <a:pt x="2263" y="719"/>
                  </a:moveTo>
                  <a:cubicBezTo>
                    <a:pt x="2965" y="719"/>
                    <a:pt x="3548" y="1291"/>
                    <a:pt x="3548" y="2005"/>
                  </a:cubicBezTo>
                  <a:cubicBezTo>
                    <a:pt x="3548" y="2720"/>
                    <a:pt x="2965" y="3279"/>
                    <a:pt x="2263" y="3279"/>
                  </a:cubicBezTo>
                  <a:cubicBezTo>
                    <a:pt x="1560" y="3279"/>
                    <a:pt x="989" y="2720"/>
                    <a:pt x="989" y="2005"/>
                  </a:cubicBezTo>
                  <a:cubicBezTo>
                    <a:pt x="989" y="1291"/>
                    <a:pt x="1548" y="719"/>
                    <a:pt x="2263" y="719"/>
                  </a:cubicBezTo>
                  <a:close/>
                  <a:moveTo>
                    <a:pt x="220" y="0"/>
                  </a:moveTo>
                  <a:cubicBezTo>
                    <a:pt x="168" y="0"/>
                    <a:pt x="115" y="21"/>
                    <a:pt x="72" y="64"/>
                  </a:cubicBezTo>
                  <a:cubicBezTo>
                    <a:pt x="0" y="160"/>
                    <a:pt x="0" y="279"/>
                    <a:pt x="96" y="350"/>
                  </a:cubicBezTo>
                  <a:lnTo>
                    <a:pt x="881" y="1053"/>
                  </a:lnTo>
                  <a:cubicBezTo>
                    <a:pt x="691" y="1315"/>
                    <a:pt x="584" y="1648"/>
                    <a:pt x="584" y="2005"/>
                  </a:cubicBezTo>
                  <a:cubicBezTo>
                    <a:pt x="584" y="2934"/>
                    <a:pt x="1334" y="3684"/>
                    <a:pt x="2263" y="3684"/>
                  </a:cubicBezTo>
                  <a:cubicBezTo>
                    <a:pt x="3191" y="3684"/>
                    <a:pt x="3941" y="2922"/>
                    <a:pt x="3941" y="2005"/>
                  </a:cubicBezTo>
                  <a:cubicBezTo>
                    <a:pt x="3941" y="1088"/>
                    <a:pt x="3191" y="338"/>
                    <a:pt x="2263" y="338"/>
                  </a:cubicBezTo>
                  <a:cubicBezTo>
                    <a:pt x="1834" y="338"/>
                    <a:pt x="1441" y="505"/>
                    <a:pt x="1143" y="755"/>
                  </a:cubicBezTo>
                  <a:lnTo>
                    <a:pt x="358" y="53"/>
                  </a:lnTo>
                  <a:cubicBezTo>
                    <a:pt x="317" y="18"/>
                    <a:pt x="269" y="0"/>
                    <a:pt x="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8"/>
            <p:cNvSpPr/>
            <p:nvPr/>
          </p:nvSpPr>
          <p:spPr>
            <a:xfrm>
              <a:off x="6946100" y="2816550"/>
              <a:ext cx="62525" cy="52100"/>
            </a:xfrm>
            <a:custGeom>
              <a:avLst/>
              <a:gdLst/>
              <a:ahLst/>
              <a:cxnLst/>
              <a:rect l="l" t="t" r="r" b="b"/>
              <a:pathLst>
                <a:path w="2501" h="2084" extrusionOk="0">
                  <a:moveTo>
                    <a:pt x="1477" y="393"/>
                  </a:moveTo>
                  <a:cubicBezTo>
                    <a:pt x="1822" y="393"/>
                    <a:pt x="2108" y="679"/>
                    <a:pt x="2108" y="1024"/>
                  </a:cubicBezTo>
                  <a:cubicBezTo>
                    <a:pt x="2108" y="1370"/>
                    <a:pt x="1822" y="1643"/>
                    <a:pt x="1477" y="1643"/>
                  </a:cubicBezTo>
                  <a:cubicBezTo>
                    <a:pt x="1131" y="1643"/>
                    <a:pt x="858" y="1370"/>
                    <a:pt x="858" y="1024"/>
                  </a:cubicBezTo>
                  <a:cubicBezTo>
                    <a:pt x="858" y="679"/>
                    <a:pt x="1131" y="393"/>
                    <a:pt x="1477" y="393"/>
                  </a:cubicBezTo>
                  <a:close/>
                  <a:moveTo>
                    <a:pt x="1477" y="0"/>
                  </a:moveTo>
                  <a:cubicBezTo>
                    <a:pt x="988" y="0"/>
                    <a:pt x="560" y="346"/>
                    <a:pt x="465" y="834"/>
                  </a:cubicBezTo>
                  <a:lnTo>
                    <a:pt x="215" y="834"/>
                  </a:lnTo>
                  <a:cubicBezTo>
                    <a:pt x="96" y="834"/>
                    <a:pt x="0" y="917"/>
                    <a:pt x="0" y="1036"/>
                  </a:cubicBezTo>
                  <a:cubicBezTo>
                    <a:pt x="0" y="1155"/>
                    <a:pt x="96" y="1239"/>
                    <a:pt x="215" y="1239"/>
                  </a:cubicBezTo>
                  <a:lnTo>
                    <a:pt x="465" y="1239"/>
                  </a:lnTo>
                  <a:cubicBezTo>
                    <a:pt x="560" y="1727"/>
                    <a:pt x="977" y="2084"/>
                    <a:pt x="1477" y="2084"/>
                  </a:cubicBezTo>
                  <a:cubicBezTo>
                    <a:pt x="2048" y="2084"/>
                    <a:pt x="2501" y="1620"/>
                    <a:pt x="2501" y="1048"/>
                  </a:cubicBezTo>
                  <a:cubicBezTo>
                    <a:pt x="2501" y="453"/>
                    <a:pt x="2048" y="0"/>
                    <a:pt x="1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8"/>
            <p:cNvSpPr/>
            <p:nvPr/>
          </p:nvSpPr>
          <p:spPr>
            <a:xfrm>
              <a:off x="6670750" y="2684975"/>
              <a:ext cx="98850" cy="92300"/>
            </a:xfrm>
            <a:custGeom>
              <a:avLst/>
              <a:gdLst/>
              <a:ahLst/>
              <a:cxnLst/>
              <a:rect l="l" t="t" r="r" b="b"/>
              <a:pathLst>
                <a:path w="3954" h="3692" extrusionOk="0">
                  <a:moveTo>
                    <a:pt x="1692" y="1"/>
                  </a:moveTo>
                  <a:cubicBezTo>
                    <a:pt x="763" y="1"/>
                    <a:pt x="1" y="763"/>
                    <a:pt x="1" y="1692"/>
                  </a:cubicBezTo>
                  <a:cubicBezTo>
                    <a:pt x="1" y="2608"/>
                    <a:pt x="763" y="3370"/>
                    <a:pt x="1692" y="3370"/>
                  </a:cubicBezTo>
                  <a:cubicBezTo>
                    <a:pt x="2120" y="3370"/>
                    <a:pt x="2501" y="3204"/>
                    <a:pt x="2799" y="2954"/>
                  </a:cubicBezTo>
                  <a:lnTo>
                    <a:pt x="3597" y="3656"/>
                  </a:lnTo>
                  <a:cubicBezTo>
                    <a:pt x="3632" y="3680"/>
                    <a:pt x="3680" y="3692"/>
                    <a:pt x="3728" y="3692"/>
                  </a:cubicBezTo>
                  <a:cubicBezTo>
                    <a:pt x="3787" y="3692"/>
                    <a:pt x="3847" y="3668"/>
                    <a:pt x="3871" y="3620"/>
                  </a:cubicBezTo>
                  <a:cubicBezTo>
                    <a:pt x="3954" y="3537"/>
                    <a:pt x="3954" y="3418"/>
                    <a:pt x="3859" y="3335"/>
                  </a:cubicBezTo>
                  <a:lnTo>
                    <a:pt x="3073" y="2644"/>
                  </a:lnTo>
                  <a:cubicBezTo>
                    <a:pt x="3263" y="2370"/>
                    <a:pt x="3370" y="2049"/>
                    <a:pt x="3370" y="1692"/>
                  </a:cubicBezTo>
                  <a:cubicBezTo>
                    <a:pt x="3370" y="1465"/>
                    <a:pt x="3323" y="1239"/>
                    <a:pt x="3239" y="1049"/>
                  </a:cubicBezTo>
                  <a:cubicBezTo>
                    <a:pt x="3204" y="970"/>
                    <a:pt x="3130" y="923"/>
                    <a:pt x="3051" y="923"/>
                  </a:cubicBezTo>
                  <a:cubicBezTo>
                    <a:pt x="3023" y="923"/>
                    <a:pt x="2994" y="929"/>
                    <a:pt x="2966" y="941"/>
                  </a:cubicBezTo>
                  <a:cubicBezTo>
                    <a:pt x="2858" y="989"/>
                    <a:pt x="2823" y="1108"/>
                    <a:pt x="2858" y="1215"/>
                  </a:cubicBezTo>
                  <a:cubicBezTo>
                    <a:pt x="2918" y="1358"/>
                    <a:pt x="2966" y="1537"/>
                    <a:pt x="2966" y="1703"/>
                  </a:cubicBezTo>
                  <a:cubicBezTo>
                    <a:pt x="2966" y="2406"/>
                    <a:pt x="2406" y="2977"/>
                    <a:pt x="1692" y="2977"/>
                  </a:cubicBezTo>
                  <a:cubicBezTo>
                    <a:pt x="989" y="2977"/>
                    <a:pt x="406" y="2418"/>
                    <a:pt x="406" y="1703"/>
                  </a:cubicBezTo>
                  <a:cubicBezTo>
                    <a:pt x="406" y="1001"/>
                    <a:pt x="977" y="418"/>
                    <a:pt x="1692" y="418"/>
                  </a:cubicBezTo>
                  <a:cubicBezTo>
                    <a:pt x="1930" y="418"/>
                    <a:pt x="2168" y="501"/>
                    <a:pt x="2370" y="620"/>
                  </a:cubicBezTo>
                  <a:cubicBezTo>
                    <a:pt x="2403" y="640"/>
                    <a:pt x="2440" y="650"/>
                    <a:pt x="2476" y="650"/>
                  </a:cubicBezTo>
                  <a:cubicBezTo>
                    <a:pt x="2547" y="650"/>
                    <a:pt x="2617" y="615"/>
                    <a:pt x="2656" y="560"/>
                  </a:cubicBezTo>
                  <a:cubicBezTo>
                    <a:pt x="2716" y="465"/>
                    <a:pt x="2680" y="334"/>
                    <a:pt x="2597" y="275"/>
                  </a:cubicBezTo>
                  <a:cubicBezTo>
                    <a:pt x="2323" y="96"/>
                    <a:pt x="2013" y="1"/>
                    <a:pt x="16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8"/>
            <p:cNvSpPr/>
            <p:nvPr/>
          </p:nvSpPr>
          <p:spPr>
            <a:xfrm>
              <a:off x="6670750" y="2906950"/>
              <a:ext cx="98850" cy="92675"/>
            </a:xfrm>
            <a:custGeom>
              <a:avLst/>
              <a:gdLst/>
              <a:ahLst/>
              <a:cxnLst/>
              <a:rect l="l" t="t" r="r" b="b"/>
              <a:pathLst>
                <a:path w="3954" h="3707" extrusionOk="0">
                  <a:moveTo>
                    <a:pt x="1692" y="718"/>
                  </a:moveTo>
                  <a:cubicBezTo>
                    <a:pt x="2406" y="718"/>
                    <a:pt x="2966" y="1290"/>
                    <a:pt x="2966" y="2004"/>
                  </a:cubicBezTo>
                  <a:cubicBezTo>
                    <a:pt x="2966" y="2719"/>
                    <a:pt x="2382" y="3278"/>
                    <a:pt x="1692" y="3278"/>
                  </a:cubicBezTo>
                  <a:cubicBezTo>
                    <a:pt x="989" y="3278"/>
                    <a:pt x="406" y="2719"/>
                    <a:pt x="406" y="2004"/>
                  </a:cubicBezTo>
                  <a:cubicBezTo>
                    <a:pt x="406" y="1290"/>
                    <a:pt x="977" y="718"/>
                    <a:pt x="1692" y="718"/>
                  </a:cubicBezTo>
                  <a:close/>
                  <a:moveTo>
                    <a:pt x="3721" y="1"/>
                  </a:moveTo>
                  <a:cubicBezTo>
                    <a:pt x="3672" y="1"/>
                    <a:pt x="3623" y="18"/>
                    <a:pt x="3585" y="52"/>
                  </a:cubicBezTo>
                  <a:lnTo>
                    <a:pt x="2799" y="754"/>
                  </a:lnTo>
                  <a:cubicBezTo>
                    <a:pt x="2501" y="492"/>
                    <a:pt x="2120" y="337"/>
                    <a:pt x="1680" y="337"/>
                  </a:cubicBezTo>
                  <a:cubicBezTo>
                    <a:pt x="763" y="337"/>
                    <a:pt x="1" y="1099"/>
                    <a:pt x="1" y="2016"/>
                  </a:cubicBezTo>
                  <a:cubicBezTo>
                    <a:pt x="1" y="2945"/>
                    <a:pt x="763" y="3707"/>
                    <a:pt x="1680" y="3707"/>
                  </a:cubicBezTo>
                  <a:cubicBezTo>
                    <a:pt x="2608" y="3707"/>
                    <a:pt x="3370" y="2945"/>
                    <a:pt x="3370" y="2016"/>
                  </a:cubicBezTo>
                  <a:cubicBezTo>
                    <a:pt x="3370" y="1659"/>
                    <a:pt x="3263" y="1337"/>
                    <a:pt x="3073" y="1064"/>
                  </a:cubicBezTo>
                  <a:lnTo>
                    <a:pt x="3859" y="349"/>
                  </a:lnTo>
                  <a:cubicBezTo>
                    <a:pt x="3954" y="278"/>
                    <a:pt x="3954" y="147"/>
                    <a:pt x="3871" y="75"/>
                  </a:cubicBezTo>
                  <a:cubicBezTo>
                    <a:pt x="3832" y="24"/>
                    <a:pt x="3777" y="1"/>
                    <a:pt x="3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8"/>
            <p:cNvSpPr/>
            <p:nvPr/>
          </p:nvSpPr>
          <p:spPr>
            <a:xfrm>
              <a:off x="6681175" y="2816550"/>
              <a:ext cx="62525" cy="51225"/>
            </a:xfrm>
            <a:custGeom>
              <a:avLst/>
              <a:gdLst/>
              <a:ahLst/>
              <a:cxnLst/>
              <a:rect l="l" t="t" r="r" b="b"/>
              <a:pathLst>
                <a:path w="2501" h="2049" extrusionOk="0">
                  <a:moveTo>
                    <a:pt x="1037" y="393"/>
                  </a:moveTo>
                  <a:cubicBezTo>
                    <a:pt x="1370" y="393"/>
                    <a:pt x="1656" y="679"/>
                    <a:pt x="1656" y="1024"/>
                  </a:cubicBezTo>
                  <a:cubicBezTo>
                    <a:pt x="1656" y="1370"/>
                    <a:pt x="1370" y="1643"/>
                    <a:pt x="1037" y="1643"/>
                  </a:cubicBezTo>
                  <a:cubicBezTo>
                    <a:pt x="691" y="1643"/>
                    <a:pt x="406" y="1370"/>
                    <a:pt x="406" y="1024"/>
                  </a:cubicBezTo>
                  <a:cubicBezTo>
                    <a:pt x="406" y="679"/>
                    <a:pt x="691" y="393"/>
                    <a:pt x="1037" y="393"/>
                  </a:cubicBezTo>
                  <a:close/>
                  <a:moveTo>
                    <a:pt x="1037" y="0"/>
                  </a:moveTo>
                  <a:cubicBezTo>
                    <a:pt x="465" y="0"/>
                    <a:pt x="1" y="453"/>
                    <a:pt x="1" y="1024"/>
                  </a:cubicBezTo>
                  <a:cubicBezTo>
                    <a:pt x="1" y="1584"/>
                    <a:pt x="465" y="2048"/>
                    <a:pt x="1037" y="2048"/>
                  </a:cubicBezTo>
                  <a:cubicBezTo>
                    <a:pt x="1525" y="2048"/>
                    <a:pt x="1953" y="1691"/>
                    <a:pt x="2049" y="1215"/>
                  </a:cubicBezTo>
                  <a:lnTo>
                    <a:pt x="2299" y="1215"/>
                  </a:lnTo>
                  <a:cubicBezTo>
                    <a:pt x="2418" y="1215"/>
                    <a:pt x="2501" y="1120"/>
                    <a:pt x="2501" y="1001"/>
                  </a:cubicBezTo>
                  <a:cubicBezTo>
                    <a:pt x="2501" y="893"/>
                    <a:pt x="2418" y="798"/>
                    <a:pt x="2299" y="798"/>
                  </a:cubicBezTo>
                  <a:lnTo>
                    <a:pt x="2049" y="798"/>
                  </a:lnTo>
                  <a:lnTo>
                    <a:pt x="2049" y="834"/>
                  </a:lnTo>
                  <a:cubicBezTo>
                    <a:pt x="1953" y="346"/>
                    <a:pt x="1537" y="0"/>
                    <a:pt x="10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 name="Google Shape;1639;p88"/>
          <p:cNvGrpSpPr/>
          <p:nvPr/>
        </p:nvGrpSpPr>
        <p:grpSpPr>
          <a:xfrm>
            <a:off x="4037006" y="2572139"/>
            <a:ext cx="346032" cy="374823"/>
            <a:chOff x="3315575" y="2684675"/>
            <a:chExt cx="322100" cy="348900"/>
          </a:xfrm>
        </p:grpSpPr>
        <p:sp>
          <p:nvSpPr>
            <p:cNvPr id="1640" name="Google Shape;1640;p88"/>
            <p:cNvSpPr/>
            <p:nvPr/>
          </p:nvSpPr>
          <p:spPr>
            <a:xfrm>
              <a:off x="3315575" y="2684675"/>
              <a:ext cx="272100" cy="242325"/>
            </a:xfrm>
            <a:custGeom>
              <a:avLst/>
              <a:gdLst/>
              <a:ahLst/>
              <a:cxnLst/>
              <a:rect l="l" t="t" r="r" b="b"/>
              <a:pathLst>
                <a:path w="10884" h="9693" extrusionOk="0">
                  <a:moveTo>
                    <a:pt x="8335" y="715"/>
                  </a:moveTo>
                  <a:lnTo>
                    <a:pt x="10169" y="2549"/>
                  </a:lnTo>
                  <a:lnTo>
                    <a:pt x="8407" y="2549"/>
                  </a:lnTo>
                  <a:cubicBezTo>
                    <a:pt x="8359" y="2549"/>
                    <a:pt x="8335" y="2501"/>
                    <a:pt x="8335" y="2477"/>
                  </a:cubicBezTo>
                  <a:lnTo>
                    <a:pt x="8335" y="715"/>
                  </a:lnTo>
                  <a:close/>
                  <a:moveTo>
                    <a:pt x="501" y="1"/>
                  </a:moveTo>
                  <a:cubicBezTo>
                    <a:pt x="239" y="1"/>
                    <a:pt x="13" y="227"/>
                    <a:pt x="13" y="489"/>
                  </a:cubicBezTo>
                  <a:lnTo>
                    <a:pt x="13" y="9478"/>
                  </a:lnTo>
                  <a:cubicBezTo>
                    <a:pt x="1" y="9597"/>
                    <a:pt x="108" y="9693"/>
                    <a:pt x="203" y="9693"/>
                  </a:cubicBezTo>
                  <a:cubicBezTo>
                    <a:pt x="322" y="9693"/>
                    <a:pt x="417" y="9597"/>
                    <a:pt x="417" y="9478"/>
                  </a:cubicBezTo>
                  <a:lnTo>
                    <a:pt x="417" y="489"/>
                  </a:lnTo>
                  <a:cubicBezTo>
                    <a:pt x="417" y="453"/>
                    <a:pt x="441" y="418"/>
                    <a:pt x="489" y="418"/>
                  </a:cubicBezTo>
                  <a:lnTo>
                    <a:pt x="7930" y="418"/>
                  </a:lnTo>
                  <a:lnTo>
                    <a:pt x="7930" y="2454"/>
                  </a:lnTo>
                  <a:cubicBezTo>
                    <a:pt x="7930" y="2727"/>
                    <a:pt x="8157" y="2954"/>
                    <a:pt x="8418" y="2954"/>
                  </a:cubicBezTo>
                  <a:lnTo>
                    <a:pt x="10466" y="2954"/>
                  </a:lnTo>
                  <a:lnTo>
                    <a:pt x="10466" y="4204"/>
                  </a:lnTo>
                  <a:cubicBezTo>
                    <a:pt x="10466" y="4323"/>
                    <a:pt x="10550" y="4406"/>
                    <a:pt x="10669" y="4406"/>
                  </a:cubicBezTo>
                  <a:cubicBezTo>
                    <a:pt x="10788" y="4406"/>
                    <a:pt x="10883" y="4323"/>
                    <a:pt x="10883" y="4204"/>
                  </a:cubicBezTo>
                  <a:lnTo>
                    <a:pt x="10883" y="2739"/>
                  </a:lnTo>
                  <a:cubicBezTo>
                    <a:pt x="10883" y="2680"/>
                    <a:pt x="10859" y="2632"/>
                    <a:pt x="10824" y="2596"/>
                  </a:cubicBezTo>
                  <a:lnTo>
                    <a:pt x="8287" y="60"/>
                  </a:lnTo>
                  <a:cubicBezTo>
                    <a:pt x="8240" y="13"/>
                    <a:pt x="8204" y="1"/>
                    <a:pt x="8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8"/>
            <p:cNvSpPr/>
            <p:nvPr/>
          </p:nvSpPr>
          <p:spPr>
            <a:xfrm>
              <a:off x="3315575" y="2938575"/>
              <a:ext cx="271500" cy="95000"/>
            </a:xfrm>
            <a:custGeom>
              <a:avLst/>
              <a:gdLst/>
              <a:ahLst/>
              <a:cxnLst/>
              <a:rect l="l" t="t" r="r" b="b"/>
              <a:pathLst>
                <a:path w="10860" h="3800" extrusionOk="0">
                  <a:moveTo>
                    <a:pt x="203" y="1"/>
                  </a:moveTo>
                  <a:cubicBezTo>
                    <a:pt x="84" y="1"/>
                    <a:pt x="1" y="84"/>
                    <a:pt x="1" y="203"/>
                  </a:cubicBezTo>
                  <a:lnTo>
                    <a:pt x="1" y="3311"/>
                  </a:lnTo>
                  <a:cubicBezTo>
                    <a:pt x="1" y="3585"/>
                    <a:pt x="227" y="3799"/>
                    <a:pt x="489" y="3799"/>
                  </a:cubicBezTo>
                  <a:lnTo>
                    <a:pt x="10371" y="3799"/>
                  </a:lnTo>
                  <a:cubicBezTo>
                    <a:pt x="10645" y="3799"/>
                    <a:pt x="10859" y="3585"/>
                    <a:pt x="10859" y="3311"/>
                  </a:cubicBezTo>
                  <a:lnTo>
                    <a:pt x="10859" y="1918"/>
                  </a:lnTo>
                  <a:cubicBezTo>
                    <a:pt x="10847" y="1799"/>
                    <a:pt x="10764" y="1704"/>
                    <a:pt x="10657" y="1704"/>
                  </a:cubicBezTo>
                  <a:cubicBezTo>
                    <a:pt x="10538" y="1704"/>
                    <a:pt x="10443" y="1799"/>
                    <a:pt x="10443" y="1918"/>
                  </a:cubicBezTo>
                  <a:lnTo>
                    <a:pt x="10443" y="3311"/>
                  </a:lnTo>
                  <a:cubicBezTo>
                    <a:pt x="10443" y="3359"/>
                    <a:pt x="10419" y="3394"/>
                    <a:pt x="10371" y="3394"/>
                  </a:cubicBezTo>
                  <a:lnTo>
                    <a:pt x="489" y="3394"/>
                  </a:lnTo>
                  <a:cubicBezTo>
                    <a:pt x="441" y="3394"/>
                    <a:pt x="417" y="3359"/>
                    <a:pt x="417" y="3311"/>
                  </a:cubicBezTo>
                  <a:lnTo>
                    <a:pt x="417" y="203"/>
                  </a:lnTo>
                  <a:cubicBezTo>
                    <a:pt x="417" y="84"/>
                    <a:pt x="322"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8"/>
            <p:cNvSpPr/>
            <p:nvPr/>
          </p:nvSpPr>
          <p:spPr>
            <a:xfrm>
              <a:off x="3510550" y="2804350"/>
              <a:ext cx="127125" cy="172700"/>
            </a:xfrm>
            <a:custGeom>
              <a:avLst/>
              <a:gdLst/>
              <a:ahLst/>
              <a:cxnLst/>
              <a:rect l="l" t="t" r="r" b="b"/>
              <a:pathLst>
                <a:path w="5085" h="6908" extrusionOk="0">
                  <a:moveTo>
                    <a:pt x="2560" y="429"/>
                  </a:moveTo>
                  <a:cubicBezTo>
                    <a:pt x="3739" y="429"/>
                    <a:pt x="4691" y="1381"/>
                    <a:pt x="4691" y="2548"/>
                  </a:cubicBezTo>
                  <a:cubicBezTo>
                    <a:pt x="4691" y="3727"/>
                    <a:pt x="3739" y="4679"/>
                    <a:pt x="2560" y="4679"/>
                  </a:cubicBezTo>
                  <a:cubicBezTo>
                    <a:pt x="1381" y="4679"/>
                    <a:pt x="429" y="3727"/>
                    <a:pt x="429" y="2548"/>
                  </a:cubicBezTo>
                  <a:cubicBezTo>
                    <a:pt x="429" y="1381"/>
                    <a:pt x="1381" y="429"/>
                    <a:pt x="2560" y="429"/>
                  </a:cubicBezTo>
                  <a:close/>
                  <a:moveTo>
                    <a:pt x="3584" y="4894"/>
                  </a:moveTo>
                  <a:lnTo>
                    <a:pt x="3584" y="6477"/>
                  </a:lnTo>
                  <a:lnTo>
                    <a:pt x="3560" y="6477"/>
                  </a:lnTo>
                  <a:lnTo>
                    <a:pt x="2703" y="6108"/>
                  </a:lnTo>
                  <a:cubicBezTo>
                    <a:pt x="2661" y="6084"/>
                    <a:pt x="2611" y="6072"/>
                    <a:pt x="2559" y="6072"/>
                  </a:cubicBezTo>
                  <a:cubicBezTo>
                    <a:pt x="2507" y="6072"/>
                    <a:pt x="2453" y="6084"/>
                    <a:pt x="2405" y="6108"/>
                  </a:cubicBezTo>
                  <a:lnTo>
                    <a:pt x="1560" y="6477"/>
                  </a:lnTo>
                  <a:lnTo>
                    <a:pt x="1560" y="4894"/>
                  </a:lnTo>
                  <a:cubicBezTo>
                    <a:pt x="1870" y="5025"/>
                    <a:pt x="2215" y="5096"/>
                    <a:pt x="2572" y="5096"/>
                  </a:cubicBezTo>
                  <a:cubicBezTo>
                    <a:pt x="2929" y="5096"/>
                    <a:pt x="3275" y="5025"/>
                    <a:pt x="3584" y="4894"/>
                  </a:cubicBezTo>
                  <a:close/>
                  <a:moveTo>
                    <a:pt x="2548" y="0"/>
                  </a:moveTo>
                  <a:cubicBezTo>
                    <a:pt x="1143" y="0"/>
                    <a:pt x="0" y="1155"/>
                    <a:pt x="0" y="2548"/>
                  </a:cubicBezTo>
                  <a:cubicBezTo>
                    <a:pt x="0" y="3429"/>
                    <a:pt x="441" y="4203"/>
                    <a:pt x="1131" y="4667"/>
                  </a:cubicBezTo>
                  <a:lnTo>
                    <a:pt x="1131" y="6525"/>
                  </a:lnTo>
                  <a:cubicBezTo>
                    <a:pt x="1131" y="6656"/>
                    <a:pt x="1191" y="6775"/>
                    <a:pt x="1298" y="6834"/>
                  </a:cubicBezTo>
                  <a:cubicBezTo>
                    <a:pt x="1354" y="6883"/>
                    <a:pt x="1425" y="6907"/>
                    <a:pt x="1499" y="6907"/>
                  </a:cubicBezTo>
                  <a:cubicBezTo>
                    <a:pt x="1552" y="6907"/>
                    <a:pt x="1606" y="6895"/>
                    <a:pt x="1655" y="6870"/>
                  </a:cubicBezTo>
                  <a:lnTo>
                    <a:pt x="2524" y="6501"/>
                  </a:lnTo>
                  <a:lnTo>
                    <a:pt x="3406" y="6870"/>
                  </a:lnTo>
                  <a:cubicBezTo>
                    <a:pt x="3453" y="6882"/>
                    <a:pt x="3513" y="6894"/>
                    <a:pt x="3560" y="6894"/>
                  </a:cubicBezTo>
                  <a:cubicBezTo>
                    <a:pt x="3632" y="6894"/>
                    <a:pt x="3703" y="6882"/>
                    <a:pt x="3763" y="6834"/>
                  </a:cubicBezTo>
                  <a:cubicBezTo>
                    <a:pt x="3870" y="6763"/>
                    <a:pt x="3929" y="6644"/>
                    <a:pt x="3929" y="6525"/>
                  </a:cubicBezTo>
                  <a:lnTo>
                    <a:pt x="3929" y="4667"/>
                  </a:lnTo>
                  <a:cubicBezTo>
                    <a:pt x="4644" y="4203"/>
                    <a:pt x="5084" y="3429"/>
                    <a:pt x="5084" y="2548"/>
                  </a:cubicBezTo>
                  <a:cubicBezTo>
                    <a:pt x="5084" y="1155"/>
                    <a:pt x="3941" y="0"/>
                    <a:pt x="2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8"/>
            <p:cNvSpPr/>
            <p:nvPr/>
          </p:nvSpPr>
          <p:spPr>
            <a:xfrm>
              <a:off x="3531675" y="2824575"/>
              <a:ext cx="86350" cy="86350"/>
            </a:xfrm>
            <a:custGeom>
              <a:avLst/>
              <a:gdLst/>
              <a:ahLst/>
              <a:cxnLst/>
              <a:rect l="l" t="t" r="r" b="b"/>
              <a:pathLst>
                <a:path w="3454" h="3454" extrusionOk="0">
                  <a:moveTo>
                    <a:pt x="1727" y="1"/>
                  </a:moveTo>
                  <a:cubicBezTo>
                    <a:pt x="775" y="1"/>
                    <a:pt x="1" y="775"/>
                    <a:pt x="1" y="1727"/>
                  </a:cubicBezTo>
                  <a:cubicBezTo>
                    <a:pt x="1" y="2680"/>
                    <a:pt x="775" y="3454"/>
                    <a:pt x="1727" y="3454"/>
                  </a:cubicBezTo>
                  <a:cubicBezTo>
                    <a:pt x="2680" y="3454"/>
                    <a:pt x="3453" y="2680"/>
                    <a:pt x="3453" y="1727"/>
                  </a:cubicBezTo>
                  <a:cubicBezTo>
                    <a:pt x="3442" y="1465"/>
                    <a:pt x="3370" y="1191"/>
                    <a:pt x="3251" y="941"/>
                  </a:cubicBezTo>
                  <a:cubicBezTo>
                    <a:pt x="3217" y="865"/>
                    <a:pt x="3140" y="831"/>
                    <a:pt x="3064" y="831"/>
                  </a:cubicBezTo>
                  <a:cubicBezTo>
                    <a:pt x="3034" y="831"/>
                    <a:pt x="3004" y="836"/>
                    <a:pt x="2977" y="846"/>
                  </a:cubicBezTo>
                  <a:cubicBezTo>
                    <a:pt x="2870" y="894"/>
                    <a:pt x="2846" y="1025"/>
                    <a:pt x="2894" y="1120"/>
                  </a:cubicBezTo>
                  <a:cubicBezTo>
                    <a:pt x="2989" y="1311"/>
                    <a:pt x="3037" y="1513"/>
                    <a:pt x="3037" y="1727"/>
                  </a:cubicBezTo>
                  <a:cubicBezTo>
                    <a:pt x="3037" y="2454"/>
                    <a:pt x="2441" y="3049"/>
                    <a:pt x="1715" y="3049"/>
                  </a:cubicBezTo>
                  <a:cubicBezTo>
                    <a:pt x="989" y="3049"/>
                    <a:pt x="394" y="2454"/>
                    <a:pt x="394" y="1727"/>
                  </a:cubicBezTo>
                  <a:cubicBezTo>
                    <a:pt x="394" y="1001"/>
                    <a:pt x="989" y="406"/>
                    <a:pt x="1715" y="406"/>
                  </a:cubicBezTo>
                  <a:cubicBezTo>
                    <a:pt x="1941" y="406"/>
                    <a:pt x="2156" y="465"/>
                    <a:pt x="2370" y="584"/>
                  </a:cubicBezTo>
                  <a:cubicBezTo>
                    <a:pt x="2403" y="603"/>
                    <a:pt x="2438" y="611"/>
                    <a:pt x="2471" y="611"/>
                  </a:cubicBezTo>
                  <a:cubicBezTo>
                    <a:pt x="2545" y="611"/>
                    <a:pt x="2615" y="570"/>
                    <a:pt x="2656" y="513"/>
                  </a:cubicBezTo>
                  <a:cubicBezTo>
                    <a:pt x="2715" y="406"/>
                    <a:pt x="2668" y="287"/>
                    <a:pt x="2572" y="227"/>
                  </a:cubicBezTo>
                  <a:cubicBezTo>
                    <a:pt x="2322" y="72"/>
                    <a:pt x="2025" y="1"/>
                    <a:pt x="1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8"/>
            <p:cNvSpPr/>
            <p:nvPr/>
          </p:nvSpPr>
          <p:spPr>
            <a:xfrm>
              <a:off x="3549250" y="2843625"/>
              <a:ext cx="50925" cy="48275"/>
            </a:xfrm>
            <a:custGeom>
              <a:avLst/>
              <a:gdLst/>
              <a:ahLst/>
              <a:cxnLst/>
              <a:rect l="l" t="t" r="r" b="b"/>
              <a:pathLst>
                <a:path w="2037" h="1931" extrusionOk="0">
                  <a:moveTo>
                    <a:pt x="1012" y="584"/>
                  </a:moveTo>
                  <a:lnTo>
                    <a:pt x="1084" y="727"/>
                  </a:lnTo>
                  <a:cubicBezTo>
                    <a:pt x="1131" y="799"/>
                    <a:pt x="1191" y="858"/>
                    <a:pt x="1274" y="882"/>
                  </a:cubicBezTo>
                  <a:lnTo>
                    <a:pt x="1441" y="906"/>
                  </a:lnTo>
                  <a:lnTo>
                    <a:pt x="1322" y="1025"/>
                  </a:lnTo>
                  <a:cubicBezTo>
                    <a:pt x="1262" y="1084"/>
                    <a:pt x="1238" y="1180"/>
                    <a:pt x="1250" y="1263"/>
                  </a:cubicBezTo>
                  <a:lnTo>
                    <a:pt x="1274" y="1430"/>
                  </a:lnTo>
                  <a:lnTo>
                    <a:pt x="1131" y="1358"/>
                  </a:lnTo>
                  <a:cubicBezTo>
                    <a:pt x="1084" y="1334"/>
                    <a:pt x="1060" y="1322"/>
                    <a:pt x="1012" y="1322"/>
                  </a:cubicBezTo>
                  <a:cubicBezTo>
                    <a:pt x="965" y="1322"/>
                    <a:pt x="917" y="1334"/>
                    <a:pt x="893" y="1358"/>
                  </a:cubicBezTo>
                  <a:lnTo>
                    <a:pt x="738" y="1430"/>
                  </a:lnTo>
                  <a:lnTo>
                    <a:pt x="774" y="1263"/>
                  </a:lnTo>
                  <a:cubicBezTo>
                    <a:pt x="786" y="1180"/>
                    <a:pt x="762" y="1096"/>
                    <a:pt x="703" y="1025"/>
                  </a:cubicBezTo>
                  <a:lnTo>
                    <a:pt x="584" y="906"/>
                  </a:lnTo>
                  <a:lnTo>
                    <a:pt x="738" y="882"/>
                  </a:lnTo>
                  <a:cubicBezTo>
                    <a:pt x="834" y="858"/>
                    <a:pt x="905" y="822"/>
                    <a:pt x="941" y="727"/>
                  </a:cubicBezTo>
                  <a:lnTo>
                    <a:pt x="1012" y="584"/>
                  </a:lnTo>
                  <a:close/>
                  <a:moveTo>
                    <a:pt x="1012" y="1"/>
                  </a:moveTo>
                  <a:cubicBezTo>
                    <a:pt x="905" y="1"/>
                    <a:pt x="822" y="60"/>
                    <a:pt x="774" y="144"/>
                  </a:cubicBezTo>
                  <a:lnTo>
                    <a:pt x="607" y="489"/>
                  </a:lnTo>
                  <a:lnTo>
                    <a:pt x="238" y="549"/>
                  </a:lnTo>
                  <a:cubicBezTo>
                    <a:pt x="131" y="560"/>
                    <a:pt x="60" y="644"/>
                    <a:pt x="24" y="727"/>
                  </a:cubicBezTo>
                  <a:cubicBezTo>
                    <a:pt x="0" y="822"/>
                    <a:pt x="24" y="918"/>
                    <a:pt x="83" y="1001"/>
                  </a:cubicBezTo>
                  <a:lnTo>
                    <a:pt x="357" y="1263"/>
                  </a:lnTo>
                  <a:lnTo>
                    <a:pt x="298" y="1632"/>
                  </a:lnTo>
                  <a:cubicBezTo>
                    <a:pt x="274" y="1739"/>
                    <a:pt x="322" y="1823"/>
                    <a:pt x="393" y="1894"/>
                  </a:cubicBezTo>
                  <a:cubicBezTo>
                    <a:pt x="441" y="1918"/>
                    <a:pt x="500" y="1930"/>
                    <a:pt x="548" y="1930"/>
                  </a:cubicBezTo>
                  <a:cubicBezTo>
                    <a:pt x="595" y="1930"/>
                    <a:pt x="643" y="1918"/>
                    <a:pt x="667" y="1906"/>
                  </a:cubicBezTo>
                  <a:lnTo>
                    <a:pt x="1012" y="1727"/>
                  </a:lnTo>
                  <a:lnTo>
                    <a:pt x="1346" y="1906"/>
                  </a:lnTo>
                  <a:cubicBezTo>
                    <a:pt x="1387" y="1921"/>
                    <a:pt x="1431" y="1930"/>
                    <a:pt x="1473" y="1930"/>
                  </a:cubicBezTo>
                  <a:cubicBezTo>
                    <a:pt x="1528" y="1930"/>
                    <a:pt x="1579" y="1916"/>
                    <a:pt x="1619" y="1882"/>
                  </a:cubicBezTo>
                  <a:cubicBezTo>
                    <a:pt x="1691" y="1823"/>
                    <a:pt x="1738" y="1727"/>
                    <a:pt x="1727" y="1632"/>
                  </a:cubicBezTo>
                  <a:lnTo>
                    <a:pt x="1667" y="1263"/>
                  </a:lnTo>
                  <a:lnTo>
                    <a:pt x="1929" y="989"/>
                  </a:lnTo>
                  <a:cubicBezTo>
                    <a:pt x="2000" y="918"/>
                    <a:pt x="2036" y="810"/>
                    <a:pt x="1988" y="727"/>
                  </a:cubicBezTo>
                  <a:cubicBezTo>
                    <a:pt x="1965" y="644"/>
                    <a:pt x="1893" y="560"/>
                    <a:pt x="1786" y="549"/>
                  </a:cubicBezTo>
                  <a:lnTo>
                    <a:pt x="1417" y="489"/>
                  </a:lnTo>
                  <a:lnTo>
                    <a:pt x="1250" y="144"/>
                  </a:lnTo>
                  <a:cubicBezTo>
                    <a:pt x="1203" y="60"/>
                    <a:pt x="1119" y="1"/>
                    <a:pt x="1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8"/>
            <p:cNvSpPr/>
            <p:nvPr/>
          </p:nvSpPr>
          <p:spPr>
            <a:xfrm>
              <a:off x="3402200" y="2772500"/>
              <a:ext cx="127425" cy="28000"/>
            </a:xfrm>
            <a:custGeom>
              <a:avLst/>
              <a:gdLst/>
              <a:ahLst/>
              <a:cxnLst/>
              <a:rect l="l" t="t" r="r" b="b"/>
              <a:pathLst>
                <a:path w="5097" h="1120" extrusionOk="0">
                  <a:moveTo>
                    <a:pt x="4882" y="0"/>
                  </a:moveTo>
                  <a:cubicBezTo>
                    <a:pt x="4763" y="0"/>
                    <a:pt x="4680" y="96"/>
                    <a:pt x="4680" y="215"/>
                  </a:cubicBezTo>
                  <a:lnTo>
                    <a:pt x="4680" y="703"/>
                  </a:lnTo>
                  <a:lnTo>
                    <a:pt x="215" y="703"/>
                  </a:lnTo>
                  <a:cubicBezTo>
                    <a:pt x="96" y="703"/>
                    <a:pt x="0" y="786"/>
                    <a:pt x="0" y="905"/>
                  </a:cubicBezTo>
                  <a:cubicBezTo>
                    <a:pt x="0" y="1024"/>
                    <a:pt x="96" y="1119"/>
                    <a:pt x="215" y="1119"/>
                  </a:cubicBezTo>
                  <a:lnTo>
                    <a:pt x="4870" y="1119"/>
                  </a:lnTo>
                  <a:cubicBezTo>
                    <a:pt x="4989" y="1108"/>
                    <a:pt x="5096" y="1012"/>
                    <a:pt x="5096" y="905"/>
                  </a:cubicBezTo>
                  <a:lnTo>
                    <a:pt x="5096" y="215"/>
                  </a:lnTo>
                  <a:cubicBezTo>
                    <a:pt x="5096" y="96"/>
                    <a:pt x="5001" y="0"/>
                    <a:pt x="4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8"/>
            <p:cNvSpPr/>
            <p:nvPr/>
          </p:nvSpPr>
          <p:spPr>
            <a:xfrm>
              <a:off x="3348925" y="2733800"/>
              <a:ext cx="140800" cy="65800"/>
            </a:xfrm>
            <a:custGeom>
              <a:avLst/>
              <a:gdLst/>
              <a:ahLst/>
              <a:cxnLst/>
              <a:rect l="l" t="t" r="r" b="b"/>
              <a:pathLst>
                <a:path w="5632" h="2632" extrusionOk="0">
                  <a:moveTo>
                    <a:pt x="476" y="0"/>
                  </a:moveTo>
                  <a:cubicBezTo>
                    <a:pt x="215" y="0"/>
                    <a:pt x="0" y="227"/>
                    <a:pt x="0" y="477"/>
                  </a:cubicBezTo>
                  <a:lnTo>
                    <a:pt x="0" y="2155"/>
                  </a:lnTo>
                  <a:cubicBezTo>
                    <a:pt x="0" y="2429"/>
                    <a:pt x="226" y="2632"/>
                    <a:pt x="476" y="2632"/>
                  </a:cubicBezTo>
                  <a:lnTo>
                    <a:pt x="1477" y="2632"/>
                  </a:lnTo>
                  <a:cubicBezTo>
                    <a:pt x="1596" y="2632"/>
                    <a:pt x="1691" y="2548"/>
                    <a:pt x="1691" y="2429"/>
                  </a:cubicBezTo>
                  <a:cubicBezTo>
                    <a:pt x="1691" y="2310"/>
                    <a:pt x="1596" y="2215"/>
                    <a:pt x="1477" y="2215"/>
                  </a:cubicBezTo>
                  <a:lnTo>
                    <a:pt x="476" y="2215"/>
                  </a:lnTo>
                  <a:cubicBezTo>
                    <a:pt x="441" y="2215"/>
                    <a:pt x="405" y="2191"/>
                    <a:pt x="405" y="2144"/>
                  </a:cubicBezTo>
                  <a:lnTo>
                    <a:pt x="405" y="465"/>
                  </a:lnTo>
                  <a:cubicBezTo>
                    <a:pt x="393" y="453"/>
                    <a:pt x="441" y="417"/>
                    <a:pt x="476" y="417"/>
                  </a:cubicBezTo>
                  <a:lnTo>
                    <a:pt x="5418" y="417"/>
                  </a:lnTo>
                  <a:cubicBezTo>
                    <a:pt x="5537" y="417"/>
                    <a:pt x="5632" y="334"/>
                    <a:pt x="5632" y="215"/>
                  </a:cubicBezTo>
                  <a:cubicBezTo>
                    <a:pt x="5632" y="96"/>
                    <a:pt x="5537" y="0"/>
                    <a:pt x="5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8"/>
            <p:cNvSpPr/>
            <p:nvPr/>
          </p:nvSpPr>
          <p:spPr>
            <a:xfrm>
              <a:off x="3348625" y="2832925"/>
              <a:ext cx="144075" cy="10425"/>
            </a:xfrm>
            <a:custGeom>
              <a:avLst/>
              <a:gdLst/>
              <a:ahLst/>
              <a:cxnLst/>
              <a:rect l="l" t="t" r="r" b="b"/>
              <a:pathLst>
                <a:path w="5763" h="417" extrusionOk="0">
                  <a:moveTo>
                    <a:pt x="215" y="0"/>
                  </a:moveTo>
                  <a:cubicBezTo>
                    <a:pt x="96" y="0"/>
                    <a:pt x="0" y="84"/>
                    <a:pt x="0" y="203"/>
                  </a:cubicBezTo>
                  <a:cubicBezTo>
                    <a:pt x="0" y="322"/>
                    <a:pt x="96" y="417"/>
                    <a:pt x="215" y="417"/>
                  </a:cubicBezTo>
                  <a:lnTo>
                    <a:pt x="5549" y="417"/>
                  </a:lnTo>
                  <a:cubicBezTo>
                    <a:pt x="5668" y="417"/>
                    <a:pt x="5763" y="322"/>
                    <a:pt x="5763" y="203"/>
                  </a:cubicBezTo>
                  <a:cubicBezTo>
                    <a:pt x="5763" y="84"/>
                    <a:pt x="5668" y="0"/>
                    <a:pt x="55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8"/>
            <p:cNvSpPr/>
            <p:nvPr/>
          </p:nvSpPr>
          <p:spPr>
            <a:xfrm>
              <a:off x="3348625" y="2866550"/>
              <a:ext cx="144075" cy="10450"/>
            </a:xfrm>
            <a:custGeom>
              <a:avLst/>
              <a:gdLst/>
              <a:ahLst/>
              <a:cxnLst/>
              <a:rect l="l" t="t" r="r" b="b"/>
              <a:pathLst>
                <a:path w="5763" h="418" extrusionOk="0">
                  <a:moveTo>
                    <a:pt x="215" y="1"/>
                  </a:moveTo>
                  <a:cubicBezTo>
                    <a:pt x="96" y="1"/>
                    <a:pt x="0" y="96"/>
                    <a:pt x="0" y="215"/>
                  </a:cubicBezTo>
                  <a:cubicBezTo>
                    <a:pt x="0" y="334"/>
                    <a:pt x="96" y="417"/>
                    <a:pt x="215" y="417"/>
                  </a:cubicBezTo>
                  <a:lnTo>
                    <a:pt x="5549" y="417"/>
                  </a:lnTo>
                  <a:cubicBezTo>
                    <a:pt x="5668" y="417"/>
                    <a:pt x="5763" y="334"/>
                    <a:pt x="5763" y="215"/>
                  </a:cubicBezTo>
                  <a:cubicBezTo>
                    <a:pt x="5763" y="96"/>
                    <a:pt x="5668" y="1"/>
                    <a:pt x="5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8"/>
            <p:cNvSpPr/>
            <p:nvPr/>
          </p:nvSpPr>
          <p:spPr>
            <a:xfrm>
              <a:off x="3348625" y="2900775"/>
              <a:ext cx="156575" cy="10450"/>
            </a:xfrm>
            <a:custGeom>
              <a:avLst/>
              <a:gdLst/>
              <a:ahLst/>
              <a:cxnLst/>
              <a:rect l="l" t="t" r="r" b="b"/>
              <a:pathLst>
                <a:path w="6263" h="418" extrusionOk="0">
                  <a:moveTo>
                    <a:pt x="215" y="1"/>
                  </a:moveTo>
                  <a:cubicBezTo>
                    <a:pt x="96" y="1"/>
                    <a:pt x="0" y="96"/>
                    <a:pt x="0" y="215"/>
                  </a:cubicBezTo>
                  <a:cubicBezTo>
                    <a:pt x="0" y="334"/>
                    <a:pt x="96" y="418"/>
                    <a:pt x="215" y="418"/>
                  </a:cubicBezTo>
                  <a:lnTo>
                    <a:pt x="6061" y="418"/>
                  </a:lnTo>
                  <a:cubicBezTo>
                    <a:pt x="6180" y="418"/>
                    <a:pt x="6263" y="334"/>
                    <a:pt x="6263" y="215"/>
                  </a:cubicBezTo>
                  <a:cubicBezTo>
                    <a:pt x="6251" y="96"/>
                    <a:pt x="6168" y="1"/>
                    <a:pt x="60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8"/>
            <p:cNvSpPr/>
            <p:nvPr/>
          </p:nvSpPr>
          <p:spPr>
            <a:xfrm>
              <a:off x="3348325" y="2934725"/>
              <a:ext cx="172675" cy="10425"/>
            </a:xfrm>
            <a:custGeom>
              <a:avLst/>
              <a:gdLst/>
              <a:ahLst/>
              <a:cxnLst/>
              <a:rect l="l" t="t" r="r" b="b"/>
              <a:pathLst>
                <a:path w="6907" h="417" extrusionOk="0">
                  <a:moveTo>
                    <a:pt x="203" y="0"/>
                  </a:moveTo>
                  <a:cubicBezTo>
                    <a:pt x="84" y="0"/>
                    <a:pt x="0" y="95"/>
                    <a:pt x="0" y="214"/>
                  </a:cubicBezTo>
                  <a:cubicBezTo>
                    <a:pt x="0" y="334"/>
                    <a:pt x="84" y="417"/>
                    <a:pt x="203" y="417"/>
                  </a:cubicBezTo>
                  <a:lnTo>
                    <a:pt x="6692" y="417"/>
                  </a:lnTo>
                  <a:cubicBezTo>
                    <a:pt x="6811" y="417"/>
                    <a:pt x="6906" y="334"/>
                    <a:pt x="6906" y="214"/>
                  </a:cubicBezTo>
                  <a:cubicBezTo>
                    <a:pt x="6906" y="95"/>
                    <a:pt x="6811" y="0"/>
                    <a:pt x="66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8"/>
            <p:cNvSpPr/>
            <p:nvPr/>
          </p:nvSpPr>
          <p:spPr>
            <a:xfrm>
              <a:off x="3348625" y="2968650"/>
              <a:ext cx="180700" cy="10450"/>
            </a:xfrm>
            <a:custGeom>
              <a:avLst/>
              <a:gdLst/>
              <a:ahLst/>
              <a:cxnLst/>
              <a:rect l="l" t="t" r="r" b="b"/>
              <a:pathLst>
                <a:path w="7228" h="418" extrusionOk="0">
                  <a:moveTo>
                    <a:pt x="215" y="0"/>
                  </a:moveTo>
                  <a:cubicBezTo>
                    <a:pt x="96" y="12"/>
                    <a:pt x="0" y="108"/>
                    <a:pt x="0" y="203"/>
                  </a:cubicBezTo>
                  <a:cubicBezTo>
                    <a:pt x="0" y="322"/>
                    <a:pt x="96" y="417"/>
                    <a:pt x="215" y="417"/>
                  </a:cubicBezTo>
                  <a:lnTo>
                    <a:pt x="7025" y="417"/>
                  </a:lnTo>
                  <a:cubicBezTo>
                    <a:pt x="7144" y="417"/>
                    <a:pt x="7227" y="322"/>
                    <a:pt x="7227" y="203"/>
                  </a:cubicBezTo>
                  <a:cubicBezTo>
                    <a:pt x="7227" y="84"/>
                    <a:pt x="7144"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 name="Google Shape;1652;p88"/>
          <p:cNvGrpSpPr/>
          <p:nvPr/>
        </p:nvGrpSpPr>
        <p:grpSpPr>
          <a:xfrm>
            <a:off x="3312740" y="2572461"/>
            <a:ext cx="347939" cy="374179"/>
            <a:chOff x="2641400" y="2684975"/>
            <a:chExt cx="323875" cy="348300"/>
          </a:xfrm>
        </p:grpSpPr>
        <p:sp>
          <p:nvSpPr>
            <p:cNvPr id="1653" name="Google Shape;1653;p88"/>
            <p:cNvSpPr/>
            <p:nvPr/>
          </p:nvSpPr>
          <p:spPr>
            <a:xfrm>
              <a:off x="2641400" y="2737075"/>
              <a:ext cx="222075" cy="296200"/>
            </a:xfrm>
            <a:custGeom>
              <a:avLst/>
              <a:gdLst/>
              <a:ahLst/>
              <a:cxnLst/>
              <a:rect l="l" t="t" r="r" b="b"/>
              <a:pathLst>
                <a:path w="8883" h="11848" extrusionOk="0">
                  <a:moveTo>
                    <a:pt x="3643" y="0"/>
                  </a:moveTo>
                  <a:cubicBezTo>
                    <a:pt x="3155" y="0"/>
                    <a:pt x="2750" y="405"/>
                    <a:pt x="2750" y="893"/>
                  </a:cubicBezTo>
                  <a:lnTo>
                    <a:pt x="2750" y="977"/>
                  </a:lnTo>
                  <a:cubicBezTo>
                    <a:pt x="2619" y="881"/>
                    <a:pt x="2441" y="822"/>
                    <a:pt x="2274" y="822"/>
                  </a:cubicBezTo>
                  <a:cubicBezTo>
                    <a:pt x="1798" y="822"/>
                    <a:pt x="1405" y="1191"/>
                    <a:pt x="1381" y="1655"/>
                  </a:cubicBezTo>
                  <a:cubicBezTo>
                    <a:pt x="1250" y="1572"/>
                    <a:pt x="1072" y="1513"/>
                    <a:pt x="893" y="1513"/>
                  </a:cubicBezTo>
                  <a:cubicBezTo>
                    <a:pt x="393" y="1513"/>
                    <a:pt x="0" y="1905"/>
                    <a:pt x="0" y="2405"/>
                  </a:cubicBezTo>
                  <a:lnTo>
                    <a:pt x="0" y="5394"/>
                  </a:lnTo>
                  <a:cubicBezTo>
                    <a:pt x="0" y="5513"/>
                    <a:pt x="83" y="5596"/>
                    <a:pt x="202" y="5596"/>
                  </a:cubicBezTo>
                  <a:cubicBezTo>
                    <a:pt x="322" y="5596"/>
                    <a:pt x="417" y="5513"/>
                    <a:pt x="417" y="5394"/>
                  </a:cubicBezTo>
                  <a:lnTo>
                    <a:pt x="417" y="2405"/>
                  </a:lnTo>
                  <a:cubicBezTo>
                    <a:pt x="417" y="2132"/>
                    <a:pt x="631" y="1929"/>
                    <a:pt x="893" y="1929"/>
                  </a:cubicBezTo>
                  <a:cubicBezTo>
                    <a:pt x="1155" y="1929"/>
                    <a:pt x="1369" y="2144"/>
                    <a:pt x="1369" y="2405"/>
                  </a:cubicBezTo>
                  <a:lnTo>
                    <a:pt x="1369" y="4906"/>
                  </a:lnTo>
                  <a:cubicBezTo>
                    <a:pt x="1369" y="5013"/>
                    <a:pt x="1453" y="5108"/>
                    <a:pt x="1572" y="5108"/>
                  </a:cubicBezTo>
                  <a:cubicBezTo>
                    <a:pt x="1691" y="5108"/>
                    <a:pt x="1786" y="5013"/>
                    <a:pt x="1786" y="4906"/>
                  </a:cubicBezTo>
                  <a:lnTo>
                    <a:pt x="1786" y="1715"/>
                  </a:lnTo>
                  <a:cubicBezTo>
                    <a:pt x="1786" y="1453"/>
                    <a:pt x="2000" y="1239"/>
                    <a:pt x="2262" y="1239"/>
                  </a:cubicBezTo>
                  <a:cubicBezTo>
                    <a:pt x="2524" y="1239"/>
                    <a:pt x="2739" y="1465"/>
                    <a:pt x="2739" y="1715"/>
                  </a:cubicBezTo>
                  <a:lnTo>
                    <a:pt x="2739" y="4942"/>
                  </a:lnTo>
                  <a:cubicBezTo>
                    <a:pt x="2739" y="5061"/>
                    <a:pt x="2822" y="5156"/>
                    <a:pt x="2941" y="5156"/>
                  </a:cubicBezTo>
                  <a:cubicBezTo>
                    <a:pt x="3060" y="5156"/>
                    <a:pt x="3155" y="5061"/>
                    <a:pt x="3155" y="4942"/>
                  </a:cubicBezTo>
                  <a:lnTo>
                    <a:pt x="3155" y="893"/>
                  </a:lnTo>
                  <a:cubicBezTo>
                    <a:pt x="3155" y="631"/>
                    <a:pt x="3370" y="417"/>
                    <a:pt x="3631" y="417"/>
                  </a:cubicBezTo>
                  <a:cubicBezTo>
                    <a:pt x="3893" y="417"/>
                    <a:pt x="4108" y="643"/>
                    <a:pt x="4108" y="893"/>
                  </a:cubicBezTo>
                  <a:lnTo>
                    <a:pt x="4108" y="4918"/>
                  </a:lnTo>
                  <a:cubicBezTo>
                    <a:pt x="4108" y="5037"/>
                    <a:pt x="4191" y="5120"/>
                    <a:pt x="4310" y="5120"/>
                  </a:cubicBezTo>
                  <a:cubicBezTo>
                    <a:pt x="4429" y="5120"/>
                    <a:pt x="4524" y="5037"/>
                    <a:pt x="4524" y="4918"/>
                  </a:cubicBezTo>
                  <a:lnTo>
                    <a:pt x="4524" y="1310"/>
                  </a:lnTo>
                  <a:cubicBezTo>
                    <a:pt x="4524" y="1048"/>
                    <a:pt x="4751" y="834"/>
                    <a:pt x="5001" y="834"/>
                  </a:cubicBezTo>
                  <a:cubicBezTo>
                    <a:pt x="5263" y="834"/>
                    <a:pt x="5477" y="1060"/>
                    <a:pt x="5477" y="1310"/>
                  </a:cubicBezTo>
                  <a:lnTo>
                    <a:pt x="5477" y="5834"/>
                  </a:lnTo>
                  <a:cubicBezTo>
                    <a:pt x="4810" y="5882"/>
                    <a:pt x="4167" y="6132"/>
                    <a:pt x="3643" y="6561"/>
                  </a:cubicBezTo>
                  <a:lnTo>
                    <a:pt x="3239" y="6906"/>
                  </a:lnTo>
                  <a:cubicBezTo>
                    <a:pt x="3155" y="6977"/>
                    <a:pt x="3143" y="7120"/>
                    <a:pt x="3215" y="7204"/>
                  </a:cubicBezTo>
                  <a:cubicBezTo>
                    <a:pt x="3256" y="7258"/>
                    <a:pt x="3316" y="7285"/>
                    <a:pt x="3378" y="7285"/>
                  </a:cubicBezTo>
                  <a:cubicBezTo>
                    <a:pt x="3424" y="7285"/>
                    <a:pt x="3472" y="7270"/>
                    <a:pt x="3512" y="7239"/>
                  </a:cubicBezTo>
                  <a:lnTo>
                    <a:pt x="3917" y="6894"/>
                  </a:lnTo>
                  <a:cubicBezTo>
                    <a:pt x="4406" y="6470"/>
                    <a:pt x="5024" y="6245"/>
                    <a:pt x="5662" y="6245"/>
                  </a:cubicBezTo>
                  <a:cubicBezTo>
                    <a:pt x="5723" y="6245"/>
                    <a:pt x="5785" y="6247"/>
                    <a:pt x="5846" y="6251"/>
                  </a:cubicBezTo>
                  <a:lnTo>
                    <a:pt x="6120" y="6275"/>
                  </a:lnTo>
                  <a:cubicBezTo>
                    <a:pt x="6179" y="6275"/>
                    <a:pt x="6239" y="6251"/>
                    <a:pt x="6275" y="6215"/>
                  </a:cubicBezTo>
                  <a:lnTo>
                    <a:pt x="7370" y="5037"/>
                  </a:lnTo>
                  <a:cubicBezTo>
                    <a:pt x="7475" y="4918"/>
                    <a:pt x="7621" y="4858"/>
                    <a:pt x="7768" y="4858"/>
                  </a:cubicBezTo>
                  <a:cubicBezTo>
                    <a:pt x="7887" y="4858"/>
                    <a:pt x="8007" y="4897"/>
                    <a:pt x="8108" y="4977"/>
                  </a:cubicBezTo>
                  <a:cubicBezTo>
                    <a:pt x="8323" y="5144"/>
                    <a:pt x="8382" y="5453"/>
                    <a:pt x="8239" y="5680"/>
                  </a:cubicBezTo>
                  <a:lnTo>
                    <a:pt x="6727" y="8263"/>
                  </a:lnTo>
                  <a:cubicBezTo>
                    <a:pt x="6322" y="8966"/>
                    <a:pt x="5727" y="9525"/>
                    <a:pt x="5001" y="9906"/>
                  </a:cubicBezTo>
                  <a:cubicBezTo>
                    <a:pt x="4917" y="9930"/>
                    <a:pt x="4894" y="10002"/>
                    <a:pt x="4894" y="10085"/>
                  </a:cubicBezTo>
                  <a:lnTo>
                    <a:pt x="4894" y="11645"/>
                  </a:lnTo>
                  <a:cubicBezTo>
                    <a:pt x="4894" y="11764"/>
                    <a:pt x="4977" y="11847"/>
                    <a:pt x="5096" y="11847"/>
                  </a:cubicBezTo>
                  <a:cubicBezTo>
                    <a:pt x="5215" y="11847"/>
                    <a:pt x="5310" y="11764"/>
                    <a:pt x="5310" y="11645"/>
                  </a:cubicBezTo>
                  <a:lnTo>
                    <a:pt x="5310" y="10204"/>
                  </a:lnTo>
                  <a:cubicBezTo>
                    <a:pt x="6048" y="9799"/>
                    <a:pt x="6668" y="9204"/>
                    <a:pt x="7084" y="8478"/>
                  </a:cubicBezTo>
                  <a:lnTo>
                    <a:pt x="8596" y="5882"/>
                  </a:lnTo>
                  <a:cubicBezTo>
                    <a:pt x="8882" y="5465"/>
                    <a:pt x="8775" y="4942"/>
                    <a:pt x="8406" y="4644"/>
                  </a:cubicBezTo>
                  <a:cubicBezTo>
                    <a:pt x="8237" y="4507"/>
                    <a:pt x="8031" y="4440"/>
                    <a:pt x="7823" y="4440"/>
                  </a:cubicBezTo>
                  <a:cubicBezTo>
                    <a:pt x="7563" y="4440"/>
                    <a:pt x="7300" y="4545"/>
                    <a:pt x="7108" y="4751"/>
                  </a:cubicBezTo>
                  <a:lnTo>
                    <a:pt x="6084" y="5858"/>
                  </a:lnTo>
                  <a:lnTo>
                    <a:pt x="5917" y="5834"/>
                  </a:lnTo>
                  <a:lnTo>
                    <a:pt x="5917" y="1310"/>
                  </a:lnTo>
                  <a:cubicBezTo>
                    <a:pt x="5917" y="822"/>
                    <a:pt x="5513" y="417"/>
                    <a:pt x="5025" y="417"/>
                  </a:cubicBezTo>
                  <a:cubicBezTo>
                    <a:pt x="4834" y="417"/>
                    <a:pt x="4644" y="477"/>
                    <a:pt x="4489" y="596"/>
                  </a:cubicBezTo>
                  <a:cubicBezTo>
                    <a:pt x="4370" y="262"/>
                    <a:pt x="4024" y="0"/>
                    <a:pt x="3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8"/>
            <p:cNvSpPr/>
            <p:nvPr/>
          </p:nvSpPr>
          <p:spPr>
            <a:xfrm>
              <a:off x="2641400" y="2888875"/>
              <a:ext cx="23825" cy="144400"/>
            </a:xfrm>
            <a:custGeom>
              <a:avLst/>
              <a:gdLst/>
              <a:ahLst/>
              <a:cxnLst/>
              <a:rect l="l" t="t" r="r" b="b"/>
              <a:pathLst>
                <a:path w="953" h="5776" extrusionOk="0">
                  <a:moveTo>
                    <a:pt x="202" y="1"/>
                  </a:moveTo>
                  <a:cubicBezTo>
                    <a:pt x="83" y="1"/>
                    <a:pt x="0" y="96"/>
                    <a:pt x="0" y="215"/>
                  </a:cubicBezTo>
                  <a:lnTo>
                    <a:pt x="0" y="2370"/>
                  </a:lnTo>
                  <a:cubicBezTo>
                    <a:pt x="0" y="2894"/>
                    <a:pt x="167" y="3394"/>
                    <a:pt x="476" y="3823"/>
                  </a:cubicBezTo>
                  <a:cubicBezTo>
                    <a:pt x="500" y="3870"/>
                    <a:pt x="536" y="3930"/>
                    <a:pt x="536" y="4001"/>
                  </a:cubicBezTo>
                  <a:lnTo>
                    <a:pt x="536" y="5573"/>
                  </a:lnTo>
                  <a:cubicBezTo>
                    <a:pt x="536" y="5692"/>
                    <a:pt x="619" y="5775"/>
                    <a:pt x="738" y="5775"/>
                  </a:cubicBezTo>
                  <a:cubicBezTo>
                    <a:pt x="857" y="5775"/>
                    <a:pt x="953" y="5692"/>
                    <a:pt x="953" y="5573"/>
                  </a:cubicBezTo>
                  <a:lnTo>
                    <a:pt x="953" y="4001"/>
                  </a:lnTo>
                  <a:cubicBezTo>
                    <a:pt x="953" y="3858"/>
                    <a:pt x="905" y="3703"/>
                    <a:pt x="822" y="3596"/>
                  </a:cubicBezTo>
                  <a:cubicBezTo>
                    <a:pt x="548" y="3239"/>
                    <a:pt x="417" y="2810"/>
                    <a:pt x="417" y="2370"/>
                  </a:cubicBezTo>
                  <a:lnTo>
                    <a:pt x="417" y="215"/>
                  </a:lnTo>
                  <a:cubicBezTo>
                    <a:pt x="417" y="96"/>
                    <a:pt x="322"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8"/>
            <p:cNvSpPr/>
            <p:nvPr/>
          </p:nvSpPr>
          <p:spPr>
            <a:xfrm>
              <a:off x="2800350" y="2684975"/>
              <a:ext cx="164925" cy="134875"/>
            </a:xfrm>
            <a:custGeom>
              <a:avLst/>
              <a:gdLst/>
              <a:ahLst/>
              <a:cxnLst/>
              <a:rect l="l" t="t" r="r" b="b"/>
              <a:pathLst>
                <a:path w="6597" h="5395" extrusionOk="0">
                  <a:moveTo>
                    <a:pt x="1155" y="1"/>
                  </a:moveTo>
                  <a:cubicBezTo>
                    <a:pt x="512" y="1"/>
                    <a:pt x="0" y="525"/>
                    <a:pt x="0" y="1168"/>
                  </a:cubicBezTo>
                  <a:lnTo>
                    <a:pt x="0" y="2108"/>
                  </a:lnTo>
                  <a:cubicBezTo>
                    <a:pt x="0" y="2227"/>
                    <a:pt x="83" y="2311"/>
                    <a:pt x="202" y="2311"/>
                  </a:cubicBezTo>
                  <a:cubicBezTo>
                    <a:pt x="321" y="2311"/>
                    <a:pt x="417" y="2227"/>
                    <a:pt x="417" y="2108"/>
                  </a:cubicBezTo>
                  <a:lnTo>
                    <a:pt x="417" y="1168"/>
                  </a:lnTo>
                  <a:cubicBezTo>
                    <a:pt x="417" y="751"/>
                    <a:pt x="750" y="406"/>
                    <a:pt x="1167" y="406"/>
                  </a:cubicBezTo>
                  <a:lnTo>
                    <a:pt x="5441" y="406"/>
                  </a:lnTo>
                  <a:cubicBezTo>
                    <a:pt x="5858" y="406"/>
                    <a:pt x="6203" y="751"/>
                    <a:pt x="6203" y="1168"/>
                  </a:cubicBezTo>
                  <a:lnTo>
                    <a:pt x="6203" y="3680"/>
                  </a:lnTo>
                  <a:cubicBezTo>
                    <a:pt x="6203" y="4097"/>
                    <a:pt x="5858" y="4442"/>
                    <a:pt x="5441" y="4442"/>
                  </a:cubicBezTo>
                  <a:lnTo>
                    <a:pt x="2536" y="4442"/>
                  </a:lnTo>
                  <a:cubicBezTo>
                    <a:pt x="2500" y="4442"/>
                    <a:pt x="2465" y="4454"/>
                    <a:pt x="2441" y="4466"/>
                  </a:cubicBezTo>
                  <a:lnTo>
                    <a:pt x="1631" y="4978"/>
                  </a:lnTo>
                  <a:lnTo>
                    <a:pt x="1631" y="4644"/>
                  </a:lnTo>
                  <a:cubicBezTo>
                    <a:pt x="1631" y="4525"/>
                    <a:pt x="1548" y="4442"/>
                    <a:pt x="1429" y="4442"/>
                  </a:cubicBezTo>
                  <a:lnTo>
                    <a:pt x="1167" y="4442"/>
                  </a:lnTo>
                  <a:cubicBezTo>
                    <a:pt x="750" y="4442"/>
                    <a:pt x="417" y="4097"/>
                    <a:pt x="417" y="3680"/>
                  </a:cubicBezTo>
                  <a:lnTo>
                    <a:pt x="417" y="2977"/>
                  </a:lnTo>
                  <a:cubicBezTo>
                    <a:pt x="417" y="2858"/>
                    <a:pt x="321" y="2775"/>
                    <a:pt x="202" y="2775"/>
                  </a:cubicBezTo>
                  <a:cubicBezTo>
                    <a:pt x="83" y="2775"/>
                    <a:pt x="0" y="2858"/>
                    <a:pt x="0" y="2977"/>
                  </a:cubicBezTo>
                  <a:lnTo>
                    <a:pt x="0" y="3680"/>
                  </a:lnTo>
                  <a:cubicBezTo>
                    <a:pt x="0" y="4323"/>
                    <a:pt x="512" y="4847"/>
                    <a:pt x="1155" y="4847"/>
                  </a:cubicBezTo>
                  <a:lnTo>
                    <a:pt x="1203" y="4847"/>
                  </a:lnTo>
                  <a:lnTo>
                    <a:pt x="1203" y="5001"/>
                  </a:lnTo>
                  <a:cubicBezTo>
                    <a:pt x="1203" y="5156"/>
                    <a:pt x="1274" y="5275"/>
                    <a:pt x="1405" y="5347"/>
                  </a:cubicBezTo>
                  <a:cubicBezTo>
                    <a:pt x="1464" y="5382"/>
                    <a:pt x="1524" y="5394"/>
                    <a:pt x="1595" y="5394"/>
                  </a:cubicBezTo>
                  <a:cubicBezTo>
                    <a:pt x="1679" y="5394"/>
                    <a:pt x="1750" y="5371"/>
                    <a:pt x="1810" y="5335"/>
                  </a:cubicBezTo>
                  <a:lnTo>
                    <a:pt x="2596" y="4847"/>
                  </a:lnTo>
                  <a:lnTo>
                    <a:pt x="5441" y="4847"/>
                  </a:lnTo>
                  <a:cubicBezTo>
                    <a:pt x="6084" y="4847"/>
                    <a:pt x="6596" y="4323"/>
                    <a:pt x="6596" y="3680"/>
                  </a:cubicBezTo>
                  <a:lnTo>
                    <a:pt x="6596" y="1168"/>
                  </a:lnTo>
                  <a:cubicBezTo>
                    <a:pt x="6584" y="525"/>
                    <a:pt x="6072" y="1"/>
                    <a:pt x="5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8"/>
            <p:cNvSpPr/>
            <p:nvPr/>
          </p:nvSpPr>
          <p:spPr>
            <a:xfrm>
              <a:off x="2857200" y="2701050"/>
              <a:ext cx="50625" cy="62550"/>
            </a:xfrm>
            <a:custGeom>
              <a:avLst/>
              <a:gdLst/>
              <a:ahLst/>
              <a:cxnLst/>
              <a:rect l="l" t="t" r="r" b="b"/>
              <a:pathLst>
                <a:path w="2025" h="2502" extrusionOk="0">
                  <a:moveTo>
                    <a:pt x="1012" y="1"/>
                  </a:moveTo>
                  <a:cubicBezTo>
                    <a:pt x="524" y="1"/>
                    <a:pt x="83" y="370"/>
                    <a:pt x="12" y="870"/>
                  </a:cubicBezTo>
                  <a:cubicBezTo>
                    <a:pt x="12" y="906"/>
                    <a:pt x="0" y="953"/>
                    <a:pt x="0" y="1001"/>
                  </a:cubicBezTo>
                  <a:cubicBezTo>
                    <a:pt x="0" y="1120"/>
                    <a:pt x="83" y="1203"/>
                    <a:pt x="203" y="1203"/>
                  </a:cubicBezTo>
                  <a:cubicBezTo>
                    <a:pt x="322" y="1203"/>
                    <a:pt x="417" y="1120"/>
                    <a:pt x="417" y="1001"/>
                  </a:cubicBezTo>
                  <a:lnTo>
                    <a:pt x="417" y="906"/>
                  </a:lnTo>
                  <a:cubicBezTo>
                    <a:pt x="453" y="608"/>
                    <a:pt x="714" y="406"/>
                    <a:pt x="988" y="406"/>
                  </a:cubicBezTo>
                  <a:lnTo>
                    <a:pt x="1012" y="406"/>
                  </a:lnTo>
                  <a:cubicBezTo>
                    <a:pt x="1322" y="406"/>
                    <a:pt x="1572" y="656"/>
                    <a:pt x="1584" y="953"/>
                  </a:cubicBezTo>
                  <a:cubicBezTo>
                    <a:pt x="1607" y="1120"/>
                    <a:pt x="1548" y="1263"/>
                    <a:pt x="1429" y="1382"/>
                  </a:cubicBezTo>
                  <a:cubicBezTo>
                    <a:pt x="1310" y="1501"/>
                    <a:pt x="1155" y="1560"/>
                    <a:pt x="988" y="1560"/>
                  </a:cubicBezTo>
                  <a:cubicBezTo>
                    <a:pt x="869" y="1560"/>
                    <a:pt x="786" y="1656"/>
                    <a:pt x="786" y="1775"/>
                  </a:cubicBezTo>
                  <a:lnTo>
                    <a:pt x="786" y="2287"/>
                  </a:lnTo>
                  <a:cubicBezTo>
                    <a:pt x="786" y="2406"/>
                    <a:pt x="869" y="2501"/>
                    <a:pt x="988" y="2501"/>
                  </a:cubicBezTo>
                  <a:cubicBezTo>
                    <a:pt x="1107" y="2501"/>
                    <a:pt x="1203" y="2406"/>
                    <a:pt x="1203" y="2287"/>
                  </a:cubicBezTo>
                  <a:lnTo>
                    <a:pt x="1203" y="2001"/>
                  </a:lnTo>
                  <a:lnTo>
                    <a:pt x="1215" y="2001"/>
                  </a:lnTo>
                  <a:cubicBezTo>
                    <a:pt x="1417" y="1953"/>
                    <a:pt x="1607" y="1846"/>
                    <a:pt x="1738" y="1703"/>
                  </a:cubicBezTo>
                  <a:cubicBezTo>
                    <a:pt x="1929" y="1489"/>
                    <a:pt x="2024" y="1239"/>
                    <a:pt x="2012" y="953"/>
                  </a:cubicBezTo>
                  <a:cubicBezTo>
                    <a:pt x="1977" y="429"/>
                    <a:pt x="1548" y="13"/>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8"/>
            <p:cNvSpPr/>
            <p:nvPr/>
          </p:nvSpPr>
          <p:spPr>
            <a:xfrm>
              <a:off x="2877125" y="2772500"/>
              <a:ext cx="10450" cy="14600"/>
            </a:xfrm>
            <a:custGeom>
              <a:avLst/>
              <a:gdLst/>
              <a:ahLst/>
              <a:cxnLst/>
              <a:rect l="l" t="t" r="r" b="b"/>
              <a:pathLst>
                <a:path w="418" h="584" extrusionOk="0">
                  <a:moveTo>
                    <a:pt x="215" y="0"/>
                  </a:moveTo>
                  <a:cubicBezTo>
                    <a:pt x="96" y="0"/>
                    <a:pt x="1" y="96"/>
                    <a:pt x="1" y="215"/>
                  </a:cubicBezTo>
                  <a:lnTo>
                    <a:pt x="1" y="369"/>
                  </a:lnTo>
                  <a:cubicBezTo>
                    <a:pt x="1" y="488"/>
                    <a:pt x="96" y="584"/>
                    <a:pt x="215" y="584"/>
                  </a:cubicBezTo>
                  <a:cubicBezTo>
                    <a:pt x="334" y="584"/>
                    <a:pt x="418" y="488"/>
                    <a:pt x="418" y="369"/>
                  </a:cubicBezTo>
                  <a:lnTo>
                    <a:pt x="418" y="215"/>
                  </a:lnTo>
                  <a:cubicBezTo>
                    <a:pt x="418" y="96"/>
                    <a:pt x="334"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 name="Google Shape;1658;p88"/>
          <p:cNvGrpSpPr/>
          <p:nvPr/>
        </p:nvGrpSpPr>
        <p:grpSpPr>
          <a:xfrm>
            <a:off x="2583962" y="2572461"/>
            <a:ext cx="358494" cy="374179"/>
            <a:chOff x="1963025" y="2684975"/>
            <a:chExt cx="333700" cy="348300"/>
          </a:xfrm>
        </p:grpSpPr>
        <p:sp>
          <p:nvSpPr>
            <p:cNvPr id="1659" name="Google Shape;1659;p88"/>
            <p:cNvSpPr/>
            <p:nvPr/>
          </p:nvSpPr>
          <p:spPr>
            <a:xfrm>
              <a:off x="1963025" y="2684975"/>
              <a:ext cx="225950" cy="348300"/>
            </a:xfrm>
            <a:custGeom>
              <a:avLst/>
              <a:gdLst/>
              <a:ahLst/>
              <a:cxnLst/>
              <a:rect l="l" t="t" r="r" b="b"/>
              <a:pathLst>
                <a:path w="9038" h="13932" extrusionOk="0">
                  <a:moveTo>
                    <a:pt x="1572" y="1"/>
                  </a:moveTo>
                  <a:cubicBezTo>
                    <a:pt x="703" y="1"/>
                    <a:pt x="1" y="715"/>
                    <a:pt x="1" y="1584"/>
                  </a:cubicBezTo>
                  <a:lnTo>
                    <a:pt x="1" y="12360"/>
                  </a:lnTo>
                  <a:cubicBezTo>
                    <a:pt x="1" y="13241"/>
                    <a:pt x="715" y="13931"/>
                    <a:pt x="1572" y="13931"/>
                  </a:cubicBezTo>
                  <a:lnTo>
                    <a:pt x="7454" y="13931"/>
                  </a:lnTo>
                  <a:cubicBezTo>
                    <a:pt x="8180" y="13931"/>
                    <a:pt x="8811" y="13443"/>
                    <a:pt x="8990" y="12729"/>
                  </a:cubicBezTo>
                  <a:cubicBezTo>
                    <a:pt x="9026" y="12621"/>
                    <a:pt x="8942" y="12526"/>
                    <a:pt x="8847" y="12490"/>
                  </a:cubicBezTo>
                  <a:cubicBezTo>
                    <a:pt x="8830" y="12485"/>
                    <a:pt x="8812" y="12482"/>
                    <a:pt x="8795" y="12482"/>
                  </a:cubicBezTo>
                  <a:cubicBezTo>
                    <a:pt x="8704" y="12482"/>
                    <a:pt x="8615" y="12555"/>
                    <a:pt x="8585" y="12645"/>
                  </a:cubicBezTo>
                  <a:cubicBezTo>
                    <a:pt x="8454" y="13157"/>
                    <a:pt x="7990" y="13538"/>
                    <a:pt x="7442" y="13538"/>
                  </a:cubicBezTo>
                  <a:lnTo>
                    <a:pt x="1560" y="13538"/>
                  </a:lnTo>
                  <a:cubicBezTo>
                    <a:pt x="906" y="13538"/>
                    <a:pt x="382" y="13014"/>
                    <a:pt x="382" y="12360"/>
                  </a:cubicBezTo>
                  <a:lnTo>
                    <a:pt x="382" y="1584"/>
                  </a:lnTo>
                  <a:cubicBezTo>
                    <a:pt x="382" y="930"/>
                    <a:pt x="906" y="406"/>
                    <a:pt x="1560" y="406"/>
                  </a:cubicBezTo>
                  <a:lnTo>
                    <a:pt x="2370" y="406"/>
                  </a:lnTo>
                  <a:lnTo>
                    <a:pt x="2442" y="763"/>
                  </a:lnTo>
                  <a:cubicBezTo>
                    <a:pt x="2513" y="1108"/>
                    <a:pt x="2823" y="1358"/>
                    <a:pt x="3180" y="1358"/>
                  </a:cubicBezTo>
                  <a:lnTo>
                    <a:pt x="4394" y="1358"/>
                  </a:lnTo>
                  <a:cubicBezTo>
                    <a:pt x="4513" y="1358"/>
                    <a:pt x="4597" y="1275"/>
                    <a:pt x="4597" y="1156"/>
                  </a:cubicBezTo>
                  <a:cubicBezTo>
                    <a:pt x="4597" y="1037"/>
                    <a:pt x="4513" y="941"/>
                    <a:pt x="4394" y="941"/>
                  </a:cubicBezTo>
                  <a:lnTo>
                    <a:pt x="3180" y="941"/>
                  </a:lnTo>
                  <a:cubicBezTo>
                    <a:pt x="3025" y="941"/>
                    <a:pt x="2870" y="822"/>
                    <a:pt x="2846" y="680"/>
                  </a:cubicBezTo>
                  <a:lnTo>
                    <a:pt x="2787" y="406"/>
                  </a:lnTo>
                  <a:lnTo>
                    <a:pt x="6204" y="406"/>
                  </a:lnTo>
                  <a:lnTo>
                    <a:pt x="6144" y="680"/>
                  </a:lnTo>
                  <a:cubicBezTo>
                    <a:pt x="6121" y="834"/>
                    <a:pt x="5966" y="941"/>
                    <a:pt x="5799" y="941"/>
                  </a:cubicBezTo>
                  <a:lnTo>
                    <a:pt x="5275" y="941"/>
                  </a:lnTo>
                  <a:cubicBezTo>
                    <a:pt x="5156" y="941"/>
                    <a:pt x="5061" y="1037"/>
                    <a:pt x="5061" y="1156"/>
                  </a:cubicBezTo>
                  <a:cubicBezTo>
                    <a:pt x="5061" y="1275"/>
                    <a:pt x="5156" y="1358"/>
                    <a:pt x="5275" y="1358"/>
                  </a:cubicBezTo>
                  <a:lnTo>
                    <a:pt x="5823" y="1358"/>
                  </a:lnTo>
                  <a:cubicBezTo>
                    <a:pt x="6180" y="1358"/>
                    <a:pt x="6490" y="1108"/>
                    <a:pt x="6561" y="763"/>
                  </a:cubicBezTo>
                  <a:lnTo>
                    <a:pt x="6644" y="406"/>
                  </a:lnTo>
                  <a:lnTo>
                    <a:pt x="7442" y="406"/>
                  </a:lnTo>
                  <a:cubicBezTo>
                    <a:pt x="8097" y="406"/>
                    <a:pt x="8621" y="930"/>
                    <a:pt x="8621" y="1584"/>
                  </a:cubicBezTo>
                  <a:lnTo>
                    <a:pt x="8621" y="5180"/>
                  </a:lnTo>
                  <a:cubicBezTo>
                    <a:pt x="8621" y="5299"/>
                    <a:pt x="8704" y="5394"/>
                    <a:pt x="8823" y="5394"/>
                  </a:cubicBezTo>
                  <a:cubicBezTo>
                    <a:pt x="8942" y="5394"/>
                    <a:pt x="9038" y="5299"/>
                    <a:pt x="9038" y="5180"/>
                  </a:cubicBezTo>
                  <a:lnTo>
                    <a:pt x="9038" y="1584"/>
                  </a:lnTo>
                  <a:cubicBezTo>
                    <a:pt x="9038" y="703"/>
                    <a:pt x="8323" y="1"/>
                    <a:pt x="7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8"/>
            <p:cNvSpPr/>
            <p:nvPr/>
          </p:nvSpPr>
          <p:spPr>
            <a:xfrm>
              <a:off x="2000250" y="2757325"/>
              <a:ext cx="154200" cy="64900"/>
            </a:xfrm>
            <a:custGeom>
              <a:avLst/>
              <a:gdLst/>
              <a:ahLst/>
              <a:cxnLst/>
              <a:rect l="l" t="t" r="r" b="b"/>
              <a:pathLst>
                <a:path w="6168" h="2596" extrusionOk="0">
                  <a:moveTo>
                    <a:pt x="845" y="0"/>
                  </a:moveTo>
                  <a:cubicBezTo>
                    <a:pt x="369" y="0"/>
                    <a:pt x="0" y="381"/>
                    <a:pt x="0" y="845"/>
                  </a:cubicBezTo>
                  <a:lnTo>
                    <a:pt x="0" y="2393"/>
                  </a:lnTo>
                  <a:cubicBezTo>
                    <a:pt x="0" y="2512"/>
                    <a:pt x="95" y="2596"/>
                    <a:pt x="214" y="2596"/>
                  </a:cubicBezTo>
                  <a:cubicBezTo>
                    <a:pt x="321" y="2596"/>
                    <a:pt x="417" y="2512"/>
                    <a:pt x="417" y="2393"/>
                  </a:cubicBezTo>
                  <a:lnTo>
                    <a:pt x="417" y="845"/>
                  </a:lnTo>
                  <a:cubicBezTo>
                    <a:pt x="417" y="595"/>
                    <a:pt x="607" y="393"/>
                    <a:pt x="869" y="393"/>
                  </a:cubicBezTo>
                  <a:lnTo>
                    <a:pt x="5334" y="393"/>
                  </a:lnTo>
                  <a:cubicBezTo>
                    <a:pt x="5584" y="393"/>
                    <a:pt x="5775" y="595"/>
                    <a:pt x="5775" y="845"/>
                  </a:cubicBezTo>
                  <a:lnTo>
                    <a:pt x="5775" y="881"/>
                  </a:lnTo>
                  <a:cubicBezTo>
                    <a:pt x="5751" y="1000"/>
                    <a:pt x="5834" y="1084"/>
                    <a:pt x="5953" y="1084"/>
                  </a:cubicBezTo>
                  <a:cubicBezTo>
                    <a:pt x="6072" y="1084"/>
                    <a:pt x="6167" y="988"/>
                    <a:pt x="6167" y="881"/>
                  </a:cubicBezTo>
                  <a:lnTo>
                    <a:pt x="6167" y="845"/>
                  </a:lnTo>
                  <a:cubicBezTo>
                    <a:pt x="6167" y="369"/>
                    <a:pt x="5775" y="0"/>
                    <a:pt x="5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8"/>
            <p:cNvSpPr/>
            <p:nvPr/>
          </p:nvSpPr>
          <p:spPr>
            <a:xfrm>
              <a:off x="1999950" y="2904950"/>
              <a:ext cx="38700" cy="38725"/>
            </a:xfrm>
            <a:custGeom>
              <a:avLst/>
              <a:gdLst/>
              <a:ahLst/>
              <a:cxnLst/>
              <a:rect l="l" t="t" r="r" b="b"/>
              <a:pathLst>
                <a:path w="1548" h="1549" extrusionOk="0">
                  <a:moveTo>
                    <a:pt x="774" y="417"/>
                  </a:moveTo>
                  <a:cubicBezTo>
                    <a:pt x="965" y="417"/>
                    <a:pt x="1131" y="584"/>
                    <a:pt x="1131" y="774"/>
                  </a:cubicBezTo>
                  <a:cubicBezTo>
                    <a:pt x="1131" y="965"/>
                    <a:pt x="965" y="1132"/>
                    <a:pt x="774" y="1132"/>
                  </a:cubicBezTo>
                  <a:cubicBezTo>
                    <a:pt x="584" y="1132"/>
                    <a:pt x="417" y="965"/>
                    <a:pt x="417" y="774"/>
                  </a:cubicBezTo>
                  <a:cubicBezTo>
                    <a:pt x="417" y="584"/>
                    <a:pt x="584" y="417"/>
                    <a:pt x="774" y="417"/>
                  </a:cubicBezTo>
                  <a:close/>
                  <a:moveTo>
                    <a:pt x="774" y="1"/>
                  </a:moveTo>
                  <a:cubicBezTo>
                    <a:pt x="357" y="1"/>
                    <a:pt x="0" y="346"/>
                    <a:pt x="0" y="774"/>
                  </a:cubicBezTo>
                  <a:cubicBezTo>
                    <a:pt x="0" y="1191"/>
                    <a:pt x="345" y="1548"/>
                    <a:pt x="774" y="1548"/>
                  </a:cubicBezTo>
                  <a:cubicBezTo>
                    <a:pt x="1191" y="1548"/>
                    <a:pt x="1548" y="1203"/>
                    <a:pt x="1548" y="774"/>
                  </a:cubicBezTo>
                  <a:cubicBezTo>
                    <a:pt x="1536" y="346"/>
                    <a:pt x="1191" y="1"/>
                    <a:pt x="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88"/>
            <p:cNvSpPr/>
            <p:nvPr/>
          </p:nvSpPr>
          <p:spPr>
            <a:xfrm>
              <a:off x="1999950" y="2963300"/>
              <a:ext cx="38700" cy="38700"/>
            </a:xfrm>
            <a:custGeom>
              <a:avLst/>
              <a:gdLst/>
              <a:ahLst/>
              <a:cxnLst/>
              <a:rect l="l" t="t" r="r" b="b"/>
              <a:pathLst>
                <a:path w="1548" h="1548" extrusionOk="0">
                  <a:moveTo>
                    <a:pt x="774" y="417"/>
                  </a:moveTo>
                  <a:cubicBezTo>
                    <a:pt x="965" y="417"/>
                    <a:pt x="1131" y="584"/>
                    <a:pt x="1131" y="774"/>
                  </a:cubicBezTo>
                  <a:cubicBezTo>
                    <a:pt x="1131" y="976"/>
                    <a:pt x="965" y="1131"/>
                    <a:pt x="774" y="1131"/>
                  </a:cubicBezTo>
                  <a:cubicBezTo>
                    <a:pt x="584" y="1131"/>
                    <a:pt x="417" y="976"/>
                    <a:pt x="417" y="774"/>
                  </a:cubicBezTo>
                  <a:cubicBezTo>
                    <a:pt x="417" y="584"/>
                    <a:pt x="584" y="417"/>
                    <a:pt x="774" y="417"/>
                  </a:cubicBezTo>
                  <a:close/>
                  <a:moveTo>
                    <a:pt x="774" y="0"/>
                  </a:moveTo>
                  <a:cubicBezTo>
                    <a:pt x="357" y="0"/>
                    <a:pt x="0" y="345"/>
                    <a:pt x="0" y="774"/>
                  </a:cubicBezTo>
                  <a:cubicBezTo>
                    <a:pt x="0" y="1191"/>
                    <a:pt x="345" y="1548"/>
                    <a:pt x="774" y="1548"/>
                  </a:cubicBezTo>
                  <a:cubicBezTo>
                    <a:pt x="1191" y="1548"/>
                    <a:pt x="1548" y="1215"/>
                    <a:pt x="1548" y="774"/>
                  </a:cubicBezTo>
                  <a:cubicBezTo>
                    <a:pt x="1536" y="345"/>
                    <a:pt x="1191" y="0"/>
                    <a:pt x="7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88"/>
            <p:cNvSpPr/>
            <p:nvPr/>
          </p:nvSpPr>
          <p:spPr>
            <a:xfrm>
              <a:off x="2050250" y="2904950"/>
              <a:ext cx="44075" cy="10450"/>
            </a:xfrm>
            <a:custGeom>
              <a:avLst/>
              <a:gdLst/>
              <a:ahLst/>
              <a:cxnLst/>
              <a:rect l="l" t="t" r="r" b="b"/>
              <a:pathLst>
                <a:path w="1763" h="418" extrusionOk="0">
                  <a:moveTo>
                    <a:pt x="203" y="1"/>
                  </a:moveTo>
                  <a:cubicBezTo>
                    <a:pt x="84" y="1"/>
                    <a:pt x="0" y="96"/>
                    <a:pt x="0" y="215"/>
                  </a:cubicBezTo>
                  <a:cubicBezTo>
                    <a:pt x="0" y="334"/>
                    <a:pt x="84" y="417"/>
                    <a:pt x="203" y="417"/>
                  </a:cubicBezTo>
                  <a:lnTo>
                    <a:pt x="1560" y="417"/>
                  </a:lnTo>
                  <a:cubicBezTo>
                    <a:pt x="1679" y="417"/>
                    <a:pt x="1762" y="334"/>
                    <a:pt x="1762" y="215"/>
                  </a:cubicBezTo>
                  <a:cubicBezTo>
                    <a:pt x="1762" y="96"/>
                    <a:pt x="1667" y="1"/>
                    <a:pt x="1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8"/>
            <p:cNvSpPr/>
            <p:nvPr/>
          </p:nvSpPr>
          <p:spPr>
            <a:xfrm>
              <a:off x="2049650" y="2933225"/>
              <a:ext cx="62225" cy="10450"/>
            </a:xfrm>
            <a:custGeom>
              <a:avLst/>
              <a:gdLst/>
              <a:ahLst/>
              <a:cxnLst/>
              <a:rect l="l" t="t" r="r" b="b"/>
              <a:pathLst>
                <a:path w="2489" h="418" extrusionOk="0">
                  <a:moveTo>
                    <a:pt x="215" y="1"/>
                  </a:moveTo>
                  <a:cubicBezTo>
                    <a:pt x="96" y="1"/>
                    <a:pt x="0" y="96"/>
                    <a:pt x="0" y="203"/>
                  </a:cubicBezTo>
                  <a:cubicBezTo>
                    <a:pt x="0" y="322"/>
                    <a:pt x="96" y="417"/>
                    <a:pt x="215" y="417"/>
                  </a:cubicBezTo>
                  <a:lnTo>
                    <a:pt x="2286" y="417"/>
                  </a:lnTo>
                  <a:cubicBezTo>
                    <a:pt x="2406" y="417"/>
                    <a:pt x="2489" y="322"/>
                    <a:pt x="2489" y="203"/>
                  </a:cubicBezTo>
                  <a:cubicBezTo>
                    <a:pt x="2489" y="96"/>
                    <a:pt x="2406"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8"/>
            <p:cNvSpPr/>
            <p:nvPr/>
          </p:nvSpPr>
          <p:spPr>
            <a:xfrm>
              <a:off x="2050250" y="2963300"/>
              <a:ext cx="96150" cy="10425"/>
            </a:xfrm>
            <a:custGeom>
              <a:avLst/>
              <a:gdLst/>
              <a:ahLst/>
              <a:cxnLst/>
              <a:rect l="l" t="t" r="r" b="b"/>
              <a:pathLst>
                <a:path w="3846" h="417" extrusionOk="0">
                  <a:moveTo>
                    <a:pt x="203" y="0"/>
                  </a:moveTo>
                  <a:cubicBezTo>
                    <a:pt x="84" y="0"/>
                    <a:pt x="0" y="95"/>
                    <a:pt x="0" y="214"/>
                  </a:cubicBezTo>
                  <a:cubicBezTo>
                    <a:pt x="0" y="334"/>
                    <a:pt x="84" y="417"/>
                    <a:pt x="203" y="417"/>
                  </a:cubicBezTo>
                  <a:lnTo>
                    <a:pt x="3644" y="417"/>
                  </a:lnTo>
                  <a:cubicBezTo>
                    <a:pt x="3763" y="417"/>
                    <a:pt x="3846" y="334"/>
                    <a:pt x="3846" y="214"/>
                  </a:cubicBezTo>
                  <a:cubicBezTo>
                    <a:pt x="3846" y="95"/>
                    <a:pt x="3763" y="0"/>
                    <a:pt x="36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88"/>
            <p:cNvSpPr/>
            <p:nvPr/>
          </p:nvSpPr>
          <p:spPr>
            <a:xfrm>
              <a:off x="2050250" y="2991575"/>
              <a:ext cx="96150" cy="10425"/>
            </a:xfrm>
            <a:custGeom>
              <a:avLst/>
              <a:gdLst/>
              <a:ahLst/>
              <a:cxnLst/>
              <a:rect l="l" t="t" r="r" b="b"/>
              <a:pathLst>
                <a:path w="3846" h="417" extrusionOk="0">
                  <a:moveTo>
                    <a:pt x="203" y="0"/>
                  </a:moveTo>
                  <a:cubicBezTo>
                    <a:pt x="84" y="0"/>
                    <a:pt x="0" y="96"/>
                    <a:pt x="0" y="215"/>
                  </a:cubicBezTo>
                  <a:cubicBezTo>
                    <a:pt x="0" y="334"/>
                    <a:pt x="84" y="417"/>
                    <a:pt x="203" y="417"/>
                  </a:cubicBezTo>
                  <a:lnTo>
                    <a:pt x="3644" y="417"/>
                  </a:lnTo>
                  <a:cubicBezTo>
                    <a:pt x="3763" y="417"/>
                    <a:pt x="3846" y="334"/>
                    <a:pt x="3846" y="215"/>
                  </a:cubicBezTo>
                  <a:cubicBezTo>
                    <a:pt x="3846" y="96"/>
                    <a:pt x="3763" y="0"/>
                    <a:pt x="36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88"/>
            <p:cNvSpPr/>
            <p:nvPr/>
          </p:nvSpPr>
          <p:spPr>
            <a:xfrm>
              <a:off x="1999650" y="2776375"/>
              <a:ext cx="132175" cy="101800"/>
            </a:xfrm>
            <a:custGeom>
              <a:avLst/>
              <a:gdLst/>
              <a:ahLst/>
              <a:cxnLst/>
              <a:rect l="l" t="t" r="r" b="b"/>
              <a:pathLst>
                <a:path w="5287" h="4072" extrusionOk="0">
                  <a:moveTo>
                    <a:pt x="3096" y="393"/>
                  </a:moveTo>
                  <a:cubicBezTo>
                    <a:pt x="3572" y="393"/>
                    <a:pt x="3953" y="786"/>
                    <a:pt x="3953" y="1262"/>
                  </a:cubicBezTo>
                  <a:cubicBezTo>
                    <a:pt x="3953" y="1738"/>
                    <a:pt x="3572" y="2119"/>
                    <a:pt x="3096" y="2119"/>
                  </a:cubicBezTo>
                  <a:cubicBezTo>
                    <a:pt x="2620" y="2119"/>
                    <a:pt x="2227" y="1738"/>
                    <a:pt x="2227" y="1262"/>
                  </a:cubicBezTo>
                  <a:cubicBezTo>
                    <a:pt x="2227" y="786"/>
                    <a:pt x="2620" y="393"/>
                    <a:pt x="3096" y="393"/>
                  </a:cubicBezTo>
                  <a:close/>
                  <a:moveTo>
                    <a:pt x="3894" y="2215"/>
                  </a:moveTo>
                  <a:lnTo>
                    <a:pt x="4013" y="2346"/>
                  </a:lnTo>
                  <a:cubicBezTo>
                    <a:pt x="4227" y="2584"/>
                    <a:pt x="4322" y="2893"/>
                    <a:pt x="4322" y="3215"/>
                  </a:cubicBezTo>
                  <a:lnTo>
                    <a:pt x="4322" y="3655"/>
                  </a:lnTo>
                  <a:lnTo>
                    <a:pt x="1810" y="3655"/>
                  </a:lnTo>
                  <a:lnTo>
                    <a:pt x="1810" y="3215"/>
                  </a:lnTo>
                  <a:lnTo>
                    <a:pt x="1822" y="3215"/>
                  </a:lnTo>
                  <a:cubicBezTo>
                    <a:pt x="1822" y="2893"/>
                    <a:pt x="1941" y="2584"/>
                    <a:pt x="2143" y="2346"/>
                  </a:cubicBezTo>
                  <a:lnTo>
                    <a:pt x="2262" y="2215"/>
                  </a:lnTo>
                  <a:cubicBezTo>
                    <a:pt x="2477" y="2405"/>
                    <a:pt x="2762" y="2512"/>
                    <a:pt x="3072" y="2512"/>
                  </a:cubicBezTo>
                  <a:cubicBezTo>
                    <a:pt x="3393" y="2512"/>
                    <a:pt x="3667" y="2393"/>
                    <a:pt x="3894" y="2215"/>
                  </a:cubicBezTo>
                  <a:close/>
                  <a:moveTo>
                    <a:pt x="3096" y="0"/>
                  </a:moveTo>
                  <a:cubicBezTo>
                    <a:pt x="2393" y="0"/>
                    <a:pt x="1822" y="560"/>
                    <a:pt x="1822" y="1262"/>
                  </a:cubicBezTo>
                  <a:cubicBezTo>
                    <a:pt x="1822" y="1500"/>
                    <a:pt x="1881" y="1726"/>
                    <a:pt x="2000" y="1905"/>
                  </a:cubicBezTo>
                  <a:lnTo>
                    <a:pt x="1834" y="2096"/>
                  </a:lnTo>
                  <a:cubicBezTo>
                    <a:pt x="1572" y="2405"/>
                    <a:pt x="1417" y="2810"/>
                    <a:pt x="1417" y="3227"/>
                  </a:cubicBezTo>
                  <a:lnTo>
                    <a:pt x="1417" y="3667"/>
                  </a:lnTo>
                  <a:lnTo>
                    <a:pt x="857" y="3667"/>
                  </a:lnTo>
                  <a:cubicBezTo>
                    <a:pt x="607" y="3667"/>
                    <a:pt x="405" y="3477"/>
                    <a:pt x="405" y="3227"/>
                  </a:cubicBezTo>
                  <a:lnTo>
                    <a:pt x="405" y="2536"/>
                  </a:lnTo>
                  <a:cubicBezTo>
                    <a:pt x="405" y="2417"/>
                    <a:pt x="322" y="2334"/>
                    <a:pt x="203" y="2334"/>
                  </a:cubicBezTo>
                  <a:cubicBezTo>
                    <a:pt x="84" y="2334"/>
                    <a:pt x="0" y="2417"/>
                    <a:pt x="0" y="2536"/>
                  </a:cubicBezTo>
                  <a:lnTo>
                    <a:pt x="0" y="3227"/>
                  </a:lnTo>
                  <a:cubicBezTo>
                    <a:pt x="0" y="3703"/>
                    <a:pt x="381" y="4072"/>
                    <a:pt x="846" y="4072"/>
                  </a:cubicBezTo>
                  <a:lnTo>
                    <a:pt x="5084" y="4072"/>
                  </a:lnTo>
                  <a:cubicBezTo>
                    <a:pt x="5203" y="4072"/>
                    <a:pt x="5287" y="3989"/>
                    <a:pt x="5287" y="3870"/>
                  </a:cubicBezTo>
                  <a:cubicBezTo>
                    <a:pt x="5287" y="3751"/>
                    <a:pt x="5203" y="3655"/>
                    <a:pt x="5084" y="3655"/>
                  </a:cubicBezTo>
                  <a:lnTo>
                    <a:pt x="4739" y="3655"/>
                  </a:lnTo>
                  <a:lnTo>
                    <a:pt x="4739" y="3215"/>
                  </a:lnTo>
                  <a:cubicBezTo>
                    <a:pt x="4763" y="2798"/>
                    <a:pt x="4608" y="2405"/>
                    <a:pt x="4346" y="2096"/>
                  </a:cubicBezTo>
                  <a:lnTo>
                    <a:pt x="4179" y="1905"/>
                  </a:lnTo>
                  <a:cubicBezTo>
                    <a:pt x="4298" y="1703"/>
                    <a:pt x="4358" y="1500"/>
                    <a:pt x="4358" y="1262"/>
                  </a:cubicBezTo>
                  <a:cubicBezTo>
                    <a:pt x="4358" y="560"/>
                    <a:pt x="3786" y="0"/>
                    <a:pt x="3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88"/>
            <p:cNvSpPr/>
            <p:nvPr/>
          </p:nvSpPr>
          <p:spPr>
            <a:xfrm>
              <a:off x="2102025" y="2861950"/>
              <a:ext cx="116125" cy="170725"/>
            </a:xfrm>
            <a:custGeom>
              <a:avLst/>
              <a:gdLst/>
              <a:ahLst/>
              <a:cxnLst/>
              <a:rect l="l" t="t" r="r" b="b"/>
              <a:pathLst>
                <a:path w="4645" h="6829" extrusionOk="0">
                  <a:moveTo>
                    <a:pt x="1798" y="1"/>
                  </a:moveTo>
                  <a:cubicBezTo>
                    <a:pt x="1783" y="1"/>
                    <a:pt x="1767" y="3"/>
                    <a:pt x="1751" y="6"/>
                  </a:cubicBezTo>
                  <a:cubicBezTo>
                    <a:pt x="1644" y="42"/>
                    <a:pt x="1584" y="161"/>
                    <a:pt x="1608" y="268"/>
                  </a:cubicBezTo>
                  <a:lnTo>
                    <a:pt x="2025" y="1601"/>
                  </a:lnTo>
                  <a:lnTo>
                    <a:pt x="1251" y="1161"/>
                  </a:lnTo>
                  <a:cubicBezTo>
                    <a:pt x="1127" y="1087"/>
                    <a:pt x="993" y="1051"/>
                    <a:pt x="862" y="1051"/>
                  </a:cubicBezTo>
                  <a:cubicBezTo>
                    <a:pt x="614" y="1051"/>
                    <a:pt x="375" y="1178"/>
                    <a:pt x="227" y="1411"/>
                  </a:cubicBezTo>
                  <a:cubicBezTo>
                    <a:pt x="1" y="1756"/>
                    <a:pt x="84" y="2185"/>
                    <a:pt x="394" y="2435"/>
                  </a:cubicBezTo>
                  <a:lnTo>
                    <a:pt x="2346" y="3983"/>
                  </a:lnTo>
                  <a:cubicBezTo>
                    <a:pt x="2655" y="4245"/>
                    <a:pt x="3050" y="4376"/>
                    <a:pt x="3460" y="4376"/>
                  </a:cubicBezTo>
                  <a:cubicBezTo>
                    <a:pt x="3478" y="4376"/>
                    <a:pt x="3495" y="4376"/>
                    <a:pt x="3513" y="4376"/>
                  </a:cubicBezTo>
                  <a:lnTo>
                    <a:pt x="4228" y="6674"/>
                  </a:lnTo>
                  <a:cubicBezTo>
                    <a:pt x="4263" y="6769"/>
                    <a:pt x="4335" y="6828"/>
                    <a:pt x="4430" y="6828"/>
                  </a:cubicBezTo>
                  <a:cubicBezTo>
                    <a:pt x="4442" y="6828"/>
                    <a:pt x="4466" y="6828"/>
                    <a:pt x="4490" y="6816"/>
                  </a:cubicBezTo>
                  <a:cubicBezTo>
                    <a:pt x="4585" y="6781"/>
                    <a:pt x="4644" y="6662"/>
                    <a:pt x="4621" y="6554"/>
                  </a:cubicBezTo>
                  <a:lnTo>
                    <a:pt x="3847" y="4149"/>
                  </a:lnTo>
                  <a:cubicBezTo>
                    <a:pt x="3804" y="4043"/>
                    <a:pt x="3704" y="3955"/>
                    <a:pt x="3598" y="3955"/>
                  </a:cubicBezTo>
                  <a:cubicBezTo>
                    <a:pt x="3586" y="3955"/>
                    <a:pt x="3573" y="3956"/>
                    <a:pt x="3561" y="3959"/>
                  </a:cubicBezTo>
                  <a:cubicBezTo>
                    <a:pt x="3528" y="3961"/>
                    <a:pt x="3496" y="3962"/>
                    <a:pt x="3463" y="3962"/>
                  </a:cubicBezTo>
                  <a:cubicBezTo>
                    <a:pt x="3141" y="3962"/>
                    <a:pt x="2833" y="3856"/>
                    <a:pt x="2585" y="3661"/>
                  </a:cubicBezTo>
                  <a:lnTo>
                    <a:pt x="632" y="2113"/>
                  </a:lnTo>
                  <a:cubicBezTo>
                    <a:pt x="477" y="1994"/>
                    <a:pt x="453" y="1780"/>
                    <a:pt x="561" y="1637"/>
                  </a:cubicBezTo>
                  <a:cubicBezTo>
                    <a:pt x="623" y="1528"/>
                    <a:pt x="737" y="1470"/>
                    <a:pt x="858" y="1470"/>
                  </a:cubicBezTo>
                  <a:cubicBezTo>
                    <a:pt x="922" y="1470"/>
                    <a:pt x="987" y="1485"/>
                    <a:pt x="1049" y="1518"/>
                  </a:cubicBezTo>
                  <a:lnTo>
                    <a:pt x="2108" y="2125"/>
                  </a:lnTo>
                  <a:cubicBezTo>
                    <a:pt x="2148" y="2150"/>
                    <a:pt x="2192" y="2163"/>
                    <a:pt x="2236" y="2163"/>
                  </a:cubicBezTo>
                  <a:cubicBezTo>
                    <a:pt x="2299" y="2163"/>
                    <a:pt x="2362" y="2138"/>
                    <a:pt x="2418" y="2090"/>
                  </a:cubicBezTo>
                  <a:cubicBezTo>
                    <a:pt x="2501" y="2018"/>
                    <a:pt x="2549" y="1899"/>
                    <a:pt x="2501" y="1792"/>
                  </a:cubicBezTo>
                  <a:lnTo>
                    <a:pt x="2001" y="149"/>
                  </a:lnTo>
                  <a:cubicBezTo>
                    <a:pt x="1971" y="58"/>
                    <a:pt x="1888" y="1"/>
                    <a:pt x="1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88"/>
            <p:cNvSpPr/>
            <p:nvPr/>
          </p:nvSpPr>
          <p:spPr>
            <a:xfrm>
              <a:off x="2123475" y="2794325"/>
              <a:ext cx="173250" cy="211250"/>
            </a:xfrm>
            <a:custGeom>
              <a:avLst/>
              <a:gdLst/>
              <a:ahLst/>
              <a:cxnLst/>
              <a:rect l="l" t="t" r="r" b="b"/>
              <a:pathLst>
                <a:path w="6930" h="8450" extrusionOk="0">
                  <a:moveTo>
                    <a:pt x="821" y="0"/>
                  </a:moveTo>
                  <a:cubicBezTo>
                    <a:pt x="750" y="0"/>
                    <a:pt x="678" y="11"/>
                    <a:pt x="607" y="32"/>
                  </a:cubicBezTo>
                  <a:cubicBezTo>
                    <a:pt x="226" y="151"/>
                    <a:pt x="0" y="568"/>
                    <a:pt x="119" y="961"/>
                  </a:cubicBezTo>
                  <a:lnTo>
                    <a:pt x="488" y="2151"/>
                  </a:lnTo>
                  <a:cubicBezTo>
                    <a:pt x="517" y="2237"/>
                    <a:pt x="599" y="2293"/>
                    <a:pt x="680" y="2293"/>
                  </a:cubicBezTo>
                  <a:cubicBezTo>
                    <a:pt x="700" y="2293"/>
                    <a:pt x="720" y="2289"/>
                    <a:pt x="738" y="2282"/>
                  </a:cubicBezTo>
                  <a:cubicBezTo>
                    <a:pt x="846" y="2259"/>
                    <a:pt x="905" y="2140"/>
                    <a:pt x="881" y="2032"/>
                  </a:cubicBezTo>
                  <a:lnTo>
                    <a:pt x="500" y="842"/>
                  </a:lnTo>
                  <a:cubicBezTo>
                    <a:pt x="441" y="663"/>
                    <a:pt x="548" y="485"/>
                    <a:pt x="726" y="425"/>
                  </a:cubicBezTo>
                  <a:cubicBezTo>
                    <a:pt x="760" y="414"/>
                    <a:pt x="794" y="409"/>
                    <a:pt x="827" y="409"/>
                  </a:cubicBezTo>
                  <a:cubicBezTo>
                    <a:pt x="968" y="409"/>
                    <a:pt x="1095" y="506"/>
                    <a:pt x="1143" y="651"/>
                  </a:cubicBezTo>
                  <a:lnTo>
                    <a:pt x="2012" y="3449"/>
                  </a:lnTo>
                  <a:cubicBezTo>
                    <a:pt x="2033" y="3530"/>
                    <a:pt x="2122" y="3585"/>
                    <a:pt x="2214" y="3585"/>
                  </a:cubicBezTo>
                  <a:cubicBezTo>
                    <a:pt x="2230" y="3585"/>
                    <a:pt x="2246" y="3584"/>
                    <a:pt x="2262" y="3580"/>
                  </a:cubicBezTo>
                  <a:cubicBezTo>
                    <a:pt x="2370" y="3544"/>
                    <a:pt x="2429" y="3425"/>
                    <a:pt x="2393" y="3330"/>
                  </a:cubicBezTo>
                  <a:lnTo>
                    <a:pt x="2072" y="2271"/>
                  </a:lnTo>
                  <a:cubicBezTo>
                    <a:pt x="2012" y="2092"/>
                    <a:pt x="2108" y="1913"/>
                    <a:pt x="2286" y="1854"/>
                  </a:cubicBezTo>
                  <a:cubicBezTo>
                    <a:pt x="2320" y="1843"/>
                    <a:pt x="2354" y="1837"/>
                    <a:pt x="2387" y="1837"/>
                  </a:cubicBezTo>
                  <a:cubicBezTo>
                    <a:pt x="2528" y="1837"/>
                    <a:pt x="2655" y="1935"/>
                    <a:pt x="2703" y="2080"/>
                  </a:cubicBezTo>
                  <a:lnTo>
                    <a:pt x="3036" y="3128"/>
                  </a:lnTo>
                  <a:cubicBezTo>
                    <a:pt x="3060" y="3223"/>
                    <a:pt x="3143" y="3283"/>
                    <a:pt x="3227" y="3283"/>
                  </a:cubicBezTo>
                  <a:cubicBezTo>
                    <a:pt x="3239" y="3283"/>
                    <a:pt x="3274" y="3283"/>
                    <a:pt x="3286" y="3271"/>
                  </a:cubicBezTo>
                  <a:cubicBezTo>
                    <a:pt x="3393" y="3235"/>
                    <a:pt x="3453" y="3116"/>
                    <a:pt x="3417" y="3009"/>
                  </a:cubicBezTo>
                  <a:lnTo>
                    <a:pt x="3155" y="2163"/>
                  </a:lnTo>
                  <a:cubicBezTo>
                    <a:pt x="3096" y="1985"/>
                    <a:pt x="3191" y="1806"/>
                    <a:pt x="3382" y="1747"/>
                  </a:cubicBezTo>
                  <a:cubicBezTo>
                    <a:pt x="3415" y="1735"/>
                    <a:pt x="3449" y="1730"/>
                    <a:pt x="3481" y="1730"/>
                  </a:cubicBezTo>
                  <a:cubicBezTo>
                    <a:pt x="3619" y="1730"/>
                    <a:pt x="3738" y="1828"/>
                    <a:pt x="3786" y="1973"/>
                  </a:cubicBezTo>
                  <a:lnTo>
                    <a:pt x="4060" y="2818"/>
                  </a:lnTo>
                  <a:cubicBezTo>
                    <a:pt x="4084" y="2913"/>
                    <a:pt x="4167" y="2973"/>
                    <a:pt x="4251" y="2973"/>
                  </a:cubicBezTo>
                  <a:cubicBezTo>
                    <a:pt x="4263" y="2973"/>
                    <a:pt x="4298" y="2973"/>
                    <a:pt x="4310" y="2949"/>
                  </a:cubicBezTo>
                  <a:cubicBezTo>
                    <a:pt x="4417" y="2925"/>
                    <a:pt x="4477" y="2806"/>
                    <a:pt x="4441" y="2699"/>
                  </a:cubicBezTo>
                  <a:lnTo>
                    <a:pt x="4251" y="2092"/>
                  </a:lnTo>
                  <a:cubicBezTo>
                    <a:pt x="4191" y="1913"/>
                    <a:pt x="4298" y="1735"/>
                    <a:pt x="4477" y="1675"/>
                  </a:cubicBezTo>
                  <a:cubicBezTo>
                    <a:pt x="4506" y="1663"/>
                    <a:pt x="4536" y="1658"/>
                    <a:pt x="4567" y="1658"/>
                  </a:cubicBezTo>
                  <a:cubicBezTo>
                    <a:pt x="4624" y="1658"/>
                    <a:pt x="4680" y="1676"/>
                    <a:pt x="4727" y="1699"/>
                  </a:cubicBezTo>
                  <a:cubicBezTo>
                    <a:pt x="4798" y="1747"/>
                    <a:pt x="4858" y="1806"/>
                    <a:pt x="4894" y="1901"/>
                  </a:cubicBezTo>
                  <a:lnTo>
                    <a:pt x="5679" y="4426"/>
                  </a:lnTo>
                  <a:cubicBezTo>
                    <a:pt x="5799" y="4854"/>
                    <a:pt x="5858" y="5295"/>
                    <a:pt x="5810" y="5735"/>
                  </a:cubicBezTo>
                  <a:lnTo>
                    <a:pt x="5799" y="5854"/>
                  </a:lnTo>
                  <a:cubicBezTo>
                    <a:pt x="5799" y="5950"/>
                    <a:pt x="5799" y="6021"/>
                    <a:pt x="5834" y="6104"/>
                  </a:cubicBezTo>
                  <a:lnTo>
                    <a:pt x="6513" y="8295"/>
                  </a:lnTo>
                  <a:cubicBezTo>
                    <a:pt x="6549" y="8390"/>
                    <a:pt x="6620" y="8450"/>
                    <a:pt x="6703" y="8450"/>
                  </a:cubicBezTo>
                  <a:cubicBezTo>
                    <a:pt x="6727" y="8450"/>
                    <a:pt x="6751" y="8450"/>
                    <a:pt x="6763" y="8426"/>
                  </a:cubicBezTo>
                  <a:cubicBezTo>
                    <a:pt x="6870" y="8367"/>
                    <a:pt x="6930" y="8247"/>
                    <a:pt x="6906" y="8152"/>
                  </a:cubicBezTo>
                  <a:lnTo>
                    <a:pt x="6215" y="5961"/>
                  </a:lnTo>
                  <a:cubicBezTo>
                    <a:pt x="6203" y="5926"/>
                    <a:pt x="6203" y="5902"/>
                    <a:pt x="6203" y="5854"/>
                  </a:cubicBezTo>
                  <a:lnTo>
                    <a:pt x="6215" y="5735"/>
                  </a:lnTo>
                  <a:cubicBezTo>
                    <a:pt x="6251" y="5247"/>
                    <a:pt x="6203" y="4759"/>
                    <a:pt x="6060" y="4283"/>
                  </a:cubicBezTo>
                  <a:lnTo>
                    <a:pt x="5263" y="1747"/>
                  </a:lnTo>
                  <a:cubicBezTo>
                    <a:pt x="5165" y="1435"/>
                    <a:pt x="4868" y="1227"/>
                    <a:pt x="4555" y="1227"/>
                  </a:cubicBezTo>
                  <a:cubicBezTo>
                    <a:pt x="4485" y="1227"/>
                    <a:pt x="4415" y="1237"/>
                    <a:pt x="4346" y="1258"/>
                  </a:cubicBezTo>
                  <a:cubicBezTo>
                    <a:pt x="4191" y="1306"/>
                    <a:pt x="4072" y="1389"/>
                    <a:pt x="3989" y="1509"/>
                  </a:cubicBezTo>
                  <a:cubicBezTo>
                    <a:pt x="3847" y="1376"/>
                    <a:pt x="3660" y="1303"/>
                    <a:pt x="3466" y="1303"/>
                  </a:cubicBezTo>
                  <a:cubicBezTo>
                    <a:pt x="3399" y="1303"/>
                    <a:pt x="3330" y="1311"/>
                    <a:pt x="3263" y="1330"/>
                  </a:cubicBezTo>
                  <a:cubicBezTo>
                    <a:pt x="3108" y="1378"/>
                    <a:pt x="2977" y="1485"/>
                    <a:pt x="2882" y="1604"/>
                  </a:cubicBezTo>
                  <a:cubicBezTo>
                    <a:pt x="2745" y="1485"/>
                    <a:pt x="2572" y="1414"/>
                    <a:pt x="2389" y="1414"/>
                  </a:cubicBezTo>
                  <a:cubicBezTo>
                    <a:pt x="2316" y="1414"/>
                    <a:pt x="2242" y="1425"/>
                    <a:pt x="2167" y="1449"/>
                  </a:cubicBezTo>
                  <a:cubicBezTo>
                    <a:pt x="2048" y="1485"/>
                    <a:pt x="1965" y="1544"/>
                    <a:pt x="1869" y="1628"/>
                  </a:cubicBezTo>
                  <a:lnTo>
                    <a:pt x="1536" y="532"/>
                  </a:lnTo>
                  <a:cubicBezTo>
                    <a:pt x="1439" y="210"/>
                    <a:pt x="1141" y="0"/>
                    <a:pt x="8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 name="Google Shape;1670;p88"/>
          <p:cNvGrpSpPr/>
          <p:nvPr/>
        </p:nvGrpSpPr>
        <p:grpSpPr>
          <a:xfrm>
            <a:off x="1866410" y="2572139"/>
            <a:ext cx="345361" cy="374823"/>
            <a:chOff x="1295100" y="2684675"/>
            <a:chExt cx="321475" cy="348900"/>
          </a:xfrm>
        </p:grpSpPr>
        <p:sp>
          <p:nvSpPr>
            <p:cNvPr id="1671" name="Google Shape;1671;p88"/>
            <p:cNvSpPr/>
            <p:nvPr/>
          </p:nvSpPr>
          <p:spPr>
            <a:xfrm>
              <a:off x="1369500" y="2791850"/>
              <a:ext cx="172675" cy="241725"/>
            </a:xfrm>
            <a:custGeom>
              <a:avLst/>
              <a:gdLst/>
              <a:ahLst/>
              <a:cxnLst/>
              <a:rect l="l" t="t" r="r" b="b"/>
              <a:pathLst>
                <a:path w="6907" h="9669" extrusionOk="0">
                  <a:moveTo>
                    <a:pt x="2358" y="2334"/>
                  </a:moveTo>
                  <a:lnTo>
                    <a:pt x="2370" y="2358"/>
                  </a:lnTo>
                  <a:cubicBezTo>
                    <a:pt x="2739" y="2667"/>
                    <a:pt x="3215" y="2834"/>
                    <a:pt x="3692" y="2846"/>
                  </a:cubicBezTo>
                  <a:lnTo>
                    <a:pt x="4858" y="2870"/>
                  </a:lnTo>
                  <a:cubicBezTo>
                    <a:pt x="4858" y="2870"/>
                    <a:pt x="4870" y="2870"/>
                    <a:pt x="4870" y="2893"/>
                  </a:cubicBezTo>
                  <a:lnTo>
                    <a:pt x="4870" y="4763"/>
                  </a:lnTo>
                  <a:cubicBezTo>
                    <a:pt x="4882" y="5548"/>
                    <a:pt x="4251" y="6191"/>
                    <a:pt x="3453" y="6191"/>
                  </a:cubicBezTo>
                  <a:cubicBezTo>
                    <a:pt x="2668" y="6191"/>
                    <a:pt x="2025" y="5548"/>
                    <a:pt x="2025" y="4763"/>
                  </a:cubicBezTo>
                  <a:lnTo>
                    <a:pt x="2025" y="3346"/>
                  </a:lnTo>
                  <a:cubicBezTo>
                    <a:pt x="2025" y="2989"/>
                    <a:pt x="2144" y="2631"/>
                    <a:pt x="2358" y="2334"/>
                  </a:cubicBezTo>
                  <a:close/>
                  <a:moveTo>
                    <a:pt x="2953" y="6525"/>
                  </a:moveTo>
                  <a:cubicBezTo>
                    <a:pt x="3096" y="6561"/>
                    <a:pt x="3263" y="6584"/>
                    <a:pt x="3430" y="6584"/>
                  </a:cubicBezTo>
                  <a:cubicBezTo>
                    <a:pt x="3573" y="6584"/>
                    <a:pt x="3704" y="6561"/>
                    <a:pt x="3858" y="6537"/>
                  </a:cubicBezTo>
                  <a:lnTo>
                    <a:pt x="3858" y="6894"/>
                  </a:lnTo>
                  <a:lnTo>
                    <a:pt x="3870" y="6894"/>
                  </a:lnTo>
                  <a:cubicBezTo>
                    <a:pt x="3870" y="7144"/>
                    <a:pt x="3668" y="7358"/>
                    <a:pt x="3418" y="7358"/>
                  </a:cubicBezTo>
                  <a:cubicBezTo>
                    <a:pt x="3156" y="7358"/>
                    <a:pt x="2953" y="7144"/>
                    <a:pt x="2953" y="6894"/>
                  </a:cubicBezTo>
                  <a:lnTo>
                    <a:pt x="2953" y="6525"/>
                  </a:lnTo>
                  <a:close/>
                  <a:moveTo>
                    <a:pt x="3453" y="0"/>
                  </a:moveTo>
                  <a:cubicBezTo>
                    <a:pt x="2799" y="0"/>
                    <a:pt x="2180" y="238"/>
                    <a:pt x="1679" y="655"/>
                  </a:cubicBezTo>
                  <a:cubicBezTo>
                    <a:pt x="1191" y="1072"/>
                    <a:pt x="882" y="1667"/>
                    <a:pt x="775" y="2310"/>
                  </a:cubicBezTo>
                  <a:cubicBezTo>
                    <a:pt x="763" y="2393"/>
                    <a:pt x="727" y="2489"/>
                    <a:pt x="703" y="2572"/>
                  </a:cubicBezTo>
                  <a:lnTo>
                    <a:pt x="251" y="3596"/>
                  </a:lnTo>
                  <a:cubicBezTo>
                    <a:pt x="1" y="4167"/>
                    <a:pt x="96" y="4810"/>
                    <a:pt x="465" y="5298"/>
                  </a:cubicBezTo>
                  <a:cubicBezTo>
                    <a:pt x="786" y="5715"/>
                    <a:pt x="1263" y="5953"/>
                    <a:pt x="1787" y="5953"/>
                  </a:cubicBezTo>
                  <a:cubicBezTo>
                    <a:pt x="1882" y="5953"/>
                    <a:pt x="1953" y="5953"/>
                    <a:pt x="2037" y="5941"/>
                  </a:cubicBezTo>
                  <a:cubicBezTo>
                    <a:pt x="2191" y="6120"/>
                    <a:pt x="2358" y="6251"/>
                    <a:pt x="2561" y="6370"/>
                  </a:cubicBezTo>
                  <a:lnTo>
                    <a:pt x="2561" y="6751"/>
                  </a:lnTo>
                  <a:lnTo>
                    <a:pt x="1525" y="7168"/>
                  </a:lnTo>
                  <a:cubicBezTo>
                    <a:pt x="786" y="7465"/>
                    <a:pt x="310" y="8168"/>
                    <a:pt x="310" y="8954"/>
                  </a:cubicBezTo>
                  <a:lnTo>
                    <a:pt x="310" y="9466"/>
                  </a:lnTo>
                  <a:cubicBezTo>
                    <a:pt x="310" y="9585"/>
                    <a:pt x="405" y="9668"/>
                    <a:pt x="525" y="9668"/>
                  </a:cubicBezTo>
                  <a:cubicBezTo>
                    <a:pt x="644" y="9668"/>
                    <a:pt x="727" y="9585"/>
                    <a:pt x="727" y="9466"/>
                  </a:cubicBezTo>
                  <a:lnTo>
                    <a:pt x="727" y="8966"/>
                  </a:lnTo>
                  <a:cubicBezTo>
                    <a:pt x="727" y="8335"/>
                    <a:pt x="1108" y="7787"/>
                    <a:pt x="1679" y="7561"/>
                  </a:cubicBezTo>
                  <a:lnTo>
                    <a:pt x="2620" y="7192"/>
                  </a:lnTo>
                  <a:cubicBezTo>
                    <a:pt x="2739" y="7537"/>
                    <a:pt x="3049" y="7775"/>
                    <a:pt x="3442" y="7775"/>
                  </a:cubicBezTo>
                  <a:cubicBezTo>
                    <a:pt x="3823" y="7775"/>
                    <a:pt x="4144" y="7537"/>
                    <a:pt x="4263" y="7192"/>
                  </a:cubicBezTo>
                  <a:lnTo>
                    <a:pt x="5192" y="7561"/>
                  </a:lnTo>
                  <a:cubicBezTo>
                    <a:pt x="5228" y="7573"/>
                    <a:pt x="5239" y="7573"/>
                    <a:pt x="5287" y="7596"/>
                  </a:cubicBezTo>
                  <a:cubicBezTo>
                    <a:pt x="5311" y="7608"/>
                    <a:pt x="5347" y="7608"/>
                    <a:pt x="5370" y="7608"/>
                  </a:cubicBezTo>
                  <a:cubicBezTo>
                    <a:pt x="5454" y="7608"/>
                    <a:pt x="5525" y="7561"/>
                    <a:pt x="5549" y="7489"/>
                  </a:cubicBezTo>
                  <a:cubicBezTo>
                    <a:pt x="5597" y="7382"/>
                    <a:pt x="5549" y="7263"/>
                    <a:pt x="5454" y="7215"/>
                  </a:cubicBezTo>
                  <a:cubicBezTo>
                    <a:pt x="5406" y="7203"/>
                    <a:pt x="5370" y="7192"/>
                    <a:pt x="5347" y="7180"/>
                  </a:cubicBezTo>
                  <a:lnTo>
                    <a:pt x="4299" y="6763"/>
                  </a:lnTo>
                  <a:lnTo>
                    <a:pt x="4299" y="6382"/>
                  </a:lnTo>
                  <a:cubicBezTo>
                    <a:pt x="4525" y="6263"/>
                    <a:pt x="4716" y="6120"/>
                    <a:pt x="4870" y="5929"/>
                  </a:cubicBezTo>
                  <a:cubicBezTo>
                    <a:pt x="4954" y="5941"/>
                    <a:pt x="5037" y="5941"/>
                    <a:pt x="5120" y="5941"/>
                  </a:cubicBezTo>
                  <a:cubicBezTo>
                    <a:pt x="5644" y="5941"/>
                    <a:pt x="6120" y="5703"/>
                    <a:pt x="6442" y="5287"/>
                  </a:cubicBezTo>
                  <a:cubicBezTo>
                    <a:pt x="6823" y="4798"/>
                    <a:pt x="6906" y="4155"/>
                    <a:pt x="6656" y="3584"/>
                  </a:cubicBezTo>
                  <a:lnTo>
                    <a:pt x="6192" y="2596"/>
                  </a:lnTo>
                  <a:cubicBezTo>
                    <a:pt x="6168" y="2500"/>
                    <a:pt x="6132" y="2417"/>
                    <a:pt x="6120" y="2322"/>
                  </a:cubicBezTo>
                  <a:cubicBezTo>
                    <a:pt x="6097" y="2084"/>
                    <a:pt x="6013" y="1858"/>
                    <a:pt x="5930" y="1643"/>
                  </a:cubicBezTo>
                  <a:cubicBezTo>
                    <a:pt x="5895" y="1564"/>
                    <a:pt x="5821" y="1518"/>
                    <a:pt x="5742" y="1518"/>
                  </a:cubicBezTo>
                  <a:cubicBezTo>
                    <a:pt x="5713" y="1518"/>
                    <a:pt x="5684" y="1524"/>
                    <a:pt x="5656" y="1536"/>
                  </a:cubicBezTo>
                  <a:cubicBezTo>
                    <a:pt x="5561" y="1584"/>
                    <a:pt x="5513" y="1703"/>
                    <a:pt x="5561" y="1798"/>
                  </a:cubicBezTo>
                  <a:cubicBezTo>
                    <a:pt x="5632" y="1989"/>
                    <a:pt x="5692" y="2191"/>
                    <a:pt x="5716" y="2381"/>
                  </a:cubicBezTo>
                  <a:cubicBezTo>
                    <a:pt x="5739" y="2512"/>
                    <a:pt x="5775" y="2631"/>
                    <a:pt x="5823" y="2751"/>
                  </a:cubicBezTo>
                  <a:lnTo>
                    <a:pt x="6275" y="3774"/>
                  </a:lnTo>
                  <a:cubicBezTo>
                    <a:pt x="6466" y="4215"/>
                    <a:pt x="6406" y="4691"/>
                    <a:pt x="6109" y="5060"/>
                  </a:cubicBezTo>
                  <a:cubicBezTo>
                    <a:pt x="5870" y="5370"/>
                    <a:pt x="5489" y="5548"/>
                    <a:pt x="5108" y="5548"/>
                  </a:cubicBezTo>
                  <a:cubicBezTo>
                    <a:pt x="5228" y="5310"/>
                    <a:pt x="5287" y="5048"/>
                    <a:pt x="5287" y="4763"/>
                  </a:cubicBezTo>
                  <a:lnTo>
                    <a:pt x="5287" y="2881"/>
                  </a:lnTo>
                  <a:cubicBezTo>
                    <a:pt x="5287" y="2667"/>
                    <a:pt x="5108" y="2477"/>
                    <a:pt x="4882" y="2477"/>
                  </a:cubicBezTo>
                  <a:lnTo>
                    <a:pt x="3727" y="2441"/>
                  </a:lnTo>
                  <a:cubicBezTo>
                    <a:pt x="3334" y="2429"/>
                    <a:pt x="2953" y="2286"/>
                    <a:pt x="2632" y="2036"/>
                  </a:cubicBezTo>
                  <a:lnTo>
                    <a:pt x="2561" y="1977"/>
                  </a:lnTo>
                  <a:cubicBezTo>
                    <a:pt x="2501" y="1927"/>
                    <a:pt x="2425" y="1902"/>
                    <a:pt x="2353" y="1902"/>
                  </a:cubicBezTo>
                  <a:cubicBezTo>
                    <a:pt x="2339" y="1902"/>
                    <a:pt x="2324" y="1903"/>
                    <a:pt x="2310" y="1905"/>
                  </a:cubicBezTo>
                  <a:cubicBezTo>
                    <a:pt x="2215" y="1917"/>
                    <a:pt x="2132" y="1965"/>
                    <a:pt x="2084" y="2024"/>
                  </a:cubicBezTo>
                  <a:cubicBezTo>
                    <a:pt x="1787" y="2393"/>
                    <a:pt x="1620" y="2870"/>
                    <a:pt x="1620" y="3346"/>
                  </a:cubicBezTo>
                  <a:lnTo>
                    <a:pt x="1620" y="4763"/>
                  </a:lnTo>
                  <a:cubicBezTo>
                    <a:pt x="1620" y="5048"/>
                    <a:pt x="1679" y="5310"/>
                    <a:pt x="1799" y="5548"/>
                  </a:cubicBezTo>
                  <a:cubicBezTo>
                    <a:pt x="1418" y="5548"/>
                    <a:pt x="1060" y="5370"/>
                    <a:pt x="810" y="5060"/>
                  </a:cubicBezTo>
                  <a:cubicBezTo>
                    <a:pt x="525" y="4691"/>
                    <a:pt x="465" y="4215"/>
                    <a:pt x="644" y="3774"/>
                  </a:cubicBezTo>
                  <a:lnTo>
                    <a:pt x="1084" y="2751"/>
                  </a:lnTo>
                  <a:cubicBezTo>
                    <a:pt x="1132" y="2631"/>
                    <a:pt x="1179" y="2512"/>
                    <a:pt x="1191" y="2381"/>
                  </a:cubicBezTo>
                  <a:cubicBezTo>
                    <a:pt x="1263" y="1834"/>
                    <a:pt x="1548" y="1334"/>
                    <a:pt x="1965" y="976"/>
                  </a:cubicBezTo>
                  <a:cubicBezTo>
                    <a:pt x="2382" y="619"/>
                    <a:pt x="2918" y="417"/>
                    <a:pt x="3465" y="417"/>
                  </a:cubicBezTo>
                  <a:cubicBezTo>
                    <a:pt x="4096" y="417"/>
                    <a:pt x="4680" y="655"/>
                    <a:pt x="5108" y="1096"/>
                  </a:cubicBezTo>
                  <a:cubicBezTo>
                    <a:pt x="5145" y="1139"/>
                    <a:pt x="5198" y="1163"/>
                    <a:pt x="5252" y="1163"/>
                  </a:cubicBezTo>
                  <a:cubicBezTo>
                    <a:pt x="5302" y="1163"/>
                    <a:pt x="5354" y="1142"/>
                    <a:pt x="5394" y="1096"/>
                  </a:cubicBezTo>
                  <a:cubicBezTo>
                    <a:pt x="5466" y="1024"/>
                    <a:pt x="5478" y="893"/>
                    <a:pt x="5394" y="822"/>
                  </a:cubicBezTo>
                  <a:cubicBezTo>
                    <a:pt x="4882" y="298"/>
                    <a:pt x="4180" y="0"/>
                    <a:pt x="3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88"/>
            <p:cNvSpPr/>
            <p:nvPr/>
          </p:nvSpPr>
          <p:spPr>
            <a:xfrm>
              <a:off x="1513875" y="2985925"/>
              <a:ext cx="19375" cy="47650"/>
            </a:xfrm>
            <a:custGeom>
              <a:avLst/>
              <a:gdLst/>
              <a:ahLst/>
              <a:cxnLst/>
              <a:rect l="l" t="t" r="r" b="b"/>
              <a:pathLst>
                <a:path w="775" h="1906" extrusionOk="0">
                  <a:moveTo>
                    <a:pt x="242" y="0"/>
                  </a:moveTo>
                  <a:cubicBezTo>
                    <a:pt x="199" y="0"/>
                    <a:pt x="157" y="12"/>
                    <a:pt x="119" y="36"/>
                  </a:cubicBezTo>
                  <a:cubicBezTo>
                    <a:pt x="36" y="95"/>
                    <a:pt x="0" y="226"/>
                    <a:pt x="84" y="322"/>
                  </a:cubicBezTo>
                  <a:cubicBezTo>
                    <a:pt x="262" y="572"/>
                    <a:pt x="357" y="881"/>
                    <a:pt x="357" y="1203"/>
                  </a:cubicBezTo>
                  <a:lnTo>
                    <a:pt x="357" y="1703"/>
                  </a:lnTo>
                  <a:cubicBezTo>
                    <a:pt x="357" y="1822"/>
                    <a:pt x="453" y="1905"/>
                    <a:pt x="572" y="1905"/>
                  </a:cubicBezTo>
                  <a:cubicBezTo>
                    <a:pt x="691" y="1905"/>
                    <a:pt x="774" y="1822"/>
                    <a:pt x="774" y="1703"/>
                  </a:cubicBezTo>
                  <a:lnTo>
                    <a:pt x="774" y="1203"/>
                  </a:lnTo>
                  <a:cubicBezTo>
                    <a:pt x="774" y="798"/>
                    <a:pt x="655" y="405"/>
                    <a:pt x="417" y="95"/>
                  </a:cubicBezTo>
                  <a:cubicBezTo>
                    <a:pt x="373" y="30"/>
                    <a:pt x="308"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88"/>
            <p:cNvSpPr/>
            <p:nvPr/>
          </p:nvSpPr>
          <p:spPr>
            <a:xfrm>
              <a:off x="1295100" y="2754150"/>
              <a:ext cx="82775" cy="117500"/>
            </a:xfrm>
            <a:custGeom>
              <a:avLst/>
              <a:gdLst/>
              <a:ahLst/>
              <a:cxnLst/>
              <a:rect l="l" t="t" r="r" b="b"/>
              <a:pathLst>
                <a:path w="3311" h="4700" extrusionOk="0">
                  <a:moveTo>
                    <a:pt x="1822" y="1853"/>
                  </a:moveTo>
                  <a:lnTo>
                    <a:pt x="1822" y="2175"/>
                  </a:lnTo>
                  <a:lnTo>
                    <a:pt x="1476" y="2175"/>
                  </a:lnTo>
                  <a:lnTo>
                    <a:pt x="1476" y="1853"/>
                  </a:lnTo>
                  <a:close/>
                  <a:moveTo>
                    <a:pt x="1857" y="4020"/>
                  </a:moveTo>
                  <a:lnTo>
                    <a:pt x="1857" y="4104"/>
                  </a:lnTo>
                  <a:lnTo>
                    <a:pt x="1881" y="4104"/>
                  </a:lnTo>
                  <a:cubicBezTo>
                    <a:pt x="1881" y="4199"/>
                    <a:pt x="1786" y="4294"/>
                    <a:pt x="1679" y="4294"/>
                  </a:cubicBezTo>
                  <a:lnTo>
                    <a:pt x="1596" y="4294"/>
                  </a:lnTo>
                  <a:cubicBezTo>
                    <a:pt x="1488" y="4294"/>
                    <a:pt x="1405" y="4199"/>
                    <a:pt x="1405" y="4104"/>
                  </a:cubicBezTo>
                  <a:lnTo>
                    <a:pt x="1405" y="4020"/>
                  </a:lnTo>
                  <a:close/>
                  <a:moveTo>
                    <a:pt x="1654" y="1"/>
                  </a:moveTo>
                  <a:cubicBezTo>
                    <a:pt x="1441" y="1"/>
                    <a:pt x="1224" y="42"/>
                    <a:pt x="1012" y="127"/>
                  </a:cubicBezTo>
                  <a:cubicBezTo>
                    <a:pt x="631" y="270"/>
                    <a:pt x="322" y="591"/>
                    <a:pt x="155" y="972"/>
                  </a:cubicBezTo>
                  <a:cubicBezTo>
                    <a:pt x="48" y="1222"/>
                    <a:pt x="0" y="1484"/>
                    <a:pt x="36" y="1746"/>
                  </a:cubicBezTo>
                  <a:cubicBezTo>
                    <a:pt x="48" y="1865"/>
                    <a:pt x="131" y="1937"/>
                    <a:pt x="250" y="1937"/>
                  </a:cubicBezTo>
                  <a:cubicBezTo>
                    <a:pt x="369" y="1925"/>
                    <a:pt x="453" y="1842"/>
                    <a:pt x="453" y="1722"/>
                  </a:cubicBezTo>
                  <a:cubicBezTo>
                    <a:pt x="429" y="1520"/>
                    <a:pt x="464" y="1318"/>
                    <a:pt x="536" y="1127"/>
                  </a:cubicBezTo>
                  <a:cubicBezTo>
                    <a:pt x="655" y="841"/>
                    <a:pt x="881" y="615"/>
                    <a:pt x="1167" y="496"/>
                  </a:cubicBezTo>
                  <a:cubicBezTo>
                    <a:pt x="1333" y="430"/>
                    <a:pt x="1498" y="397"/>
                    <a:pt x="1659" y="397"/>
                  </a:cubicBezTo>
                  <a:cubicBezTo>
                    <a:pt x="1902" y="397"/>
                    <a:pt x="2133" y="472"/>
                    <a:pt x="2334" y="615"/>
                  </a:cubicBezTo>
                  <a:cubicBezTo>
                    <a:pt x="2667" y="841"/>
                    <a:pt x="2870" y="1222"/>
                    <a:pt x="2870" y="1627"/>
                  </a:cubicBezTo>
                  <a:cubicBezTo>
                    <a:pt x="2870" y="1877"/>
                    <a:pt x="2798" y="2115"/>
                    <a:pt x="2655" y="2330"/>
                  </a:cubicBezTo>
                  <a:lnTo>
                    <a:pt x="1965" y="3401"/>
                  </a:lnTo>
                  <a:cubicBezTo>
                    <a:pt x="1953" y="3425"/>
                    <a:pt x="1941" y="3473"/>
                    <a:pt x="1941" y="3508"/>
                  </a:cubicBezTo>
                  <a:lnTo>
                    <a:pt x="1941" y="3592"/>
                  </a:lnTo>
                  <a:lnTo>
                    <a:pt x="1857" y="3592"/>
                  </a:lnTo>
                  <a:lnTo>
                    <a:pt x="1857" y="2568"/>
                  </a:lnTo>
                  <a:cubicBezTo>
                    <a:pt x="2072" y="2556"/>
                    <a:pt x="2238" y="2377"/>
                    <a:pt x="2238" y="2163"/>
                  </a:cubicBezTo>
                  <a:lnTo>
                    <a:pt x="2238" y="1818"/>
                  </a:lnTo>
                  <a:cubicBezTo>
                    <a:pt x="2238" y="1603"/>
                    <a:pt x="2060" y="1425"/>
                    <a:pt x="1834" y="1425"/>
                  </a:cubicBezTo>
                  <a:lnTo>
                    <a:pt x="1488" y="1425"/>
                  </a:lnTo>
                  <a:cubicBezTo>
                    <a:pt x="1262" y="1425"/>
                    <a:pt x="1084" y="1603"/>
                    <a:pt x="1084" y="1818"/>
                  </a:cubicBezTo>
                  <a:lnTo>
                    <a:pt x="1084" y="2163"/>
                  </a:lnTo>
                  <a:cubicBezTo>
                    <a:pt x="1084" y="2377"/>
                    <a:pt x="1250" y="2556"/>
                    <a:pt x="1465" y="2568"/>
                  </a:cubicBezTo>
                  <a:lnTo>
                    <a:pt x="1465" y="3592"/>
                  </a:lnTo>
                  <a:lnTo>
                    <a:pt x="1381" y="3592"/>
                  </a:lnTo>
                  <a:lnTo>
                    <a:pt x="1381" y="3508"/>
                  </a:lnTo>
                  <a:cubicBezTo>
                    <a:pt x="1381" y="3461"/>
                    <a:pt x="1369" y="3425"/>
                    <a:pt x="1357" y="3401"/>
                  </a:cubicBezTo>
                  <a:lnTo>
                    <a:pt x="738" y="2437"/>
                  </a:lnTo>
                  <a:cubicBezTo>
                    <a:pt x="701" y="2377"/>
                    <a:pt x="629" y="2345"/>
                    <a:pt x="561" y="2345"/>
                  </a:cubicBezTo>
                  <a:cubicBezTo>
                    <a:pt x="522" y="2345"/>
                    <a:pt x="483" y="2356"/>
                    <a:pt x="453" y="2377"/>
                  </a:cubicBezTo>
                  <a:cubicBezTo>
                    <a:pt x="357" y="2437"/>
                    <a:pt x="333" y="2568"/>
                    <a:pt x="393" y="2651"/>
                  </a:cubicBezTo>
                  <a:lnTo>
                    <a:pt x="988" y="3580"/>
                  </a:lnTo>
                  <a:lnTo>
                    <a:pt x="988" y="3723"/>
                  </a:lnTo>
                  <a:cubicBezTo>
                    <a:pt x="988" y="3782"/>
                    <a:pt x="1000" y="3842"/>
                    <a:pt x="1036" y="3889"/>
                  </a:cubicBezTo>
                  <a:lnTo>
                    <a:pt x="1036" y="4104"/>
                  </a:lnTo>
                  <a:cubicBezTo>
                    <a:pt x="1036" y="4425"/>
                    <a:pt x="1298" y="4699"/>
                    <a:pt x="1631" y="4699"/>
                  </a:cubicBezTo>
                  <a:lnTo>
                    <a:pt x="1715" y="4699"/>
                  </a:lnTo>
                  <a:cubicBezTo>
                    <a:pt x="2048" y="4699"/>
                    <a:pt x="2310" y="4425"/>
                    <a:pt x="2310" y="4104"/>
                  </a:cubicBezTo>
                  <a:lnTo>
                    <a:pt x="2310" y="3889"/>
                  </a:lnTo>
                  <a:cubicBezTo>
                    <a:pt x="2346" y="3842"/>
                    <a:pt x="2358" y="3782"/>
                    <a:pt x="2358" y="3723"/>
                  </a:cubicBezTo>
                  <a:lnTo>
                    <a:pt x="2358" y="3580"/>
                  </a:lnTo>
                  <a:lnTo>
                    <a:pt x="3012" y="2568"/>
                  </a:lnTo>
                  <a:cubicBezTo>
                    <a:pt x="3203" y="2294"/>
                    <a:pt x="3310" y="1973"/>
                    <a:pt x="3310" y="1627"/>
                  </a:cubicBezTo>
                  <a:cubicBezTo>
                    <a:pt x="3274" y="1091"/>
                    <a:pt x="3012" y="603"/>
                    <a:pt x="2572" y="294"/>
                  </a:cubicBezTo>
                  <a:cubicBezTo>
                    <a:pt x="2298" y="99"/>
                    <a:pt x="1980"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88"/>
            <p:cNvSpPr/>
            <p:nvPr/>
          </p:nvSpPr>
          <p:spPr>
            <a:xfrm>
              <a:off x="1409700" y="2684675"/>
              <a:ext cx="90800" cy="90825"/>
            </a:xfrm>
            <a:custGeom>
              <a:avLst/>
              <a:gdLst/>
              <a:ahLst/>
              <a:cxnLst/>
              <a:rect l="l" t="t" r="r" b="b"/>
              <a:pathLst>
                <a:path w="3632" h="3633" extrusionOk="0">
                  <a:moveTo>
                    <a:pt x="1822" y="418"/>
                  </a:moveTo>
                  <a:cubicBezTo>
                    <a:pt x="2596" y="418"/>
                    <a:pt x="3215" y="1049"/>
                    <a:pt x="3215" y="1823"/>
                  </a:cubicBezTo>
                  <a:cubicBezTo>
                    <a:pt x="3215" y="2596"/>
                    <a:pt x="2596" y="3216"/>
                    <a:pt x="1822" y="3216"/>
                  </a:cubicBezTo>
                  <a:cubicBezTo>
                    <a:pt x="1048" y="3216"/>
                    <a:pt x="417" y="2596"/>
                    <a:pt x="417" y="1823"/>
                  </a:cubicBezTo>
                  <a:cubicBezTo>
                    <a:pt x="417" y="1049"/>
                    <a:pt x="1048" y="418"/>
                    <a:pt x="1822" y="418"/>
                  </a:cubicBezTo>
                  <a:close/>
                  <a:moveTo>
                    <a:pt x="1822" y="1"/>
                  </a:moveTo>
                  <a:cubicBezTo>
                    <a:pt x="822" y="1"/>
                    <a:pt x="0" y="822"/>
                    <a:pt x="0" y="1823"/>
                  </a:cubicBezTo>
                  <a:cubicBezTo>
                    <a:pt x="0" y="2835"/>
                    <a:pt x="822" y="3632"/>
                    <a:pt x="1822" y="3632"/>
                  </a:cubicBezTo>
                  <a:cubicBezTo>
                    <a:pt x="2822" y="3632"/>
                    <a:pt x="3631" y="2811"/>
                    <a:pt x="3631" y="1823"/>
                  </a:cubicBezTo>
                  <a:cubicBezTo>
                    <a:pt x="3631" y="822"/>
                    <a:pt x="2822" y="1"/>
                    <a:pt x="18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88"/>
            <p:cNvSpPr/>
            <p:nvPr/>
          </p:nvSpPr>
          <p:spPr>
            <a:xfrm>
              <a:off x="1437975" y="2714900"/>
              <a:ext cx="41400" cy="33800"/>
            </a:xfrm>
            <a:custGeom>
              <a:avLst/>
              <a:gdLst/>
              <a:ahLst/>
              <a:cxnLst/>
              <a:rect l="l" t="t" r="r" b="b"/>
              <a:pathLst>
                <a:path w="1656" h="1352" extrusionOk="0">
                  <a:moveTo>
                    <a:pt x="1441" y="0"/>
                  </a:moveTo>
                  <a:cubicBezTo>
                    <a:pt x="1387" y="0"/>
                    <a:pt x="1334" y="18"/>
                    <a:pt x="1298" y="54"/>
                  </a:cubicBezTo>
                  <a:lnTo>
                    <a:pt x="500" y="864"/>
                  </a:lnTo>
                  <a:lnTo>
                    <a:pt x="357" y="733"/>
                  </a:lnTo>
                  <a:cubicBezTo>
                    <a:pt x="322" y="691"/>
                    <a:pt x="271" y="670"/>
                    <a:pt x="220" y="670"/>
                  </a:cubicBezTo>
                  <a:cubicBezTo>
                    <a:pt x="170" y="670"/>
                    <a:pt x="119" y="691"/>
                    <a:pt x="83" y="733"/>
                  </a:cubicBezTo>
                  <a:cubicBezTo>
                    <a:pt x="0" y="804"/>
                    <a:pt x="0" y="935"/>
                    <a:pt x="83" y="1006"/>
                  </a:cubicBezTo>
                  <a:lnTo>
                    <a:pt x="333" y="1292"/>
                  </a:lnTo>
                  <a:cubicBezTo>
                    <a:pt x="381" y="1340"/>
                    <a:pt x="417" y="1352"/>
                    <a:pt x="476" y="1352"/>
                  </a:cubicBezTo>
                  <a:cubicBezTo>
                    <a:pt x="536" y="1352"/>
                    <a:pt x="584" y="1340"/>
                    <a:pt x="631" y="1292"/>
                  </a:cubicBezTo>
                  <a:lnTo>
                    <a:pt x="1584" y="340"/>
                  </a:lnTo>
                  <a:cubicBezTo>
                    <a:pt x="1655" y="268"/>
                    <a:pt x="1655" y="137"/>
                    <a:pt x="1584" y="54"/>
                  </a:cubicBezTo>
                  <a:cubicBezTo>
                    <a:pt x="1548" y="18"/>
                    <a:pt x="1494"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8"/>
            <p:cNvSpPr/>
            <p:nvPr/>
          </p:nvSpPr>
          <p:spPr>
            <a:xfrm>
              <a:off x="1526675" y="2753750"/>
              <a:ext cx="89900" cy="86250"/>
            </a:xfrm>
            <a:custGeom>
              <a:avLst/>
              <a:gdLst/>
              <a:ahLst/>
              <a:cxnLst/>
              <a:rect l="l" t="t" r="r" b="b"/>
              <a:pathLst>
                <a:path w="3596" h="3450" extrusionOk="0">
                  <a:moveTo>
                    <a:pt x="1774" y="524"/>
                  </a:moveTo>
                  <a:lnTo>
                    <a:pt x="2084" y="1179"/>
                  </a:lnTo>
                  <a:cubicBezTo>
                    <a:pt x="2131" y="1274"/>
                    <a:pt x="2215" y="1346"/>
                    <a:pt x="2322" y="1357"/>
                  </a:cubicBezTo>
                  <a:lnTo>
                    <a:pt x="3036" y="1465"/>
                  </a:lnTo>
                  <a:lnTo>
                    <a:pt x="2548" y="1965"/>
                  </a:lnTo>
                  <a:cubicBezTo>
                    <a:pt x="2465" y="2048"/>
                    <a:pt x="2441" y="2155"/>
                    <a:pt x="2453" y="2250"/>
                  </a:cubicBezTo>
                  <a:lnTo>
                    <a:pt x="2572" y="2965"/>
                  </a:lnTo>
                  <a:lnTo>
                    <a:pt x="1929" y="2620"/>
                  </a:lnTo>
                  <a:cubicBezTo>
                    <a:pt x="1881" y="2596"/>
                    <a:pt x="1834" y="2596"/>
                    <a:pt x="1786" y="2596"/>
                  </a:cubicBezTo>
                  <a:cubicBezTo>
                    <a:pt x="1738" y="2596"/>
                    <a:pt x="1679" y="2608"/>
                    <a:pt x="1631" y="2620"/>
                  </a:cubicBezTo>
                  <a:lnTo>
                    <a:pt x="988" y="2965"/>
                  </a:lnTo>
                  <a:lnTo>
                    <a:pt x="1107" y="2250"/>
                  </a:lnTo>
                  <a:cubicBezTo>
                    <a:pt x="1131" y="2143"/>
                    <a:pt x="1096" y="2048"/>
                    <a:pt x="1024" y="1965"/>
                  </a:cubicBezTo>
                  <a:lnTo>
                    <a:pt x="500" y="1465"/>
                  </a:lnTo>
                  <a:lnTo>
                    <a:pt x="1215" y="1357"/>
                  </a:lnTo>
                  <a:cubicBezTo>
                    <a:pt x="1322" y="1346"/>
                    <a:pt x="1405" y="1286"/>
                    <a:pt x="1453" y="1179"/>
                  </a:cubicBezTo>
                  <a:lnTo>
                    <a:pt x="1774" y="524"/>
                  </a:lnTo>
                  <a:close/>
                  <a:moveTo>
                    <a:pt x="1798" y="0"/>
                  </a:moveTo>
                  <a:cubicBezTo>
                    <a:pt x="1679" y="0"/>
                    <a:pt x="1560" y="84"/>
                    <a:pt x="1512" y="179"/>
                  </a:cubicBezTo>
                  <a:lnTo>
                    <a:pt x="1143" y="965"/>
                  </a:lnTo>
                  <a:lnTo>
                    <a:pt x="298" y="1072"/>
                  </a:lnTo>
                  <a:cubicBezTo>
                    <a:pt x="179" y="1096"/>
                    <a:pt x="72" y="1179"/>
                    <a:pt x="48" y="1298"/>
                  </a:cubicBezTo>
                  <a:cubicBezTo>
                    <a:pt x="0" y="1417"/>
                    <a:pt x="48" y="1536"/>
                    <a:pt x="119" y="1631"/>
                  </a:cubicBezTo>
                  <a:lnTo>
                    <a:pt x="726" y="2227"/>
                  </a:lnTo>
                  <a:lnTo>
                    <a:pt x="584" y="3072"/>
                  </a:lnTo>
                  <a:cubicBezTo>
                    <a:pt x="560" y="3191"/>
                    <a:pt x="607" y="3310"/>
                    <a:pt x="715" y="3382"/>
                  </a:cubicBezTo>
                  <a:cubicBezTo>
                    <a:pt x="776" y="3429"/>
                    <a:pt x="840" y="3449"/>
                    <a:pt x="907" y="3449"/>
                  </a:cubicBezTo>
                  <a:cubicBezTo>
                    <a:pt x="957" y="3449"/>
                    <a:pt x="1009" y="3438"/>
                    <a:pt x="1060" y="3417"/>
                  </a:cubicBezTo>
                  <a:lnTo>
                    <a:pt x="1810" y="3012"/>
                  </a:lnTo>
                  <a:lnTo>
                    <a:pt x="2572" y="3417"/>
                  </a:lnTo>
                  <a:cubicBezTo>
                    <a:pt x="2620" y="3441"/>
                    <a:pt x="2679" y="3441"/>
                    <a:pt x="2727" y="3441"/>
                  </a:cubicBezTo>
                  <a:cubicBezTo>
                    <a:pt x="2786" y="3441"/>
                    <a:pt x="2858" y="3429"/>
                    <a:pt x="2917" y="3382"/>
                  </a:cubicBezTo>
                  <a:cubicBezTo>
                    <a:pt x="3024" y="3310"/>
                    <a:pt x="3060" y="3191"/>
                    <a:pt x="3048" y="3072"/>
                  </a:cubicBezTo>
                  <a:lnTo>
                    <a:pt x="2905" y="2227"/>
                  </a:lnTo>
                  <a:lnTo>
                    <a:pt x="3513" y="1631"/>
                  </a:lnTo>
                  <a:cubicBezTo>
                    <a:pt x="3572" y="1560"/>
                    <a:pt x="3596" y="1417"/>
                    <a:pt x="3560" y="1298"/>
                  </a:cubicBezTo>
                  <a:cubicBezTo>
                    <a:pt x="3513" y="1179"/>
                    <a:pt x="3417" y="1107"/>
                    <a:pt x="3298" y="1072"/>
                  </a:cubicBezTo>
                  <a:lnTo>
                    <a:pt x="2453" y="965"/>
                  </a:lnTo>
                  <a:lnTo>
                    <a:pt x="2084" y="179"/>
                  </a:lnTo>
                  <a:cubicBezTo>
                    <a:pt x="2024" y="84"/>
                    <a:pt x="1917" y="0"/>
                    <a:pt x="1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88"/>
            <p:cNvSpPr/>
            <p:nvPr/>
          </p:nvSpPr>
          <p:spPr>
            <a:xfrm>
              <a:off x="1505525" y="2740525"/>
              <a:ext cx="43500" cy="30800"/>
            </a:xfrm>
            <a:custGeom>
              <a:avLst/>
              <a:gdLst/>
              <a:ahLst/>
              <a:cxnLst/>
              <a:rect l="l" t="t" r="r" b="b"/>
              <a:pathLst>
                <a:path w="1740" h="1232" extrusionOk="0">
                  <a:moveTo>
                    <a:pt x="221" y="1"/>
                  </a:moveTo>
                  <a:cubicBezTo>
                    <a:pt x="139" y="1"/>
                    <a:pt x="61" y="55"/>
                    <a:pt x="25" y="136"/>
                  </a:cubicBezTo>
                  <a:cubicBezTo>
                    <a:pt x="1" y="243"/>
                    <a:pt x="37" y="362"/>
                    <a:pt x="144" y="398"/>
                  </a:cubicBezTo>
                  <a:cubicBezTo>
                    <a:pt x="453" y="517"/>
                    <a:pt x="751" y="672"/>
                    <a:pt x="1049" y="851"/>
                  </a:cubicBezTo>
                  <a:cubicBezTo>
                    <a:pt x="965" y="898"/>
                    <a:pt x="918" y="994"/>
                    <a:pt x="953" y="1089"/>
                  </a:cubicBezTo>
                  <a:cubicBezTo>
                    <a:pt x="977" y="1172"/>
                    <a:pt x="1049" y="1232"/>
                    <a:pt x="1144" y="1232"/>
                  </a:cubicBezTo>
                  <a:cubicBezTo>
                    <a:pt x="1156" y="1232"/>
                    <a:pt x="1191" y="1232"/>
                    <a:pt x="1203" y="1220"/>
                  </a:cubicBezTo>
                  <a:lnTo>
                    <a:pt x="1584" y="1101"/>
                  </a:lnTo>
                  <a:cubicBezTo>
                    <a:pt x="1680" y="1077"/>
                    <a:pt x="1739" y="994"/>
                    <a:pt x="1739" y="910"/>
                  </a:cubicBezTo>
                  <a:lnTo>
                    <a:pt x="1739" y="493"/>
                  </a:lnTo>
                  <a:cubicBezTo>
                    <a:pt x="1739" y="374"/>
                    <a:pt x="1644" y="279"/>
                    <a:pt x="1525" y="279"/>
                  </a:cubicBezTo>
                  <a:cubicBezTo>
                    <a:pt x="1406" y="279"/>
                    <a:pt x="1322" y="374"/>
                    <a:pt x="1322" y="493"/>
                  </a:cubicBezTo>
                  <a:lnTo>
                    <a:pt x="1322" y="517"/>
                  </a:lnTo>
                  <a:cubicBezTo>
                    <a:pt x="989" y="327"/>
                    <a:pt x="656" y="148"/>
                    <a:pt x="298" y="17"/>
                  </a:cubicBezTo>
                  <a:cubicBezTo>
                    <a:pt x="273" y="6"/>
                    <a:pt x="247" y="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88"/>
            <p:cNvSpPr/>
            <p:nvPr/>
          </p:nvSpPr>
          <p:spPr>
            <a:xfrm>
              <a:off x="1369200" y="2736475"/>
              <a:ext cx="36350" cy="26525"/>
            </a:xfrm>
            <a:custGeom>
              <a:avLst/>
              <a:gdLst/>
              <a:ahLst/>
              <a:cxnLst/>
              <a:rect l="l" t="t" r="r" b="b"/>
              <a:pathLst>
                <a:path w="1454" h="1061" extrusionOk="0">
                  <a:moveTo>
                    <a:pt x="859" y="1"/>
                  </a:moveTo>
                  <a:cubicBezTo>
                    <a:pt x="774" y="1"/>
                    <a:pt x="695" y="50"/>
                    <a:pt x="668" y="143"/>
                  </a:cubicBezTo>
                  <a:cubicBezTo>
                    <a:pt x="644" y="215"/>
                    <a:pt x="668" y="310"/>
                    <a:pt x="715" y="358"/>
                  </a:cubicBezTo>
                  <a:cubicBezTo>
                    <a:pt x="513" y="453"/>
                    <a:pt x="310" y="560"/>
                    <a:pt x="120" y="679"/>
                  </a:cubicBezTo>
                  <a:cubicBezTo>
                    <a:pt x="36" y="739"/>
                    <a:pt x="1" y="858"/>
                    <a:pt x="48" y="965"/>
                  </a:cubicBezTo>
                  <a:cubicBezTo>
                    <a:pt x="72" y="1025"/>
                    <a:pt x="156" y="1060"/>
                    <a:pt x="227" y="1060"/>
                  </a:cubicBezTo>
                  <a:cubicBezTo>
                    <a:pt x="251" y="1060"/>
                    <a:pt x="298" y="1036"/>
                    <a:pt x="334" y="1025"/>
                  </a:cubicBezTo>
                  <a:cubicBezTo>
                    <a:pt x="525" y="905"/>
                    <a:pt x="715" y="798"/>
                    <a:pt x="929" y="715"/>
                  </a:cubicBezTo>
                  <a:lnTo>
                    <a:pt x="929" y="715"/>
                  </a:lnTo>
                  <a:lnTo>
                    <a:pt x="906" y="751"/>
                  </a:lnTo>
                  <a:cubicBezTo>
                    <a:pt x="882" y="858"/>
                    <a:pt x="941" y="977"/>
                    <a:pt x="1060" y="1013"/>
                  </a:cubicBezTo>
                  <a:lnTo>
                    <a:pt x="1120" y="1013"/>
                  </a:lnTo>
                  <a:cubicBezTo>
                    <a:pt x="1203" y="1013"/>
                    <a:pt x="1299" y="953"/>
                    <a:pt x="1310" y="858"/>
                  </a:cubicBezTo>
                  <a:lnTo>
                    <a:pt x="1430" y="394"/>
                  </a:lnTo>
                  <a:cubicBezTo>
                    <a:pt x="1453" y="298"/>
                    <a:pt x="1394" y="191"/>
                    <a:pt x="1299" y="143"/>
                  </a:cubicBezTo>
                  <a:lnTo>
                    <a:pt x="929" y="13"/>
                  </a:lnTo>
                  <a:cubicBezTo>
                    <a:pt x="906" y="5"/>
                    <a:pt x="882" y="1"/>
                    <a:pt x="8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88"/>
          <p:cNvGrpSpPr/>
          <p:nvPr/>
        </p:nvGrpSpPr>
        <p:grpSpPr>
          <a:xfrm>
            <a:off x="1128366" y="2572139"/>
            <a:ext cx="374152" cy="374501"/>
            <a:chOff x="608100" y="2684675"/>
            <a:chExt cx="348275" cy="348600"/>
          </a:xfrm>
        </p:grpSpPr>
        <p:sp>
          <p:nvSpPr>
            <p:cNvPr id="1680" name="Google Shape;1680;p88"/>
            <p:cNvSpPr/>
            <p:nvPr/>
          </p:nvSpPr>
          <p:spPr>
            <a:xfrm>
              <a:off x="608100" y="2684675"/>
              <a:ext cx="348275" cy="348600"/>
            </a:xfrm>
            <a:custGeom>
              <a:avLst/>
              <a:gdLst/>
              <a:ahLst/>
              <a:cxnLst/>
              <a:rect l="l" t="t" r="r" b="b"/>
              <a:pathLst>
                <a:path w="13931" h="13944" extrusionOk="0">
                  <a:moveTo>
                    <a:pt x="13395" y="418"/>
                  </a:moveTo>
                  <a:cubicBezTo>
                    <a:pt x="13466" y="418"/>
                    <a:pt x="13514" y="477"/>
                    <a:pt x="13514" y="537"/>
                  </a:cubicBezTo>
                  <a:lnTo>
                    <a:pt x="13514" y="1108"/>
                  </a:lnTo>
                  <a:cubicBezTo>
                    <a:pt x="13514" y="1180"/>
                    <a:pt x="13455" y="1227"/>
                    <a:pt x="13395" y="1227"/>
                  </a:cubicBezTo>
                  <a:lnTo>
                    <a:pt x="11526" y="1227"/>
                  </a:lnTo>
                  <a:cubicBezTo>
                    <a:pt x="11407" y="1227"/>
                    <a:pt x="11323" y="1311"/>
                    <a:pt x="11323" y="1430"/>
                  </a:cubicBezTo>
                  <a:cubicBezTo>
                    <a:pt x="11323" y="1549"/>
                    <a:pt x="11407" y="1644"/>
                    <a:pt x="11526" y="1644"/>
                  </a:cubicBezTo>
                  <a:lnTo>
                    <a:pt x="13181" y="1644"/>
                  </a:lnTo>
                  <a:lnTo>
                    <a:pt x="13181" y="9788"/>
                  </a:lnTo>
                  <a:lnTo>
                    <a:pt x="739" y="9788"/>
                  </a:lnTo>
                  <a:lnTo>
                    <a:pt x="739" y="1644"/>
                  </a:lnTo>
                  <a:lnTo>
                    <a:pt x="10657" y="1644"/>
                  </a:lnTo>
                  <a:cubicBezTo>
                    <a:pt x="10776" y="1644"/>
                    <a:pt x="10859" y="1549"/>
                    <a:pt x="10859" y="1430"/>
                  </a:cubicBezTo>
                  <a:cubicBezTo>
                    <a:pt x="10859" y="1311"/>
                    <a:pt x="10776" y="1227"/>
                    <a:pt x="10657" y="1227"/>
                  </a:cubicBezTo>
                  <a:lnTo>
                    <a:pt x="536" y="1227"/>
                  </a:lnTo>
                  <a:cubicBezTo>
                    <a:pt x="453" y="1227"/>
                    <a:pt x="417" y="1168"/>
                    <a:pt x="417" y="1108"/>
                  </a:cubicBezTo>
                  <a:lnTo>
                    <a:pt x="417" y="537"/>
                  </a:lnTo>
                  <a:cubicBezTo>
                    <a:pt x="417" y="465"/>
                    <a:pt x="477" y="418"/>
                    <a:pt x="536" y="418"/>
                  </a:cubicBezTo>
                  <a:close/>
                  <a:moveTo>
                    <a:pt x="7418" y="12967"/>
                  </a:moveTo>
                  <a:cubicBezTo>
                    <a:pt x="7585" y="12967"/>
                    <a:pt x="7704" y="13098"/>
                    <a:pt x="7704" y="13253"/>
                  </a:cubicBezTo>
                  <a:cubicBezTo>
                    <a:pt x="7704" y="13407"/>
                    <a:pt x="7573" y="13526"/>
                    <a:pt x="7418" y="13526"/>
                  </a:cubicBezTo>
                  <a:lnTo>
                    <a:pt x="6513" y="13526"/>
                  </a:lnTo>
                  <a:cubicBezTo>
                    <a:pt x="6347" y="13526"/>
                    <a:pt x="6227" y="13395"/>
                    <a:pt x="6227" y="13253"/>
                  </a:cubicBezTo>
                  <a:cubicBezTo>
                    <a:pt x="6227" y="13086"/>
                    <a:pt x="6358" y="12967"/>
                    <a:pt x="6513" y="12967"/>
                  </a:cubicBezTo>
                  <a:close/>
                  <a:moveTo>
                    <a:pt x="536" y="1"/>
                  </a:moveTo>
                  <a:cubicBezTo>
                    <a:pt x="239" y="1"/>
                    <a:pt x="0" y="239"/>
                    <a:pt x="0" y="537"/>
                  </a:cubicBezTo>
                  <a:lnTo>
                    <a:pt x="0" y="1108"/>
                  </a:lnTo>
                  <a:cubicBezTo>
                    <a:pt x="0" y="1323"/>
                    <a:pt x="131" y="1525"/>
                    <a:pt x="322" y="1596"/>
                  </a:cubicBezTo>
                  <a:lnTo>
                    <a:pt x="322" y="9824"/>
                  </a:lnTo>
                  <a:cubicBezTo>
                    <a:pt x="131" y="9895"/>
                    <a:pt x="0" y="10086"/>
                    <a:pt x="0" y="10312"/>
                  </a:cubicBezTo>
                  <a:lnTo>
                    <a:pt x="0" y="10538"/>
                  </a:lnTo>
                  <a:cubicBezTo>
                    <a:pt x="0" y="10836"/>
                    <a:pt x="239" y="11074"/>
                    <a:pt x="536" y="11074"/>
                  </a:cubicBezTo>
                  <a:lnTo>
                    <a:pt x="2513" y="11074"/>
                  </a:lnTo>
                  <a:cubicBezTo>
                    <a:pt x="2632" y="11074"/>
                    <a:pt x="2715" y="10978"/>
                    <a:pt x="2715" y="10871"/>
                  </a:cubicBezTo>
                  <a:cubicBezTo>
                    <a:pt x="2715" y="10752"/>
                    <a:pt x="2632" y="10657"/>
                    <a:pt x="2513" y="10657"/>
                  </a:cubicBezTo>
                  <a:lnTo>
                    <a:pt x="536" y="10657"/>
                  </a:lnTo>
                  <a:cubicBezTo>
                    <a:pt x="453" y="10657"/>
                    <a:pt x="417" y="10597"/>
                    <a:pt x="417" y="10538"/>
                  </a:cubicBezTo>
                  <a:lnTo>
                    <a:pt x="417" y="10312"/>
                  </a:lnTo>
                  <a:cubicBezTo>
                    <a:pt x="417" y="10252"/>
                    <a:pt x="477" y="10193"/>
                    <a:pt x="536" y="10193"/>
                  </a:cubicBezTo>
                  <a:lnTo>
                    <a:pt x="13395" y="10193"/>
                  </a:lnTo>
                  <a:cubicBezTo>
                    <a:pt x="13455" y="10193"/>
                    <a:pt x="13514" y="10252"/>
                    <a:pt x="13514" y="10312"/>
                  </a:cubicBezTo>
                  <a:lnTo>
                    <a:pt x="13514" y="10538"/>
                  </a:lnTo>
                  <a:cubicBezTo>
                    <a:pt x="13514" y="10609"/>
                    <a:pt x="13455" y="10657"/>
                    <a:pt x="13395" y="10657"/>
                  </a:cubicBezTo>
                  <a:lnTo>
                    <a:pt x="3394" y="10657"/>
                  </a:lnTo>
                  <a:cubicBezTo>
                    <a:pt x="3275" y="10657"/>
                    <a:pt x="3179" y="10752"/>
                    <a:pt x="3179" y="10871"/>
                  </a:cubicBezTo>
                  <a:cubicBezTo>
                    <a:pt x="3179" y="10978"/>
                    <a:pt x="3275" y="11074"/>
                    <a:pt x="3394" y="11074"/>
                  </a:cubicBezTo>
                  <a:lnTo>
                    <a:pt x="6751" y="11074"/>
                  </a:lnTo>
                  <a:lnTo>
                    <a:pt x="6751" y="12550"/>
                  </a:lnTo>
                  <a:lnTo>
                    <a:pt x="6501" y="12550"/>
                  </a:lnTo>
                  <a:cubicBezTo>
                    <a:pt x="6108" y="12550"/>
                    <a:pt x="5799" y="12860"/>
                    <a:pt x="5799" y="13253"/>
                  </a:cubicBezTo>
                  <a:cubicBezTo>
                    <a:pt x="5799" y="13634"/>
                    <a:pt x="6108" y="13943"/>
                    <a:pt x="6501" y="13943"/>
                  </a:cubicBezTo>
                  <a:lnTo>
                    <a:pt x="7406" y="13943"/>
                  </a:lnTo>
                  <a:cubicBezTo>
                    <a:pt x="7799" y="13943"/>
                    <a:pt x="8109" y="13634"/>
                    <a:pt x="8109" y="13253"/>
                  </a:cubicBezTo>
                  <a:cubicBezTo>
                    <a:pt x="8109" y="12860"/>
                    <a:pt x="7799" y="12550"/>
                    <a:pt x="7406" y="12550"/>
                  </a:cubicBezTo>
                  <a:lnTo>
                    <a:pt x="7156" y="12550"/>
                  </a:lnTo>
                  <a:lnTo>
                    <a:pt x="7156" y="11074"/>
                  </a:lnTo>
                  <a:lnTo>
                    <a:pt x="13371" y="11074"/>
                  </a:lnTo>
                  <a:cubicBezTo>
                    <a:pt x="13669" y="11074"/>
                    <a:pt x="13907" y="10836"/>
                    <a:pt x="13907" y="10538"/>
                  </a:cubicBezTo>
                  <a:lnTo>
                    <a:pt x="13907" y="10312"/>
                  </a:lnTo>
                  <a:cubicBezTo>
                    <a:pt x="13907" y="10086"/>
                    <a:pt x="13776" y="9895"/>
                    <a:pt x="13586" y="9824"/>
                  </a:cubicBezTo>
                  <a:lnTo>
                    <a:pt x="13586" y="1584"/>
                  </a:lnTo>
                  <a:cubicBezTo>
                    <a:pt x="13788" y="1501"/>
                    <a:pt x="13931" y="1323"/>
                    <a:pt x="13931" y="1108"/>
                  </a:cubicBezTo>
                  <a:lnTo>
                    <a:pt x="13931" y="537"/>
                  </a:lnTo>
                  <a:cubicBezTo>
                    <a:pt x="13931" y="239"/>
                    <a:pt x="13693" y="1"/>
                    <a:pt x="133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88"/>
            <p:cNvSpPr/>
            <p:nvPr/>
          </p:nvSpPr>
          <p:spPr>
            <a:xfrm>
              <a:off x="642925" y="2744800"/>
              <a:ext cx="277150" cy="166125"/>
            </a:xfrm>
            <a:custGeom>
              <a:avLst/>
              <a:gdLst/>
              <a:ahLst/>
              <a:cxnLst/>
              <a:rect l="l" t="t" r="r" b="b"/>
              <a:pathLst>
                <a:path w="11086" h="6645" extrusionOk="0">
                  <a:moveTo>
                    <a:pt x="9109" y="1"/>
                  </a:moveTo>
                  <a:cubicBezTo>
                    <a:pt x="9037" y="49"/>
                    <a:pt x="8978" y="84"/>
                    <a:pt x="8942" y="132"/>
                  </a:cubicBezTo>
                  <a:cubicBezTo>
                    <a:pt x="8561" y="513"/>
                    <a:pt x="8144" y="942"/>
                    <a:pt x="7930" y="1156"/>
                  </a:cubicBezTo>
                  <a:lnTo>
                    <a:pt x="7835" y="1049"/>
                  </a:lnTo>
                  <a:cubicBezTo>
                    <a:pt x="7240" y="453"/>
                    <a:pt x="6442" y="120"/>
                    <a:pt x="5608" y="108"/>
                  </a:cubicBezTo>
                  <a:lnTo>
                    <a:pt x="5585" y="108"/>
                  </a:lnTo>
                  <a:cubicBezTo>
                    <a:pt x="4739" y="108"/>
                    <a:pt x="3930" y="442"/>
                    <a:pt x="3322" y="1049"/>
                  </a:cubicBezTo>
                  <a:cubicBezTo>
                    <a:pt x="2715" y="1656"/>
                    <a:pt x="2382" y="2477"/>
                    <a:pt x="2382" y="3335"/>
                  </a:cubicBezTo>
                  <a:cubicBezTo>
                    <a:pt x="2382" y="4013"/>
                    <a:pt x="2608" y="4633"/>
                    <a:pt x="2965" y="5144"/>
                  </a:cubicBezTo>
                  <a:lnTo>
                    <a:pt x="1882" y="6228"/>
                  </a:lnTo>
                  <a:lnTo>
                    <a:pt x="215" y="6228"/>
                  </a:lnTo>
                  <a:cubicBezTo>
                    <a:pt x="96" y="6228"/>
                    <a:pt x="1" y="6311"/>
                    <a:pt x="1" y="6430"/>
                  </a:cubicBezTo>
                  <a:cubicBezTo>
                    <a:pt x="1" y="6549"/>
                    <a:pt x="96" y="6645"/>
                    <a:pt x="215" y="6645"/>
                  </a:cubicBezTo>
                  <a:lnTo>
                    <a:pt x="1953" y="6645"/>
                  </a:lnTo>
                  <a:cubicBezTo>
                    <a:pt x="2013" y="6645"/>
                    <a:pt x="2060" y="6633"/>
                    <a:pt x="2096" y="6585"/>
                  </a:cubicBezTo>
                  <a:lnTo>
                    <a:pt x="3215" y="5466"/>
                  </a:lnTo>
                  <a:cubicBezTo>
                    <a:pt x="3799" y="6109"/>
                    <a:pt x="4632" y="6514"/>
                    <a:pt x="5549" y="6514"/>
                  </a:cubicBezTo>
                  <a:lnTo>
                    <a:pt x="5585" y="6514"/>
                  </a:lnTo>
                  <a:cubicBezTo>
                    <a:pt x="6299" y="6514"/>
                    <a:pt x="6978" y="6276"/>
                    <a:pt x="7549" y="5835"/>
                  </a:cubicBezTo>
                  <a:cubicBezTo>
                    <a:pt x="7632" y="5764"/>
                    <a:pt x="7692" y="5645"/>
                    <a:pt x="7692" y="5525"/>
                  </a:cubicBezTo>
                  <a:cubicBezTo>
                    <a:pt x="7692" y="5406"/>
                    <a:pt x="7632" y="5287"/>
                    <a:pt x="7549" y="5216"/>
                  </a:cubicBezTo>
                  <a:lnTo>
                    <a:pt x="7001" y="4799"/>
                  </a:lnTo>
                  <a:cubicBezTo>
                    <a:pt x="6928" y="4744"/>
                    <a:pt x="6845" y="4717"/>
                    <a:pt x="6764" y="4717"/>
                  </a:cubicBezTo>
                  <a:cubicBezTo>
                    <a:pt x="6687" y="4717"/>
                    <a:pt x="6612" y="4741"/>
                    <a:pt x="6549" y="4787"/>
                  </a:cubicBezTo>
                  <a:cubicBezTo>
                    <a:pt x="6268" y="4960"/>
                    <a:pt x="5948" y="5064"/>
                    <a:pt x="5615" y="5064"/>
                  </a:cubicBezTo>
                  <a:cubicBezTo>
                    <a:pt x="5581" y="5064"/>
                    <a:pt x="5547" y="5063"/>
                    <a:pt x="5513" y="5061"/>
                  </a:cubicBezTo>
                  <a:cubicBezTo>
                    <a:pt x="5215" y="5049"/>
                    <a:pt x="4918" y="4966"/>
                    <a:pt x="4656" y="4799"/>
                  </a:cubicBezTo>
                  <a:cubicBezTo>
                    <a:pt x="4625" y="4777"/>
                    <a:pt x="4588" y="4767"/>
                    <a:pt x="4551" y="4767"/>
                  </a:cubicBezTo>
                  <a:cubicBezTo>
                    <a:pt x="4486" y="4767"/>
                    <a:pt x="4420" y="4798"/>
                    <a:pt x="4382" y="4859"/>
                  </a:cubicBezTo>
                  <a:cubicBezTo>
                    <a:pt x="4322" y="4942"/>
                    <a:pt x="4346" y="5085"/>
                    <a:pt x="4442" y="5144"/>
                  </a:cubicBezTo>
                  <a:cubicBezTo>
                    <a:pt x="4751" y="5335"/>
                    <a:pt x="5120" y="5454"/>
                    <a:pt x="5489" y="5466"/>
                  </a:cubicBezTo>
                  <a:cubicBezTo>
                    <a:pt x="5510" y="5466"/>
                    <a:pt x="5530" y="5467"/>
                    <a:pt x="5551" y="5467"/>
                  </a:cubicBezTo>
                  <a:cubicBezTo>
                    <a:pt x="5982" y="5467"/>
                    <a:pt x="6400" y="5348"/>
                    <a:pt x="6763" y="5121"/>
                  </a:cubicBezTo>
                  <a:lnTo>
                    <a:pt x="7275" y="5514"/>
                  </a:lnTo>
                  <a:cubicBezTo>
                    <a:pt x="6787" y="5883"/>
                    <a:pt x="6204" y="6073"/>
                    <a:pt x="5596" y="6073"/>
                  </a:cubicBezTo>
                  <a:lnTo>
                    <a:pt x="5573" y="6073"/>
                  </a:lnTo>
                  <a:cubicBezTo>
                    <a:pt x="4049" y="6061"/>
                    <a:pt x="2810" y="4823"/>
                    <a:pt x="2798" y="3311"/>
                  </a:cubicBezTo>
                  <a:cubicBezTo>
                    <a:pt x="2798" y="2549"/>
                    <a:pt x="3084" y="1846"/>
                    <a:pt x="3620" y="1311"/>
                  </a:cubicBezTo>
                  <a:cubicBezTo>
                    <a:pt x="4144" y="799"/>
                    <a:pt x="4858" y="501"/>
                    <a:pt x="5596" y="501"/>
                  </a:cubicBezTo>
                  <a:lnTo>
                    <a:pt x="5632" y="501"/>
                  </a:lnTo>
                  <a:cubicBezTo>
                    <a:pt x="7132" y="513"/>
                    <a:pt x="8371" y="1751"/>
                    <a:pt x="8394" y="3239"/>
                  </a:cubicBezTo>
                  <a:cubicBezTo>
                    <a:pt x="8394" y="3597"/>
                    <a:pt x="8335" y="3954"/>
                    <a:pt x="8216" y="4275"/>
                  </a:cubicBezTo>
                  <a:lnTo>
                    <a:pt x="7692" y="3894"/>
                  </a:lnTo>
                  <a:cubicBezTo>
                    <a:pt x="7775" y="3656"/>
                    <a:pt x="7787" y="3418"/>
                    <a:pt x="7787" y="3180"/>
                  </a:cubicBezTo>
                  <a:cubicBezTo>
                    <a:pt x="7751" y="2644"/>
                    <a:pt x="7537" y="2132"/>
                    <a:pt x="7156" y="1763"/>
                  </a:cubicBezTo>
                  <a:cubicBezTo>
                    <a:pt x="6787" y="1370"/>
                    <a:pt x="6287" y="1156"/>
                    <a:pt x="5751" y="1120"/>
                  </a:cubicBezTo>
                  <a:cubicBezTo>
                    <a:pt x="5708" y="1118"/>
                    <a:pt x="5665" y="1117"/>
                    <a:pt x="5622" y="1117"/>
                  </a:cubicBezTo>
                  <a:cubicBezTo>
                    <a:pt x="5038" y="1117"/>
                    <a:pt x="4482" y="1342"/>
                    <a:pt x="4061" y="1763"/>
                  </a:cubicBezTo>
                  <a:cubicBezTo>
                    <a:pt x="3620" y="2204"/>
                    <a:pt x="3394" y="2823"/>
                    <a:pt x="3441" y="3442"/>
                  </a:cubicBezTo>
                  <a:cubicBezTo>
                    <a:pt x="3465" y="3799"/>
                    <a:pt x="3572" y="4156"/>
                    <a:pt x="3763" y="4454"/>
                  </a:cubicBezTo>
                  <a:cubicBezTo>
                    <a:pt x="3801" y="4514"/>
                    <a:pt x="3872" y="4546"/>
                    <a:pt x="3940" y="4546"/>
                  </a:cubicBezTo>
                  <a:cubicBezTo>
                    <a:pt x="3979" y="4546"/>
                    <a:pt x="4018" y="4535"/>
                    <a:pt x="4049" y="4513"/>
                  </a:cubicBezTo>
                  <a:cubicBezTo>
                    <a:pt x="4144" y="4454"/>
                    <a:pt x="4168" y="4323"/>
                    <a:pt x="4108" y="4228"/>
                  </a:cubicBezTo>
                  <a:cubicBezTo>
                    <a:pt x="3965" y="3978"/>
                    <a:pt x="3858" y="3692"/>
                    <a:pt x="3846" y="3418"/>
                  </a:cubicBezTo>
                  <a:cubicBezTo>
                    <a:pt x="3811" y="2906"/>
                    <a:pt x="3989" y="2418"/>
                    <a:pt x="4346" y="2049"/>
                  </a:cubicBezTo>
                  <a:cubicBezTo>
                    <a:pt x="4676" y="1719"/>
                    <a:pt x="5118" y="1521"/>
                    <a:pt x="5587" y="1521"/>
                  </a:cubicBezTo>
                  <a:cubicBezTo>
                    <a:pt x="5626" y="1521"/>
                    <a:pt x="5665" y="1522"/>
                    <a:pt x="5704" y="1525"/>
                  </a:cubicBezTo>
                  <a:cubicBezTo>
                    <a:pt x="6132" y="1549"/>
                    <a:pt x="6537" y="1727"/>
                    <a:pt x="6847" y="2049"/>
                  </a:cubicBezTo>
                  <a:cubicBezTo>
                    <a:pt x="7156" y="2358"/>
                    <a:pt x="7335" y="2763"/>
                    <a:pt x="7359" y="3192"/>
                  </a:cubicBezTo>
                  <a:cubicBezTo>
                    <a:pt x="7370" y="3394"/>
                    <a:pt x="7335" y="3597"/>
                    <a:pt x="7275" y="3787"/>
                  </a:cubicBezTo>
                  <a:cubicBezTo>
                    <a:pt x="7240" y="3930"/>
                    <a:pt x="7299" y="4109"/>
                    <a:pt x="7418" y="4204"/>
                  </a:cubicBezTo>
                  <a:lnTo>
                    <a:pt x="7966" y="4621"/>
                  </a:lnTo>
                  <a:cubicBezTo>
                    <a:pt x="8040" y="4670"/>
                    <a:pt x="8121" y="4691"/>
                    <a:pt x="8203" y="4691"/>
                  </a:cubicBezTo>
                  <a:cubicBezTo>
                    <a:pt x="8239" y="4691"/>
                    <a:pt x="8275" y="4687"/>
                    <a:pt x="8311" y="4680"/>
                  </a:cubicBezTo>
                  <a:cubicBezTo>
                    <a:pt x="8430" y="4644"/>
                    <a:pt x="8513" y="4561"/>
                    <a:pt x="8561" y="4454"/>
                  </a:cubicBezTo>
                  <a:cubicBezTo>
                    <a:pt x="8704" y="4073"/>
                    <a:pt x="8787" y="3656"/>
                    <a:pt x="8787" y="3216"/>
                  </a:cubicBezTo>
                  <a:cubicBezTo>
                    <a:pt x="8764" y="2561"/>
                    <a:pt x="8573" y="1954"/>
                    <a:pt x="8204" y="1430"/>
                  </a:cubicBezTo>
                  <a:cubicBezTo>
                    <a:pt x="8311" y="1346"/>
                    <a:pt x="8454" y="1192"/>
                    <a:pt x="8680" y="953"/>
                  </a:cubicBezTo>
                  <a:cubicBezTo>
                    <a:pt x="8883" y="751"/>
                    <a:pt x="9097" y="525"/>
                    <a:pt x="9204" y="418"/>
                  </a:cubicBezTo>
                  <a:lnTo>
                    <a:pt x="10883" y="418"/>
                  </a:lnTo>
                  <a:cubicBezTo>
                    <a:pt x="11002" y="418"/>
                    <a:pt x="11085" y="334"/>
                    <a:pt x="11085" y="215"/>
                  </a:cubicBezTo>
                  <a:cubicBezTo>
                    <a:pt x="11085" y="96"/>
                    <a:pt x="11002" y="1"/>
                    <a:pt x="10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88"/>
            <p:cNvSpPr/>
            <p:nvPr/>
          </p:nvSpPr>
          <p:spPr>
            <a:xfrm>
              <a:off x="875700" y="2775475"/>
              <a:ext cx="43775" cy="10450"/>
            </a:xfrm>
            <a:custGeom>
              <a:avLst/>
              <a:gdLst/>
              <a:ahLst/>
              <a:cxnLst/>
              <a:rect l="l" t="t" r="r" b="b"/>
              <a:pathLst>
                <a:path w="1751" h="418" extrusionOk="0">
                  <a:moveTo>
                    <a:pt x="215" y="0"/>
                  </a:moveTo>
                  <a:cubicBezTo>
                    <a:pt x="95" y="0"/>
                    <a:pt x="0" y="96"/>
                    <a:pt x="0" y="203"/>
                  </a:cubicBezTo>
                  <a:cubicBezTo>
                    <a:pt x="0" y="322"/>
                    <a:pt x="95" y="417"/>
                    <a:pt x="215" y="417"/>
                  </a:cubicBezTo>
                  <a:lnTo>
                    <a:pt x="1536" y="417"/>
                  </a:lnTo>
                  <a:cubicBezTo>
                    <a:pt x="1655" y="417"/>
                    <a:pt x="1750" y="322"/>
                    <a:pt x="1750" y="203"/>
                  </a:cubicBezTo>
                  <a:cubicBezTo>
                    <a:pt x="1750" y="96"/>
                    <a:pt x="1655" y="0"/>
                    <a:pt x="15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88"/>
            <p:cNvSpPr/>
            <p:nvPr/>
          </p:nvSpPr>
          <p:spPr>
            <a:xfrm>
              <a:off x="875700" y="2806725"/>
              <a:ext cx="43775" cy="10450"/>
            </a:xfrm>
            <a:custGeom>
              <a:avLst/>
              <a:gdLst/>
              <a:ahLst/>
              <a:cxnLst/>
              <a:rect l="l" t="t" r="r" b="b"/>
              <a:pathLst>
                <a:path w="1751" h="418" extrusionOk="0">
                  <a:moveTo>
                    <a:pt x="215" y="0"/>
                  </a:moveTo>
                  <a:cubicBezTo>
                    <a:pt x="95" y="0"/>
                    <a:pt x="0" y="96"/>
                    <a:pt x="0" y="203"/>
                  </a:cubicBezTo>
                  <a:cubicBezTo>
                    <a:pt x="0" y="322"/>
                    <a:pt x="95" y="417"/>
                    <a:pt x="215" y="417"/>
                  </a:cubicBezTo>
                  <a:lnTo>
                    <a:pt x="1536" y="417"/>
                  </a:lnTo>
                  <a:cubicBezTo>
                    <a:pt x="1655" y="417"/>
                    <a:pt x="1750" y="322"/>
                    <a:pt x="1750" y="203"/>
                  </a:cubicBezTo>
                  <a:cubicBezTo>
                    <a:pt x="1750" y="96"/>
                    <a:pt x="1655" y="0"/>
                    <a:pt x="15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88"/>
            <p:cNvSpPr/>
            <p:nvPr/>
          </p:nvSpPr>
          <p:spPr>
            <a:xfrm>
              <a:off x="875700" y="2837675"/>
              <a:ext cx="43775" cy="10450"/>
            </a:xfrm>
            <a:custGeom>
              <a:avLst/>
              <a:gdLst/>
              <a:ahLst/>
              <a:cxnLst/>
              <a:rect l="l" t="t" r="r" b="b"/>
              <a:pathLst>
                <a:path w="1751" h="418" extrusionOk="0">
                  <a:moveTo>
                    <a:pt x="215" y="1"/>
                  </a:moveTo>
                  <a:cubicBezTo>
                    <a:pt x="95" y="1"/>
                    <a:pt x="0" y="84"/>
                    <a:pt x="0" y="203"/>
                  </a:cubicBezTo>
                  <a:cubicBezTo>
                    <a:pt x="0" y="322"/>
                    <a:pt x="95" y="417"/>
                    <a:pt x="215" y="417"/>
                  </a:cubicBezTo>
                  <a:lnTo>
                    <a:pt x="1536" y="417"/>
                  </a:lnTo>
                  <a:cubicBezTo>
                    <a:pt x="1655" y="417"/>
                    <a:pt x="1750" y="322"/>
                    <a:pt x="1750" y="203"/>
                  </a:cubicBezTo>
                  <a:cubicBezTo>
                    <a:pt x="1750" y="84"/>
                    <a:pt x="1655" y="1"/>
                    <a:pt x="1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88"/>
            <p:cNvSpPr/>
            <p:nvPr/>
          </p:nvSpPr>
          <p:spPr>
            <a:xfrm>
              <a:off x="875700" y="2868625"/>
              <a:ext cx="43775" cy="10150"/>
            </a:xfrm>
            <a:custGeom>
              <a:avLst/>
              <a:gdLst/>
              <a:ahLst/>
              <a:cxnLst/>
              <a:rect l="l" t="t" r="r" b="b"/>
              <a:pathLst>
                <a:path w="1751" h="406" extrusionOk="0">
                  <a:moveTo>
                    <a:pt x="215" y="1"/>
                  </a:moveTo>
                  <a:cubicBezTo>
                    <a:pt x="95" y="1"/>
                    <a:pt x="0" y="84"/>
                    <a:pt x="0" y="203"/>
                  </a:cubicBezTo>
                  <a:cubicBezTo>
                    <a:pt x="0" y="322"/>
                    <a:pt x="95" y="406"/>
                    <a:pt x="215" y="406"/>
                  </a:cubicBezTo>
                  <a:lnTo>
                    <a:pt x="1536" y="406"/>
                  </a:lnTo>
                  <a:cubicBezTo>
                    <a:pt x="1655" y="406"/>
                    <a:pt x="1750" y="322"/>
                    <a:pt x="1750" y="203"/>
                  </a:cubicBezTo>
                  <a:cubicBezTo>
                    <a:pt x="1750" y="84"/>
                    <a:pt x="1655" y="1"/>
                    <a:pt x="1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88"/>
            <p:cNvSpPr/>
            <p:nvPr/>
          </p:nvSpPr>
          <p:spPr>
            <a:xfrm>
              <a:off x="642625" y="2870725"/>
              <a:ext cx="48250" cy="10450"/>
            </a:xfrm>
            <a:custGeom>
              <a:avLst/>
              <a:gdLst/>
              <a:ahLst/>
              <a:cxnLst/>
              <a:rect l="l" t="t" r="r" b="b"/>
              <a:pathLst>
                <a:path w="1930" h="418" extrusionOk="0">
                  <a:moveTo>
                    <a:pt x="203" y="0"/>
                  </a:moveTo>
                  <a:cubicBezTo>
                    <a:pt x="84" y="0"/>
                    <a:pt x="1" y="96"/>
                    <a:pt x="1" y="215"/>
                  </a:cubicBezTo>
                  <a:cubicBezTo>
                    <a:pt x="1" y="322"/>
                    <a:pt x="108" y="417"/>
                    <a:pt x="203" y="417"/>
                  </a:cubicBezTo>
                  <a:lnTo>
                    <a:pt x="1727" y="417"/>
                  </a:lnTo>
                  <a:cubicBezTo>
                    <a:pt x="1846" y="417"/>
                    <a:pt x="1929" y="322"/>
                    <a:pt x="1929" y="215"/>
                  </a:cubicBezTo>
                  <a:cubicBezTo>
                    <a:pt x="1929" y="96"/>
                    <a:pt x="1846" y="0"/>
                    <a:pt x="1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88"/>
            <p:cNvSpPr/>
            <p:nvPr/>
          </p:nvSpPr>
          <p:spPr>
            <a:xfrm>
              <a:off x="642625" y="2840650"/>
              <a:ext cx="48250" cy="10450"/>
            </a:xfrm>
            <a:custGeom>
              <a:avLst/>
              <a:gdLst/>
              <a:ahLst/>
              <a:cxnLst/>
              <a:rect l="l" t="t" r="r" b="b"/>
              <a:pathLst>
                <a:path w="1930" h="418" extrusionOk="0">
                  <a:moveTo>
                    <a:pt x="203" y="1"/>
                  </a:moveTo>
                  <a:cubicBezTo>
                    <a:pt x="84" y="1"/>
                    <a:pt x="1" y="84"/>
                    <a:pt x="1" y="203"/>
                  </a:cubicBezTo>
                  <a:cubicBezTo>
                    <a:pt x="1" y="322"/>
                    <a:pt x="108" y="418"/>
                    <a:pt x="203" y="418"/>
                  </a:cubicBezTo>
                  <a:lnTo>
                    <a:pt x="1727" y="418"/>
                  </a:lnTo>
                  <a:cubicBezTo>
                    <a:pt x="1846" y="418"/>
                    <a:pt x="1929" y="322"/>
                    <a:pt x="1929" y="203"/>
                  </a:cubicBezTo>
                  <a:cubicBezTo>
                    <a:pt x="1929" y="84"/>
                    <a:pt x="1846" y="1"/>
                    <a:pt x="1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88"/>
            <p:cNvSpPr/>
            <p:nvPr/>
          </p:nvSpPr>
          <p:spPr>
            <a:xfrm>
              <a:off x="642625" y="2810900"/>
              <a:ext cx="48250" cy="10425"/>
            </a:xfrm>
            <a:custGeom>
              <a:avLst/>
              <a:gdLst/>
              <a:ahLst/>
              <a:cxnLst/>
              <a:rect l="l" t="t" r="r" b="b"/>
              <a:pathLst>
                <a:path w="1930" h="417" extrusionOk="0">
                  <a:moveTo>
                    <a:pt x="203" y="0"/>
                  </a:moveTo>
                  <a:cubicBezTo>
                    <a:pt x="84" y="0"/>
                    <a:pt x="1" y="84"/>
                    <a:pt x="1" y="203"/>
                  </a:cubicBezTo>
                  <a:cubicBezTo>
                    <a:pt x="1" y="322"/>
                    <a:pt x="108" y="417"/>
                    <a:pt x="203" y="417"/>
                  </a:cubicBezTo>
                  <a:lnTo>
                    <a:pt x="1727" y="417"/>
                  </a:lnTo>
                  <a:cubicBezTo>
                    <a:pt x="1846" y="417"/>
                    <a:pt x="1929" y="322"/>
                    <a:pt x="1929" y="203"/>
                  </a:cubicBezTo>
                  <a:cubicBezTo>
                    <a:pt x="1929" y="84"/>
                    <a:pt x="1846" y="0"/>
                    <a:pt x="1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88"/>
            <p:cNvSpPr/>
            <p:nvPr/>
          </p:nvSpPr>
          <p:spPr>
            <a:xfrm>
              <a:off x="642625" y="2780825"/>
              <a:ext cx="48250" cy="10450"/>
            </a:xfrm>
            <a:custGeom>
              <a:avLst/>
              <a:gdLst/>
              <a:ahLst/>
              <a:cxnLst/>
              <a:rect l="l" t="t" r="r" b="b"/>
              <a:pathLst>
                <a:path w="1930" h="418" extrusionOk="0">
                  <a:moveTo>
                    <a:pt x="203" y="1"/>
                  </a:moveTo>
                  <a:cubicBezTo>
                    <a:pt x="84" y="1"/>
                    <a:pt x="1" y="84"/>
                    <a:pt x="1" y="203"/>
                  </a:cubicBezTo>
                  <a:cubicBezTo>
                    <a:pt x="1" y="322"/>
                    <a:pt x="108" y="417"/>
                    <a:pt x="203" y="417"/>
                  </a:cubicBezTo>
                  <a:lnTo>
                    <a:pt x="1727" y="417"/>
                  </a:lnTo>
                  <a:cubicBezTo>
                    <a:pt x="1846" y="417"/>
                    <a:pt x="1929" y="322"/>
                    <a:pt x="1929" y="203"/>
                  </a:cubicBezTo>
                  <a:cubicBezTo>
                    <a:pt x="1929" y="84"/>
                    <a:pt x="1846" y="1"/>
                    <a:pt x="1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 name="Google Shape;1690;p88"/>
          <p:cNvGrpSpPr/>
          <p:nvPr/>
        </p:nvGrpSpPr>
        <p:grpSpPr>
          <a:xfrm>
            <a:off x="5472137" y="3216113"/>
            <a:ext cx="372567" cy="376005"/>
            <a:chOff x="4651450" y="3224100"/>
            <a:chExt cx="346800" cy="350000"/>
          </a:xfrm>
        </p:grpSpPr>
        <p:sp>
          <p:nvSpPr>
            <p:cNvPr id="1691" name="Google Shape;1691;p88"/>
            <p:cNvSpPr/>
            <p:nvPr/>
          </p:nvSpPr>
          <p:spPr>
            <a:xfrm>
              <a:off x="4711600" y="3482650"/>
              <a:ext cx="36025" cy="91450"/>
            </a:xfrm>
            <a:custGeom>
              <a:avLst/>
              <a:gdLst/>
              <a:ahLst/>
              <a:cxnLst/>
              <a:rect l="l" t="t" r="r" b="b"/>
              <a:pathLst>
                <a:path w="1441" h="3658" extrusionOk="0">
                  <a:moveTo>
                    <a:pt x="1208" y="0"/>
                  </a:moveTo>
                  <a:cubicBezTo>
                    <a:pt x="1159" y="0"/>
                    <a:pt x="1109" y="18"/>
                    <a:pt x="1072" y="50"/>
                  </a:cubicBezTo>
                  <a:cubicBezTo>
                    <a:pt x="381" y="657"/>
                    <a:pt x="0" y="1527"/>
                    <a:pt x="0" y="2443"/>
                  </a:cubicBezTo>
                  <a:lnTo>
                    <a:pt x="0" y="3443"/>
                  </a:lnTo>
                  <a:cubicBezTo>
                    <a:pt x="0" y="3562"/>
                    <a:pt x="83" y="3658"/>
                    <a:pt x="202" y="3658"/>
                  </a:cubicBezTo>
                  <a:cubicBezTo>
                    <a:pt x="322" y="3658"/>
                    <a:pt x="417" y="3562"/>
                    <a:pt x="417" y="3443"/>
                  </a:cubicBezTo>
                  <a:lnTo>
                    <a:pt x="417" y="2443"/>
                  </a:lnTo>
                  <a:cubicBezTo>
                    <a:pt x="417" y="1646"/>
                    <a:pt x="762" y="884"/>
                    <a:pt x="1357" y="360"/>
                  </a:cubicBezTo>
                  <a:cubicBezTo>
                    <a:pt x="1441" y="288"/>
                    <a:pt x="1441" y="157"/>
                    <a:pt x="1369" y="86"/>
                  </a:cubicBezTo>
                  <a:cubicBezTo>
                    <a:pt x="1330" y="27"/>
                    <a:pt x="1269" y="0"/>
                    <a:pt x="1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8"/>
            <p:cNvSpPr/>
            <p:nvPr/>
          </p:nvSpPr>
          <p:spPr>
            <a:xfrm>
              <a:off x="4727075" y="3224100"/>
              <a:ext cx="211950" cy="348225"/>
            </a:xfrm>
            <a:custGeom>
              <a:avLst/>
              <a:gdLst/>
              <a:ahLst/>
              <a:cxnLst/>
              <a:rect l="l" t="t" r="r" b="b"/>
              <a:pathLst>
                <a:path w="8478" h="13929" extrusionOk="0">
                  <a:moveTo>
                    <a:pt x="3143" y="450"/>
                  </a:moveTo>
                  <a:cubicBezTo>
                    <a:pt x="3393" y="450"/>
                    <a:pt x="3655" y="510"/>
                    <a:pt x="3870" y="617"/>
                  </a:cubicBezTo>
                  <a:lnTo>
                    <a:pt x="4501" y="915"/>
                  </a:lnTo>
                  <a:cubicBezTo>
                    <a:pt x="4608" y="962"/>
                    <a:pt x="4727" y="986"/>
                    <a:pt x="4846" y="986"/>
                  </a:cubicBezTo>
                  <a:cubicBezTo>
                    <a:pt x="4864" y="986"/>
                    <a:pt x="4882" y="985"/>
                    <a:pt x="4900" y="985"/>
                  </a:cubicBezTo>
                  <a:cubicBezTo>
                    <a:pt x="5545" y="985"/>
                    <a:pt x="6113" y="1397"/>
                    <a:pt x="6299" y="2034"/>
                  </a:cubicBezTo>
                  <a:lnTo>
                    <a:pt x="6334" y="2129"/>
                  </a:lnTo>
                  <a:cubicBezTo>
                    <a:pt x="6346" y="2177"/>
                    <a:pt x="6370" y="2224"/>
                    <a:pt x="6418" y="2248"/>
                  </a:cubicBezTo>
                  <a:lnTo>
                    <a:pt x="6906" y="2546"/>
                  </a:lnTo>
                  <a:cubicBezTo>
                    <a:pt x="7192" y="2725"/>
                    <a:pt x="7323" y="3070"/>
                    <a:pt x="7227" y="3403"/>
                  </a:cubicBezTo>
                  <a:cubicBezTo>
                    <a:pt x="7126" y="3707"/>
                    <a:pt x="6823" y="3893"/>
                    <a:pt x="6519" y="3893"/>
                  </a:cubicBezTo>
                  <a:cubicBezTo>
                    <a:pt x="6501" y="3893"/>
                    <a:pt x="6483" y="3893"/>
                    <a:pt x="6465" y="3891"/>
                  </a:cubicBezTo>
                  <a:lnTo>
                    <a:pt x="5334" y="3760"/>
                  </a:lnTo>
                  <a:cubicBezTo>
                    <a:pt x="5264" y="3752"/>
                    <a:pt x="5194" y="3747"/>
                    <a:pt x="5124" y="3747"/>
                  </a:cubicBezTo>
                  <a:cubicBezTo>
                    <a:pt x="4910" y="3747"/>
                    <a:pt x="4698" y="3790"/>
                    <a:pt x="4501" y="3879"/>
                  </a:cubicBezTo>
                  <a:cubicBezTo>
                    <a:pt x="4342" y="3940"/>
                    <a:pt x="4175" y="3971"/>
                    <a:pt x="4006" y="3971"/>
                  </a:cubicBezTo>
                  <a:cubicBezTo>
                    <a:pt x="3909" y="3971"/>
                    <a:pt x="3811" y="3961"/>
                    <a:pt x="3715" y="3939"/>
                  </a:cubicBezTo>
                  <a:lnTo>
                    <a:pt x="3203" y="3796"/>
                  </a:lnTo>
                  <a:cubicBezTo>
                    <a:pt x="3076" y="3764"/>
                    <a:pt x="2948" y="3749"/>
                    <a:pt x="2820" y="3749"/>
                  </a:cubicBezTo>
                  <a:cubicBezTo>
                    <a:pt x="2658" y="3749"/>
                    <a:pt x="2498" y="3773"/>
                    <a:pt x="2346" y="3820"/>
                  </a:cubicBezTo>
                  <a:lnTo>
                    <a:pt x="1643" y="4010"/>
                  </a:lnTo>
                  <a:cubicBezTo>
                    <a:pt x="1567" y="4033"/>
                    <a:pt x="1490" y="4044"/>
                    <a:pt x="1414" y="4044"/>
                  </a:cubicBezTo>
                  <a:cubicBezTo>
                    <a:pt x="1135" y="4044"/>
                    <a:pt x="871" y="3897"/>
                    <a:pt x="703" y="3653"/>
                  </a:cubicBezTo>
                  <a:cubicBezTo>
                    <a:pt x="476" y="3284"/>
                    <a:pt x="536" y="2832"/>
                    <a:pt x="857" y="2546"/>
                  </a:cubicBezTo>
                  <a:lnTo>
                    <a:pt x="1405" y="2046"/>
                  </a:lnTo>
                  <a:cubicBezTo>
                    <a:pt x="1429" y="2010"/>
                    <a:pt x="1465" y="1974"/>
                    <a:pt x="1465" y="1927"/>
                  </a:cubicBezTo>
                  <a:lnTo>
                    <a:pt x="1477" y="1855"/>
                  </a:lnTo>
                  <a:cubicBezTo>
                    <a:pt x="1572" y="1332"/>
                    <a:pt x="1893" y="879"/>
                    <a:pt x="2370" y="641"/>
                  </a:cubicBezTo>
                  <a:cubicBezTo>
                    <a:pt x="2608" y="522"/>
                    <a:pt x="2881" y="450"/>
                    <a:pt x="3143" y="450"/>
                  </a:cubicBezTo>
                  <a:close/>
                  <a:moveTo>
                    <a:pt x="1227" y="4427"/>
                  </a:moveTo>
                  <a:lnTo>
                    <a:pt x="1227" y="4427"/>
                  </a:lnTo>
                  <a:cubicBezTo>
                    <a:pt x="1286" y="4439"/>
                    <a:pt x="1346" y="4439"/>
                    <a:pt x="1405" y="4439"/>
                  </a:cubicBezTo>
                  <a:lnTo>
                    <a:pt x="1488" y="4439"/>
                  </a:lnTo>
                  <a:lnTo>
                    <a:pt x="1488" y="4737"/>
                  </a:lnTo>
                  <a:lnTo>
                    <a:pt x="1298" y="4737"/>
                  </a:lnTo>
                  <a:lnTo>
                    <a:pt x="1227" y="4427"/>
                  </a:lnTo>
                  <a:close/>
                  <a:moveTo>
                    <a:pt x="6346" y="4272"/>
                  </a:moveTo>
                  <a:lnTo>
                    <a:pt x="6418" y="4296"/>
                  </a:lnTo>
                  <a:cubicBezTo>
                    <a:pt x="6465" y="4302"/>
                    <a:pt x="6507" y="4305"/>
                    <a:pt x="6546" y="4305"/>
                  </a:cubicBezTo>
                  <a:cubicBezTo>
                    <a:pt x="6584" y="4305"/>
                    <a:pt x="6620" y="4302"/>
                    <a:pt x="6656" y="4296"/>
                  </a:cubicBezTo>
                  <a:lnTo>
                    <a:pt x="6656" y="4296"/>
                  </a:lnTo>
                  <a:lnTo>
                    <a:pt x="6537" y="4737"/>
                  </a:lnTo>
                  <a:lnTo>
                    <a:pt x="6346" y="4737"/>
                  </a:lnTo>
                  <a:lnTo>
                    <a:pt x="6346" y="4272"/>
                  </a:lnTo>
                  <a:close/>
                  <a:moveTo>
                    <a:pt x="6465" y="5142"/>
                  </a:moveTo>
                  <a:cubicBezTo>
                    <a:pt x="6644" y="5142"/>
                    <a:pt x="6775" y="5284"/>
                    <a:pt x="6775" y="5451"/>
                  </a:cubicBezTo>
                  <a:cubicBezTo>
                    <a:pt x="6775" y="5642"/>
                    <a:pt x="6644" y="5784"/>
                    <a:pt x="6465" y="5784"/>
                  </a:cubicBezTo>
                  <a:lnTo>
                    <a:pt x="6346" y="5784"/>
                  </a:lnTo>
                  <a:lnTo>
                    <a:pt x="6346" y="5142"/>
                  </a:lnTo>
                  <a:close/>
                  <a:moveTo>
                    <a:pt x="1500" y="5153"/>
                  </a:moveTo>
                  <a:lnTo>
                    <a:pt x="1500" y="5796"/>
                  </a:lnTo>
                  <a:lnTo>
                    <a:pt x="1393" y="5796"/>
                  </a:lnTo>
                  <a:lnTo>
                    <a:pt x="1393" y="5784"/>
                  </a:lnTo>
                  <a:cubicBezTo>
                    <a:pt x="1203" y="5784"/>
                    <a:pt x="1072" y="5630"/>
                    <a:pt x="1072" y="5463"/>
                  </a:cubicBezTo>
                  <a:cubicBezTo>
                    <a:pt x="1072" y="5284"/>
                    <a:pt x="1227" y="5153"/>
                    <a:pt x="1393" y="5153"/>
                  </a:cubicBezTo>
                  <a:close/>
                  <a:moveTo>
                    <a:pt x="4513" y="8713"/>
                  </a:moveTo>
                  <a:lnTo>
                    <a:pt x="4513" y="9213"/>
                  </a:lnTo>
                  <a:cubicBezTo>
                    <a:pt x="4501" y="9547"/>
                    <a:pt x="4227" y="9809"/>
                    <a:pt x="3917" y="9809"/>
                  </a:cubicBezTo>
                  <a:cubicBezTo>
                    <a:pt x="3584" y="9809"/>
                    <a:pt x="3322" y="9547"/>
                    <a:pt x="3322" y="9213"/>
                  </a:cubicBezTo>
                  <a:lnTo>
                    <a:pt x="3322" y="8713"/>
                  </a:lnTo>
                  <a:cubicBezTo>
                    <a:pt x="3513" y="8761"/>
                    <a:pt x="3727" y="8785"/>
                    <a:pt x="3929" y="8785"/>
                  </a:cubicBezTo>
                  <a:cubicBezTo>
                    <a:pt x="4120" y="8785"/>
                    <a:pt x="4322" y="8761"/>
                    <a:pt x="4513" y="8713"/>
                  </a:cubicBezTo>
                  <a:close/>
                  <a:moveTo>
                    <a:pt x="3133" y="1"/>
                  </a:moveTo>
                  <a:cubicBezTo>
                    <a:pt x="2808" y="1"/>
                    <a:pt x="2483" y="78"/>
                    <a:pt x="2179" y="236"/>
                  </a:cubicBezTo>
                  <a:cubicBezTo>
                    <a:pt x="1584" y="534"/>
                    <a:pt x="1179" y="1093"/>
                    <a:pt x="1060" y="1748"/>
                  </a:cubicBezTo>
                  <a:lnTo>
                    <a:pt x="560" y="2201"/>
                  </a:lnTo>
                  <a:cubicBezTo>
                    <a:pt x="95" y="2617"/>
                    <a:pt x="0" y="3308"/>
                    <a:pt x="345" y="3808"/>
                  </a:cubicBezTo>
                  <a:cubicBezTo>
                    <a:pt x="453" y="3975"/>
                    <a:pt x="584" y="4106"/>
                    <a:pt x="750" y="4201"/>
                  </a:cubicBezTo>
                  <a:lnTo>
                    <a:pt x="929" y="4844"/>
                  </a:lnTo>
                  <a:cubicBezTo>
                    <a:pt x="762" y="4975"/>
                    <a:pt x="655" y="5177"/>
                    <a:pt x="655" y="5403"/>
                  </a:cubicBezTo>
                  <a:cubicBezTo>
                    <a:pt x="655" y="5808"/>
                    <a:pt x="988" y="6130"/>
                    <a:pt x="1393" y="6130"/>
                  </a:cubicBezTo>
                  <a:lnTo>
                    <a:pt x="1512" y="6130"/>
                  </a:lnTo>
                  <a:lnTo>
                    <a:pt x="1512" y="6308"/>
                  </a:lnTo>
                  <a:cubicBezTo>
                    <a:pt x="1512" y="7285"/>
                    <a:pt x="2084" y="8118"/>
                    <a:pt x="2905" y="8499"/>
                  </a:cubicBezTo>
                  <a:lnTo>
                    <a:pt x="2905" y="8844"/>
                  </a:lnTo>
                  <a:lnTo>
                    <a:pt x="1250" y="9797"/>
                  </a:lnTo>
                  <a:cubicBezTo>
                    <a:pt x="1155" y="9856"/>
                    <a:pt x="1119" y="9975"/>
                    <a:pt x="1179" y="10083"/>
                  </a:cubicBezTo>
                  <a:cubicBezTo>
                    <a:pt x="1227" y="10142"/>
                    <a:pt x="1286" y="10178"/>
                    <a:pt x="1357" y="10178"/>
                  </a:cubicBezTo>
                  <a:cubicBezTo>
                    <a:pt x="1393" y="10178"/>
                    <a:pt x="1429" y="10166"/>
                    <a:pt x="1465" y="10154"/>
                  </a:cubicBezTo>
                  <a:lnTo>
                    <a:pt x="2917" y="9321"/>
                  </a:lnTo>
                  <a:cubicBezTo>
                    <a:pt x="3001" y="9797"/>
                    <a:pt x="3417" y="10166"/>
                    <a:pt x="3917" y="10166"/>
                  </a:cubicBezTo>
                  <a:cubicBezTo>
                    <a:pt x="4429" y="10166"/>
                    <a:pt x="4846" y="9797"/>
                    <a:pt x="4917" y="9321"/>
                  </a:cubicBezTo>
                  <a:lnTo>
                    <a:pt x="6656" y="10321"/>
                  </a:lnTo>
                  <a:cubicBezTo>
                    <a:pt x="7525" y="10809"/>
                    <a:pt x="8061" y="11726"/>
                    <a:pt x="8061" y="12726"/>
                  </a:cubicBezTo>
                  <a:lnTo>
                    <a:pt x="8061" y="13726"/>
                  </a:lnTo>
                  <a:cubicBezTo>
                    <a:pt x="8061" y="13845"/>
                    <a:pt x="8144" y="13928"/>
                    <a:pt x="8263" y="13928"/>
                  </a:cubicBezTo>
                  <a:cubicBezTo>
                    <a:pt x="8382" y="13928"/>
                    <a:pt x="8477" y="13845"/>
                    <a:pt x="8477" y="13726"/>
                  </a:cubicBezTo>
                  <a:lnTo>
                    <a:pt x="8477" y="12726"/>
                  </a:lnTo>
                  <a:cubicBezTo>
                    <a:pt x="8442" y="11642"/>
                    <a:pt x="7834" y="10583"/>
                    <a:pt x="6846" y="10011"/>
                  </a:cubicBezTo>
                  <a:lnTo>
                    <a:pt x="4917" y="8892"/>
                  </a:lnTo>
                  <a:lnTo>
                    <a:pt x="4917" y="8559"/>
                  </a:lnTo>
                  <a:cubicBezTo>
                    <a:pt x="5156" y="8463"/>
                    <a:pt x="5370" y="8309"/>
                    <a:pt x="5572" y="8118"/>
                  </a:cubicBezTo>
                  <a:cubicBezTo>
                    <a:pt x="5656" y="8047"/>
                    <a:pt x="5656" y="7904"/>
                    <a:pt x="5584" y="7820"/>
                  </a:cubicBezTo>
                  <a:cubicBezTo>
                    <a:pt x="5547" y="7771"/>
                    <a:pt x="5491" y="7747"/>
                    <a:pt x="5434" y="7747"/>
                  </a:cubicBezTo>
                  <a:cubicBezTo>
                    <a:pt x="5381" y="7747"/>
                    <a:pt x="5327" y="7768"/>
                    <a:pt x="5287" y="7809"/>
                  </a:cubicBezTo>
                  <a:cubicBezTo>
                    <a:pt x="4917" y="8142"/>
                    <a:pt x="4429" y="8344"/>
                    <a:pt x="3917" y="8344"/>
                  </a:cubicBezTo>
                  <a:cubicBezTo>
                    <a:pt x="2810" y="8344"/>
                    <a:pt x="1905" y="7451"/>
                    <a:pt x="1905" y="6332"/>
                  </a:cubicBezTo>
                  <a:lnTo>
                    <a:pt x="1905" y="4308"/>
                  </a:lnTo>
                  <a:lnTo>
                    <a:pt x="2441" y="4153"/>
                  </a:lnTo>
                  <a:cubicBezTo>
                    <a:pt x="2554" y="4122"/>
                    <a:pt x="2671" y="4107"/>
                    <a:pt x="2787" y="4107"/>
                  </a:cubicBezTo>
                  <a:cubicBezTo>
                    <a:pt x="2891" y="4107"/>
                    <a:pt x="2995" y="4119"/>
                    <a:pt x="3096" y="4141"/>
                  </a:cubicBezTo>
                  <a:lnTo>
                    <a:pt x="3608" y="4272"/>
                  </a:lnTo>
                  <a:cubicBezTo>
                    <a:pt x="3740" y="4309"/>
                    <a:pt x="3876" y="4326"/>
                    <a:pt x="4012" y="4326"/>
                  </a:cubicBezTo>
                  <a:cubicBezTo>
                    <a:pt x="4229" y="4326"/>
                    <a:pt x="4445" y="4282"/>
                    <a:pt x="4644" y="4201"/>
                  </a:cubicBezTo>
                  <a:cubicBezTo>
                    <a:pt x="4820" y="4139"/>
                    <a:pt x="5006" y="4103"/>
                    <a:pt x="5193" y="4103"/>
                  </a:cubicBezTo>
                  <a:cubicBezTo>
                    <a:pt x="5220" y="4103"/>
                    <a:pt x="5247" y="4104"/>
                    <a:pt x="5275" y="4106"/>
                  </a:cubicBezTo>
                  <a:lnTo>
                    <a:pt x="5918" y="4189"/>
                  </a:lnTo>
                  <a:lnTo>
                    <a:pt x="5918" y="6332"/>
                  </a:lnTo>
                  <a:cubicBezTo>
                    <a:pt x="5918" y="6606"/>
                    <a:pt x="5858" y="6892"/>
                    <a:pt x="5739" y="7142"/>
                  </a:cubicBezTo>
                  <a:cubicBezTo>
                    <a:pt x="5691" y="7249"/>
                    <a:pt x="5739" y="7368"/>
                    <a:pt x="5834" y="7416"/>
                  </a:cubicBezTo>
                  <a:cubicBezTo>
                    <a:pt x="5870" y="7428"/>
                    <a:pt x="5894" y="7428"/>
                    <a:pt x="5929" y="7428"/>
                  </a:cubicBezTo>
                  <a:cubicBezTo>
                    <a:pt x="6001" y="7428"/>
                    <a:pt x="6072" y="7380"/>
                    <a:pt x="6120" y="7308"/>
                  </a:cubicBezTo>
                  <a:cubicBezTo>
                    <a:pt x="6251" y="6999"/>
                    <a:pt x="6334" y="6677"/>
                    <a:pt x="6334" y="6332"/>
                  </a:cubicBezTo>
                  <a:lnTo>
                    <a:pt x="6334" y="6154"/>
                  </a:lnTo>
                  <a:lnTo>
                    <a:pt x="6453" y="6154"/>
                  </a:lnTo>
                  <a:cubicBezTo>
                    <a:pt x="6846" y="6154"/>
                    <a:pt x="7180" y="5820"/>
                    <a:pt x="7180" y="5415"/>
                  </a:cubicBezTo>
                  <a:cubicBezTo>
                    <a:pt x="7180" y="5201"/>
                    <a:pt x="7072" y="4987"/>
                    <a:pt x="6906" y="4856"/>
                  </a:cubicBezTo>
                  <a:lnTo>
                    <a:pt x="7120" y="4082"/>
                  </a:lnTo>
                  <a:cubicBezTo>
                    <a:pt x="7346" y="3951"/>
                    <a:pt x="7525" y="3737"/>
                    <a:pt x="7608" y="3475"/>
                  </a:cubicBezTo>
                  <a:cubicBezTo>
                    <a:pt x="7775" y="2963"/>
                    <a:pt x="7584" y="2427"/>
                    <a:pt x="7132" y="2141"/>
                  </a:cubicBezTo>
                  <a:lnTo>
                    <a:pt x="6715" y="1891"/>
                  </a:lnTo>
                  <a:lnTo>
                    <a:pt x="6703" y="1867"/>
                  </a:lnTo>
                  <a:cubicBezTo>
                    <a:pt x="6461" y="1071"/>
                    <a:pt x="5738" y="532"/>
                    <a:pt x="4902" y="532"/>
                  </a:cubicBezTo>
                  <a:cubicBezTo>
                    <a:pt x="4876" y="532"/>
                    <a:pt x="4849" y="533"/>
                    <a:pt x="4822" y="534"/>
                  </a:cubicBezTo>
                  <a:cubicBezTo>
                    <a:pt x="4786" y="534"/>
                    <a:pt x="4727" y="522"/>
                    <a:pt x="4679" y="510"/>
                  </a:cubicBezTo>
                  <a:lnTo>
                    <a:pt x="4048" y="212"/>
                  </a:lnTo>
                  <a:cubicBezTo>
                    <a:pt x="3757" y="72"/>
                    <a:pt x="3445" y="1"/>
                    <a:pt x="3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88"/>
            <p:cNvSpPr/>
            <p:nvPr/>
          </p:nvSpPr>
          <p:spPr>
            <a:xfrm>
              <a:off x="4928275" y="3387825"/>
              <a:ext cx="59275" cy="78525"/>
            </a:xfrm>
            <a:custGeom>
              <a:avLst/>
              <a:gdLst/>
              <a:ahLst/>
              <a:cxnLst/>
              <a:rect l="l" t="t" r="r" b="b"/>
              <a:pathLst>
                <a:path w="2371" h="3141" extrusionOk="0">
                  <a:moveTo>
                    <a:pt x="1191" y="462"/>
                  </a:moveTo>
                  <a:lnTo>
                    <a:pt x="1715" y="986"/>
                  </a:lnTo>
                  <a:lnTo>
                    <a:pt x="1620" y="986"/>
                  </a:lnTo>
                  <a:cubicBezTo>
                    <a:pt x="1501" y="986"/>
                    <a:pt x="1406" y="1081"/>
                    <a:pt x="1406" y="1200"/>
                  </a:cubicBezTo>
                  <a:lnTo>
                    <a:pt x="1406" y="1295"/>
                  </a:lnTo>
                  <a:cubicBezTo>
                    <a:pt x="1406" y="1807"/>
                    <a:pt x="1120" y="2283"/>
                    <a:pt x="691" y="2533"/>
                  </a:cubicBezTo>
                  <a:cubicBezTo>
                    <a:pt x="906" y="2152"/>
                    <a:pt x="1025" y="1712"/>
                    <a:pt x="1025" y="1271"/>
                  </a:cubicBezTo>
                  <a:lnTo>
                    <a:pt x="1025" y="1200"/>
                  </a:lnTo>
                  <a:cubicBezTo>
                    <a:pt x="1025" y="1081"/>
                    <a:pt x="929" y="986"/>
                    <a:pt x="810" y="986"/>
                  </a:cubicBezTo>
                  <a:lnTo>
                    <a:pt x="679" y="986"/>
                  </a:lnTo>
                  <a:lnTo>
                    <a:pt x="1191" y="462"/>
                  </a:lnTo>
                  <a:close/>
                  <a:moveTo>
                    <a:pt x="1203" y="0"/>
                  </a:moveTo>
                  <a:cubicBezTo>
                    <a:pt x="1135" y="0"/>
                    <a:pt x="1066" y="27"/>
                    <a:pt x="1013" y="81"/>
                  </a:cubicBezTo>
                  <a:lnTo>
                    <a:pt x="144" y="938"/>
                  </a:lnTo>
                  <a:cubicBezTo>
                    <a:pt x="60" y="1021"/>
                    <a:pt x="37" y="1129"/>
                    <a:pt x="84" y="1236"/>
                  </a:cubicBezTo>
                  <a:cubicBezTo>
                    <a:pt x="120" y="1343"/>
                    <a:pt x="215" y="1402"/>
                    <a:pt x="334" y="1402"/>
                  </a:cubicBezTo>
                  <a:lnTo>
                    <a:pt x="596" y="1402"/>
                  </a:lnTo>
                  <a:cubicBezTo>
                    <a:pt x="572" y="1831"/>
                    <a:pt x="441" y="2236"/>
                    <a:pt x="167" y="2581"/>
                  </a:cubicBezTo>
                  <a:lnTo>
                    <a:pt x="84" y="2700"/>
                  </a:lnTo>
                  <a:cubicBezTo>
                    <a:pt x="1" y="2807"/>
                    <a:pt x="1" y="2950"/>
                    <a:pt x="96" y="3034"/>
                  </a:cubicBezTo>
                  <a:cubicBezTo>
                    <a:pt x="156" y="3093"/>
                    <a:pt x="227" y="3141"/>
                    <a:pt x="322" y="3141"/>
                  </a:cubicBezTo>
                  <a:cubicBezTo>
                    <a:pt x="358" y="3141"/>
                    <a:pt x="406" y="3129"/>
                    <a:pt x="441" y="3117"/>
                  </a:cubicBezTo>
                  <a:lnTo>
                    <a:pt x="775" y="2950"/>
                  </a:lnTo>
                  <a:cubicBezTo>
                    <a:pt x="1394" y="2653"/>
                    <a:pt x="1775" y="2057"/>
                    <a:pt x="1822" y="1390"/>
                  </a:cubicBezTo>
                  <a:lnTo>
                    <a:pt x="2084" y="1390"/>
                  </a:lnTo>
                  <a:cubicBezTo>
                    <a:pt x="2192" y="1390"/>
                    <a:pt x="2299" y="1331"/>
                    <a:pt x="2346" y="1224"/>
                  </a:cubicBezTo>
                  <a:cubicBezTo>
                    <a:pt x="2370" y="1140"/>
                    <a:pt x="2346" y="1021"/>
                    <a:pt x="2275" y="938"/>
                  </a:cubicBezTo>
                  <a:lnTo>
                    <a:pt x="1394" y="81"/>
                  </a:lnTo>
                  <a:cubicBezTo>
                    <a:pt x="1340" y="27"/>
                    <a:pt x="1272" y="0"/>
                    <a:pt x="1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88"/>
            <p:cNvSpPr/>
            <p:nvPr/>
          </p:nvSpPr>
          <p:spPr>
            <a:xfrm>
              <a:off x="4917575" y="3300525"/>
              <a:ext cx="80675" cy="80400"/>
            </a:xfrm>
            <a:custGeom>
              <a:avLst/>
              <a:gdLst/>
              <a:ahLst/>
              <a:cxnLst/>
              <a:rect l="l" t="t" r="r" b="b"/>
              <a:pathLst>
                <a:path w="3227" h="3216" extrusionOk="0">
                  <a:moveTo>
                    <a:pt x="1619" y="406"/>
                  </a:moveTo>
                  <a:cubicBezTo>
                    <a:pt x="2286" y="406"/>
                    <a:pt x="2834" y="942"/>
                    <a:pt x="2834" y="1608"/>
                  </a:cubicBezTo>
                  <a:cubicBezTo>
                    <a:pt x="2834" y="2263"/>
                    <a:pt x="2298" y="2811"/>
                    <a:pt x="1619" y="2811"/>
                  </a:cubicBezTo>
                  <a:cubicBezTo>
                    <a:pt x="953" y="2811"/>
                    <a:pt x="417" y="2275"/>
                    <a:pt x="417" y="1608"/>
                  </a:cubicBezTo>
                  <a:cubicBezTo>
                    <a:pt x="417" y="942"/>
                    <a:pt x="953" y="406"/>
                    <a:pt x="1619" y="406"/>
                  </a:cubicBezTo>
                  <a:close/>
                  <a:moveTo>
                    <a:pt x="1619" y="1"/>
                  </a:moveTo>
                  <a:cubicBezTo>
                    <a:pt x="726" y="1"/>
                    <a:pt x="24" y="727"/>
                    <a:pt x="24" y="1608"/>
                  </a:cubicBezTo>
                  <a:cubicBezTo>
                    <a:pt x="0" y="2489"/>
                    <a:pt x="726" y="3216"/>
                    <a:pt x="1619" y="3216"/>
                  </a:cubicBezTo>
                  <a:cubicBezTo>
                    <a:pt x="2512" y="3216"/>
                    <a:pt x="3227" y="2489"/>
                    <a:pt x="3227" y="1608"/>
                  </a:cubicBezTo>
                  <a:cubicBezTo>
                    <a:pt x="3227" y="715"/>
                    <a:pt x="2500" y="1"/>
                    <a:pt x="1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88"/>
            <p:cNvSpPr/>
            <p:nvPr/>
          </p:nvSpPr>
          <p:spPr>
            <a:xfrm>
              <a:off x="4662775" y="3388125"/>
              <a:ext cx="59250" cy="79125"/>
            </a:xfrm>
            <a:custGeom>
              <a:avLst/>
              <a:gdLst/>
              <a:ahLst/>
              <a:cxnLst/>
              <a:rect l="l" t="t" r="r" b="b"/>
              <a:pathLst>
                <a:path w="2370" h="3165" extrusionOk="0">
                  <a:moveTo>
                    <a:pt x="1143" y="450"/>
                  </a:moveTo>
                  <a:lnTo>
                    <a:pt x="1667" y="974"/>
                  </a:lnTo>
                  <a:lnTo>
                    <a:pt x="1536" y="974"/>
                  </a:lnTo>
                  <a:cubicBezTo>
                    <a:pt x="1417" y="974"/>
                    <a:pt x="1322" y="1069"/>
                    <a:pt x="1322" y="1188"/>
                  </a:cubicBezTo>
                  <a:lnTo>
                    <a:pt x="1322" y="1259"/>
                  </a:lnTo>
                  <a:cubicBezTo>
                    <a:pt x="1358" y="1700"/>
                    <a:pt x="1477" y="2140"/>
                    <a:pt x="1679" y="2521"/>
                  </a:cubicBezTo>
                  <a:cubicBezTo>
                    <a:pt x="1251" y="2271"/>
                    <a:pt x="965" y="1795"/>
                    <a:pt x="965" y="1283"/>
                  </a:cubicBezTo>
                  <a:lnTo>
                    <a:pt x="965" y="1188"/>
                  </a:lnTo>
                  <a:cubicBezTo>
                    <a:pt x="965" y="1069"/>
                    <a:pt x="881" y="974"/>
                    <a:pt x="762" y="974"/>
                  </a:cubicBezTo>
                  <a:lnTo>
                    <a:pt x="620" y="974"/>
                  </a:lnTo>
                  <a:lnTo>
                    <a:pt x="1143" y="450"/>
                  </a:lnTo>
                  <a:close/>
                  <a:moveTo>
                    <a:pt x="1167" y="0"/>
                  </a:moveTo>
                  <a:cubicBezTo>
                    <a:pt x="1099" y="0"/>
                    <a:pt x="1030" y="27"/>
                    <a:pt x="977" y="81"/>
                  </a:cubicBezTo>
                  <a:lnTo>
                    <a:pt x="108" y="950"/>
                  </a:lnTo>
                  <a:cubicBezTo>
                    <a:pt x="24" y="1021"/>
                    <a:pt x="0" y="1140"/>
                    <a:pt x="48" y="1248"/>
                  </a:cubicBezTo>
                  <a:cubicBezTo>
                    <a:pt x="84" y="1343"/>
                    <a:pt x="179" y="1402"/>
                    <a:pt x="298" y="1402"/>
                  </a:cubicBezTo>
                  <a:lnTo>
                    <a:pt x="560" y="1402"/>
                  </a:lnTo>
                  <a:cubicBezTo>
                    <a:pt x="596" y="2081"/>
                    <a:pt x="1001" y="2676"/>
                    <a:pt x="1608" y="2974"/>
                  </a:cubicBezTo>
                  <a:lnTo>
                    <a:pt x="1953" y="3129"/>
                  </a:lnTo>
                  <a:cubicBezTo>
                    <a:pt x="1989" y="3153"/>
                    <a:pt x="2024" y="3164"/>
                    <a:pt x="2072" y="3164"/>
                  </a:cubicBezTo>
                  <a:cubicBezTo>
                    <a:pt x="2144" y="3129"/>
                    <a:pt x="2215" y="3105"/>
                    <a:pt x="2275" y="3045"/>
                  </a:cubicBezTo>
                  <a:cubicBezTo>
                    <a:pt x="2370" y="2938"/>
                    <a:pt x="2370" y="2807"/>
                    <a:pt x="2286" y="2700"/>
                  </a:cubicBezTo>
                  <a:lnTo>
                    <a:pt x="2203" y="2581"/>
                  </a:lnTo>
                  <a:cubicBezTo>
                    <a:pt x="1953" y="2236"/>
                    <a:pt x="1798" y="1819"/>
                    <a:pt x="1774" y="1402"/>
                  </a:cubicBezTo>
                  <a:lnTo>
                    <a:pt x="2036" y="1402"/>
                  </a:lnTo>
                  <a:cubicBezTo>
                    <a:pt x="2144" y="1402"/>
                    <a:pt x="2251" y="1343"/>
                    <a:pt x="2286" y="1248"/>
                  </a:cubicBezTo>
                  <a:cubicBezTo>
                    <a:pt x="2334" y="1140"/>
                    <a:pt x="2310" y="1033"/>
                    <a:pt x="2227" y="950"/>
                  </a:cubicBezTo>
                  <a:lnTo>
                    <a:pt x="1358" y="81"/>
                  </a:lnTo>
                  <a:cubicBezTo>
                    <a:pt x="1304" y="27"/>
                    <a:pt x="1236" y="0"/>
                    <a:pt x="1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88"/>
            <p:cNvSpPr/>
            <p:nvPr/>
          </p:nvSpPr>
          <p:spPr>
            <a:xfrm>
              <a:off x="4651450" y="3300525"/>
              <a:ext cx="81000" cy="80400"/>
            </a:xfrm>
            <a:custGeom>
              <a:avLst/>
              <a:gdLst/>
              <a:ahLst/>
              <a:cxnLst/>
              <a:rect l="l" t="t" r="r" b="b"/>
              <a:pathLst>
                <a:path w="3240" h="3216" extrusionOk="0">
                  <a:moveTo>
                    <a:pt x="1632" y="1"/>
                  </a:moveTo>
                  <a:cubicBezTo>
                    <a:pt x="1406" y="1"/>
                    <a:pt x="1180" y="49"/>
                    <a:pt x="977" y="132"/>
                  </a:cubicBezTo>
                  <a:cubicBezTo>
                    <a:pt x="870" y="180"/>
                    <a:pt x="823" y="299"/>
                    <a:pt x="870" y="406"/>
                  </a:cubicBezTo>
                  <a:cubicBezTo>
                    <a:pt x="905" y="475"/>
                    <a:pt x="978" y="520"/>
                    <a:pt x="1052" y="520"/>
                  </a:cubicBezTo>
                  <a:cubicBezTo>
                    <a:pt x="1079" y="520"/>
                    <a:pt x="1107" y="514"/>
                    <a:pt x="1132" y="501"/>
                  </a:cubicBezTo>
                  <a:cubicBezTo>
                    <a:pt x="1287" y="430"/>
                    <a:pt x="1454" y="406"/>
                    <a:pt x="1632" y="406"/>
                  </a:cubicBezTo>
                  <a:cubicBezTo>
                    <a:pt x="2287" y="406"/>
                    <a:pt x="2835" y="942"/>
                    <a:pt x="2835" y="1608"/>
                  </a:cubicBezTo>
                  <a:cubicBezTo>
                    <a:pt x="2835" y="2263"/>
                    <a:pt x="2299" y="2811"/>
                    <a:pt x="1632" y="2811"/>
                  </a:cubicBezTo>
                  <a:cubicBezTo>
                    <a:pt x="977" y="2811"/>
                    <a:pt x="418" y="2275"/>
                    <a:pt x="418" y="1608"/>
                  </a:cubicBezTo>
                  <a:cubicBezTo>
                    <a:pt x="418" y="1394"/>
                    <a:pt x="477" y="1203"/>
                    <a:pt x="572" y="1025"/>
                  </a:cubicBezTo>
                  <a:cubicBezTo>
                    <a:pt x="632" y="918"/>
                    <a:pt x="584" y="799"/>
                    <a:pt x="501" y="739"/>
                  </a:cubicBezTo>
                  <a:cubicBezTo>
                    <a:pt x="469" y="721"/>
                    <a:pt x="435" y="713"/>
                    <a:pt x="402" y="713"/>
                  </a:cubicBezTo>
                  <a:cubicBezTo>
                    <a:pt x="327" y="713"/>
                    <a:pt x="257" y="756"/>
                    <a:pt x="215" y="822"/>
                  </a:cubicBezTo>
                  <a:cubicBezTo>
                    <a:pt x="84" y="1061"/>
                    <a:pt x="1" y="1323"/>
                    <a:pt x="1" y="1608"/>
                  </a:cubicBezTo>
                  <a:cubicBezTo>
                    <a:pt x="25" y="2489"/>
                    <a:pt x="751" y="3216"/>
                    <a:pt x="1632" y="3216"/>
                  </a:cubicBezTo>
                  <a:cubicBezTo>
                    <a:pt x="2525" y="3216"/>
                    <a:pt x="3239" y="2489"/>
                    <a:pt x="3239" y="1608"/>
                  </a:cubicBezTo>
                  <a:cubicBezTo>
                    <a:pt x="3239" y="715"/>
                    <a:pt x="2501" y="1"/>
                    <a:pt x="1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88"/>
            <p:cNvSpPr/>
            <p:nvPr/>
          </p:nvSpPr>
          <p:spPr>
            <a:xfrm>
              <a:off x="4675875" y="3328075"/>
              <a:ext cx="37225" cy="30525"/>
            </a:xfrm>
            <a:custGeom>
              <a:avLst/>
              <a:gdLst/>
              <a:ahLst/>
              <a:cxnLst/>
              <a:rect l="l" t="t" r="r" b="b"/>
              <a:pathLst>
                <a:path w="1489" h="1221" extrusionOk="0">
                  <a:moveTo>
                    <a:pt x="1268" y="0"/>
                  </a:moveTo>
                  <a:cubicBezTo>
                    <a:pt x="1215" y="0"/>
                    <a:pt x="1161" y="18"/>
                    <a:pt x="1119" y="54"/>
                  </a:cubicBezTo>
                  <a:lnTo>
                    <a:pt x="465" y="709"/>
                  </a:lnTo>
                  <a:lnTo>
                    <a:pt x="369" y="625"/>
                  </a:lnTo>
                  <a:cubicBezTo>
                    <a:pt x="334" y="590"/>
                    <a:pt x="283" y="572"/>
                    <a:pt x="229" y="572"/>
                  </a:cubicBezTo>
                  <a:cubicBezTo>
                    <a:pt x="176" y="572"/>
                    <a:pt x="119" y="590"/>
                    <a:pt x="72" y="625"/>
                  </a:cubicBezTo>
                  <a:cubicBezTo>
                    <a:pt x="0" y="697"/>
                    <a:pt x="0" y="828"/>
                    <a:pt x="72" y="923"/>
                  </a:cubicBezTo>
                  <a:lnTo>
                    <a:pt x="310" y="1161"/>
                  </a:lnTo>
                  <a:cubicBezTo>
                    <a:pt x="357" y="1209"/>
                    <a:pt x="405" y="1221"/>
                    <a:pt x="465" y="1221"/>
                  </a:cubicBezTo>
                  <a:cubicBezTo>
                    <a:pt x="524" y="1221"/>
                    <a:pt x="560" y="1209"/>
                    <a:pt x="608" y="1161"/>
                  </a:cubicBezTo>
                  <a:lnTo>
                    <a:pt x="1417" y="351"/>
                  </a:lnTo>
                  <a:cubicBezTo>
                    <a:pt x="1489" y="280"/>
                    <a:pt x="1489" y="149"/>
                    <a:pt x="1417" y="54"/>
                  </a:cubicBezTo>
                  <a:cubicBezTo>
                    <a:pt x="1375" y="18"/>
                    <a:pt x="1322" y="0"/>
                    <a:pt x="12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8"/>
            <p:cNvSpPr/>
            <p:nvPr/>
          </p:nvSpPr>
          <p:spPr>
            <a:xfrm>
              <a:off x="4940775" y="3324525"/>
              <a:ext cx="32775" cy="32600"/>
            </a:xfrm>
            <a:custGeom>
              <a:avLst/>
              <a:gdLst/>
              <a:ahLst/>
              <a:cxnLst/>
              <a:rect l="l" t="t" r="r" b="b"/>
              <a:pathLst>
                <a:path w="1311" h="1304" extrusionOk="0">
                  <a:moveTo>
                    <a:pt x="236" y="1"/>
                  </a:moveTo>
                  <a:cubicBezTo>
                    <a:pt x="184" y="1"/>
                    <a:pt x="130" y="19"/>
                    <a:pt x="84" y="53"/>
                  </a:cubicBezTo>
                  <a:cubicBezTo>
                    <a:pt x="1" y="124"/>
                    <a:pt x="1" y="255"/>
                    <a:pt x="72" y="351"/>
                  </a:cubicBezTo>
                  <a:lnTo>
                    <a:pt x="358" y="648"/>
                  </a:lnTo>
                  <a:lnTo>
                    <a:pt x="72" y="946"/>
                  </a:lnTo>
                  <a:cubicBezTo>
                    <a:pt x="25" y="1029"/>
                    <a:pt x="48" y="1172"/>
                    <a:pt x="120" y="1244"/>
                  </a:cubicBezTo>
                  <a:cubicBezTo>
                    <a:pt x="168" y="1279"/>
                    <a:pt x="203" y="1303"/>
                    <a:pt x="251" y="1303"/>
                  </a:cubicBezTo>
                  <a:cubicBezTo>
                    <a:pt x="310" y="1303"/>
                    <a:pt x="358" y="1279"/>
                    <a:pt x="406" y="1244"/>
                  </a:cubicBezTo>
                  <a:lnTo>
                    <a:pt x="668" y="958"/>
                  </a:lnTo>
                  <a:lnTo>
                    <a:pt x="941" y="1244"/>
                  </a:lnTo>
                  <a:cubicBezTo>
                    <a:pt x="977" y="1279"/>
                    <a:pt x="1025" y="1303"/>
                    <a:pt x="1084" y="1303"/>
                  </a:cubicBezTo>
                  <a:cubicBezTo>
                    <a:pt x="1132" y="1303"/>
                    <a:pt x="1191" y="1279"/>
                    <a:pt x="1215" y="1244"/>
                  </a:cubicBezTo>
                  <a:cubicBezTo>
                    <a:pt x="1311" y="1172"/>
                    <a:pt x="1311" y="1029"/>
                    <a:pt x="1239" y="946"/>
                  </a:cubicBezTo>
                  <a:lnTo>
                    <a:pt x="953" y="648"/>
                  </a:lnTo>
                  <a:lnTo>
                    <a:pt x="1239" y="351"/>
                  </a:lnTo>
                  <a:cubicBezTo>
                    <a:pt x="1311" y="255"/>
                    <a:pt x="1311" y="136"/>
                    <a:pt x="1215" y="53"/>
                  </a:cubicBezTo>
                  <a:cubicBezTo>
                    <a:pt x="1175" y="19"/>
                    <a:pt x="1127" y="1"/>
                    <a:pt x="1077" y="1"/>
                  </a:cubicBezTo>
                  <a:cubicBezTo>
                    <a:pt x="1023" y="1"/>
                    <a:pt x="967" y="22"/>
                    <a:pt x="918" y="65"/>
                  </a:cubicBezTo>
                  <a:lnTo>
                    <a:pt x="656" y="351"/>
                  </a:lnTo>
                  <a:lnTo>
                    <a:pt x="382" y="65"/>
                  </a:lnTo>
                  <a:cubicBezTo>
                    <a:pt x="345" y="22"/>
                    <a:pt x="292" y="1"/>
                    <a:pt x="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88"/>
          <p:cNvGrpSpPr/>
          <p:nvPr/>
        </p:nvGrpSpPr>
        <p:grpSpPr>
          <a:xfrm>
            <a:off x="7641175" y="3217322"/>
            <a:ext cx="374474" cy="359783"/>
            <a:chOff x="6670475" y="3225225"/>
            <a:chExt cx="348575" cy="334900"/>
          </a:xfrm>
        </p:grpSpPr>
        <p:sp>
          <p:nvSpPr>
            <p:cNvPr id="1700" name="Google Shape;1700;p88"/>
            <p:cNvSpPr/>
            <p:nvPr/>
          </p:nvSpPr>
          <p:spPr>
            <a:xfrm>
              <a:off x="6670475" y="3277025"/>
              <a:ext cx="348575" cy="283100"/>
            </a:xfrm>
            <a:custGeom>
              <a:avLst/>
              <a:gdLst/>
              <a:ahLst/>
              <a:cxnLst/>
              <a:rect l="l" t="t" r="r" b="b"/>
              <a:pathLst>
                <a:path w="13943" h="11324" extrusionOk="0">
                  <a:moveTo>
                    <a:pt x="6358" y="429"/>
                  </a:moveTo>
                  <a:cubicBezTo>
                    <a:pt x="6596" y="429"/>
                    <a:pt x="6775" y="608"/>
                    <a:pt x="6787" y="846"/>
                  </a:cubicBezTo>
                  <a:lnTo>
                    <a:pt x="6787" y="9001"/>
                  </a:lnTo>
                  <a:cubicBezTo>
                    <a:pt x="6489" y="8680"/>
                    <a:pt x="6060" y="8466"/>
                    <a:pt x="5584" y="8466"/>
                  </a:cubicBezTo>
                  <a:lnTo>
                    <a:pt x="1905" y="8466"/>
                  </a:lnTo>
                  <a:lnTo>
                    <a:pt x="1905" y="477"/>
                  </a:lnTo>
                  <a:cubicBezTo>
                    <a:pt x="1893" y="453"/>
                    <a:pt x="1905" y="429"/>
                    <a:pt x="1917" y="429"/>
                  </a:cubicBezTo>
                  <a:close/>
                  <a:moveTo>
                    <a:pt x="5572" y="8870"/>
                  </a:moveTo>
                  <a:cubicBezTo>
                    <a:pt x="6179" y="8870"/>
                    <a:pt x="6679" y="9323"/>
                    <a:pt x="6775" y="9894"/>
                  </a:cubicBezTo>
                  <a:lnTo>
                    <a:pt x="2024" y="9894"/>
                  </a:lnTo>
                  <a:cubicBezTo>
                    <a:pt x="1953" y="9894"/>
                    <a:pt x="1881" y="9835"/>
                    <a:pt x="1881" y="9752"/>
                  </a:cubicBezTo>
                  <a:lnTo>
                    <a:pt x="1893" y="8870"/>
                  </a:lnTo>
                  <a:close/>
                  <a:moveTo>
                    <a:pt x="13466" y="1000"/>
                  </a:moveTo>
                  <a:cubicBezTo>
                    <a:pt x="13514" y="1000"/>
                    <a:pt x="13549" y="1024"/>
                    <a:pt x="13549" y="1072"/>
                  </a:cubicBezTo>
                  <a:lnTo>
                    <a:pt x="13526" y="10252"/>
                  </a:lnTo>
                  <a:cubicBezTo>
                    <a:pt x="13526" y="10633"/>
                    <a:pt x="13228" y="10930"/>
                    <a:pt x="12859" y="10930"/>
                  </a:cubicBezTo>
                  <a:lnTo>
                    <a:pt x="1107" y="10930"/>
                  </a:lnTo>
                  <a:cubicBezTo>
                    <a:pt x="726" y="10930"/>
                    <a:pt x="429" y="10633"/>
                    <a:pt x="429" y="10252"/>
                  </a:cubicBezTo>
                  <a:lnTo>
                    <a:pt x="429" y="1072"/>
                  </a:lnTo>
                  <a:cubicBezTo>
                    <a:pt x="429" y="1024"/>
                    <a:pt x="464" y="1000"/>
                    <a:pt x="512" y="1000"/>
                  </a:cubicBezTo>
                  <a:lnTo>
                    <a:pt x="1476" y="1000"/>
                  </a:lnTo>
                  <a:lnTo>
                    <a:pt x="1476" y="9752"/>
                  </a:lnTo>
                  <a:cubicBezTo>
                    <a:pt x="1476" y="10061"/>
                    <a:pt x="1726" y="10311"/>
                    <a:pt x="2036" y="10311"/>
                  </a:cubicBezTo>
                  <a:lnTo>
                    <a:pt x="8799" y="10311"/>
                  </a:lnTo>
                  <a:cubicBezTo>
                    <a:pt x="8918" y="10311"/>
                    <a:pt x="9001" y="10228"/>
                    <a:pt x="9001" y="10109"/>
                  </a:cubicBezTo>
                  <a:cubicBezTo>
                    <a:pt x="9001" y="9990"/>
                    <a:pt x="8918" y="9894"/>
                    <a:pt x="8799" y="9894"/>
                  </a:cubicBezTo>
                  <a:lnTo>
                    <a:pt x="7239" y="9894"/>
                  </a:lnTo>
                  <a:cubicBezTo>
                    <a:pt x="7322" y="9323"/>
                    <a:pt x="7834" y="8870"/>
                    <a:pt x="8442" y="8870"/>
                  </a:cubicBezTo>
                  <a:lnTo>
                    <a:pt x="12121" y="8870"/>
                  </a:lnTo>
                  <a:lnTo>
                    <a:pt x="12121" y="9752"/>
                  </a:lnTo>
                  <a:cubicBezTo>
                    <a:pt x="12121" y="9823"/>
                    <a:pt x="12061" y="9894"/>
                    <a:pt x="11966" y="9894"/>
                  </a:cubicBezTo>
                  <a:lnTo>
                    <a:pt x="9680" y="9894"/>
                  </a:lnTo>
                  <a:cubicBezTo>
                    <a:pt x="9561" y="9894"/>
                    <a:pt x="9466" y="9990"/>
                    <a:pt x="9466" y="10109"/>
                  </a:cubicBezTo>
                  <a:cubicBezTo>
                    <a:pt x="9466" y="10228"/>
                    <a:pt x="9549" y="10311"/>
                    <a:pt x="9680" y="10311"/>
                  </a:cubicBezTo>
                  <a:lnTo>
                    <a:pt x="11966" y="10311"/>
                  </a:lnTo>
                  <a:cubicBezTo>
                    <a:pt x="12275" y="10311"/>
                    <a:pt x="12537" y="10061"/>
                    <a:pt x="12537" y="9752"/>
                  </a:cubicBezTo>
                  <a:lnTo>
                    <a:pt x="12537" y="1000"/>
                  </a:lnTo>
                  <a:close/>
                  <a:moveTo>
                    <a:pt x="1905" y="0"/>
                  </a:moveTo>
                  <a:cubicBezTo>
                    <a:pt x="1655" y="0"/>
                    <a:pt x="1465" y="191"/>
                    <a:pt x="1465" y="453"/>
                  </a:cubicBezTo>
                  <a:lnTo>
                    <a:pt x="1465" y="572"/>
                  </a:lnTo>
                  <a:lnTo>
                    <a:pt x="488" y="572"/>
                  </a:lnTo>
                  <a:cubicBezTo>
                    <a:pt x="226" y="572"/>
                    <a:pt x="0" y="786"/>
                    <a:pt x="0" y="1060"/>
                  </a:cubicBezTo>
                  <a:lnTo>
                    <a:pt x="0" y="10240"/>
                  </a:lnTo>
                  <a:cubicBezTo>
                    <a:pt x="0" y="10835"/>
                    <a:pt x="488" y="11323"/>
                    <a:pt x="1084" y="11323"/>
                  </a:cubicBezTo>
                  <a:lnTo>
                    <a:pt x="12847" y="11323"/>
                  </a:lnTo>
                  <a:cubicBezTo>
                    <a:pt x="13442" y="11323"/>
                    <a:pt x="13930" y="10835"/>
                    <a:pt x="13930" y="10240"/>
                  </a:cubicBezTo>
                  <a:lnTo>
                    <a:pt x="13930" y="1060"/>
                  </a:lnTo>
                  <a:cubicBezTo>
                    <a:pt x="13942" y="810"/>
                    <a:pt x="13728" y="584"/>
                    <a:pt x="13454" y="584"/>
                  </a:cubicBezTo>
                  <a:lnTo>
                    <a:pt x="12514" y="584"/>
                  </a:lnTo>
                  <a:lnTo>
                    <a:pt x="12514" y="465"/>
                  </a:lnTo>
                  <a:cubicBezTo>
                    <a:pt x="12514" y="215"/>
                    <a:pt x="12323" y="12"/>
                    <a:pt x="12073" y="12"/>
                  </a:cubicBezTo>
                  <a:lnTo>
                    <a:pt x="11299" y="12"/>
                  </a:lnTo>
                  <a:cubicBezTo>
                    <a:pt x="11180" y="12"/>
                    <a:pt x="11085" y="107"/>
                    <a:pt x="11085" y="227"/>
                  </a:cubicBezTo>
                  <a:cubicBezTo>
                    <a:pt x="11085" y="346"/>
                    <a:pt x="11180" y="429"/>
                    <a:pt x="11299" y="429"/>
                  </a:cubicBezTo>
                  <a:lnTo>
                    <a:pt x="12073" y="429"/>
                  </a:lnTo>
                  <a:cubicBezTo>
                    <a:pt x="12085" y="429"/>
                    <a:pt x="12097" y="453"/>
                    <a:pt x="12097" y="465"/>
                  </a:cubicBezTo>
                  <a:lnTo>
                    <a:pt x="12097" y="8454"/>
                  </a:lnTo>
                  <a:lnTo>
                    <a:pt x="8430" y="8454"/>
                  </a:lnTo>
                  <a:cubicBezTo>
                    <a:pt x="7930" y="8454"/>
                    <a:pt x="7489" y="8680"/>
                    <a:pt x="7191" y="9025"/>
                  </a:cubicBezTo>
                  <a:lnTo>
                    <a:pt x="7191" y="834"/>
                  </a:lnTo>
                  <a:cubicBezTo>
                    <a:pt x="7191" y="608"/>
                    <a:pt x="7382" y="417"/>
                    <a:pt x="7608" y="417"/>
                  </a:cubicBezTo>
                  <a:lnTo>
                    <a:pt x="8382" y="417"/>
                  </a:lnTo>
                  <a:cubicBezTo>
                    <a:pt x="8501" y="417"/>
                    <a:pt x="8584" y="334"/>
                    <a:pt x="8584" y="215"/>
                  </a:cubicBezTo>
                  <a:cubicBezTo>
                    <a:pt x="8584" y="96"/>
                    <a:pt x="8501" y="0"/>
                    <a:pt x="8382" y="0"/>
                  </a:cubicBezTo>
                  <a:lnTo>
                    <a:pt x="7608" y="0"/>
                  </a:lnTo>
                  <a:cubicBezTo>
                    <a:pt x="7358" y="0"/>
                    <a:pt x="7132" y="107"/>
                    <a:pt x="6977" y="286"/>
                  </a:cubicBezTo>
                  <a:cubicBezTo>
                    <a:pt x="6834" y="107"/>
                    <a:pt x="6596" y="0"/>
                    <a:pt x="6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8"/>
            <p:cNvSpPr/>
            <p:nvPr/>
          </p:nvSpPr>
          <p:spPr>
            <a:xfrm>
              <a:off x="6894900" y="3225225"/>
              <a:ext cx="42575" cy="253925"/>
            </a:xfrm>
            <a:custGeom>
              <a:avLst/>
              <a:gdLst/>
              <a:ahLst/>
              <a:cxnLst/>
              <a:rect l="l" t="t" r="r" b="b"/>
              <a:pathLst>
                <a:path w="1703" h="10157" extrusionOk="0">
                  <a:moveTo>
                    <a:pt x="1012" y="417"/>
                  </a:moveTo>
                  <a:cubicBezTo>
                    <a:pt x="1167" y="417"/>
                    <a:pt x="1310" y="560"/>
                    <a:pt x="1310" y="715"/>
                  </a:cubicBezTo>
                  <a:lnTo>
                    <a:pt x="1310" y="1060"/>
                  </a:lnTo>
                  <a:lnTo>
                    <a:pt x="441" y="1060"/>
                  </a:lnTo>
                  <a:lnTo>
                    <a:pt x="441" y="715"/>
                  </a:lnTo>
                  <a:cubicBezTo>
                    <a:pt x="441" y="560"/>
                    <a:pt x="584" y="417"/>
                    <a:pt x="739" y="417"/>
                  </a:cubicBezTo>
                  <a:close/>
                  <a:moveTo>
                    <a:pt x="727" y="1"/>
                  </a:moveTo>
                  <a:cubicBezTo>
                    <a:pt x="346" y="1"/>
                    <a:pt x="12" y="322"/>
                    <a:pt x="12" y="715"/>
                  </a:cubicBezTo>
                  <a:lnTo>
                    <a:pt x="12" y="5382"/>
                  </a:lnTo>
                  <a:cubicBezTo>
                    <a:pt x="12" y="5501"/>
                    <a:pt x="96" y="5585"/>
                    <a:pt x="227" y="5585"/>
                  </a:cubicBezTo>
                  <a:cubicBezTo>
                    <a:pt x="346" y="5585"/>
                    <a:pt x="429" y="5501"/>
                    <a:pt x="429" y="5382"/>
                  </a:cubicBezTo>
                  <a:lnTo>
                    <a:pt x="429" y="1477"/>
                  </a:lnTo>
                  <a:lnTo>
                    <a:pt x="1274" y="1477"/>
                  </a:lnTo>
                  <a:lnTo>
                    <a:pt x="1274" y="9192"/>
                  </a:lnTo>
                  <a:lnTo>
                    <a:pt x="846" y="9740"/>
                  </a:lnTo>
                  <a:lnTo>
                    <a:pt x="417" y="9192"/>
                  </a:lnTo>
                  <a:lnTo>
                    <a:pt x="417" y="6251"/>
                  </a:lnTo>
                  <a:cubicBezTo>
                    <a:pt x="417" y="6132"/>
                    <a:pt x="322" y="6049"/>
                    <a:pt x="203" y="6049"/>
                  </a:cubicBezTo>
                  <a:cubicBezTo>
                    <a:pt x="84" y="6049"/>
                    <a:pt x="0" y="6132"/>
                    <a:pt x="0" y="6251"/>
                  </a:cubicBezTo>
                  <a:lnTo>
                    <a:pt x="0" y="9192"/>
                  </a:lnTo>
                  <a:cubicBezTo>
                    <a:pt x="0" y="9276"/>
                    <a:pt x="24" y="9371"/>
                    <a:pt x="84" y="9442"/>
                  </a:cubicBezTo>
                  <a:lnTo>
                    <a:pt x="548" y="10002"/>
                  </a:lnTo>
                  <a:cubicBezTo>
                    <a:pt x="620" y="10109"/>
                    <a:pt x="739" y="10157"/>
                    <a:pt x="858" y="10157"/>
                  </a:cubicBezTo>
                  <a:cubicBezTo>
                    <a:pt x="977" y="10157"/>
                    <a:pt x="1096" y="10097"/>
                    <a:pt x="1167" y="10002"/>
                  </a:cubicBezTo>
                  <a:lnTo>
                    <a:pt x="1620" y="9442"/>
                  </a:lnTo>
                  <a:cubicBezTo>
                    <a:pt x="1679" y="9371"/>
                    <a:pt x="1703" y="9276"/>
                    <a:pt x="1703" y="9192"/>
                  </a:cubicBezTo>
                  <a:lnTo>
                    <a:pt x="1703" y="715"/>
                  </a:lnTo>
                  <a:cubicBezTo>
                    <a:pt x="1703" y="334"/>
                    <a:pt x="1393" y="1"/>
                    <a:pt x="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8"/>
            <p:cNvSpPr/>
            <p:nvPr/>
          </p:nvSpPr>
          <p:spPr>
            <a:xfrm>
              <a:off x="6731775" y="3324950"/>
              <a:ext cx="91700" cy="91400"/>
            </a:xfrm>
            <a:custGeom>
              <a:avLst/>
              <a:gdLst/>
              <a:ahLst/>
              <a:cxnLst/>
              <a:rect l="l" t="t" r="r" b="b"/>
              <a:pathLst>
                <a:path w="3668" h="3656" extrusionOk="0">
                  <a:moveTo>
                    <a:pt x="1632" y="405"/>
                  </a:moveTo>
                  <a:lnTo>
                    <a:pt x="1632" y="1727"/>
                  </a:lnTo>
                  <a:lnTo>
                    <a:pt x="691" y="2667"/>
                  </a:lnTo>
                  <a:cubicBezTo>
                    <a:pt x="513" y="2429"/>
                    <a:pt x="406" y="2131"/>
                    <a:pt x="406" y="1822"/>
                  </a:cubicBezTo>
                  <a:cubicBezTo>
                    <a:pt x="406" y="1108"/>
                    <a:pt x="941" y="512"/>
                    <a:pt x="1632" y="405"/>
                  </a:cubicBezTo>
                  <a:close/>
                  <a:moveTo>
                    <a:pt x="1834" y="0"/>
                  </a:moveTo>
                  <a:cubicBezTo>
                    <a:pt x="822" y="0"/>
                    <a:pt x="1" y="822"/>
                    <a:pt x="1" y="1834"/>
                  </a:cubicBezTo>
                  <a:cubicBezTo>
                    <a:pt x="1" y="2846"/>
                    <a:pt x="822" y="3655"/>
                    <a:pt x="1834" y="3655"/>
                  </a:cubicBezTo>
                  <a:cubicBezTo>
                    <a:pt x="2049" y="3655"/>
                    <a:pt x="2251" y="3620"/>
                    <a:pt x="2442" y="3548"/>
                  </a:cubicBezTo>
                  <a:cubicBezTo>
                    <a:pt x="2549" y="3501"/>
                    <a:pt x="2608" y="3382"/>
                    <a:pt x="2561" y="3274"/>
                  </a:cubicBezTo>
                  <a:cubicBezTo>
                    <a:pt x="2523" y="3198"/>
                    <a:pt x="2446" y="3145"/>
                    <a:pt x="2362" y="3145"/>
                  </a:cubicBezTo>
                  <a:cubicBezTo>
                    <a:pt x="2342" y="3145"/>
                    <a:pt x="2320" y="3148"/>
                    <a:pt x="2299" y="3155"/>
                  </a:cubicBezTo>
                  <a:cubicBezTo>
                    <a:pt x="2144" y="3215"/>
                    <a:pt x="1989" y="3251"/>
                    <a:pt x="1822" y="3251"/>
                  </a:cubicBezTo>
                  <a:cubicBezTo>
                    <a:pt x="1513" y="3251"/>
                    <a:pt x="1215" y="3143"/>
                    <a:pt x="965" y="2965"/>
                  </a:cubicBezTo>
                  <a:lnTo>
                    <a:pt x="1965" y="1965"/>
                  </a:lnTo>
                  <a:cubicBezTo>
                    <a:pt x="2013" y="1929"/>
                    <a:pt x="2025" y="1881"/>
                    <a:pt x="2025" y="1822"/>
                  </a:cubicBezTo>
                  <a:lnTo>
                    <a:pt x="2025" y="405"/>
                  </a:lnTo>
                  <a:cubicBezTo>
                    <a:pt x="2715" y="512"/>
                    <a:pt x="3251" y="1108"/>
                    <a:pt x="3251" y="1822"/>
                  </a:cubicBezTo>
                  <a:cubicBezTo>
                    <a:pt x="3251" y="2143"/>
                    <a:pt x="3144" y="2465"/>
                    <a:pt x="2942" y="2715"/>
                  </a:cubicBezTo>
                  <a:cubicBezTo>
                    <a:pt x="2858" y="2798"/>
                    <a:pt x="2882" y="2941"/>
                    <a:pt x="2965" y="3013"/>
                  </a:cubicBezTo>
                  <a:cubicBezTo>
                    <a:pt x="3006" y="3043"/>
                    <a:pt x="3054" y="3058"/>
                    <a:pt x="3100" y="3058"/>
                  </a:cubicBezTo>
                  <a:cubicBezTo>
                    <a:pt x="3162" y="3058"/>
                    <a:pt x="3222" y="3031"/>
                    <a:pt x="3263" y="2977"/>
                  </a:cubicBezTo>
                  <a:cubicBezTo>
                    <a:pt x="3537" y="2655"/>
                    <a:pt x="3668" y="2251"/>
                    <a:pt x="3668" y="1834"/>
                  </a:cubicBezTo>
                  <a:cubicBezTo>
                    <a:pt x="3668" y="822"/>
                    <a:pt x="2846" y="0"/>
                    <a:pt x="1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8"/>
            <p:cNvSpPr/>
            <p:nvPr/>
          </p:nvSpPr>
          <p:spPr>
            <a:xfrm>
              <a:off x="6733875" y="3302625"/>
              <a:ext cx="89600" cy="10425"/>
            </a:xfrm>
            <a:custGeom>
              <a:avLst/>
              <a:gdLst/>
              <a:ahLst/>
              <a:cxnLst/>
              <a:rect l="l" t="t" r="r" b="b"/>
              <a:pathLst>
                <a:path w="3584" h="417" extrusionOk="0">
                  <a:moveTo>
                    <a:pt x="203" y="0"/>
                  </a:moveTo>
                  <a:cubicBezTo>
                    <a:pt x="83" y="0"/>
                    <a:pt x="0" y="96"/>
                    <a:pt x="0" y="215"/>
                  </a:cubicBezTo>
                  <a:cubicBezTo>
                    <a:pt x="0" y="334"/>
                    <a:pt x="95" y="417"/>
                    <a:pt x="203" y="417"/>
                  </a:cubicBezTo>
                  <a:lnTo>
                    <a:pt x="3370" y="417"/>
                  </a:lnTo>
                  <a:cubicBezTo>
                    <a:pt x="3489" y="417"/>
                    <a:pt x="3584" y="334"/>
                    <a:pt x="3584" y="215"/>
                  </a:cubicBezTo>
                  <a:cubicBezTo>
                    <a:pt x="3584" y="96"/>
                    <a:pt x="3489" y="0"/>
                    <a:pt x="3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8"/>
            <p:cNvSpPr/>
            <p:nvPr/>
          </p:nvSpPr>
          <p:spPr>
            <a:xfrm>
              <a:off x="6733875" y="3430025"/>
              <a:ext cx="89600" cy="10425"/>
            </a:xfrm>
            <a:custGeom>
              <a:avLst/>
              <a:gdLst/>
              <a:ahLst/>
              <a:cxnLst/>
              <a:rect l="l" t="t" r="r" b="b"/>
              <a:pathLst>
                <a:path w="3584" h="417" extrusionOk="0">
                  <a:moveTo>
                    <a:pt x="203" y="0"/>
                  </a:moveTo>
                  <a:cubicBezTo>
                    <a:pt x="83" y="0"/>
                    <a:pt x="0" y="83"/>
                    <a:pt x="0" y="203"/>
                  </a:cubicBezTo>
                  <a:cubicBezTo>
                    <a:pt x="0" y="322"/>
                    <a:pt x="83" y="417"/>
                    <a:pt x="203" y="417"/>
                  </a:cubicBezTo>
                  <a:lnTo>
                    <a:pt x="3370" y="417"/>
                  </a:lnTo>
                  <a:cubicBezTo>
                    <a:pt x="3489" y="417"/>
                    <a:pt x="3584" y="322"/>
                    <a:pt x="3584" y="203"/>
                  </a:cubicBezTo>
                  <a:cubicBezTo>
                    <a:pt x="3584" y="83"/>
                    <a:pt x="3489" y="0"/>
                    <a:pt x="3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8"/>
            <p:cNvSpPr/>
            <p:nvPr/>
          </p:nvSpPr>
          <p:spPr>
            <a:xfrm>
              <a:off x="6733875" y="3456800"/>
              <a:ext cx="89600" cy="10450"/>
            </a:xfrm>
            <a:custGeom>
              <a:avLst/>
              <a:gdLst/>
              <a:ahLst/>
              <a:cxnLst/>
              <a:rect l="l" t="t" r="r" b="b"/>
              <a:pathLst>
                <a:path w="3584" h="418" extrusionOk="0">
                  <a:moveTo>
                    <a:pt x="203" y="1"/>
                  </a:moveTo>
                  <a:cubicBezTo>
                    <a:pt x="83" y="1"/>
                    <a:pt x="0" y="84"/>
                    <a:pt x="0" y="203"/>
                  </a:cubicBezTo>
                  <a:cubicBezTo>
                    <a:pt x="0" y="322"/>
                    <a:pt x="83" y="417"/>
                    <a:pt x="203" y="417"/>
                  </a:cubicBezTo>
                  <a:lnTo>
                    <a:pt x="3370" y="417"/>
                  </a:lnTo>
                  <a:cubicBezTo>
                    <a:pt x="3489" y="417"/>
                    <a:pt x="3584" y="322"/>
                    <a:pt x="3584" y="203"/>
                  </a:cubicBezTo>
                  <a:cubicBezTo>
                    <a:pt x="3584" y="84"/>
                    <a:pt x="3489" y="1"/>
                    <a:pt x="3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88"/>
          <p:cNvGrpSpPr/>
          <p:nvPr/>
        </p:nvGrpSpPr>
        <p:grpSpPr>
          <a:xfrm>
            <a:off x="4776635" y="3216999"/>
            <a:ext cx="344421" cy="374474"/>
            <a:chOff x="4004050" y="3224925"/>
            <a:chExt cx="320600" cy="348575"/>
          </a:xfrm>
        </p:grpSpPr>
        <p:sp>
          <p:nvSpPr>
            <p:cNvPr id="1707" name="Google Shape;1707;p88"/>
            <p:cNvSpPr/>
            <p:nvPr/>
          </p:nvSpPr>
          <p:spPr>
            <a:xfrm>
              <a:off x="4035600" y="3399500"/>
              <a:ext cx="67000" cy="63875"/>
            </a:xfrm>
            <a:custGeom>
              <a:avLst/>
              <a:gdLst/>
              <a:ahLst/>
              <a:cxnLst/>
              <a:rect l="l" t="t" r="r" b="b"/>
              <a:pathLst>
                <a:path w="2680" h="2555" extrusionOk="0">
                  <a:moveTo>
                    <a:pt x="779" y="1"/>
                  </a:moveTo>
                  <a:cubicBezTo>
                    <a:pt x="578" y="1"/>
                    <a:pt x="376" y="78"/>
                    <a:pt x="215" y="233"/>
                  </a:cubicBezTo>
                  <a:cubicBezTo>
                    <a:pt x="72" y="388"/>
                    <a:pt x="1" y="578"/>
                    <a:pt x="1" y="793"/>
                  </a:cubicBezTo>
                  <a:cubicBezTo>
                    <a:pt x="1" y="995"/>
                    <a:pt x="72" y="1185"/>
                    <a:pt x="215" y="1340"/>
                  </a:cubicBezTo>
                  <a:lnTo>
                    <a:pt x="1382" y="2495"/>
                  </a:lnTo>
                  <a:cubicBezTo>
                    <a:pt x="1430" y="2543"/>
                    <a:pt x="1465" y="2555"/>
                    <a:pt x="1525" y="2555"/>
                  </a:cubicBezTo>
                  <a:cubicBezTo>
                    <a:pt x="1584" y="2555"/>
                    <a:pt x="1632" y="2543"/>
                    <a:pt x="1680" y="2495"/>
                  </a:cubicBezTo>
                  <a:cubicBezTo>
                    <a:pt x="1751" y="2424"/>
                    <a:pt x="1751" y="2293"/>
                    <a:pt x="1680" y="2221"/>
                  </a:cubicBezTo>
                  <a:lnTo>
                    <a:pt x="513" y="1054"/>
                  </a:lnTo>
                  <a:cubicBezTo>
                    <a:pt x="370" y="912"/>
                    <a:pt x="370" y="673"/>
                    <a:pt x="513" y="519"/>
                  </a:cubicBezTo>
                  <a:cubicBezTo>
                    <a:pt x="590" y="447"/>
                    <a:pt x="689" y="412"/>
                    <a:pt x="785" y="412"/>
                  </a:cubicBezTo>
                  <a:cubicBezTo>
                    <a:pt x="882" y="412"/>
                    <a:pt x="977" y="447"/>
                    <a:pt x="1049" y="519"/>
                  </a:cubicBezTo>
                  <a:lnTo>
                    <a:pt x="2323" y="1781"/>
                  </a:lnTo>
                  <a:cubicBezTo>
                    <a:pt x="2358" y="1822"/>
                    <a:pt x="2409" y="1843"/>
                    <a:pt x="2460" y="1843"/>
                  </a:cubicBezTo>
                  <a:cubicBezTo>
                    <a:pt x="2510" y="1843"/>
                    <a:pt x="2561" y="1822"/>
                    <a:pt x="2597" y="1781"/>
                  </a:cubicBezTo>
                  <a:cubicBezTo>
                    <a:pt x="2680" y="1709"/>
                    <a:pt x="2680" y="1578"/>
                    <a:pt x="2597" y="1507"/>
                  </a:cubicBezTo>
                  <a:lnTo>
                    <a:pt x="1334" y="233"/>
                  </a:lnTo>
                  <a:cubicBezTo>
                    <a:pt x="1180" y="78"/>
                    <a:pt x="980" y="1"/>
                    <a:pt x="7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8"/>
            <p:cNvSpPr/>
            <p:nvPr/>
          </p:nvSpPr>
          <p:spPr>
            <a:xfrm>
              <a:off x="4004050" y="3319875"/>
              <a:ext cx="140825" cy="253625"/>
            </a:xfrm>
            <a:custGeom>
              <a:avLst/>
              <a:gdLst/>
              <a:ahLst/>
              <a:cxnLst/>
              <a:rect l="l" t="t" r="r" b="b"/>
              <a:pathLst>
                <a:path w="5633" h="10145" extrusionOk="0">
                  <a:moveTo>
                    <a:pt x="834" y="1"/>
                  </a:moveTo>
                  <a:cubicBezTo>
                    <a:pt x="382" y="1"/>
                    <a:pt x="1" y="370"/>
                    <a:pt x="1" y="834"/>
                  </a:cubicBezTo>
                  <a:lnTo>
                    <a:pt x="1" y="4644"/>
                  </a:lnTo>
                  <a:cubicBezTo>
                    <a:pt x="1" y="5240"/>
                    <a:pt x="263" y="5823"/>
                    <a:pt x="680" y="6216"/>
                  </a:cubicBezTo>
                  <a:lnTo>
                    <a:pt x="1751" y="7252"/>
                  </a:lnTo>
                  <a:lnTo>
                    <a:pt x="1751" y="8168"/>
                  </a:lnTo>
                  <a:cubicBezTo>
                    <a:pt x="1537" y="8299"/>
                    <a:pt x="1406" y="8526"/>
                    <a:pt x="1406" y="8776"/>
                  </a:cubicBezTo>
                  <a:lnTo>
                    <a:pt x="1406" y="9943"/>
                  </a:lnTo>
                  <a:cubicBezTo>
                    <a:pt x="1406" y="10062"/>
                    <a:pt x="1489" y="10145"/>
                    <a:pt x="1608" y="10145"/>
                  </a:cubicBezTo>
                  <a:cubicBezTo>
                    <a:pt x="1727" y="10145"/>
                    <a:pt x="1823" y="10062"/>
                    <a:pt x="1823" y="9943"/>
                  </a:cubicBezTo>
                  <a:lnTo>
                    <a:pt x="1823" y="8776"/>
                  </a:lnTo>
                  <a:cubicBezTo>
                    <a:pt x="1823" y="8597"/>
                    <a:pt x="1954" y="8466"/>
                    <a:pt x="2132" y="8466"/>
                  </a:cubicBezTo>
                  <a:lnTo>
                    <a:pt x="4906" y="8466"/>
                  </a:lnTo>
                  <a:cubicBezTo>
                    <a:pt x="5085" y="8466"/>
                    <a:pt x="5216" y="8597"/>
                    <a:pt x="5216" y="8776"/>
                  </a:cubicBezTo>
                  <a:lnTo>
                    <a:pt x="5216" y="9943"/>
                  </a:lnTo>
                  <a:cubicBezTo>
                    <a:pt x="5216" y="10062"/>
                    <a:pt x="5299" y="10145"/>
                    <a:pt x="5418" y="10145"/>
                  </a:cubicBezTo>
                  <a:cubicBezTo>
                    <a:pt x="5537" y="10145"/>
                    <a:pt x="5633" y="10062"/>
                    <a:pt x="5633" y="9943"/>
                  </a:cubicBezTo>
                  <a:lnTo>
                    <a:pt x="5633" y="8776"/>
                  </a:lnTo>
                  <a:cubicBezTo>
                    <a:pt x="5621" y="8526"/>
                    <a:pt x="5490" y="8299"/>
                    <a:pt x="5287" y="8180"/>
                  </a:cubicBezTo>
                  <a:lnTo>
                    <a:pt x="5287" y="7490"/>
                  </a:lnTo>
                  <a:cubicBezTo>
                    <a:pt x="5454" y="6799"/>
                    <a:pt x="5252" y="6073"/>
                    <a:pt x="4740" y="5585"/>
                  </a:cubicBezTo>
                  <a:lnTo>
                    <a:pt x="4478" y="5311"/>
                  </a:lnTo>
                  <a:cubicBezTo>
                    <a:pt x="4436" y="5275"/>
                    <a:pt x="4382" y="5257"/>
                    <a:pt x="4330" y="5257"/>
                  </a:cubicBezTo>
                  <a:cubicBezTo>
                    <a:pt x="4278" y="5257"/>
                    <a:pt x="4228" y="5275"/>
                    <a:pt x="4192" y="5311"/>
                  </a:cubicBezTo>
                  <a:cubicBezTo>
                    <a:pt x="4120" y="5382"/>
                    <a:pt x="4120" y="5525"/>
                    <a:pt x="4192" y="5597"/>
                  </a:cubicBezTo>
                  <a:lnTo>
                    <a:pt x="4454" y="5859"/>
                  </a:lnTo>
                  <a:cubicBezTo>
                    <a:pt x="4859" y="6264"/>
                    <a:pt x="5025" y="6859"/>
                    <a:pt x="4894" y="7406"/>
                  </a:cubicBezTo>
                  <a:lnTo>
                    <a:pt x="4894" y="7454"/>
                  </a:lnTo>
                  <a:lnTo>
                    <a:pt x="4894" y="8061"/>
                  </a:lnTo>
                  <a:lnTo>
                    <a:pt x="2144" y="8061"/>
                  </a:lnTo>
                  <a:lnTo>
                    <a:pt x="2144" y="7168"/>
                  </a:lnTo>
                  <a:cubicBezTo>
                    <a:pt x="2144" y="7109"/>
                    <a:pt x="2120" y="7073"/>
                    <a:pt x="2084" y="7026"/>
                  </a:cubicBezTo>
                  <a:lnTo>
                    <a:pt x="941" y="5942"/>
                  </a:lnTo>
                  <a:cubicBezTo>
                    <a:pt x="584" y="5597"/>
                    <a:pt x="394" y="5132"/>
                    <a:pt x="394" y="4644"/>
                  </a:cubicBezTo>
                  <a:lnTo>
                    <a:pt x="394" y="834"/>
                  </a:lnTo>
                  <a:cubicBezTo>
                    <a:pt x="394" y="596"/>
                    <a:pt x="584" y="406"/>
                    <a:pt x="822" y="406"/>
                  </a:cubicBezTo>
                  <a:cubicBezTo>
                    <a:pt x="1061" y="406"/>
                    <a:pt x="1251" y="596"/>
                    <a:pt x="1251" y="834"/>
                  </a:cubicBezTo>
                  <a:lnTo>
                    <a:pt x="1251" y="2751"/>
                  </a:lnTo>
                  <a:cubicBezTo>
                    <a:pt x="1251" y="2870"/>
                    <a:pt x="1346" y="2954"/>
                    <a:pt x="1465" y="2954"/>
                  </a:cubicBezTo>
                  <a:cubicBezTo>
                    <a:pt x="1584" y="2954"/>
                    <a:pt x="1668" y="2870"/>
                    <a:pt x="1668" y="2751"/>
                  </a:cubicBezTo>
                  <a:lnTo>
                    <a:pt x="1668" y="834"/>
                  </a:lnTo>
                  <a:cubicBezTo>
                    <a:pt x="1668" y="370"/>
                    <a:pt x="1299"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8"/>
            <p:cNvSpPr/>
            <p:nvPr/>
          </p:nvSpPr>
          <p:spPr>
            <a:xfrm>
              <a:off x="4183850" y="3319575"/>
              <a:ext cx="140800" cy="253650"/>
            </a:xfrm>
            <a:custGeom>
              <a:avLst/>
              <a:gdLst/>
              <a:ahLst/>
              <a:cxnLst/>
              <a:rect l="l" t="t" r="r" b="b"/>
              <a:pathLst>
                <a:path w="5632" h="10146" extrusionOk="0">
                  <a:moveTo>
                    <a:pt x="4798" y="1"/>
                  </a:moveTo>
                  <a:cubicBezTo>
                    <a:pt x="4334" y="1"/>
                    <a:pt x="3965" y="370"/>
                    <a:pt x="3965" y="834"/>
                  </a:cubicBezTo>
                  <a:lnTo>
                    <a:pt x="3965" y="2751"/>
                  </a:lnTo>
                  <a:cubicBezTo>
                    <a:pt x="3965" y="2870"/>
                    <a:pt x="4048" y="2954"/>
                    <a:pt x="4167" y="2954"/>
                  </a:cubicBezTo>
                  <a:cubicBezTo>
                    <a:pt x="4287" y="2954"/>
                    <a:pt x="4382" y="2870"/>
                    <a:pt x="4382" y="2751"/>
                  </a:cubicBezTo>
                  <a:lnTo>
                    <a:pt x="4382" y="834"/>
                  </a:lnTo>
                  <a:cubicBezTo>
                    <a:pt x="4382" y="596"/>
                    <a:pt x="4572" y="394"/>
                    <a:pt x="4810" y="394"/>
                  </a:cubicBezTo>
                  <a:cubicBezTo>
                    <a:pt x="5049" y="394"/>
                    <a:pt x="5239" y="596"/>
                    <a:pt x="5239" y="834"/>
                  </a:cubicBezTo>
                  <a:lnTo>
                    <a:pt x="5239" y="4644"/>
                  </a:lnTo>
                  <a:cubicBezTo>
                    <a:pt x="5239" y="5133"/>
                    <a:pt x="5049" y="5597"/>
                    <a:pt x="4691" y="5930"/>
                  </a:cubicBezTo>
                  <a:lnTo>
                    <a:pt x="3548" y="7026"/>
                  </a:lnTo>
                  <a:cubicBezTo>
                    <a:pt x="3501" y="7061"/>
                    <a:pt x="3489" y="7109"/>
                    <a:pt x="3489" y="7168"/>
                  </a:cubicBezTo>
                  <a:lnTo>
                    <a:pt x="3489" y="8061"/>
                  </a:lnTo>
                  <a:lnTo>
                    <a:pt x="750" y="8061"/>
                  </a:lnTo>
                  <a:lnTo>
                    <a:pt x="750" y="7454"/>
                  </a:lnTo>
                  <a:lnTo>
                    <a:pt x="750" y="7407"/>
                  </a:lnTo>
                  <a:cubicBezTo>
                    <a:pt x="619" y="6859"/>
                    <a:pt x="774" y="6264"/>
                    <a:pt x="1179" y="5859"/>
                  </a:cubicBezTo>
                  <a:lnTo>
                    <a:pt x="3322" y="3716"/>
                  </a:lnTo>
                  <a:cubicBezTo>
                    <a:pt x="3399" y="3644"/>
                    <a:pt x="3498" y="3609"/>
                    <a:pt x="3594" y="3609"/>
                  </a:cubicBezTo>
                  <a:cubicBezTo>
                    <a:pt x="3691" y="3609"/>
                    <a:pt x="3786" y="3644"/>
                    <a:pt x="3858" y="3716"/>
                  </a:cubicBezTo>
                  <a:cubicBezTo>
                    <a:pt x="3929" y="3787"/>
                    <a:pt x="3965" y="3882"/>
                    <a:pt x="3965" y="3990"/>
                  </a:cubicBezTo>
                  <a:cubicBezTo>
                    <a:pt x="3965" y="4085"/>
                    <a:pt x="3917" y="4180"/>
                    <a:pt x="3858" y="4251"/>
                  </a:cubicBezTo>
                  <a:lnTo>
                    <a:pt x="2703" y="5418"/>
                  </a:lnTo>
                  <a:cubicBezTo>
                    <a:pt x="2620" y="5490"/>
                    <a:pt x="2620" y="5621"/>
                    <a:pt x="2703" y="5692"/>
                  </a:cubicBezTo>
                  <a:cubicBezTo>
                    <a:pt x="2739" y="5734"/>
                    <a:pt x="2789" y="5755"/>
                    <a:pt x="2840" y="5755"/>
                  </a:cubicBezTo>
                  <a:cubicBezTo>
                    <a:pt x="2891" y="5755"/>
                    <a:pt x="2941" y="5734"/>
                    <a:pt x="2977" y="5692"/>
                  </a:cubicBezTo>
                  <a:lnTo>
                    <a:pt x="4144" y="4537"/>
                  </a:lnTo>
                  <a:cubicBezTo>
                    <a:pt x="4287" y="4382"/>
                    <a:pt x="4370" y="4192"/>
                    <a:pt x="4370" y="3990"/>
                  </a:cubicBezTo>
                  <a:cubicBezTo>
                    <a:pt x="4370" y="3775"/>
                    <a:pt x="4287" y="3585"/>
                    <a:pt x="4144" y="3430"/>
                  </a:cubicBezTo>
                  <a:cubicBezTo>
                    <a:pt x="3989" y="3275"/>
                    <a:pt x="3786" y="3198"/>
                    <a:pt x="3584" y="3198"/>
                  </a:cubicBezTo>
                  <a:cubicBezTo>
                    <a:pt x="3382" y="3198"/>
                    <a:pt x="3179" y="3275"/>
                    <a:pt x="3024" y="3430"/>
                  </a:cubicBezTo>
                  <a:lnTo>
                    <a:pt x="881" y="5573"/>
                  </a:lnTo>
                  <a:cubicBezTo>
                    <a:pt x="393" y="6061"/>
                    <a:pt x="179" y="6799"/>
                    <a:pt x="334" y="7478"/>
                  </a:cubicBezTo>
                  <a:lnTo>
                    <a:pt x="334" y="8180"/>
                  </a:lnTo>
                  <a:cubicBezTo>
                    <a:pt x="143" y="8311"/>
                    <a:pt x="0" y="8538"/>
                    <a:pt x="0" y="8776"/>
                  </a:cubicBezTo>
                  <a:lnTo>
                    <a:pt x="0" y="9931"/>
                  </a:lnTo>
                  <a:cubicBezTo>
                    <a:pt x="0" y="10050"/>
                    <a:pt x="96" y="10145"/>
                    <a:pt x="215" y="10145"/>
                  </a:cubicBezTo>
                  <a:cubicBezTo>
                    <a:pt x="334" y="10145"/>
                    <a:pt x="417" y="10050"/>
                    <a:pt x="417" y="9931"/>
                  </a:cubicBezTo>
                  <a:lnTo>
                    <a:pt x="417" y="8776"/>
                  </a:lnTo>
                  <a:cubicBezTo>
                    <a:pt x="417" y="8597"/>
                    <a:pt x="560" y="8466"/>
                    <a:pt x="738" y="8466"/>
                  </a:cubicBezTo>
                  <a:lnTo>
                    <a:pt x="3501" y="8466"/>
                  </a:lnTo>
                  <a:cubicBezTo>
                    <a:pt x="3679" y="8466"/>
                    <a:pt x="3810" y="8597"/>
                    <a:pt x="3810" y="8776"/>
                  </a:cubicBezTo>
                  <a:lnTo>
                    <a:pt x="3810" y="9931"/>
                  </a:lnTo>
                  <a:cubicBezTo>
                    <a:pt x="3810" y="10050"/>
                    <a:pt x="3906" y="10145"/>
                    <a:pt x="4025" y="10145"/>
                  </a:cubicBezTo>
                  <a:cubicBezTo>
                    <a:pt x="4144" y="10145"/>
                    <a:pt x="4227" y="10050"/>
                    <a:pt x="4227" y="9931"/>
                  </a:cubicBezTo>
                  <a:lnTo>
                    <a:pt x="4227" y="8776"/>
                  </a:lnTo>
                  <a:cubicBezTo>
                    <a:pt x="4227" y="8526"/>
                    <a:pt x="4096" y="8300"/>
                    <a:pt x="3894" y="8169"/>
                  </a:cubicBezTo>
                  <a:lnTo>
                    <a:pt x="3894" y="7240"/>
                  </a:lnTo>
                  <a:lnTo>
                    <a:pt x="4965" y="6216"/>
                  </a:lnTo>
                  <a:cubicBezTo>
                    <a:pt x="5394" y="5799"/>
                    <a:pt x="5632" y="5228"/>
                    <a:pt x="5632" y="4632"/>
                  </a:cubicBezTo>
                  <a:lnTo>
                    <a:pt x="5632" y="822"/>
                  </a:lnTo>
                  <a:cubicBezTo>
                    <a:pt x="5632" y="370"/>
                    <a:pt x="5263" y="1"/>
                    <a:pt x="4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88"/>
            <p:cNvSpPr/>
            <p:nvPr/>
          </p:nvSpPr>
          <p:spPr>
            <a:xfrm>
              <a:off x="4056750" y="3224925"/>
              <a:ext cx="213450" cy="202725"/>
            </a:xfrm>
            <a:custGeom>
              <a:avLst/>
              <a:gdLst/>
              <a:ahLst/>
              <a:cxnLst/>
              <a:rect l="l" t="t" r="r" b="b"/>
              <a:pathLst>
                <a:path w="8538" h="8109" extrusionOk="0">
                  <a:moveTo>
                    <a:pt x="7727" y="739"/>
                  </a:moveTo>
                  <a:cubicBezTo>
                    <a:pt x="7942" y="751"/>
                    <a:pt x="8144" y="941"/>
                    <a:pt x="8144" y="1168"/>
                  </a:cubicBezTo>
                  <a:lnTo>
                    <a:pt x="8144" y="2918"/>
                  </a:lnTo>
                  <a:cubicBezTo>
                    <a:pt x="8144" y="3727"/>
                    <a:pt x="7477" y="4358"/>
                    <a:pt x="6692" y="4358"/>
                  </a:cubicBezTo>
                  <a:lnTo>
                    <a:pt x="6156" y="4358"/>
                  </a:lnTo>
                  <a:cubicBezTo>
                    <a:pt x="6263" y="4239"/>
                    <a:pt x="6370" y="4096"/>
                    <a:pt x="6442" y="3966"/>
                  </a:cubicBezTo>
                  <a:lnTo>
                    <a:pt x="6692" y="3966"/>
                  </a:lnTo>
                  <a:cubicBezTo>
                    <a:pt x="7275" y="3966"/>
                    <a:pt x="7739" y="3501"/>
                    <a:pt x="7739" y="2918"/>
                  </a:cubicBezTo>
                  <a:lnTo>
                    <a:pt x="7739" y="1358"/>
                  </a:lnTo>
                  <a:cubicBezTo>
                    <a:pt x="7739" y="1239"/>
                    <a:pt x="7644" y="1144"/>
                    <a:pt x="7525" y="1144"/>
                  </a:cubicBezTo>
                  <a:lnTo>
                    <a:pt x="6739" y="1144"/>
                  </a:lnTo>
                  <a:lnTo>
                    <a:pt x="6739" y="739"/>
                  </a:lnTo>
                  <a:close/>
                  <a:moveTo>
                    <a:pt x="1858" y="751"/>
                  </a:moveTo>
                  <a:lnTo>
                    <a:pt x="1858" y="1144"/>
                  </a:lnTo>
                  <a:lnTo>
                    <a:pt x="1072" y="1144"/>
                  </a:lnTo>
                  <a:cubicBezTo>
                    <a:pt x="953" y="1144"/>
                    <a:pt x="858" y="1239"/>
                    <a:pt x="858" y="1358"/>
                  </a:cubicBezTo>
                  <a:lnTo>
                    <a:pt x="858" y="2215"/>
                  </a:lnTo>
                  <a:cubicBezTo>
                    <a:pt x="858" y="2334"/>
                    <a:pt x="953" y="2430"/>
                    <a:pt x="1072" y="2430"/>
                  </a:cubicBezTo>
                  <a:cubicBezTo>
                    <a:pt x="1191" y="2430"/>
                    <a:pt x="1274" y="2334"/>
                    <a:pt x="1274" y="2215"/>
                  </a:cubicBezTo>
                  <a:lnTo>
                    <a:pt x="1274" y="1560"/>
                  </a:lnTo>
                  <a:lnTo>
                    <a:pt x="1858" y="1560"/>
                  </a:lnTo>
                  <a:lnTo>
                    <a:pt x="1858" y="2799"/>
                  </a:lnTo>
                  <a:cubicBezTo>
                    <a:pt x="1858" y="3073"/>
                    <a:pt x="1905" y="3323"/>
                    <a:pt x="1977" y="3573"/>
                  </a:cubicBezTo>
                  <a:lnTo>
                    <a:pt x="1905" y="3573"/>
                  </a:lnTo>
                  <a:cubicBezTo>
                    <a:pt x="1608" y="3573"/>
                    <a:pt x="1334" y="3370"/>
                    <a:pt x="1274" y="3073"/>
                  </a:cubicBezTo>
                  <a:cubicBezTo>
                    <a:pt x="1263" y="2973"/>
                    <a:pt x="1160" y="2905"/>
                    <a:pt x="1060" y="2905"/>
                  </a:cubicBezTo>
                  <a:cubicBezTo>
                    <a:pt x="1052" y="2905"/>
                    <a:pt x="1044" y="2905"/>
                    <a:pt x="1036" y="2906"/>
                  </a:cubicBezTo>
                  <a:cubicBezTo>
                    <a:pt x="941" y="2918"/>
                    <a:pt x="858" y="3037"/>
                    <a:pt x="881" y="3144"/>
                  </a:cubicBezTo>
                  <a:cubicBezTo>
                    <a:pt x="977" y="3632"/>
                    <a:pt x="1393" y="3977"/>
                    <a:pt x="1905" y="3977"/>
                  </a:cubicBezTo>
                  <a:lnTo>
                    <a:pt x="2155" y="3977"/>
                  </a:lnTo>
                  <a:cubicBezTo>
                    <a:pt x="2227" y="4120"/>
                    <a:pt x="2334" y="4263"/>
                    <a:pt x="2441" y="4382"/>
                  </a:cubicBezTo>
                  <a:lnTo>
                    <a:pt x="1905" y="4382"/>
                  </a:lnTo>
                  <a:cubicBezTo>
                    <a:pt x="1096" y="4382"/>
                    <a:pt x="465" y="3727"/>
                    <a:pt x="465" y="2930"/>
                  </a:cubicBezTo>
                  <a:lnTo>
                    <a:pt x="465" y="1168"/>
                  </a:lnTo>
                  <a:cubicBezTo>
                    <a:pt x="465" y="929"/>
                    <a:pt x="655" y="751"/>
                    <a:pt x="881" y="751"/>
                  </a:cubicBezTo>
                  <a:close/>
                  <a:moveTo>
                    <a:pt x="6323" y="417"/>
                  </a:moveTo>
                  <a:cubicBezTo>
                    <a:pt x="6334" y="417"/>
                    <a:pt x="6334" y="417"/>
                    <a:pt x="6334" y="429"/>
                  </a:cubicBezTo>
                  <a:lnTo>
                    <a:pt x="6334" y="1858"/>
                  </a:lnTo>
                  <a:cubicBezTo>
                    <a:pt x="6334" y="1977"/>
                    <a:pt x="6430" y="2072"/>
                    <a:pt x="6549" y="2072"/>
                  </a:cubicBezTo>
                  <a:cubicBezTo>
                    <a:pt x="6668" y="2072"/>
                    <a:pt x="6751" y="1977"/>
                    <a:pt x="6751" y="1858"/>
                  </a:cubicBezTo>
                  <a:lnTo>
                    <a:pt x="6751" y="1549"/>
                  </a:lnTo>
                  <a:lnTo>
                    <a:pt x="7335" y="1549"/>
                  </a:lnTo>
                  <a:lnTo>
                    <a:pt x="7335" y="2918"/>
                  </a:lnTo>
                  <a:cubicBezTo>
                    <a:pt x="7335" y="3263"/>
                    <a:pt x="7049" y="3561"/>
                    <a:pt x="6692" y="3561"/>
                  </a:cubicBezTo>
                  <a:lnTo>
                    <a:pt x="6620" y="3561"/>
                  </a:lnTo>
                  <a:cubicBezTo>
                    <a:pt x="6692" y="3323"/>
                    <a:pt x="6739" y="3049"/>
                    <a:pt x="6739" y="2787"/>
                  </a:cubicBezTo>
                  <a:lnTo>
                    <a:pt x="6739" y="2739"/>
                  </a:lnTo>
                  <a:cubicBezTo>
                    <a:pt x="6739" y="2620"/>
                    <a:pt x="6656" y="2537"/>
                    <a:pt x="6537" y="2537"/>
                  </a:cubicBezTo>
                  <a:cubicBezTo>
                    <a:pt x="6418" y="2537"/>
                    <a:pt x="6323" y="2620"/>
                    <a:pt x="6323" y="2739"/>
                  </a:cubicBezTo>
                  <a:lnTo>
                    <a:pt x="6323" y="2787"/>
                  </a:lnTo>
                  <a:cubicBezTo>
                    <a:pt x="6323" y="3906"/>
                    <a:pt x="5418" y="4823"/>
                    <a:pt x="4287" y="4823"/>
                  </a:cubicBezTo>
                  <a:cubicBezTo>
                    <a:pt x="3167" y="4823"/>
                    <a:pt x="2239" y="3918"/>
                    <a:pt x="2239" y="2787"/>
                  </a:cubicBezTo>
                  <a:lnTo>
                    <a:pt x="2262" y="429"/>
                  </a:lnTo>
                  <a:lnTo>
                    <a:pt x="6323" y="417"/>
                  </a:lnTo>
                  <a:close/>
                  <a:moveTo>
                    <a:pt x="4525" y="5228"/>
                  </a:moveTo>
                  <a:lnTo>
                    <a:pt x="4525" y="6621"/>
                  </a:lnTo>
                  <a:lnTo>
                    <a:pt x="4072" y="6621"/>
                  </a:lnTo>
                  <a:lnTo>
                    <a:pt x="4072" y="5228"/>
                  </a:lnTo>
                  <a:cubicBezTo>
                    <a:pt x="4156" y="5228"/>
                    <a:pt x="4227" y="5239"/>
                    <a:pt x="4298" y="5239"/>
                  </a:cubicBezTo>
                  <a:cubicBezTo>
                    <a:pt x="4370" y="5239"/>
                    <a:pt x="4453" y="5239"/>
                    <a:pt x="4525" y="5228"/>
                  </a:cubicBezTo>
                  <a:close/>
                  <a:moveTo>
                    <a:pt x="5608" y="7025"/>
                  </a:moveTo>
                  <a:lnTo>
                    <a:pt x="5608" y="7716"/>
                  </a:lnTo>
                  <a:lnTo>
                    <a:pt x="2941" y="7716"/>
                  </a:lnTo>
                  <a:lnTo>
                    <a:pt x="2941" y="7025"/>
                  </a:lnTo>
                  <a:close/>
                  <a:moveTo>
                    <a:pt x="2239" y="1"/>
                  </a:moveTo>
                  <a:cubicBezTo>
                    <a:pt x="2048" y="1"/>
                    <a:pt x="1881" y="132"/>
                    <a:pt x="1822" y="334"/>
                  </a:cubicBezTo>
                  <a:lnTo>
                    <a:pt x="834" y="334"/>
                  </a:lnTo>
                  <a:cubicBezTo>
                    <a:pt x="369" y="334"/>
                    <a:pt x="0" y="703"/>
                    <a:pt x="0" y="1168"/>
                  </a:cubicBezTo>
                  <a:lnTo>
                    <a:pt x="0" y="2918"/>
                  </a:lnTo>
                  <a:cubicBezTo>
                    <a:pt x="60" y="3942"/>
                    <a:pt x="881" y="4775"/>
                    <a:pt x="1905" y="4775"/>
                  </a:cubicBezTo>
                  <a:lnTo>
                    <a:pt x="2870" y="4775"/>
                  </a:lnTo>
                  <a:cubicBezTo>
                    <a:pt x="3108" y="4942"/>
                    <a:pt x="3382" y="5073"/>
                    <a:pt x="3656" y="5156"/>
                  </a:cubicBezTo>
                  <a:lnTo>
                    <a:pt x="3656" y="6621"/>
                  </a:lnTo>
                  <a:lnTo>
                    <a:pt x="2917" y="6621"/>
                  </a:lnTo>
                  <a:cubicBezTo>
                    <a:pt x="2703" y="6621"/>
                    <a:pt x="2536" y="6787"/>
                    <a:pt x="2536" y="7002"/>
                  </a:cubicBezTo>
                  <a:lnTo>
                    <a:pt x="2536" y="7776"/>
                  </a:lnTo>
                  <a:cubicBezTo>
                    <a:pt x="2536" y="7966"/>
                    <a:pt x="2691" y="8109"/>
                    <a:pt x="2882" y="8109"/>
                  </a:cubicBezTo>
                  <a:lnTo>
                    <a:pt x="5668" y="8109"/>
                  </a:lnTo>
                  <a:cubicBezTo>
                    <a:pt x="5858" y="8109"/>
                    <a:pt x="6013" y="7966"/>
                    <a:pt x="6013" y="7776"/>
                  </a:cubicBezTo>
                  <a:lnTo>
                    <a:pt x="6013" y="7002"/>
                  </a:lnTo>
                  <a:cubicBezTo>
                    <a:pt x="6013" y="6787"/>
                    <a:pt x="5846" y="6621"/>
                    <a:pt x="5632" y="6621"/>
                  </a:cubicBezTo>
                  <a:lnTo>
                    <a:pt x="4918" y="6621"/>
                  </a:lnTo>
                  <a:lnTo>
                    <a:pt x="4918" y="5156"/>
                  </a:lnTo>
                  <a:cubicBezTo>
                    <a:pt x="5203" y="5073"/>
                    <a:pt x="5477" y="4942"/>
                    <a:pt x="5715" y="4775"/>
                  </a:cubicBezTo>
                  <a:lnTo>
                    <a:pt x="6680" y="4775"/>
                  </a:lnTo>
                  <a:cubicBezTo>
                    <a:pt x="7704" y="4775"/>
                    <a:pt x="8537" y="3942"/>
                    <a:pt x="8537" y="2918"/>
                  </a:cubicBezTo>
                  <a:lnTo>
                    <a:pt x="8537" y="1168"/>
                  </a:lnTo>
                  <a:cubicBezTo>
                    <a:pt x="8537" y="703"/>
                    <a:pt x="8168" y="334"/>
                    <a:pt x="7704" y="334"/>
                  </a:cubicBezTo>
                  <a:lnTo>
                    <a:pt x="6704" y="334"/>
                  </a:lnTo>
                  <a:cubicBezTo>
                    <a:pt x="6668" y="144"/>
                    <a:pt x="6501" y="1"/>
                    <a:pt x="6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8"/>
            <p:cNvSpPr/>
            <p:nvPr/>
          </p:nvSpPr>
          <p:spPr>
            <a:xfrm>
              <a:off x="4129675" y="3250225"/>
              <a:ext cx="69975" cy="66700"/>
            </a:xfrm>
            <a:custGeom>
              <a:avLst/>
              <a:gdLst/>
              <a:ahLst/>
              <a:cxnLst/>
              <a:rect l="l" t="t" r="r" b="b"/>
              <a:pathLst>
                <a:path w="2799" h="2668" extrusionOk="0">
                  <a:moveTo>
                    <a:pt x="1381" y="537"/>
                  </a:moveTo>
                  <a:lnTo>
                    <a:pt x="1572" y="918"/>
                  </a:lnTo>
                  <a:cubicBezTo>
                    <a:pt x="1620" y="1013"/>
                    <a:pt x="1691" y="1072"/>
                    <a:pt x="1798" y="1084"/>
                  </a:cubicBezTo>
                  <a:lnTo>
                    <a:pt x="2227" y="1144"/>
                  </a:lnTo>
                  <a:lnTo>
                    <a:pt x="1917" y="1441"/>
                  </a:lnTo>
                  <a:cubicBezTo>
                    <a:pt x="1846" y="1501"/>
                    <a:pt x="1810" y="1608"/>
                    <a:pt x="1834" y="1703"/>
                  </a:cubicBezTo>
                  <a:lnTo>
                    <a:pt x="1905" y="2132"/>
                  </a:lnTo>
                  <a:lnTo>
                    <a:pt x="1512" y="1918"/>
                  </a:lnTo>
                  <a:cubicBezTo>
                    <a:pt x="1477" y="1906"/>
                    <a:pt x="1429" y="1894"/>
                    <a:pt x="1381" y="1894"/>
                  </a:cubicBezTo>
                  <a:cubicBezTo>
                    <a:pt x="1334" y="1894"/>
                    <a:pt x="1298" y="1906"/>
                    <a:pt x="1250" y="1918"/>
                  </a:cubicBezTo>
                  <a:lnTo>
                    <a:pt x="858" y="2132"/>
                  </a:lnTo>
                  <a:lnTo>
                    <a:pt x="941" y="1703"/>
                  </a:lnTo>
                  <a:cubicBezTo>
                    <a:pt x="953" y="1608"/>
                    <a:pt x="917" y="1501"/>
                    <a:pt x="846" y="1441"/>
                  </a:cubicBezTo>
                  <a:lnTo>
                    <a:pt x="536" y="1144"/>
                  </a:lnTo>
                  <a:lnTo>
                    <a:pt x="965" y="1084"/>
                  </a:lnTo>
                  <a:cubicBezTo>
                    <a:pt x="1060" y="1072"/>
                    <a:pt x="1143" y="1013"/>
                    <a:pt x="1191" y="918"/>
                  </a:cubicBezTo>
                  <a:lnTo>
                    <a:pt x="1381" y="537"/>
                  </a:lnTo>
                  <a:close/>
                  <a:moveTo>
                    <a:pt x="1393" y="1"/>
                  </a:moveTo>
                  <a:cubicBezTo>
                    <a:pt x="1298" y="1"/>
                    <a:pt x="1191" y="60"/>
                    <a:pt x="1143" y="167"/>
                  </a:cubicBezTo>
                  <a:lnTo>
                    <a:pt x="881" y="715"/>
                  </a:lnTo>
                  <a:lnTo>
                    <a:pt x="262" y="810"/>
                  </a:lnTo>
                  <a:cubicBezTo>
                    <a:pt x="167" y="822"/>
                    <a:pt x="72" y="894"/>
                    <a:pt x="24" y="1001"/>
                  </a:cubicBezTo>
                  <a:cubicBezTo>
                    <a:pt x="0" y="1108"/>
                    <a:pt x="24" y="1215"/>
                    <a:pt x="107" y="1299"/>
                  </a:cubicBezTo>
                  <a:lnTo>
                    <a:pt x="524" y="1715"/>
                  </a:lnTo>
                  <a:lnTo>
                    <a:pt x="417" y="2322"/>
                  </a:lnTo>
                  <a:cubicBezTo>
                    <a:pt x="405" y="2430"/>
                    <a:pt x="441" y="2549"/>
                    <a:pt x="536" y="2608"/>
                  </a:cubicBezTo>
                  <a:cubicBezTo>
                    <a:pt x="584" y="2632"/>
                    <a:pt x="643" y="2668"/>
                    <a:pt x="691" y="2668"/>
                  </a:cubicBezTo>
                  <a:cubicBezTo>
                    <a:pt x="739" y="2668"/>
                    <a:pt x="786" y="2656"/>
                    <a:pt x="834" y="2632"/>
                  </a:cubicBezTo>
                  <a:lnTo>
                    <a:pt x="1381" y="2358"/>
                  </a:lnTo>
                  <a:lnTo>
                    <a:pt x="1929" y="2632"/>
                  </a:lnTo>
                  <a:cubicBezTo>
                    <a:pt x="1980" y="2655"/>
                    <a:pt x="2030" y="2666"/>
                    <a:pt x="2078" y="2666"/>
                  </a:cubicBezTo>
                  <a:cubicBezTo>
                    <a:pt x="2132" y="2666"/>
                    <a:pt x="2183" y="2652"/>
                    <a:pt x="2227" y="2620"/>
                  </a:cubicBezTo>
                  <a:cubicBezTo>
                    <a:pt x="2322" y="2561"/>
                    <a:pt x="2370" y="2442"/>
                    <a:pt x="2346" y="2334"/>
                  </a:cubicBezTo>
                  <a:lnTo>
                    <a:pt x="2251" y="1727"/>
                  </a:lnTo>
                  <a:lnTo>
                    <a:pt x="2691" y="1299"/>
                  </a:lnTo>
                  <a:cubicBezTo>
                    <a:pt x="2763" y="1215"/>
                    <a:pt x="2798" y="1108"/>
                    <a:pt x="2763" y="1001"/>
                  </a:cubicBezTo>
                  <a:cubicBezTo>
                    <a:pt x="2739" y="894"/>
                    <a:pt x="2644" y="822"/>
                    <a:pt x="2524" y="810"/>
                  </a:cubicBezTo>
                  <a:lnTo>
                    <a:pt x="1917" y="715"/>
                  </a:lnTo>
                  <a:lnTo>
                    <a:pt x="1655" y="167"/>
                  </a:lnTo>
                  <a:cubicBezTo>
                    <a:pt x="1608" y="60"/>
                    <a:pt x="1501" y="1"/>
                    <a:pt x="1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 name="Google Shape;1712;p88"/>
          <p:cNvGrpSpPr/>
          <p:nvPr/>
        </p:nvGrpSpPr>
        <p:grpSpPr>
          <a:xfrm>
            <a:off x="4023255" y="3218369"/>
            <a:ext cx="376408" cy="281010"/>
            <a:chOff x="3302775" y="3226200"/>
            <a:chExt cx="350375" cy="261575"/>
          </a:xfrm>
        </p:grpSpPr>
        <p:sp>
          <p:nvSpPr>
            <p:cNvPr id="1713" name="Google Shape;1713;p88"/>
            <p:cNvSpPr/>
            <p:nvPr/>
          </p:nvSpPr>
          <p:spPr>
            <a:xfrm>
              <a:off x="3422450" y="3444900"/>
              <a:ext cx="10425" cy="37225"/>
            </a:xfrm>
            <a:custGeom>
              <a:avLst/>
              <a:gdLst/>
              <a:ahLst/>
              <a:cxnLst/>
              <a:rect l="l" t="t" r="r" b="b"/>
              <a:pathLst>
                <a:path w="417" h="1489" extrusionOk="0">
                  <a:moveTo>
                    <a:pt x="202" y="0"/>
                  </a:moveTo>
                  <a:cubicBezTo>
                    <a:pt x="83" y="0"/>
                    <a:pt x="0" y="84"/>
                    <a:pt x="0" y="203"/>
                  </a:cubicBezTo>
                  <a:lnTo>
                    <a:pt x="0" y="1274"/>
                  </a:lnTo>
                  <a:cubicBezTo>
                    <a:pt x="0" y="1393"/>
                    <a:pt x="83" y="1489"/>
                    <a:pt x="202" y="1489"/>
                  </a:cubicBezTo>
                  <a:cubicBezTo>
                    <a:pt x="322" y="1489"/>
                    <a:pt x="417" y="1393"/>
                    <a:pt x="417" y="1274"/>
                  </a:cubicBezTo>
                  <a:lnTo>
                    <a:pt x="417" y="203"/>
                  </a:lnTo>
                  <a:cubicBezTo>
                    <a:pt x="417" y="84"/>
                    <a:pt x="310" y="0"/>
                    <a:pt x="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88"/>
            <p:cNvSpPr/>
            <p:nvPr/>
          </p:nvSpPr>
          <p:spPr>
            <a:xfrm>
              <a:off x="3520975" y="3444900"/>
              <a:ext cx="10425" cy="37225"/>
            </a:xfrm>
            <a:custGeom>
              <a:avLst/>
              <a:gdLst/>
              <a:ahLst/>
              <a:cxnLst/>
              <a:rect l="l" t="t" r="r" b="b"/>
              <a:pathLst>
                <a:path w="417" h="1489" extrusionOk="0">
                  <a:moveTo>
                    <a:pt x="202" y="0"/>
                  </a:moveTo>
                  <a:cubicBezTo>
                    <a:pt x="83" y="0"/>
                    <a:pt x="0" y="84"/>
                    <a:pt x="0" y="203"/>
                  </a:cubicBezTo>
                  <a:lnTo>
                    <a:pt x="0" y="1274"/>
                  </a:lnTo>
                  <a:cubicBezTo>
                    <a:pt x="0" y="1393"/>
                    <a:pt x="83" y="1489"/>
                    <a:pt x="202" y="1489"/>
                  </a:cubicBezTo>
                  <a:cubicBezTo>
                    <a:pt x="322" y="1489"/>
                    <a:pt x="417" y="1393"/>
                    <a:pt x="417" y="1274"/>
                  </a:cubicBezTo>
                  <a:lnTo>
                    <a:pt x="417" y="203"/>
                  </a:lnTo>
                  <a:cubicBezTo>
                    <a:pt x="417" y="84"/>
                    <a:pt x="310" y="0"/>
                    <a:pt x="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8"/>
            <p:cNvSpPr/>
            <p:nvPr/>
          </p:nvSpPr>
          <p:spPr>
            <a:xfrm>
              <a:off x="3311425" y="3226200"/>
              <a:ext cx="341725" cy="261575"/>
            </a:xfrm>
            <a:custGeom>
              <a:avLst/>
              <a:gdLst/>
              <a:ahLst/>
              <a:cxnLst/>
              <a:rect l="l" t="t" r="r" b="b"/>
              <a:pathLst>
                <a:path w="13669" h="10463" extrusionOk="0">
                  <a:moveTo>
                    <a:pt x="8168" y="1343"/>
                  </a:moveTo>
                  <a:lnTo>
                    <a:pt x="8168" y="1343"/>
                  </a:lnTo>
                  <a:cubicBezTo>
                    <a:pt x="8549" y="1498"/>
                    <a:pt x="8799" y="1914"/>
                    <a:pt x="8739" y="2367"/>
                  </a:cubicBezTo>
                  <a:lnTo>
                    <a:pt x="8620" y="3212"/>
                  </a:lnTo>
                  <a:cubicBezTo>
                    <a:pt x="8561" y="3200"/>
                    <a:pt x="8501" y="3200"/>
                    <a:pt x="8453" y="3200"/>
                  </a:cubicBezTo>
                  <a:lnTo>
                    <a:pt x="8453" y="3176"/>
                  </a:lnTo>
                  <a:cubicBezTo>
                    <a:pt x="8453" y="2855"/>
                    <a:pt x="8346" y="2545"/>
                    <a:pt x="8168" y="2271"/>
                  </a:cubicBezTo>
                  <a:cubicBezTo>
                    <a:pt x="8251" y="1962"/>
                    <a:pt x="8251" y="1640"/>
                    <a:pt x="8168" y="1343"/>
                  </a:cubicBezTo>
                  <a:close/>
                  <a:moveTo>
                    <a:pt x="4798" y="3593"/>
                  </a:moveTo>
                  <a:lnTo>
                    <a:pt x="4798" y="4188"/>
                  </a:lnTo>
                  <a:cubicBezTo>
                    <a:pt x="4632" y="4176"/>
                    <a:pt x="4501" y="4057"/>
                    <a:pt x="4501" y="3891"/>
                  </a:cubicBezTo>
                  <a:cubicBezTo>
                    <a:pt x="4501" y="3736"/>
                    <a:pt x="4632" y="3593"/>
                    <a:pt x="4798" y="3593"/>
                  </a:cubicBezTo>
                  <a:close/>
                  <a:moveTo>
                    <a:pt x="8442" y="3593"/>
                  </a:moveTo>
                  <a:cubicBezTo>
                    <a:pt x="8608" y="3593"/>
                    <a:pt x="8739" y="3736"/>
                    <a:pt x="8739" y="3891"/>
                  </a:cubicBezTo>
                  <a:cubicBezTo>
                    <a:pt x="8739" y="4057"/>
                    <a:pt x="8608" y="4176"/>
                    <a:pt x="8442" y="4188"/>
                  </a:cubicBezTo>
                  <a:lnTo>
                    <a:pt x="8442" y="3593"/>
                  </a:lnTo>
                  <a:close/>
                  <a:moveTo>
                    <a:pt x="2234" y="3567"/>
                  </a:moveTo>
                  <a:cubicBezTo>
                    <a:pt x="2507" y="3567"/>
                    <a:pt x="2773" y="3649"/>
                    <a:pt x="3000" y="3819"/>
                  </a:cubicBezTo>
                  <a:cubicBezTo>
                    <a:pt x="3393" y="4105"/>
                    <a:pt x="3596" y="4546"/>
                    <a:pt x="3560" y="5022"/>
                  </a:cubicBezTo>
                  <a:lnTo>
                    <a:pt x="3536" y="5260"/>
                  </a:lnTo>
                  <a:cubicBezTo>
                    <a:pt x="3512" y="5260"/>
                    <a:pt x="3465" y="5248"/>
                    <a:pt x="3441" y="5248"/>
                  </a:cubicBezTo>
                  <a:lnTo>
                    <a:pt x="3358" y="5248"/>
                  </a:lnTo>
                  <a:cubicBezTo>
                    <a:pt x="3346" y="5069"/>
                    <a:pt x="3203" y="4938"/>
                    <a:pt x="3024" y="4938"/>
                  </a:cubicBezTo>
                  <a:lnTo>
                    <a:pt x="2512" y="4938"/>
                  </a:lnTo>
                  <a:cubicBezTo>
                    <a:pt x="2155" y="4938"/>
                    <a:pt x="1798" y="4819"/>
                    <a:pt x="1512" y="4593"/>
                  </a:cubicBezTo>
                  <a:lnTo>
                    <a:pt x="1453" y="4546"/>
                  </a:lnTo>
                  <a:cubicBezTo>
                    <a:pt x="1393" y="4510"/>
                    <a:pt x="1322" y="4486"/>
                    <a:pt x="1250" y="4486"/>
                  </a:cubicBezTo>
                  <a:cubicBezTo>
                    <a:pt x="1167" y="4534"/>
                    <a:pt x="1107" y="4581"/>
                    <a:pt x="1060" y="4641"/>
                  </a:cubicBezTo>
                  <a:cubicBezTo>
                    <a:pt x="929" y="4831"/>
                    <a:pt x="833" y="5046"/>
                    <a:pt x="822" y="5260"/>
                  </a:cubicBezTo>
                  <a:lnTo>
                    <a:pt x="750" y="5260"/>
                  </a:lnTo>
                  <a:cubicBezTo>
                    <a:pt x="703" y="5260"/>
                    <a:pt x="667" y="5260"/>
                    <a:pt x="643" y="5284"/>
                  </a:cubicBezTo>
                  <a:lnTo>
                    <a:pt x="572" y="4784"/>
                  </a:lnTo>
                  <a:cubicBezTo>
                    <a:pt x="512" y="4355"/>
                    <a:pt x="786" y="3938"/>
                    <a:pt x="1226" y="3867"/>
                  </a:cubicBezTo>
                  <a:cubicBezTo>
                    <a:pt x="1238" y="3867"/>
                    <a:pt x="1250" y="3867"/>
                    <a:pt x="1262" y="3855"/>
                  </a:cubicBezTo>
                  <a:lnTo>
                    <a:pt x="1679" y="3676"/>
                  </a:lnTo>
                  <a:cubicBezTo>
                    <a:pt x="1861" y="3604"/>
                    <a:pt x="2049" y="3567"/>
                    <a:pt x="2234" y="3567"/>
                  </a:cubicBezTo>
                  <a:close/>
                  <a:moveTo>
                    <a:pt x="7430" y="2105"/>
                  </a:moveTo>
                  <a:lnTo>
                    <a:pt x="7608" y="2271"/>
                  </a:lnTo>
                  <a:cubicBezTo>
                    <a:pt x="7870" y="2498"/>
                    <a:pt x="8025" y="2819"/>
                    <a:pt x="8025" y="3164"/>
                  </a:cubicBezTo>
                  <a:lnTo>
                    <a:pt x="8025" y="4296"/>
                  </a:lnTo>
                  <a:cubicBezTo>
                    <a:pt x="8025" y="5081"/>
                    <a:pt x="7382" y="5712"/>
                    <a:pt x="6608" y="5712"/>
                  </a:cubicBezTo>
                  <a:cubicBezTo>
                    <a:pt x="5834" y="5712"/>
                    <a:pt x="5191" y="5081"/>
                    <a:pt x="5191" y="4296"/>
                  </a:cubicBezTo>
                  <a:lnTo>
                    <a:pt x="5191" y="3117"/>
                  </a:lnTo>
                  <a:cubicBezTo>
                    <a:pt x="5191" y="2676"/>
                    <a:pt x="5548" y="2319"/>
                    <a:pt x="6001" y="2319"/>
                  </a:cubicBezTo>
                  <a:lnTo>
                    <a:pt x="7096" y="2319"/>
                  </a:lnTo>
                  <a:cubicBezTo>
                    <a:pt x="7144" y="2319"/>
                    <a:pt x="7191" y="2307"/>
                    <a:pt x="7227" y="2271"/>
                  </a:cubicBezTo>
                  <a:lnTo>
                    <a:pt x="7430" y="2105"/>
                  </a:lnTo>
                  <a:close/>
                  <a:moveTo>
                    <a:pt x="810" y="5677"/>
                  </a:moveTo>
                  <a:lnTo>
                    <a:pt x="810" y="6153"/>
                  </a:lnTo>
                  <a:lnTo>
                    <a:pt x="726" y="6153"/>
                  </a:lnTo>
                  <a:cubicBezTo>
                    <a:pt x="595" y="6153"/>
                    <a:pt x="488" y="6058"/>
                    <a:pt x="488" y="5915"/>
                  </a:cubicBezTo>
                  <a:cubicBezTo>
                    <a:pt x="488" y="5784"/>
                    <a:pt x="595" y="5677"/>
                    <a:pt x="726" y="5677"/>
                  </a:cubicBezTo>
                  <a:close/>
                  <a:moveTo>
                    <a:pt x="3429" y="5677"/>
                  </a:moveTo>
                  <a:cubicBezTo>
                    <a:pt x="3560" y="5677"/>
                    <a:pt x="3667" y="5784"/>
                    <a:pt x="3667" y="5915"/>
                  </a:cubicBezTo>
                  <a:cubicBezTo>
                    <a:pt x="3679" y="6058"/>
                    <a:pt x="3560" y="6153"/>
                    <a:pt x="3429" y="6153"/>
                  </a:cubicBezTo>
                  <a:lnTo>
                    <a:pt x="3346" y="6153"/>
                  </a:lnTo>
                  <a:lnTo>
                    <a:pt x="3346" y="5677"/>
                  </a:lnTo>
                  <a:close/>
                  <a:moveTo>
                    <a:pt x="7263" y="6010"/>
                  </a:moveTo>
                  <a:lnTo>
                    <a:pt x="7263" y="6272"/>
                  </a:lnTo>
                  <a:lnTo>
                    <a:pt x="6608" y="6605"/>
                  </a:lnTo>
                  <a:lnTo>
                    <a:pt x="5953" y="6272"/>
                  </a:lnTo>
                  <a:lnTo>
                    <a:pt x="5953" y="6010"/>
                  </a:lnTo>
                  <a:cubicBezTo>
                    <a:pt x="6167" y="6081"/>
                    <a:pt x="6382" y="6129"/>
                    <a:pt x="6608" y="6129"/>
                  </a:cubicBezTo>
                  <a:cubicBezTo>
                    <a:pt x="6846" y="6129"/>
                    <a:pt x="7072" y="6081"/>
                    <a:pt x="7263" y="6010"/>
                  </a:cubicBezTo>
                  <a:close/>
                  <a:moveTo>
                    <a:pt x="1310" y="4998"/>
                  </a:moveTo>
                  <a:cubicBezTo>
                    <a:pt x="1655" y="5248"/>
                    <a:pt x="2084" y="5379"/>
                    <a:pt x="2500" y="5379"/>
                  </a:cubicBezTo>
                  <a:lnTo>
                    <a:pt x="2929" y="5379"/>
                  </a:lnTo>
                  <a:lnTo>
                    <a:pt x="2929" y="6367"/>
                  </a:lnTo>
                  <a:cubicBezTo>
                    <a:pt x="2929" y="6843"/>
                    <a:pt x="2548" y="7224"/>
                    <a:pt x="2072" y="7224"/>
                  </a:cubicBezTo>
                  <a:cubicBezTo>
                    <a:pt x="1595" y="7224"/>
                    <a:pt x="1203" y="6843"/>
                    <a:pt x="1203" y="6367"/>
                  </a:cubicBezTo>
                  <a:lnTo>
                    <a:pt x="1203" y="5415"/>
                  </a:lnTo>
                  <a:cubicBezTo>
                    <a:pt x="1203" y="5260"/>
                    <a:pt x="1238" y="5129"/>
                    <a:pt x="1310" y="4998"/>
                  </a:cubicBezTo>
                  <a:close/>
                  <a:moveTo>
                    <a:pt x="11228" y="3474"/>
                  </a:moveTo>
                  <a:cubicBezTo>
                    <a:pt x="11966" y="3474"/>
                    <a:pt x="12621" y="4045"/>
                    <a:pt x="12728" y="4784"/>
                  </a:cubicBezTo>
                  <a:cubicBezTo>
                    <a:pt x="12740" y="4879"/>
                    <a:pt x="12775" y="4962"/>
                    <a:pt x="12799" y="5058"/>
                  </a:cubicBezTo>
                  <a:lnTo>
                    <a:pt x="13109" y="5760"/>
                  </a:lnTo>
                  <a:cubicBezTo>
                    <a:pt x="13228" y="6034"/>
                    <a:pt x="13192" y="6331"/>
                    <a:pt x="13014" y="6570"/>
                  </a:cubicBezTo>
                  <a:cubicBezTo>
                    <a:pt x="12871" y="6748"/>
                    <a:pt x="12680" y="6855"/>
                    <a:pt x="12478" y="6891"/>
                  </a:cubicBezTo>
                  <a:cubicBezTo>
                    <a:pt x="12514" y="6772"/>
                    <a:pt x="12549" y="6653"/>
                    <a:pt x="12561" y="6534"/>
                  </a:cubicBezTo>
                  <a:cubicBezTo>
                    <a:pt x="12573" y="6415"/>
                    <a:pt x="12490" y="6320"/>
                    <a:pt x="12371" y="6308"/>
                  </a:cubicBezTo>
                  <a:cubicBezTo>
                    <a:pt x="12363" y="6307"/>
                    <a:pt x="12356" y="6307"/>
                    <a:pt x="12348" y="6307"/>
                  </a:cubicBezTo>
                  <a:cubicBezTo>
                    <a:pt x="12240" y="6307"/>
                    <a:pt x="12156" y="6387"/>
                    <a:pt x="12144" y="6498"/>
                  </a:cubicBezTo>
                  <a:cubicBezTo>
                    <a:pt x="12097" y="6974"/>
                    <a:pt x="11704" y="7344"/>
                    <a:pt x="11228" y="7344"/>
                  </a:cubicBezTo>
                  <a:cubicBezTo>
                    <a:pt x="10716" y="7344"/>
                    <a:pt x="10299" y="6927"/>
                    <a:pt x="10299" y="6427"/>
                  </a:cubicBezTo>
                  <a:lnTo>
                    <a:pt x="10299" y="5439"/>
                  </a:lnTo>
                  <a:cubicBezTo>
                    <a:pt x="10299" y="5224"/>
                    <a:pt x="10358" y="5010"/>
                    <a:pt x="10478" y="4831"/>
                  </a:cubicBezTo>
                  <a:cubicBezTo>
                    <a:pt x="10751" y="5046"/>
                    <a:pt x="11073" y="5141"/>
                    <a:pt x="11406" y="5165"/>
                  </a:cubicBezTo>
                  <a:lnTo>
                    <a:pt x="12144" y="5177"/>
                  </a:lnTo>
                  <a:lnTo>
                    <a:pt x="12144" y="5653"/>
                  </a:lnTo>
                  <a:cubicBezTo>
                    <a:pt x="12144" y="5772"/>
                    <a:pt x="12240" y="5855"/>
                    <a:pt x="12359" y="5855"/>
                  </a:cubicBezTo>
                  <a:cubicBezTo>
                    <a:pt x="12478" y="5855"/>
                    <a:pt x="12561" y="5772"/>
                    <a:pt x="12561" y="5653"/>
                  </a:cubicBezTo>
                  <a:lnTo>
                    <a:pt x="12561" y="5129"/>
                  </a:lnTo>
                  <a:cubicBezTo>
                    <a:pt x="12561" y="4938"/>
                    <a:pt x="12418" y="4784"/>
                    <a:pt x="12216" y="4772"/>
                  </a:cubicBezTo>
                  <a:lnTo>
                    <a:pt x="11418" y="4760"/>
                  </a:lnTo>
                  <a:cubicBezTo>
                    <a:pt x="11168" y="4760"/>
                    <a:pt x="10906" y="4653"/>
                    <a:pt x="10704" y="4486"/>
                  </a:cubicBezTo>
                  <a:lnTo>
                    <a:pt x="10644" y="4450"/>
                  </a:lnTo>
                  <a:cubicBezTo>
                    <a:pt x="10598" y="4413"/>
                    <a:pt x="10544" y="4383"/>
                    <a:pt x="10477" y="4383"/>
                  </a:cubicBezTo>
                  <a:cubicBezTo>
                    <a:pt x="10459" y="4383"/>
                    <a:pt x="10439" y="4386"/>
                    <a:pt x="10418" y="4391"/>
                  </a:cubicBezTo>
                  <a:cubicBezTo>
                    <a:pt x="10347" y="4403"/>
                    <a:pt x="10275" y="4426"/>
                    <a:pt x="10228" y="4486"/>
                  </a:cubicBezTo>
                  <a:cubicBezTo>
                    <a:pt x="10001" y="4760"/>
                    <a:pt x="9882" y="5105"/>
                    <a:pt x="9882" y="5439"/>
                  </a:cubicBezTo>
                  <a:lnTo>
                    <a:pt x="9882" y="6427"/>
                  </a:lnTo>
                  <a:cubicBezTo>
                    <a:pt x="9882" y="6593"/>
                    <a:pt x="9918" y="6748"/>
                    <a:pt x="9977" y="6903"/>
                  </a:cubicBezTo>
                  <a:cubicBezTo>
                    <a:pt x="9763" y="6867"/>
                    <a:pt x="9573" y="6748"/>
                    <a:pt x="9442" y="6570"/>
                  </a:cubicBezTo>
                  <a:cubicBezTo>
                    <a:pt x="9263" y="6331"/>
                    <a:pt x="9215" y="6022"/>
                    <a:pt x="9335" y="5760"/>
                  </a:cubicBezTo>
                  <a:lnTo>
                    <a:pt x="9644" y="5058"/>
                  </a:lnTo>
                  <a:cubicBezTo>
                    <a:pt x="9692" y="4962"/>
                    <a:pt x="9704" y="4879"/>
                    <a:pt x="9716" y="4784"/>
                  </a:cubicBezTo>
                  <a:cubicBezTo>
                    <a:pt x="9823" y="4045"/>
                    <a:pt x="10478" y="3474"/>
                    <a:pt x="11228" y="3474"/>
                  </a:cubicBezTo>
                  <a:close/>
                  <a:moveTo>
                    <a:pt x="5703" y="6593"/>
                  </a:moveTo>
                  <a:lnTo>
                    <a:pt x="6429" y="6951"/>
                  </a:lnTo>
                  <a:lnTo>
                    <a:pt x="6429" y="7260"/>
                  </a:lnTo>
                  <a:lnTo>
                    <a:pt x="5810" y="7439"/>
                  </a:lnTo>
                  <a:lnTo>
                    <a:pt x="5370" y="6855"/>
                  </a:lnTo>
                  <a:lnTo>
                    <a:pt x="5703" y="6593"/>
                  </a:lnTo>
                  <a:close/>
                  <a:moveTo>
                    <a:pt x="7549" y="6570"/>
                  </a:moveTo>
                  <a:lnTo>
                    <a:pt x="7870" y="6843"/>
                  </a:lnTo>
                  <a:lnTo>
                    <a:pt x="7430" y="7439"/>
                  </a:lnTo>
                  <a:lnTo>
                    <a:pt x="6822" y="7248"/>
                  </a:lnTo>
                  <a:lnTo>
                    <a:pt x="6822" y="6927"/>
                  </a:lnTo>
                  <a:lnTo>
                    <a:pt x="7549" y="6570"/>
                  </a:lnTo>
                  <a:close/>
                  <a:moveTo>
                    <a:pt x="1762" y="7582"/>
                  </a:moveTo>
                  <a:cubicBezTo>
                    <a:pt x="1857" y="7617"/>
                    <a:pt x="1965" y="7629"/>
                    <a:pt x="2072" y="7629"/>
                  </a:cubicBezTo>
                  <a:cubicBezTo>
                    <a:pt x="2155" y="7629"/>
                    <a:pt x="2250" y="7617"/>
                    <a:pt x="2334" y="7594"/>
                  </a:cubicBezTo>
                  <a:lnTo>
                    <a:pt x="2334" y="7748"/>
                  </a:lnTo>
                  <a:cubicBezTo>
                    <a:pt x="2334" y="7915"/>
                    <a:pt x="2203" y="8034"/>
                    <a:pt x="2060" y="8034"/>
                  </a:cubicBezTo>
                  <a:cubicBezTo>
                    <a:pt x="1893" y="8034"/>
                    <a:pt x="1762" y="7903"/>
                    <a:pt x="1762" y="7736"/>
                  </a:cubicBezTo>
                  <a:lnTo>
                    <a:pt x="1762" y="7582"/>
                  </a:lnTo>
                  <a:close/>
                  <a:moveTo>
                    <a:pt x="10954" y="7713"/>
                  </a:moveTo>
                  <a:cubicBezTo>
                    <a:pt x="11049" y="7736"/>
                    <a:pt x="11132" y="7748"/>
                    <a:pt x="11216" y="7748"/>
                  </a:cubicBezTo>
                  <a:cubicBezTo>
                    <a:pt x="11299" y="7748"/>
                    <a:pt x="11382" y="7736"/>
                    <a:pt x="11454" y="7736"/>
                  </a:cubicBezTo>
                  <a:lnTo>
                    <a:pt x="11454" y="7891"/>
                  </a:lnTo>
                  <a:cubicBezTo>
                    <a:pt x="11466" y="8034"/>
                    <a:pt x="11347" y="8153"/>
                    <a:pt x="11204" y="8153"/>
                  </a:cubicBezTo>
                  <a:cubicBezTo>
                    <a:pt x="11073" y="8153"/>
                    <a:pt x="10954" y="8034"/>
                    <a:pt x="10954" y="7891"/>
                  </a:cubicBezTo>
                  <a:lnTo>
                    <a:pt x="10954" y="7713"/>
                  </a:lnTo>
                  <a:close/>
                  <a:moveTo>
                    <a:pt x="6234" y="1"/>
                  </a:moveTo>
                  <a:cubicBezTo>
                    <a:pt x="5828" y="1"/>
                    <a:pt x="5420" y="120"/>
                    <a:pt x="5072" y="355"/>
                  </a:cubicBezTo>
                  <a:cubicBezTo>
                    <a:pt x="4989" y="414"/>
                    <a:pt x="4953" y="545"/>
                    <a:pt x="5013" y="628"/>
                  </a:cubicBezTo>
                  <a:cubicBezTo>
                    <a:pt x="5050" y="689"/>
                    <a:pt x="5121" y="720"/>
                    <a:pt x="5190" y="720"/>
                  </a:cubicBezTo>
                  <a:cubicBezTo>
                    <a:pt x="5229" y="720"/>
                    <a:pt x="5268" y="710"/>
                    <a:pt x="5298" y="688"/>
                  </a:cubicBezTo>
                  <a:cubicBezTo>
                    <a:pt x="5576" y="508"/>
                    <a:pt x="5898" y="407"/>
                    <a:pt x="6226" y="407"/>
                  </a:cubicBezTo>
                  <a:cubicBezTo>
                    <a:pt x="6377" y="407"/>
                    <a:pt x="6529" y="429"/>
                    <a:pt x="6679" y="474"/>
                  </a:cubicBezTo>
                  <a:lnTo>
                    <a:pt x="6739" y="486"/>
                  </a:lnTo>
                  <a:cubicBezTo>
                    <a:pt x="7120" y="593"/>
                    <a:pt x="7418" y="843"/>
                    <a:pt x="7608" y="1164"/>
                  </a:cubicBezTo>
                  <a:cubicBezTo>
                    <a:pt x="7727" y="1402"/>
                    <a:pt x="7787" y="1664"/>
                    <a:pt x="7775" y="1914"/>
                  </a:cubicBezTo>
                  <a:lnTo>
                    <a:pt x="7632" y="1795"/>
                  </a:lnTo>
                  <a:cubicBezTo>
                    <a:pt x="7572" y="1742"/>
                    <a:pt x="7495" y="1715"/>
                    <a:pt x="7416" y="1715"/>
                  </a:cubicBezTo>
                  <a:cubicBezTo>
                    <a:pt x="7337" y="1715"/>
                    <a:pt x="7257" y="1742"/>
                    <a:pt x="7191" y="1795"/>
                  </a:cubicBezTo>
                  <a:lnTo>
                    <a:pt x="7013" y="1938"/>
                  </a:lnTo>
                  <a:lnTo>
                    <a:pt x="5989" y="1938"/>
                  </a:lnTo>
                  <a:cubicBezTo>
                    <a:pt x="5310" y="1938"/>
                    <a:pt x="4763" y="2498"/>
                    <a:pt x="4763" y="3164"/>
                  </a:cubicBezTo>
                  <a:lnTo>
                    <a:pt x="4763" y="3224"/>
                  </a:lnTo>
                  <a:cubicBezTo>
                    <a:pt x="4703" y="3224"/>
                    <a:pt x="4655" y="3224"/>
                    <a:pt x="4596" y="3236"/>
                  </a:cubicBezTo>
                  <a:cubicBezTo>
                    <a:pt x="4382" y="2581"/>
                    <a:pt x="4441" y="1855"/>
                    <a:pt x="4774" y="1259"/>
                  </a:cubicBezTo>
                  <a:cubicBezTo>
                    <a:pt x="4834" y="1152"/>
                    <a:pt x="4810" y="1033"/>
                    <a:pt x="4703" y="974"/>
                  </a:cubicBezTo>
                  <a:cubicBezTo>
                    <a:pt x="4668" y="954"/>
                    <a:pt x="4632" y="945"/>
                    <a:pt x="4597" y="945"/>
                  </a:cubicBezTo>
                  <a:cubicBezTo>
                    <a:pt x="4525" y="945"/>
                    <a:pt x="4457" y="985"/>
                    <a:pt x="4417" y="1057"/>
                  </a:cubicBezTo>
                  <a:cubicBezTo>
                    <a:pt x="4001" y="1783"/>
                    <a:pt x="3929" y="2664"/>
                    <a:pt x="4239" y="3450"/>
                  </a:cubicBezTo>
                  <a:cubicBezTo>
                    <a:pt x="4120" y="3569"/>
                    <a:pt x="4048" y="3748"/>
                    <a:pt x="4048" y="3926"/>
                  </a:cubicBezTo>
                  <a:cubicBezTo>
                    <a:pt x="4048" y="4307"/>
                    <a:pt x="4358" y="4629"/>
                    <a:pt x="4751" y="4629"/>
                  </a:cubicBezTo>
                  <a:lnTo>
                    <a:pt x="4763" y="4629"/>
                  </a:lnTo>
                  <a:cubicBezTo>
                    <a:pt x="4834" y="5117"/>
                    <a:pt x="5120" y="5534"/>
                    <a:pt x="5489" y="5796"/>
                  </a:cubicBezTo>
                  <a:lnTo>
                    <a:pt x="5489" y="6212"/>
                  </a:lnTo>
                  <a:cubicBezTo>
                    <a:pt x="5453" y="6236"/>
                    <a:pt x="5417" y="6248"/>
                    <a:pt x="5370" y="6272"/>
                  </a:cubicBezTo>
                  <a:lnTo>
                    <a:pt x="5013" y="6593"/>
                  </a:lnTo>
                  <a:cubicBezTo>
                    <a:pt x="4929" y="6665"/>
                    <a:pt x="4882" y="6784"/>
                    <a:pt x="4882" y="6891"/>
                  </a:cubicBezTo>
                  <a:lnTo>
                    <a:pt x="3989" y="7498"/>
                  </a:lnTo>
                  <a:cubicBezTo>
                    <a:pt x="3810" y="7617"/>
                    <a:pt x="3667" y="7784"/>
                    <a:pt x="3524" y="7939"/>
                  </a:cubicBezTo>
                  <a:cubicBezTo>
                    <a:pt x="3453" y="7903"/>
                    <a:pt x="3370" y="7867"/>
                    <a:pt x="3286" y="7844"/>
                  </a:cubicBezTo>
                  <a:lnTo>
                    <a:pt x="2679" y="7629"/>
                  </a:lnTo>
                  <a:lnTo>
                    <a:pt x="2679" y="7463"/>
                  </a:lnTo>
                  <a:cubicBezTo>
                    <a:pt x="2989" y="7272"/>
                    <a:pt x="3203" y="6963"/>
                    <a:pt x="3274" y="6593"/>
                  </a:cubicBezTo>
                  <a:lnTo>
                    <a:pt x="3370" y="6593"/>
                  </a:lnTo>
                  <a:cubicBezTo>
                    <a:pt x="3727" y="6593"/>
                    <a:pt x="4024" y="6296"/>
                    <a:pt x="4024" y="5939"/>
                  </a:cubicBezTo>
                  <a:cubicBezTo>
                    <a:pt x="4024" y="5772"/>
                    <a:pt x="3965" y="5617"/>
                    <a:pt x="3870" y="5522"/>
                  </a:cubicBezTo>
                  <a:lnTo>
                    <a:pt x="3905" y="5081"/>
                  </a:lnTo>
                  <a:cubicBezTo>
                    <a:pt x="3941" y="4462"/>
                    <a:pt x="3679" y="3879"/>
                    <a:pt x="3167" y="3510"/>
                  </a:cubicBezTo>
                  <a:cubicBezTo>
                    <a:pt x="2863" y="3286"/>
                    <a:pt x="2507" y="3167"/>
                    <a:pt x="2143" y="3167"/>
                  </a:cubicBezTo>
                  <a:cubicBezTo>
                    <a:pt x="1908" y="3167"/>
                    <a:pt x="1670" y="3216"/>
                    <a:pt x="1441" y="3319"/>
                  </a:cubicBezTo>
                  <a:lnTo>
                    <a:pt x="1048" y="3474"/>
                  </a:lnTo>
                  <a:cubicBezTo>
                    <a:pt x="417" y="3617"/>
                    <a:pt x="0" y="4224"/>
                    <a:pt x="95" y="4867"/>
                  </a:cubicBezTo>
                  <a:lnTo>
                    <a:pt x="179" y="5522"/>
                  </a:lnTo>
                  <a:cubicBezTo>
                    <a:pt x="71" y="5641"/>
                    <a:pt x="12" y="5784"/>
                    <a:pt x="12" y="5939"/>
                  </a:cubicBezTo>
                  <a:cubicBezTo>
                    <a:pt x="12" y="6296"/>
                    <a:pt x="310" y="6593"/>
                    <a:pt x="667" y="6593"/>
                  </a:cubicBezTo>
                  <a:lnTo>
                    <a:pt x="762" y="6593"/>
                  </a:lnTo>
                  <a:cubicBezTo>
                    <a:pt x="822" y="6927"/>
                    <a:pt x="1012" y="7224"/>
                    <a:pt x="1298" y="7427"/>
                  </a:cubicBezTo>
                  <a:lnTo>
                    <a:pt x="1298" y="7617"/>
                  </a:lnTo>
                  <a:lnTo>
                    <a:pt x="691" y="7820"/>
                  </a:lnTo>
                  <a:cubicBezTo>
                    <a:pt x="595" y="7855"/>
                    <a:pt x="524" y="7903"/>
                    <a:pt x="429" y="7927"/>
                  </a:cubicBezTo>
                  <a:cubicBezTo>
                    <a:pt x="333" y="7986"/>
                    <a:pt x="298" y="8106"/>
                    <a:pt x="357" y="8213"/>
                  </a:cubicBezTo>
                  <a:cubicBezTo>
                    <a:pt x="393" y="8284"/>
                    <a:pt x="464" y="8320"/>
                    <a:pt x="536" y="8320"/>
                  </a:cubicBezTo>
                  <a:cubicBezTo>
                    <a:pt x="572" y="8320"/>
                    <a:pt x="607" y="8296"/>
                    <a:pt x="643" y="8284"/>
                  </a:cubicBezTo>
                  <a:cubicBezTo>
                    <a:pt x="703" y="8260"/>
                    <a:pt x="762" y="8225"/>
                    <a:pt x="833" y="8201"/>
                  </a:cubicBezTo>
                  <a:lnTo>
                    <a:pt x="1357" y="8022"/>
                  </a:lnTo>
                  <a:cubicBezTo>
                    <a:pt x="1465" y="8272"/>
                    <a:pt x="1715" y="8451"/>
                    <a:pt x="2000" y="8451"/>
                  </a:cubicBezTo>
                  <a:cubicBezTo>
                    <a:pt x="2274" y="8451"/>
                    <a:pt x="2536" y="8272"/>
                    <a:pt x="2631" y="8022"/>
                  </a:cubicBezTo>
                  <a:lnTo>
                    <a:pt x="3155" y="8201"/>
                  </a:lnTo>
                  <a:cubicBezTo>
                    <a:pt x="3215" y="8225"/>
                    <a:pt x="3286" y="8236"/>
                    <a:pt x="3346" y="8284"/>
                  </a:cubicBezTo>
                  <a:cubicBezTo>
                    <a:pt x="3274" y="8498"/>
                    <a:pt x="3227" y="8713"/>
                    <a:pt x="3227" y="8939"/>
                  </a:cubicBezTo>
                  <a:lnTo>
                    <a:pt x="3227" y="10141"/>
                  </a:lnTo>
                  <a:cubicBezTo>
                    <a:pt x="3227" y="10261"/>
                    <a:pt x="3322" y="10356"/>
                    <a:pt x="3441" y="10356"/>
                  </a:cubicBezTo>
                  <a:cubicBezTo>
                    <a:pt x="3560" y="10356"/>
                    <a:pt x="3643" y="10261"/>
                    <a:pt x="3643" y="10141"/>
                  </a:cubicBezTo>
                  <a:lnTo>
                    <a:pt x="3643" y="8939"/>
                  </a:lnTo>
                  <a:cubicBezTo>
                    <a:pt x="3643" y="8498"/>
                    <a:pt x="3870" y="8058"/>
                    <a:pt x="4239" y="7808"/>
                  </a:cubicBezTo>
                  <a:lnTo>
                    <a:pt x="5096" y="7224"/>
                  </a:lnTo>
                  <a:lnTo>
                    <a:pt x="5429" y="7689"/>
                  </a:lnTo>
                  <a:cubicBezTo>
                    <a:pt x="5513" y="7796"/>
                    <a:pt x="5632" y="7855"/>
                    <a:pt x="5751" y="7855"/>
                  </a:cubicBezTo>
                  <a:cubicBezTo>
                    <a:pt x="5786" y="7855"/>
                    <a:pt x="5822" y="7855"/>
                    <a:pt x="5870" y="7844"/>
                  </a:cubicBezTo>
                  <a:lnTo>
                    <a:pt x="6370" y="7689"/>
                  </a:lnTo>
                  <a:lnTo>
                    <a:pt x="6370" y="10249"/>
                  </a:lnTo>
                  <a:cubicBezTo>
                    <a:pt x="6370" y="10368"/>
                    <a:pt x="6465" y="10463"/>
                    <a:pt x="6584" y="10463"/>
                  </a:cubicBezTo>
                  <a:cubicBezTo>
                    <a:pt x="6691" y="10463"/>
                    <a:pt x="6787" y="10368"/>
                    <a:pt x="6787" y="10249"/>
                  </a:cubicBezTo>
                  <a:lnTo>
                    <a:pt x="6787" y="7689"/>
                  </a:lnTo>
                  <a:lnTo>
                    <a:pt x="7287" y="7844"/>
                  </a:lnTo>
                  <a:cubicBezTo>
                    <a:pt x="7322" y="7855"/>
                    <a:pt x="7370" y="7855"/>
                    <a:pt x="7406" y="7855"/>
                  </a:cubicBezTo>
                  <a:cubicBezTo>
                    <a:pt x="7525" y="7855"/>
                    <a:pt x="7644" y="7796"/>
                    <a:pt x="7727" y="7689"/>
                  </a:cubicBezTo>
                  <a:lnTo>
                    <a:pt x="8061" y="7224"/>
                  </a:lnTo>
                  <a:lnTo>
                    <a:pt x="8918" y="7808"/>
                  </a:lnTo>
                  <a:cubicBezTo>
                    <a:pt x="9287" y="8058"/>
                    <a:pt x="9513" y="8498"/>
                    <a:pt x="9513" y="8939"/>
                  </a:cubicBezTo>
                  <a:lnTo>
                    <a:pt x="9513" y="10141"/>
                  </a:lnTo>
                  <a:cubicBezTo>
                    <a:pt x="9513" y="10261"/>
                    <a:pt x="9596" y="10356"/>
                    <a:pt x="9716" y="10356"/>
                  </a:cubicBezTo>
                  <a:cubicBezTo>
                    <a:pt x="9835" y="10356"/>
                    <a:pt x="9930" y="10261"/>
                    <a:pt x="9930" y="10141"/>
                  </a:cubicBezTo>
                  <a:lnTo>
                    <a:pt x="9930" y="8939"/>
                  </a:lnTo>
                  <a:cubicBezTo>
                    <a:pt x="9930" y="8772"/>
                    <a:pt x="9906" y="8629"/>
                    <a:pt x="9870" y="8463"/>
                  </a:cubicBezTo>
                  <a:cubicBezTo>
                    <a:pt x="9906" y="8439"/>
                    <a:pt x="9954" y="8415"/>
                    <a:pt x="10001" y="8403"/>
                  </a:cubicBezTo>
                  <a:lnTo>
                    <a:pt x="10597" y="8165"/>
                  </a:lnTo>
                  <a:cubicBezTo>
                    <a:pt x="10704" y="8391"/>
                    <a:pt x="10918" y="8558"/>
                    <a:pt x="11192" y="8558"/>
                  </a:cubicBezTo>
                  <a:cubicBezTo>
                    <a:pt x="11454" y="8558"/>
                    <a:pt x="11680" y="8391"/>
                    <a:pt x="11787" y="8165"/>
                  </a:cubicBezTo>
                  <a:lnTo>
                    <a:pt x="12383" y="8403"/>
                  </a:lnTo>
                  <a:cubicBezTo>
                    <a:pt x="12752" y="8558"/>
                    <a:pt x="12990" y="8915"/>
                    <a:pt x="12990" y="9308"/>
                  </a:cubicBezTo>
                  <a:lnTo>
                    <a:pt x="12990" y="9653"/>
                  </a:lnTo>
                  <a:cubicBezTo>
                    <a:pt x="12990" y="9772"/>
                    <a:pt x="13085" y="9868"/>
                    <a:pt x="13204" y="9868"/>
                  </a:cubicBezTo>
                  <a:cubicBezTo>
                    <a:pt x="13323" y="9868"/>
                    <a:pt x="13406" y="9772"/>
                    <a:pt x="13406" y="9653"/>
                  </a:cubicBezTo>
                  <a:lnTo>
                    <a:pt x="13406" y="9308"/>
                  </a:lnTo>
                  <a:cubicBezTo>
                    <a:pt x="13430" y="8748"/>
                    <a:pt x="13085" y="8236"/>
                    <a:pt x="12549" y="8034"/>
                  </a:cubicBezTo>
                  <a:lnTo>
                    <a:pt x="11859" y="7760"/>
                  </a:lnTo>
                  <a:lnTo>
                    <a:pt x="11859" y="7582"/>
                  </a:lnTo>
                  <a:cubicBezTo>
                    <a:pt x="11990" y="7510"/>
                    <a:pt x="12121" y="7403"/>
                    <a:pt x="12216" y="7308"/>
                  </a:cubicBezTo>
                  <a:cubicBezTo>
                    <a:pt x="12256" y="7311"/>
                    <a:pt x="12296" y="7313"/>
                    <a:pt x="12336" y="7313"/>
                  </a:cubicBezTo>
                  <a:cubicBezTo>
                    <a:pt x="12723" y="7313"/>
                    <a:pt x="13098" y="7156"/>
                    <a:pt x="13335" y="6843"/>
                  </a:cubicBezTo>
                  <a:cubicBezTo>
                    <a:pt x="13621" y="6486"/>
                    <a:pt x="13668" y="6022"/>
                    <a:pt x="13478" y="5605"/>
                  </a:cubicBezTo>
                  <a:lnTo>
                    <a:pt x="13168" y="4903"/>
                  </a:lnTo>
                  <a:cubicBezTo>
                    <a:pt x="13145" y="4843"/>
                    <a:pt x="13133" y="4807"/>
                    <a:pt x="13133" y="4748"/>
                  </a:cubicBezTo>
                  <a:cubicBezTo>
                    <a:pt x="13073" y="4284"/>
                    <a:pt x="12835" y="3867"/>
                    <a:pt x="12490" y="3569"/>
                  </a:cubicBezTo>
                  <a:cubicBezTo>
                    <a:pt x="12133" y="3272"/>
                    <a:pt x="11680" y="3093"/>
                    <a:pt x="11228" y="3093"/>
                  </a:cubicBezTo>
                  <a:cubicBezTo>
                    <a:pt x="10763" y="3093"/>
                    <a:pt x="10311" y="3260"/>
                    <a:pt x="9954" y="3569"/>
                  </a:cubicBezTo>
                  <a:cubicBezTo>
                    <a:pt x="9596" y="3867"/>
                    <a:pt x="9382" y="4296"/>
                    <a:pt x="9323" y="4748"/>
                  </a:cubicBezTo>
                  <a:cubicBezTo>
                    <a:pt x="9299" y="4807"/>
                    <a:pt x="9287" y="4867"/>
                    <a:pt x="9275" y="4903"/>
                  </a:cubicBezTo>
                  <a:lnTo>
                    <a:pt x="8965" y="5605"/>
                  </a:lnTo>
                  <a:cubicBezTo>
                    <a:pt x="8787" y="6022"/>
                    <a:pt x="8846" y="6486"/>
                    <a:pt x="9108" y="6843"/>
                  </a:cubicBezTo>
                  <a:cubicBezTo>
                    <a:pt x="9346" y="7153"/>
                    <a:pt x="9692" y="7320"/>
                    <a:pt x="10073" y="7320"/>
                  </a:cubicBezTo>
                  <a:cubicBezTo>
                    <a:pt x="10120" y="7320"/>
                    <a:pt x="10180" y="7320"/>
                    <a:pt x="10228" y="7308"/>
                  </a:cubicBezTo>
                  <a:cubicBezTo>
                    <a:pt x="10311" y="7403"/>
                    <a:pt x="10418" y="7498"/>
                    <a:pt x="10537" y="7570"/>
                  </a:cubicBezTo>
                  <a:lnTo>
                    <a:pt x="10537" y="7760"/>
                  </a:lnTo>
                  <a:lnTo>
                    <a:pt x="9858" y="8034"/>
                  </a:lnTo>
                  <a:cubicBezTo>
                    <a:pt x="9811" y="8046"/>
                    <a:pt x="9763" y="8070"/>
                    <a:pt x="9716" y="8094"/>
                  </a:cubicBezTo>
                  <a:cubicBezTo>
                    <a:pt x="9585" y="7855"/>
                    <a:pt x="9394" y="7629"/>
                    <a:pt x="9168" y="7474"/>
                  </a:cubicBezTo>
                  <a:lnTo>
                    <a:pt x="8275" y="6867"/>
                  </a:lnTo>
                  <a:cubicBezTo>
                    <a:pt x="8275" y="6748"/>
                    <a:pt x="8227" y="6641"/>
                    <a:pt x="8144" y="6570"/>
                  </a:cubicBezTo>
                  <a:lnTo>
                    <a:pt x="7787" y="6260"/>
                  </a:lnTo>
                  <a:cubicBezTo>
                    <a:pt x="7751" y="6224"/>
                    <a:pt x="7715" y="6212"/>
                    <a:pt x="7668" y="6201"/>
                  </a:cubicBezTo>
                  <a:lnTo>
                    <a:pt x="7668" y="5784"/>
                  </a:lnTo>
                  <a:cubicBezTo>
                    <a:pt x="8049" y="5498"/>
                    <a:pt x="8323" y="5081"/>
                    <a:pt x="8394" y="4605"/>
                  </a:cubicBezTo>
                  <a:lnTo>
                    <a:pt x="8406" y="4605"/>
                  </a:lnTo>
                  <a:cubicBezTo>
                    <a:pt x="8799" y="4605"/>
                    <a:pt x="9108" y="4296"/>
                    <a:pt x="9108" y="3903"/>
                  </a:cubicBezTo>
                  <a:cubicBezTo>
                    <a:pt x="9108" y="3748"/>
                    <a:pt x="9049" y="3593"/>
                    <a:pt x="8965" y="3474"/>
                  </a:cubicBezTo>
                  <a:lnTo>
                    <a:pt x="9108" y="2438"/>
                  </a:lnTo>
                  <a:cubicBezTo>
                    <a:pt x="9215" y="1688"/>
                    <a:pt x="8692" y="986"/>
                    <a:pt x="7953" y="890"/>
                  </a:cubicBezTo>
                  <a:lnTo>
                    <a:pt x="7918" y="890"/>
                  </a:lnTo>
                  <a:cubicBezTo>
                    <a:pt x="7680" y="497"/>
                    <a:pt x="7310" y="212"/>
                    <a:pt x="6858" y="93"/>
                  </a:cubicBezTo>
                  <a:lnTo>
                    <a:pt x="6799" y="81"/>
                  </a:lnTo>
                  <a:cubicBezTo>
                    <a:pt x="6615" y="27"/>
                    <a:pt x="6425" y="1"/>
                    <a:pt x="6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8"/>
            <p:cNvSpPr/>
            <p:nvPr/>
          </p:nvSpPr>
          <p:spPr>
            <a:xfrm>
              <a:off x="3302775" y="3439675"/>
              <a:ext cx="14625" cy="42150"/>
            </a:xfrm>
            <a:custGeom>
              <a:avLst/>
              <a:gdLst/>
              <a:ahLst/>
              <a:cxnLst/>
              <a:rect l="l" t="t" r="r" b="b"/>
              <a:pathLst>
                <a:path w="585" h="1686" extrusionOk="0">
                  <a:moveTo>
                    <a:pt x="352" y="0"/>
                  </a:moveTo>
                  <a:cubicBezTo>
                    <a:pt x="274" y="0"/>
                    <a:pt x="202" y="42"/>
                    <a:pt x="167" y="102"/>
                  </a:cubicBezTo>
                  <a:cubicBezTo>
                    <a:pt x="60" y="329"/>
                    <a:pt x="1" y="567"/>
                    <a:pt x="1" y="817"/>
                  </a:cubicBezTo>
                  <a:lnTo>
                    <a:pt x="1" y="1472"/>
                  </a:lnTo>
                  <a:cubicBezTo>
                    <a:pt x="1" y="1591"/>
                    <a:pt x="96" y="1686"/>
                    <a:pt x="215" y="1686"/>
                  </a:cubicBezTo>
                  <a:cubicBezTo>
                    <a:pt x="334" y="1686"/>
                    <a:pt x="417" y="1591"/>
                    <a:pt x="417" y="1472"/>
                  </a:cubicBezTo>
                  <a:lnTo>
                    <a:pt x="417" y="817"/>
                  </a:lnTo>
                  <a:cubicBezTo>
                    <a:pt x="417" y="626"/>
                    <a:pt x="465" y="448"/>
                    <a:pt x="537" y="281"/>
                  </a:cubicBezTo>
                  <a:cubicBezTo>
                    <a:pt x="584" y="198"/>
                    <a:pt x="537" y="78"/>
                    <a:pt x="441" y="19"/>
                  </a:cubicBezTo>
                  <a:cubicBezTo>
                    <a:pt x="412" y="6"/>
                    <a:pt x="3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88"/>
          <p:cNvGrpSpPr/>
          <p:nvPr/>
        </p:nvGrpSpPr>
        <p:grpSpPr>
          <a:xfrm>
            <a:off x="3382757" y="3217966"/>
            <a:ext cx="291672" cy="374474"/>
            <a:chOff x="2706575" y="3225825"/>
            <a:chExt cx="271500" cy="348575"/>
          </a:xfrm>
        </p:grpSpPr>
        <p:sp>
          <p:nvSpPr>
            <p:cNvPr id="1718" name="Google Shape;1718;p88"/>
            <p:cNvSpPr/>
            <p:nvPr/>
          </p:nvSpPr>
          <p:spPr>
            <a:xfrm>
              <a:off x="2896175" y="3324650"/>
              <a:ext cx="81900" cy="94075"/>
            </a:xfrm>
            <a:custGeom>
              <a:avLst/>
              <a:gdLst/>
              <a:ahLst/>
              <a:cxnLst/>
              <a:rect l="l" t="t" r="r" b="b"/>
              <a:pathLst>
                <a:path w="3276" h="3763" extrusionOk="0">
                  <a:moveTo>
                    <a:pt x="1644" y="0"/>
                  </a:moveTo>
                  <a:cubicBezTo>
                    <a:pt x="1537" y="0"/>
                    <a:pt x="1430" y="48"/>
                    <a:pt x="1370" y="119"/>
                  </a:cubicBezTo>
                  <a:lnTo>
                    <a:pt x="120" y="1548"/>
                  </a:lnTo>
                  <a:cubicBezTo>
                    <a:pt x="37" y="1655"/>
                    <a:pt x="1" y="1798"/>
                    <a:pt x="60" y="1941"/>
                  </a:cubicBezTo>
                  <a:cubicBezTo>
                    <a:pt x="120" y="2072"/>
                    <a:pt x="239" y="2143"/>
                    <a:pt x="394" y="2143"/>
                  </a:cubicBezTo>
                  <a:lnTo>
                    <a:pt x="787" y="2143"/>
                  </a:lnTo>
                  <a:lnTo>
                    <a:pt x="787" y="3560"/>
                  </a:lnTo>
                  <a:cubicBezTo>
                    <a:pt x="787" y="3679"/>
                    <a:pt x="882" y="3763"/>
                    <a:pt x="1001" y="3763"/>
                  </a:cubicBezTo>
                  <a:cubicBezTo>
                    <a:pt x="1120" y="3763"/>
                    <a:pt x="1203" y="3679"/>
                    <a:pt x="1203" y="3560"/>
                  </a:cubicBezTo>
                  <a:lnTo>
                    <a:pt x="1203" y="2084"/>
                  </a:lnTo>
                  <a:cubicBezTo>
                    <a:pt x="1203" y="1893"/>
                    <a:pt x="1049" y="1727"/>
                    <a:pt x="846" y="1727"/>
                  </a:cubicBezTo>
                  <a:lnTo>
                    <a:pt x="525" y="1727"/>
                  </a:lnTo>
                  <a:lnTo>
                    <a:pt x="1656" y="429"/>
                  </a:lnTo>
                  <a:lnTo>
                    <a:pt x="2787" y="1727"/>
                  </a:lnTo>
                  <a:lnTo>
                    <a:pt x="2454" y="1727"/>
                  </a:lnTo>
                  <a:cubicBezTo>
                    <a:pt x="2263" y="1727"/>
                    <a:pt x="2096" y="1893"/>
                    <a:pt x="2096" y="2084"/>
                  </a:cubicBezTo>
                  <a:lnTo>
                    <a:pt x="2096" y="3548"/>
                  </a:lnTo>
                  <a:cubicBezTo>
                    <a:pt x="2096" y="3656"/>
                    <a:pt x="2192" y="3751"/>
                    <a:pt x="2311" y="3751"/>
                  </a:cubicBezTo>
                  <a:cubicBezTo>
                    <a:pt x="2430" y="3751"/>
                    <a:pt x="2513" y="3656"/>
                    <a:pt x="2513" y="3548"/>
                  </a:cubicBezTo>
                  <a:lnTo>
                    <a:pt x="2513" y="2132"/>
                  </a:lnTo>
                  <a:lnTo>
                    <a:pt x="2918" y="2132"/>
                  </a:lnTo>
                  <a:cubicBezTo>
                    <a:pt x="3073" y="2132"/>
                    <a:pt x="3192" y="2060"/>
                    <a:pt x="3251" y="1917"/>
                  </a:cubicBezTo>
                  <a:cubicBezTo>
                    <a:pt x="3275" y="1798"/>
                    <a:pt x="3263" y="1655"/>
                    <a:pt x="3156" y="1548"/>
                  </a:cubicBezTo>
                  <a:lnTo>
                    <a:pt x="1906" y="119"/>
                  </a:lnTo>
                  <a:cubicBezTo>
                    <a:pt x="1834" y="48"/>
                    <a:pt x="1739" y="0"/>
                    <a:pt x="16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88"/>
            <p:cNvSpPr/>
            <p:nvPr/>
          </p:nvSpPr>
          <p:spPr>
            <a:xfrm>
              <a:off x="2706575" y="3426750"/>
              <a:ext cx="226250" cy="147650"/>
            </a:xfrm>
            <a:custGeom>
              <a:avLst/>
              <a:gdLst/>
              <a:ahLst/>
              <a:cxnLst/>
              <a:rect l="l" t="t" r="r" b="b"/>
              <a:pathLst>
                <a:path w="9050" h="5906" extrusionOk="0">
                  <a:moveTo>
                    <a:pt x="7918" y="0"/>
                  </a:moveTo>
                  <a:cubicBezTo>
                    <a:pt x="7799" y="0"/>
                    <a:pt x="7704" y="84"/>
                    <a:pt x="7704" y="203"/>
                  </a:cubicBezTo>
                  <a:cubicBezTo>
                    <a:pt x="7704" y="322"/>
                    <a:pt x="7799" y="417"/>
                    <a:pt x="7918" y="417"/>
                  </a:cubicBezTo>
                  <a:lnTo>
                    <a:pt x="8156" y="417"/>
                  </a:lnTo>
                  <a:cubicBezTo>
                    <a:pt x="8418" y="417"/>
                    <a:pt x="8633" y="619"/>
                    <a:pt x="8633" y="893"/>
                  </a:cubicBezTo>
                  <a:cubicBezTo>
                    <a:pt x="8633" y="1155"/>
                    <a:pt x="8418" y="1369"/>
                    <a:pt x="8156" y="1369"/>
                  </a:cubicBezTo>
                  <a:cubicBezTo>
                    <a:pt x="8037" y="1369"/>
                    <a:pt x="7942" y="1453"/>
                    <a:pt x="7942" y="1572"/>
                  </a:cubicBezTo>
                  <a:cubicBezTo>
                    <a:pt x="7942" y="1691"/>
                    <a:pt x="8037" y="1786"/>
                    <a:pt x="8156" y="1786"/>
                  </a:cubicBezTo>
                  <a:cubicBezTo>
                    <a:pt x="8418" y="1786"/>
                    <a:pt x="8633" y="1989"/>
                    <a:pt x="8633" y="2262"/>
                  </a:cubicBezTo>
                  <a:cubicBezTo>
                    <a:pt x="8633" y="2524"/>
                    <a:pt x="8418" y="2739"/>
                    <a:pt x="8156" y="2739"/>
                  </a:cubicBezTo>
                  <a:cubicBezTo>
                    <a:pt x="8037" y="2739"/>
                    <a:pt x="7942" y="2822"/>
                    <a:pt x="7942" y="2941"/>
                  </a:cubicBezTo>
                  <a:cubicBezTo>
                    <a:pt x="7942" y="3060"/>
                    <a:pt x="8037" y="3155"/>
                    <a:pt x="8156" y="3155"/>
                  </a:cubicBezTo>
                  <a:cubicBezTo>
                    <a:pt x="8418" y="3155"/>
                    <a:pt x="8633" y="3358"/>
                    <a:pt x="8633" y="3632"/>
                  </a:cubicBezTo>
                  <a:cubicBezTo>
                    <a:pt x="8633" y="3893"/>
                    <a:pt x="8418" y="4108"/>
                    <a:pt x="8156" y="4108"/>
                  </a:cubicBezTo>
                  <a:cubicBezTo>
                    <a:pt x="8037" y="4108"/>
                    <a:pt x="7942" y="4191"/>
                    <a:pt x="7942" y="4310"/>
                  </a:cubicBezTo>
                  <a:cubicBezTo>
                    <a:pt x="7942" y="4429"/>
                    <a:pt x="8037" y="4525"/>
                    <a:pt x="8156" y="4525"/>
                  </a:cubicBezTo>
                  <a:cubicBezTo>
                    <a:pt x="8418" y="4525"/>
                    <a:pt x="8633" y="4727"/>
                    <a:pt x="8633" y="5001"/>
                  </a:cubicBezTo>
                  <a:cubicBezTo>
                    <a:pt x="8633" y="5263"/>
                    <a:pt x="8418" y="5477"/>
                    <a:pt x="8156" y="5477"/>
                  </a:cubicBezTo>
                  <a:lnTo>
                    <a:pt x="4906" y="5477"/>
                  </a:lnTo>
                  <a:cubicBezTo>
                    <a:pt x="4323" y="5477"/>
                    <a:pt x="3751" y="5310"/>
                    <a:pt x="3251" y="5001"/>
                  </a:cubicBezTo>
                  <a:lnTo>
                    <a:pt x="3227" y="4977"/>
                  </a:lnTo>
                  <a:cubicBezTo>
                    <a:pt x="3191" y="4965"/>
                    <a:pt x="3156" y="4953"/>
                    <a:pt x="3108" y="4953"/>
                  </a:cubicBezTo>
                  <a:lnTo>
                    <a:pt x="2513" y="4953"/>
                  </a:lnTo>
                  <a:lnTo>
                    <a:pt x="2513" y="4858"/>
                  </a:lnTo>
                  <a:lnTo>
                    <a:pt x="2513" y="4179"/>
                  </a:lnTo>
                  <a:cubicBezTo>
                    <a:pt x="2513" y="4060"/>
                    <a:pt x="2418" y="3965"/>
                    <a:pt x="2298" y="3965"/>
                  </a:cubicBezTo>
                  <a:cubicBezTo>
                    <a:pt x="2179" y="3965"/>
                    <a:pt x="2096" y="4060"/>
                    <a:pt x="2096" y="4179"/>
                  </a:cubicBezTo>
                  <a:lnTo>
                    <a:pt x="2096" y="4858"/>
                  </a:lnTo>
                  <a:cubicBezTo>
                    <a:pt x="2096" y="5156"/>
                    <a:pt x="1846" y="5417"/>
                    <a:pt x="1548" y="5417"/>
                  </a:cubicBezTo>
                  <a:lnTo>
                    <a:pt x="203" y="5417"/>
                  </a:lnTo>
                  <a:cubicBezTo>
                    <a:pt x="84" y="5417"/>
                    <a:pt x="1" y="5501"/>
                    <a:pt x="1" y="5620"/>
                  </a:cubicBezTo>
                  <a:cubicBezTo>
                    <a:pt x="1" y="5739"/>
                    <a:pt x="84" y="5834"/>
                    <a:pt x="203" y="5834"/>
                  </a:cubicBezTo>
                  <a:lnTo>
                    <a:pt x="1548" y="5834"/>
                  </a:lnTo>
                  <a:cubicBezTo>
                    <a:pt x="1882" y="5834"/>
                    <a:pt x="2203" y="5656"/>
                    <a:pt x="2382" y="5370"/>
                  </a:cubicBezTo>
                  <a:lnTo>
                    <a:pt x="3049" y="5370"/>
                  </a:lnTo>
                  <a:cubicBezTo>
                    <a:pt x="3596" y="5715"/>
                    <a:pt x="4239" y="5906"/>
                    <a:pt x="4894" y="5906"/>
                  </a:cubicBezTo>
                  <a:lnTo>
                    <a:pt x="8133" y="5906"/>
                  </a:lnTo>
                  <a:cubicBezTo>
                    <a:pt x="8633" y="5906"/>
                    <a:pt x="9025" y="5501"/>
                    <a:pt x="9025" y="5013"/>
                  </a:cubicBezTo>
                  <a:cubicBezTo>
                    <a:pt x="9025" y="4739"/>
                    <a:pt x="8906" y="4489"/>
                    <a:pt x="8716" y="4322"/>
                  </a:cubicBezTo>
                  <a:cubicBezTo>
                    <a:pt x="8906" y="4167"/>
                    <a:pt x="9025" y="3929"/>
                    <a:pt x="9025" y="3643"/>
                  </a:cubicBezTo>
                  <a:cubicBezTo>
                    <a:pt x="9025" y="3370"/>
                    <a:pt x="8906" y="3120"/>
                    <a:pt x="8716" y="2953"/>
                  </a:cubicBezTo>
                  <a:cubicBezTo>
                    <a:pt x="8906" y="2798"/>
                    <a:pt x="9025" y="2548"/>
                    <a:pt x="9025" y="2274"/>
                  </a:cubicBezTo>
                  <a:cubicBezTo>
                    <a:pt x="9025" y="2000"/>
                    <a:pt x="8906" y="1750"/>
                    <a:pt x="8716" y="1584"/>
                  </a:cubicBezTo>
                  <a:cubicBezTo>
                    <a:pt x="8930" y="1405"/>
                    <a:pt x="9049" y="1167"/>
                    <a:pt x="9049" y="893"/>
                  </a:cubicBezTo>
                  <a:cubicBezTo>
                    <a:pt x="9049" y="393"/>
                    <a:pt x="8644" y="0"/>
                    <a:pt x="8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8"/>
            <p:cNvSpPr/>
            <p:nvPr/>
          </p:nvSpPr>
          <p:spPr>
            <a:xfrm>
              <a:off x="2714025" y="3225825"/>
              <a:ext cx="179200" cy="118500"/>
            </a:xfrm>
            <a:custGeom>
              <a:avLst/>
              <a:gdLst/>
              <a:ahLst/>
              <a:cxnLst/>
              <a:rect l="l" t="t" r="r" b="b"/>
              <a:pathLst>
                <a:path w="7168" h="4740" extrusionOk="0">
                  <a:moveTo>
                    <a:pt x="3582" y="0"/>
                  </a:moveTo>
                  <a:cubicBezTo>
                    <a:pt x="3444" y="0"/>
                    <a:pt x="3304" y="48"/>
                    <a:pt x="3191" y="143"/>
                  </a:cubicBezTo>
                  <a:lnTo>
                    <a:pt x="143" y="2917"/>
                  </a:lnTo>
                  <a:cubicBezTo>
                    <a:pt x="36" y="3013"/>
                    <a:pt x="0" y="3168"/>
                    <a:pt x="60" y="3298"/>
                  </a:cubicBezTo>
                  <a:cubicBezTo>
                    <a:pt x="119" y="3429"/>
                    <a:pt x="250" y="3525"/>
                    <a:pt x="381" y="3525"/>
                  </a:cubicBezTo>
                  <a:lnTo>
                    <a:pt x="1917" y="3525"/>
                  </a:lnTo>
                  <a:lnTo>
                    <a:pt x="1917" y="4465"/>
                  </a:lnTo>
                  <a:cubicBezTo>
                    <a:pt x="1917" y="4584"/>
                    <a:pt x="2000" y="4668"/>
                    <a:pt x="2120" y="4668"/>
                  </a:cubicBezTo>
                  <a:cubicBezTo>
                    <a:pt x="2239" y="4668"/>
                    <a:pt x="2334" y="4584"/>
                    <a:pt x="2334" y="4465"/>
                  </a:cubicBezTo>
                  <a:lnTo>
                    <a:pt x="2334" y="3310"/>
                  </a:lnTo>
                  <a:cubicBezTo>
                    <a:pt x="2334" y="3191"/>
                    <a:pt x="2239" y="3108"/>
                    <a:pt x="2120" y="3108"/>
                  </a:cubicBezTo>
                  <a:lnTo>
                    <a:pt x="548" y="3108"/>
                  </a:lnTo>
                  <a:lnTo>
                    <a:pt x="3465" y="441"/>
                  </a:lnTo>
                  <a:cubicBezTo>
                    <a:pt x="3495" y="411"/>
                    <a:pt x="3530" y="396"/>
                    <a:pt x="3566" y="396"/>
                  </a:cubicBezTo>
                  <a:cubicBezTo>
                    <a:pt x="3602" y="396"/>
                    <a:pt x="3638" y="411"/>
                    <a:pt x="3667" y="441"/>
                  </a:cubicBezTo>
                  <a:lnTo>
                    <a:pt x="6584" y="3108"/>
                  </a:lnTo>
                  <a:lnTo>
                    <a:pt x="5013" y="3108"/>
                  </a:lnTo>
                  <a:cubicBezTo>
                    <a:pt x="4894" y="3108"/>
                    <a:pt x="4798" y="3191"/>
                    <a:pt x="4798" y="3310"/>
                  </a:cubicBezTo>
                  <a:lnTo>
                    <a:pt x="4798" y="4537"/>
                  </a:lnTo>
                  <a:cubicBezTo>
                    <a:pt x="4798" y="4656"/>
                    <a:pt x="4894" y="4739"/>
                    <a:pt x="5013" y="4739"/>
                  </a:cubicBezTo>
                  <a:cubicBezTo>
                    <a:pt x="5132" y="4739"/>
                    <a:pt x="5215" y="4656"/>
                    <a:pt x="5215" y="4537"/>
                  </a:cubicBezTo>
                  <a:lnTo>
                    <a:pt x="5215" y="3525"/>
                  </a:lnTo>
                  <a:lnTo>
                    <a:pt x="6787" y="3525"/>
                  </a:lnTo>
                  <a:cubicBezTo>
                    <a:pt x="6930" y="3525"/>
                    <a:pt x="7061" y="3429"/>
                    <a:pt x="7108" y="3298"/>
                  </a:cubicBezTo>
                  <a:cubicBezTo>
                    <a:pt x="7168" y="3168"/>
                    <a:pt x="7120" y="3001"/>
                    <a:pt x="7025" y="2917"/>
                  </a:cubicBezTo>
                  <a:lnTo>
                    <a:pt x="3965" y="143"/>
                  </a:lnTo>
                  <a:cubicBezTo>
                    <a:pt x="3858" y="48"/>
                    <a:pt x="3721" y="0"/>
                    <a:pt x="3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8"/>
            <p:cNvSpPr/>
            <p:nvPr/>
          </p:nvSpPr>
          <p:spPr>
            <a:xfrm>
              <a:off x="2762250" y="3354125"/>
              <a:ext cx="10425" cy="46450"/>
            </a:xfrm>
            <a:custGeom>
              <a:avLst/>
              <a:gdLst/>
              <a:ahLst/>
              <a:cxnLst/>
              <a:rect l="l" t="t" r="r" b="b"/>
              <a:pathLst>
                <a:path w="417" h="1858" extrusionOk="0">
                  <a:moveTo>
                    <a:pt x="214" y="0"/>
                  </a:moveTo>
                  <a:cubicBezTo>
                    <a:pt x="95" y="0"/>
                    <a:pt x="0" y="83"/>
                    <a:pt x="0" y="202"/>
                  </a:cubicBezTo>
                  <a:lnTo>
                    <a:pt x="0" y="1655"/>
                  </a:lnTo>
                  <a:cubicBezTo>
                    <a:pt x="0" y="1774"/>
                    <a:pt x="95" y="1857"/>
                    <a:pt x="214" y="1857"/>
                  </a:cubicBezTo>
                  <a:cubicBezTo>
                    <a:pt x="321" y="1857"/>
                    <a:pt x="417" y="1774"/>
                    <a:pt x="417" y="1655"/>
                  </a:cubicBezTo>
                  <a:lnTo>
                    <a:pt x="417" y="202"/>
                  </a:lnTo>
                  <a:cubicBezTo>
                    <a:pt x="417" y="83"/>
                    <a:pt x="310"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8"/>
            <p:cNvSpPr/>
            <p:nvPr/>
          </p:nvSpPr>
          <p:spPr>
            <a:xfrm>
              <a:off x="2706875" y="3353825"/>
              <a:ext cx="180400" cy="159550"/>
            </a:xfrm>
            <a:custGeom>
              <a:avLst/>
              <a:gdLst/>
              <a:ahLst/>
              <a:cxnLst/>
              <a:rect l="l" t="t" r="r" b="b"/>
              <a:pathLst>
                <a:path w="7216" h="6382" extrusionOk="0">
                  <a:moveTo>
                    <a:pt x="5846" y="0"/>
                  </a:moveTo>
                  <a:cubicBezTo>
                    <a:pt x="5561" y="0"/>
                    <a:pt x="5311" y="191"/>
                    <a:pt x="5239" y="453"/>
                  </a:cubicBezTo>
                  <a:lnTo>
                    <a:pt x="5049" y="1155"/>
                  </a:lnTo>
                  <a:cubicBezTo>
                    <a:pt x="4989" y="1381"/>
                    <a:pt x="4846" y="1584"/>
                    <a:pt x="4668" y="1738"/>
                  </a:cubicBezTo>
                  <a:lnTo>
                    <a:pt x="2989" y="3179"/>
                  </a:lnTo>
                  <a:lnTo>
                    <a:pt x="2382" y="3179"/>
                  </a:lnTo>
                  <a:cubicBezTo>
                    <a:pt x="2215" y="2893"/>
                    <a:pt x="1905" y="2715"/>
                    <a:pt x="1548" y="2715"/>
                  </a:cubicBezTo>
                  <a:lnTo>
                    <a:pt x="203" y="2715"/>
                  </a:lnTo>
                  <a:cubicBezTo>
                    <a:pt x="84" y="2715"/>
                    <a:pt x="0" y="2810"/>
                    <a:pt x="0" y="2929"/>
                  </a:cubicBezTo>
                  <a:cubicBezTo>
                    <a:pt x="0" y="3048"/>
                    <a:pt x="84" y="3155"/>
                    <a:pt x="203" y="3155"/>
                  </a:cubicBezTo>
                  <a:lnTo>
                    <a:pt x="1548" y="3155"/>
                  </a:lnTo>
                  <a:cubicBezTo>
                    <a:pt x="1846" y="3155"/>
                    <a:pt x="2096" y="3405"/>
                    <a:pt x="2096" y="3703"/>
                  </a:cubicBezTo>
                  <a:lnTo>
                    <a:pt x="2096" y="6168"/>
                  </a:lnTo>
                  <a:cubicBezTo>
                    <a:pt x="2096" y="6287"/>
                    <a:pt x="2191" y="6382"/>
                    <a:pt x="2310" y="6382"/>
                  </a:cubicBezTo>
                  <a:cubicBezTo>
                    <a:pt x="2429" y="6382"/>
                    <a:pt x="2513" y="6287"/>
                    <a:pt x="2513" y="6168"/>
                  </a:cubicBezTo>
                  <a:lnTo>
                    <a:pt x="2513" y="3608"/>
                  </a:lnTo>
                  <a:lnTo>
                    <a:pt x="3060" y="3608"/>
                  </a:lnTo>
                  <a:cubicBezTo>
                    <a:pt x="3108" y="3608"/>
                    <a:pt x="3168" y="3596"/>
                    <a:pt x="3203" y="3572"/>
                  </a:cubicBezTo>
                  <a:lnTo>
                    <a:pt x="4942" y="2060"/>
                  </a:lnTo>
                  <a:cubicBezTo>
                    <a:pt x="5180" y="1858"/>
                    <a:pt x="5358" y="1584"/>
                    <a:pt x="5442" y="1274"/>
                  </a:cubicBezTo>
                  <a:lnTo>
                    <a:pt x="5644" y="572"/>
                  </a:lnTo>
                  <a:cubicBezTo>
                    <a:pt x="5668" y="488"/>
                    <a:pt x="5763" y="417"/>
                    <a:pt x="5846" y="417"/>
                  </a:cubicBezTo>
                  <a:cubicBezTo>
                    <a:pt x="5942" y="417"/>
                    <a:pt x="6013" y="476"/>
                    <a:pt x="6061" y="548"/>
                  </a:cubicBezTo>
                  <a:lnTo>
                    <a:pt x="6073" y="595"/>
                  </a:lnTo>
                  <a:cubicBezTo>
                    <a:pt x="6204" y="929"/>
                    <a:pt x="6275" y="1286"/>
                    <a:pt x="6275" y="1667"/>
                  </a:cubicBezTo>
                  <a:cubicBezTo>
                    <a:pt x="6275" y="1905"/>
                    <a:pt x="6251" y="2143"/>
                    <a:pt x="6192" y="2358"/>
                  </a:cubicBezTo>
                  <a:lnTo>
                    <a:pt x="6061" y="2917"/>
                  </a:lnTo>
                  <a:cubicBezTo>
                    <a:pt x="6025" y="3001"/>
                    <a:pt x="6061" y="3108"/>
                    <a:pt x="6108" y="3191"/>
                  </a:cubicBezTo>
                  <a:cubicBezTo>
                    <a:pt x="6168" y="3286"/>
                    <a:pt x="6263" y="3310"/>
                    <a:pt x="6370" y="3310"/>
                  </a:cubicBezTo>
                  <a:lnTo>
                    <a:pt x="7001" y="3310"/>
                  </a:lnTo>
                  <a:cubicBezTo>
                    <a:pt x="7120" y="3310"/>
                    <a:pt x="7216" y="3227"/>
                    <a:pt x="7216" y="3108"/>
                  </a:cubicBezTo>
                  <a:cubicBezTo>
                    <a:pt x="7216" y="2989"/>
                    <a:pt x="7120" y="2893"/>
                    <a:pt x="7001" y="2893"/>
                  </a:cubicBezTo>
                  <a:lnTo>
                    <a:pt x="6489" y="2893"/>
                  </a:lnTo>
                  <a:lnTo>
                    <a:pt x="6597" y="2477"/>
                  </a:lnTo>
                  <a:cubicBezTo>
                    <a:pt x="6668" y="2215"/>
                    <a:pt x="6692" y="1941"/>
                    <a:pt x="6692" y="1679"/>
                  </a:cubicBezTo>
                  <a:cubicBezTo>
                    <a:pt x="6692" y="1250"/>
                    <a:pt x="6620" y="845"/>
                    <a:pt x="6454" y="441"/>
                  </a:cubicBezTo>
                  <a:lnTo>
                    <a:pt x="6442" y="393"/>
                  </a:lnTo>
                  <a:cubicBezTo>
                    <a:pt x="6335" y="155"/>
                    <a:pt x="6108" y="0"/>
                    <a:pt x="5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 name="Google Shape;1723;p88"/>
          <p:cNvGrpSpPr/>
          <p:nvPr/>
        </p:nvGrpSpPr>
        <p:grpSpPr>
          <a:xfrm>
            <a:off x="6918171" y="3217026"/>
            <a:ext cx="374474" cy="375092"/>
            <a:chOff x="5997475" y="3224950"/>
            <a:chExt cx="348575" cy="349150"/>
          </a:xfrm>
        </p:grpSpPr>
        <p:sp>
          <p:nvSpPr>
            <p:cNvPr id="1724" name="Google Shape;1724;p88"/>
            <p:cNvSpPr/>
            <p:nvPr/>
          </p:nvSpPr>
          <p:spPr>
            <a:xfrm>
              <a:off x="5997475" y="3414575"/>
              <a:ext cx="83650" cy="119650"/>
            </a:xfrm>
            <a:custGeom>
              <a:avLst/>
              <a:gdLst/>
              <a:ahLst/>
              <a:cxnLst/>
              <a:rect l="l" t="t" r="r" b="b"/>
              <a:pathLst>
                <a:path w="3346" h="4786" extrusionOk="0">
                  <a:moveTo>
                    <a:pt x="3104" y="1"/>
                  </a:moveTo>
                  <a:cubicBezTo>
                    <a:pt x="3017" y="1"/>
                    <a:pt x="2936" y="58"/>
                    <a:pt x="2917" y="154"/>
                  </a:cubicBezTo>
                  <a:lnTo>
                    <a:pt x="2619" y="1273"/>
                  </a:lnTo>
                  <a:lnTo>
                    <a:pt x="71" y="4452"/>
                  </a:lnTo>
                  <a:cubicBezTo>
                    <a:pt x="0" y="4547"/>
                    <a:pt x="12" y="4678"/>
                    <a:pt x="107" y="4738"/>
                  </a:cubicBezTo>
                  <a:cubicBezTo>
                    <a:pt x="143" y="4773"/>
                    <a:pt x="191" y="4785"/>
                    <a:pt x="238" y="4785"/>
                  </a:cubicBezTo>
                  <a:cubicBezTo>
                    <a:pt x="298" y="4785"/>
                    <a:pt x="357" y="4750"/>
                    <a:pt x="405" y="4714"/>
                  </a:cubicBezTo>
                  <a:lnTo>
                    <a:pt x="2977" y="1499"/>
                  </a:lnTo>
                  <a:cubicBezTo>
                    <a:pt x="2989" y="1475"/>
                    <a:pt x="3000" y="1452"/>
                    <a:pt x="3024" y="1416"/>
                  </a:cubicBezTo>
                  <a:lnTo>
                    <a:pt x="3322" y="273"/>
                  </a:lnTo>
                  <a:cubicBezTo>
                    <a:pt x="3346" y="142"/>
                    <a:pt x="3274" y="35"/>
                    <a:pt x="3167" y="11"/>
                  </a:cubicBezTo>
                  <a:cubicBezTo>
                    <a:pt x="3146" y="4"/>
                    <a:pt x="3125"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8"/>
            <p:cNvSpPr/>
            <p:nvPr/>
          </p:nvSpPr>
          <p:spPr>
            <a:xfrm>
              <a:off x="6076050" y="3224950"/>
              <a:ext cx="159275" cy="219975"/>
            </a:xfrm>
            <a:custGeom>
              <a:avLst/>
              <a:gdLst/>
              <a:ahLst/>
              <a:cxnLst/>
              <a:rect l="l" t="t" r="r" b="b"/>
              <a:pathLst>
                <a:path w="6371" h="8799" extrusionOk="0">
                  <a:moveTo>
                    <a:pt x="6125" y="0"/>
                  </a:moveTo>
                  <a:cubicBezTo>
                    <a:pt x="6066" y="0"/>
                    <a:pt x="6010" y="25"/>
                    <a:pt x="5977" y="71"/>
                  </a:cubicBezTo>
                  <a:lnTo>
                    <a:pt x="4239" y="2262"/>
                  </a:lnTo>
                  <a:lnTo>
                    <a:pt x="3394" y="2798"/>
                  </a:lnTo>
                  <a:cubicBezTo>
                    <a:pt x="2655" y="3250"/>
                    <a:pt x="2108" y="3905"/>
                    <a:pt x="1786" y="4703"/>
                  </a:cubicBezTo>
                  <a:lnTo>
                    <a:pt x="1524" y="5334"/>
                  </a:lnTo>
                  <a:lnTo>
                    <a:pt x="893" y="5810"/>
                  </a:lnTo>
                  <a:cubicBezTo>
                    <a:pt x="536" y="6072"/>
                    <a:pt x="238" y="6429"/>
                    <a:pt x="36" y="6846"/>
                  </a:cubicBezTo>
                  <a:cubicBezTo>
                    <a:pt x="0" y="6953"/>
                    <a:pt x="36" y="7072"/>
                    <a:pt x="143" y="7120"/>
                  </a:cubicBezTo>
                  <a:cubicBezTo>
                    <a:pt x="175" y="7137"/>
                    <a:pt x="208" y="7146"/>
                    <a:pt x="240" y="7146"/>
                  </a:cubicBezTo>
                  <a:cubicBezTo>
                    <a:pt x="316" y="7146"/>
                    <a:pt x="387" y="7100"/>
                    <a:pt x="429" y="7024"/>
                  </a:cubicBezTo>
                  <a:cubicBezTo>
                    <a:pt x="596" y="6667"/>
                    <a:pt x="846" y="6370"/>
                    <a:pt x="1155" y="6131"/>
                  </a:cubicBezTo>
                  <a:lnTo>
                    <a:pt x="2382" y="5227"/>
                  </a:lnTo>
                  <a:cubicBezTo>
                    <a:pt x="2536" y="5108"/>
                    <a:pt x="2751" y="5048"/>
                    <a:pt x="2941" y="5048"/>
                  </a:cubicBezTo>
                  <a:lnTo>
                    <a:pt x="4120" y="5108"/>
                  </a:lnTo>
                  <a:cubicBezTo>
                    <a:pt x="4239" y="5108"/>
                    <a:pt x="4358" y="5179"/>
                    <a:pt x="4429" y="5286"/>
                  </a:cubicBezTo>
                  <a:cubicBezTo>
                    <a:pt x="4501" y="5393"/>
                    <a:pt x="4525" y="5512"/>
                    <a:pt x="4489" y="5643"/>
                  </a:cubicBezTo>
                  <a:cubicBezTo>
                    <a:pt x="4441" y="5810"/>
                    <a:pt x="4310" y="5917"/>
                    <a:pt x="4132" y="5941"/>
                  </a:cubicBezTo>
                  <a:lnTo>
                    <a:pt x="3108" y="6048"/>
                  </a:lnTo>
                  <a:cubicBezTo>
                    <a:pt x="3013" y="6060"/>
                    <a:pt x="2953" y="6120"/>
                    <a:pt x="2929" y="6191"/>
                  </a:cubicBezTo>
                  <a:lnTo>
                    <a:pt x="2536" y="7644"/>
                  </a:lnTo>
                  <a:cubicBezTo>
                    <a:pt x="2513" y="7763"/>
                    <a:pt x="2501" y="7894"/>
                    <a:pt x="2513" y="8001"/>
                  </a:cubicBezTo>
                  <a:lnTo>
                    <a:pt x="2572" y="8620"/>
                  </a:lnTo>
                  <a:cubicBezTo>
                    <a:pt x="2584" y="8727"/>
                    <a:pt x="2679" y="8798"/>
                    <a:pt x="2774" y="8798"/>
                  </a:cubicBezTo>
                  <a:lnTo>
                    <a:pt x="2798" y="8798"/>
                  </a:lnTo>
                  <a:cubicBezTo>
                    <a:pt x="2917" y="8787"/>
                    <a:pt x="2989" y="8691"/>
                    <a:pt x="2977" y="8572"/>
                  </a:cubicBezTo>
                  <a:lnTo>
                    <a:pt x="2917" y="7965"/>
                  </a:lnTo>
                  <a:cubicBezTo>
                    <a:pt x="2917" y="7894"/>
                    <a:pt x="2917" y="7834"/>
                    <a:pt x="2929" y="7751"/>
                  </a:cubicBezTo>
                  <a:lnTo>
                    <a:pt x="3286" y="6429"/>
                  </a:lnTo>
                  <a:lnTo>
                    <a:pt x="4179" y="6346"/>
                  </a:lnTo>
                  <a:cubicBezTo>
                    <a:pt x="4525" y="6310"/>
                    <a:pt x="4787" y="6072"/>
                    <a:pt x="4882" y="5750"/>
                  </a:cubicBezTo>
                  <a:cubicBezTo>
                    <a:pt x="4953" y="5512"/>
                    <a:pt x="4906" y="5250"/>
                    <a:pt x="4763" y="5048"/>
                  </a:cubicBezTo>
                  <a:cubicBezTo>
                    <a:pt x="4608" y="4834"/>
                    <a:pt x="4382" y="4715"/>
                    <a:pt x="4132" y="4703"/>
                  </a:cubicBezTo>
                  <a:lnTo>
                    <a:pt x="2953" y="4643"/>
                  </a:lnTo>
                  <a:cubicBezTo>
                    <a:pt x="2934" y="4642"/>
                    <a:pt x="2914" y="4642"/>
                    <a:pt x="2895" y="4642"/>
                  </a:cubicBezTo>
                  <a:cubicBezTo>
                    <a:pt x="2640" y="4642"/>
                    <a:pt x="2388" y="4715"/>
                    <a:pt x="2167" y="4869"/>
                  </a:cubicBezTo>
                  <a:lnTo>
                    <a:pt x="2167" y="4857"/>
                  </a:lnTo>
                  <a:cubicBezTo>
                    <a:pt x="2453" y="4143"/>
                    <a:pt x="2953" y="3548"/>
                    <a:pt x="3608" y="3143"/>
                  </a:cubicBezTo>
                  <a:lnTo>
                    <a:pt x="4489" y="2583"/>
                  </a:lnTo>
                  <a:cubicBezTo>
                    <a:pt x="4501" y="2571"/>
                    <a:pt x="4537" y="2560"/>
                    <a:pt x="4537" y="2548"/>
                  </a:cubicBezTo>
                  <a:lnTo>
                    <a:pt x="6287" y="333"/>
                  </a:lnTo>
                  <a:cubicBezTo>
                    <a:pt x="6370" y="238"/>
                    <a:pt x="6346" y="107"/>
                    <a:pt x="6263" y="47"/>
                  </a:cubicBezTo>
                  <a:cubicBezTo>
                    <a:pt x="6221" y="16"/>
                    <a:pt x="6172" y="0"/>
                    <a:pt x="6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8"/>
            <p:cNvSpPr/>
            <p:nvPr/>
          </p:nvSpPr>
          <p:spPr>
            <a:xfrm>
              <a:off x="6306725" y="3240450"/>
              <a:ext cx="39325" cy="45525"/>
            </a:xfrm>
            <a:custGeom>
              <a:avLst/>
              <a:gdLst/>
              <a:ahLst/>
              <a:cxnLst/>
              <a:rect l="l" t="t" r="r" b="b"/>
              <a:pathLst>
                <a:path w="1573" h="1821" extrusionOk="0">
                  <a:moveTo>
                    <a:pt x="1355" y="1"/>
                  </a:moveTo>
                  <a:cubicBezTo>
                    <a:pt x="1295" y="1"/>
                    <a:pt x="1237" y="28"/>
                    <a:pt x="1203" y="82"/>
                  </a:cubicBezTo>
                  <a:lnTo>
                    <a:pt x="72" y="1499"/>
                  </a:lnTo>
                  <a:cubicBezTo>
                    <a:pt x="1" y="1582"/>
                    <a:pt x="13" y="1713"/>
                    <a:pt x="96" y="1773"/>
                  </a:cubicBezTo>
                  <a:cubicBezTo>
                    <a:pt x="144" y="1809"/>
                    <a:pt x="191" y="1821"/>
                    <a:pt x="239" y="1821"/>
                  </a:cubicBezTo>
                  <a:cubicBezTo>
                    <a:pt x="298" y="1821"/>
                    <a:pt x="358" y="1797"/>
                    <a:pt x="394" y="1749"/>
                  </a:cubicBezTo>
                  <a:lnTo>
                    <a:pt x="1525" y="332"/>
                  </a:lnTo>
                  <a:cubicBezTo>
                    <a:pt x="1572" y="261"/>
                    <a:pt x="1560" y="130"/>
                    <a:pt x="1489" y="46"/>
                  </a:cubicBezTo>
                  <a:cubicBezTo>
                    <a:pt x="1448" y="16"/>
                    <a:pt x="1401" y="1"/>
                    <a:pt x="13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88"/>
            <p:cNvSpPr/>
            <p:nvPr/>
          </p:nvSpPr>
          <p:spPr>
            <a:xfrm>
              <a:off x="6082900" y="3293000"/>
              <a:ext cx="221475" cy="281100"/>
            </a:xfrm>
            <a:custGeom>
              <a:avLst/>
              <a:gdLst/>
              <a:ahLst/>
              <a:cxnLst/>
              <a:rect l="l" t="t" r="r" b="b"/>
              <a:pathLst>
                <a:path w="8859" h="11244" extrusionOk="0">
                  <a:moveTo>
                    <a:pt x="7299" y="2743"/>
                  </a:moveTo>
                  <a:lnTo>
                    <a:pt x="7739" y="2755"/>
                  </a:lnTo>
                  <a:cubicBezTo>
                    <a:pt x="7846" y="2755"/>
                    <a:pt x="7942" y="2802"/>
                    <a:pt x="8001" y="2874"/>
                  </a:cubicBezTo>
                  <a:cubicBezTo>
                    <a:pt x="8061" y="2945"/>
                    <a:pt x="8084" y="3040"/>
                    <a:pt x="8084" y="3148"/>
                  </a:cubicBezTo>
                  <a:lnTo>
                    <a:pt x="8084" y="3207"/>
                  </a:lnTo>
                  <a:cubicBezTo>
                    <a:pt x="8073" y="3409"/>
                    <a:pt x="7906" y="3564"/>
                    <a:pt x="7703" y="3564"/>
                  </a:cubicBezTo>
                  <a:lnTo>
                    <a:pt x="7251" y="3540"/>
                  </a:lnTo>
                  <a:cubicBezTo>
                    <a:pt x="7144" y="3540"/>
                    <a:pt x="7061" y="3505"/>
                    <a:pt x="7001" y="3421"/>
                  </a:cubicBezTo>
                  <a:cubicBezTo>
                    <a:pt x="6941" y="3350"/>
                    <a:pt x="6894" y="3267"/>
                    <a:pt x="6906" y="3159"/>
                  </a:cubicBezTo>
                  <a:lnTo>
                    <a:pt x="6906" y="3100"/>
                  </a:lnTo>
                  <a:cubicBezTo>
                    <a:pt x="6930" y="2886"/>
                    <a:pt x="7084" y="2743"/>
                    <a:pt x="7299" y="2743"/>
                  </a:cubicBezTo>
                  <a:close/>
                  <a:moveTo>
                    <a:pt x="7037" y="3945"/>
                  </a:moveTo>
                  <a:lnTo>
                    <a:pt x="7537" y="3957"/>
                  </a:lnTo>
                  <a:cubicBezTo>
                    <a:pt x="7644" y="3957"/>
                    <a:pt x="7727" y="4005"/>
                    <a:pt x="7787" y="4064"/>
                  </a:cubicBezTo>
                  <a:cubicBezTo>
                    <a:pt x="7846" y="4136"/>
                    <a:pt x="7882" y="4231"/>
                    <a:pt x="7882" y="4314"/>
                  </a:cubicBezTo>
                  <a:lnTo>
                    <a:pt x="7882" y="4374"/>
                  </a:lnTo>
                  <a:cubicBezTo>
                    <a:pt x="7858" y="4576"/>
                    <a:pt x="7703" y="4719"/>
                    <a:pt x="7501" y="4719"/>
                  </a:cubicBezTo>
                  <a:lnTo>
                    <a:pt x="6965" y="4683"/>
                  </a:lnTo>
                  <a:cubicBezTo>
                    <a:pt x="6811" y="4660"/>
                    <a:pt x="6668" y="4505"/>
                    <a:pt x="6691" y="4326"/>
                  </a:cubicBezTo>
                  <a:lnTo>
                    <a:pt x="6691" y="4279"/>
                  </a:lnTo>
                  <a:cubicBezTo>
                    <a:pt x="6691" y="4183"/>
                    <a:pt x="6727" y="4088"/>
                    <a:pt x="6811" y="4029"/>
                  </a:cubicBezTo>
                  <a:cubicBezTo>
                    <a:pt x="6870" y="3981"/>
                    <a:pt x="6953" y="3945"/>
                    <a:pt x="7037" y="3945"/>
                  </a:cubicBezTo>
                  <a:close/>
                  <a:moveTo>
                    <a:pt x="6882" y="5088"/>
                  </a:moveTo>
                  <a:lnTo>
                    <a:pt x="7382" y="5124"/>
                  </a:lnTo>
                  <a:cubicBezTo>
                    <a:pt x="7549" y="5148"/>
                    <a:pt x="7680" y="5303"/>
                    <a:pt x="7668" y="5481"/>
                  </a:cubicBezTo>
                  <a:lnTo>
                    <a:pt x="7668" y="5541"/>
                  </a:lnTo>
                  <a:cubicBezTo>
                    <a:pt x="7656" y="5731"/>
                    <a:pt x="7489" y="5886"/>
                    <a:pt x="7299" y="5886"/>
                  </a:cubicBezTo>
                  <a:lnTo>
                    <a:pt x="6834" y="5862"/>
                  </a:lnTo>
                  <a:cubicBezTo>
                    <a:pt x="6751" y="5862"/>
                    <a:pt x="6656" y="5826"/>
                    <a:pt x="6596" y="5743"/>
                  </a:cubicBezTo>
                  <a:cubicBezTo>
                    <a:pt x="6537" y="5672"/>
                    <a:pt x="6513" y="5588"/>
                    <a:pt x="6513" y="5493"/>
                  </a:cubicBezTo>
                  <a:lnTo>
                    <a:pt x="6513" y="5434"/>
                  </a:lnTo>
                  <a:cubicBezTo>
                    <a:pt x="6525" y="5243"/>
                    <a:pt x="6691" y="5088"/>
                    <a:pt x="6882" y="5088"/>
                  </a:cubicBezTo>
                  <a:close/>
                  <a:moveTo>
                    <a:pt x="6696" y="6266"/>
                  </a:moveTo>
                  <a:cubicBezTo>
                    <a:pt x="6702" y="6266"/>
                    <a:pt x="6709" y="6267"/>
                    <a:pt x="6715" y="6267"/>
                  </a:cubicBezTo>
                  <a:lnTo>
                    <a:pt x="7144" y="6279"/>
                  </a:lnTo>
                  <a:cubicBezTo>
                    <a:pt x="7251" y="6279"/>
                    <a:pt x="7346" y="6326"/>
                    <a:pt x="7406" y="6398"/>
                  </a:cubicBezTo>
                  <a:cubicBezTo>
                    <a:pt x="7465" y="6481"/>
                    <a:pt x="7489" y="6577"/>
                    <a:pt x="7489" y="6672"/>
                  </a:cubicBezTo>
                  <a:cubicBezTo>
                    <a:pt x="7478" y="6850"/>
                    <a:pt x="7331" y="7007"/>
                    <a:pt x="7147" y="7007"/>
                  </a:cubicBezTo>
                  <a:cubicBezTo>
                    <a:pt x="7134" y="7007"/>
                    <a:pt x="7121" y="7007"/>
                    <a:pt x="7108" y="7005"/>
                  </a:cubicBezTo>
                  <a:lnTo>
                    <a:pt x="6668" y="6993"/>
                  </a:lnTo>
                  <a:cubicBezTo>
                    <a:pt x="6572" y="6993"/>
                    <a:pt x="6477" y="6958"/>
                    <a:pt x="6418" y="6874"/>
                  </a:cubicBezTo>
                  <a:cubicBezTo>
                    <a:pt x="6358" y="6803"/>
                    <a:pt x="6310" y="6696"/>
                    <a:pt x="6334" y="6612"/>
                  </a:cubicBezTo>
                  <a:cubicBezTo>
                    <a:pt x="6346" y="6428"/>
                    <a:pt x="6513" y="6266"/>
                    <a:pt x="6696" y="6266"/>
                  </a:cubicBezTo>
                  <a:close/>
                  <a:moveTo>
                    <a:pt x="6346" y="7339"/>
                  </a:moveTo>
                  <a:cubicBezTo>
                    <a:pt x="6430" y="7386"/>
                    <a:pt x="6525" y="7398"/>
                    <a:pt x="6632" y="7410"/>
                  </a:cubicBezTo>
                  <a:lnTo>
                    <a:pt x="6965" y="7422"/>
                  </a:lnTo>
                  <a:lnTo>
                    <a:pt x="6894" y="8077"/>
                  </a:lnTo>
                  <a:cubicBezTo>
                    <a:pt x="6906" y="8172"/>
                    <a:pt x="6870" y="8267"/>
                    <a:pt x="6811" y="8339"/>
                  </a:cubicBezTo>
                  <a:lnTo>
                    <a:pt x="6465" y="8755"/>
                  </a:lnTo>
                  <a:cubicBezTo>
                    <a:pt x="6412" y="8816"/>
                    <a:pt x="6347" y="8846"/>
                    <a:pt x="6281" y="8846"/>
                  </a:cubicBezTo>
                  <a:cubicBezTo>
                    <a:pt x="6230" y="8846"/>
                    <a:pt x="6179" y="8828"/>
                    <a:pt x="6132" y="8791"/>
                  </a:cubicBezTo>
                  <a:cubicBezTo>
                    <a:pt x="6037" y="8720"/>
                    <a:pt x="6001" y="8577"/>
                    <a:pt x="6072" y="8470"/>
                  </a:cubicBezTo>
                  <a:lnTo>
                    <a:pt x="6179" y="8303"/>
                  </a:lnTo>
                  <a:cubicBezTo>
                    <a:pt x="6227" y="8243"/>
                    <a:pt x="6251" y="8172"/>
                    <a:pt x="6251" y="8101"/>
                  </a:cubicBezTo>
                  <a:lnTo>
                    <a:pt x="6346" y="7339"/>
                  </a:lnTo>
                  <a:close/>
                  <a:moveTo>
                    <a:pt x="8627" y="0"/>
                  </a:moveTo>
                  <a:cubicBezTo>
                    <a:pt x="8568" y="0"/>
                    <a:pt x="8511" y="28"/>
                    <a:pt x="8477" y="76"/>
                  </a:cubicBezTo>
                  <a:lnTo>
                    <a:pt x="7608" y="1147"/>
                  </a:lnTo>
                  <a:cubicBezTo>
                    <a:pt x="7549" y="1219"/>
                    <a:pt x="7525" y="1314"/>
                    <a:pt x="7525" y="1397"/>
                  </a:cubicBezTo>
                  <a:lnTo>
                    <a:pt x="7525" y="2326"/>
                  </a:lnTo>
                  <a:lnTo>
                    <a:pt x="7311" y="2314"/>
                  </a:lnTo>
                  <a:cubicBezTo>
                    <a:pt x="7296" y="2313"/>
                    <a:pt x="7282" y="2313"/>
                    <a:pt x="7267" y="2313"/>
                  </a:cubicBezTo>
                  <a:cubicBezTo>
                    <a:pt x="6858" y="2313"/>
                    <a:pt x="6524" y="2638"/>
                    <a:pt x="6513" y="3052"/>
                  </a:cubicBezTo>
                  <a:lnTo>
                    <a:pt x="6513" y="3112"/>
                  </a:lnTo>
                  <a:cubicBezTo>
                    <a:pt x="6489" y="3302"/>
                    <a:pt x="6549" y="3481"/>
                    <a:pt x="6668" y="3624"/>
                  </a:cubicBezTo>
                  <a:cubicBezTo>
                    <a:pt x="6632" y="3648"/>
                    <a:pt x="6596" y="3683"/>
                    <a:pt x="6560" y="3707"/>
                  </a:cubicBezTo>
                  <a:cubicBezTo>
                    <a:pt x="6418" y="3838"/>
                    <a:pt x="6334" y="4040"/>
                    <a:pt x="6310" y="4231"/>
                  </a:cubicBezTo>
                  <a:lnTo>
                    <a:pt x="6310" y="4291"/>
                  </a:lnTo>
                  <a:cubicBezTo>
                    <a:pt x="6299" y="4469"/>
                    <a:pt x="6358" y="4648"/>
                    <a:pt x="6477" y="4779"/>
                  </a:cubicBezTo>
                  <a:cubicBezTo>
                    <a:pt x="6287" y="4910"/>
                    <a:pt x="6132" y="5124"/>
                    <a:pt x="6132" y="5386"/>
                  </a:cubicBezTo>
                  <a:lnTo>
                    <a:pt x="6132" y="5445"/>
                  </a:lnTo>
                  <a:cubicBezTo>
                    <a:pt x="6120" y="5648"/>
                    <a:pt x="6191" y="5826"/>
                    <a:pt x="6310" y="5969"/>
                  </a:cubicBezTo>
                  <a:cubicBezTo>
                    <a:pt x="6120" y="6100"/>
                    <a:pt x="5965" y="6315"/>
                    <a:pt x="5953" y="6565"/>
                  </a:cubicBezTo>
                  <a:cubicBezTo>
                    <a:pt x="5941" y="6719"/>
                    <a:pt x="5989" y="6862"/>
                    <a:pt x="6049" y="6993"/>
                  </a:cubicBezTo>
                  <a:cubicBezTo>
                    <a:pt x="6049" y="7017"/>
                    <a:pt x="6025" y="7029"/>
                    <a:pt x="6025" y="7041"/>
                  </a:cubicBezTo>
                  <a:lnTo>
                    <a:pt x="5906" y="8041"/>
                  </a:lnTo>
                  <a:cubicBezTo>
                    <a:pt x="5906" y="8053"/>
                    <a:pt x="5906" y="8053"/>
                    <a:pt x="5894" y="8053"/>
                  </a:cubicBezTo>
                  <a:lnTo>
                    <a:pt x="5346" y="8815"/>
                  </a:lnTo>
                  <a:cubicBezTo>
                    <a:pt x="5303" y="8880"/>
                    <a:pt x="5233" y="8910"/>
                    <a:pt x="5163" y="8910"/>
                  </a:cubicBezTo>
                  <a:cubicBezTo>
                    <a:pt x="5118" y="8910"/>
                    <a:pt x="5074" y="8898"/>
                    <a:pt x="5036" y="8874"/>
                  </a:cubicBezTo>
                  <a:cubicBezTo>
                    <a:pt x="4989" y="8839"/>
                    <a:pt x="4941" y="8779"/>
                    <a:pt x="4929" y="8720"/>
                  </a:cubicBezTo>
                  <a:cubicBezTo>
                    <a:pt x="4917" y="8684"/>
                    <a:pt x="4929" y="8636"/>
                    <a:pt x="4941" y="8589"/>
                  </a:cubicBezTo>
                  <a:lnTo>
                    <a:pt x="5251" y="8112"/>
                  </a:lnTo>
                  <a:cubicBezTo>
                    <a:pt x="5287" y="8089"/>
                    <a:pt x="5310" y="7993"/>
                    <a:pt x="5310" y="7993"/>
                  </a:cubicBezTo>
                  <a:cubicBezTo>
                    <a:pt x="5334" y="7946"/>
                    <a:pt x="5346" y="7886"/>
                    <a:pt x="5358" y="7827"/>
                  </a:cubicBezTo>
                  <a:lnTo>
                    <a:pt x="5548" y="6065"/>
                  </a:lnTo>
                  <a:cubicBezTo>
                    <a:pt x="5572" y="5945"/>
                    <a:pt x="5477" y="5850"/>
                    <a:pt x="5370" y="5838"/>
                  </a:cubicBezTo>
                  <a:cubicBezTo>
                    <a:pt x="5362" y="5838"/>
                    <a:pt x="5355" y="5837"/>
                    <a:pt x="5347" y="5837"/>
                  </a:cubicBezTo>
                  <a:cubicBezTo>
                    <a:pt x="5240" y="5837"/>
                    <a:pt x="5167" y="5917"/>
                    <a:pt x="5156" y="6017"/>
                  </a:cubicBezTo>
                  <a:lnTo>
                    <a:pt x="4929" y="7815"/>
                  </a:lnTo>
                  <a:cubicBezTo>
                    <a:pt x="4929" y="7827"/>
                    <a:pt x="4929" y="7850"/>
                    <a:pt x="4917" y="7862"/>
                  </a:cubicBezTo>
                  <a:lnTo>
                    <a:pt x="4108" y="9089"/>
                  </a:lnTo>
                  <a:cubicBezTo>
                    <a:pt x="4055" y="9168"/>
                    <a:pt x="3970" y="9214"/>
                    <a:pt x="3881" y="9214"/>
                  </a:cubicBezTo>
                  <a:cubicBezTo>
                    <a:pt x="3850" y="9214"/>
                    <a:pt x="3818" y="9208"/>
                    <a:pt x="3786" y="9196"/>
                  </a:cubicBezTo>
                  <a:cubicBezTo>
                    <a:pt x="3715" y="9172"/>
                    <a:pt x="3667" y="9113"/>
                    <a:pt x="3632" y="9053"/>
                  </a:cubicBezTo>
                  <a:cubicBezTo>
                    <a:pt x="3608" y="8982"/>
                    <a:pt x="3620" y="8898"/>
                    <a:pt x="3655" y="8839"/>
                  </a:cubicBezTo>
                  <a:lnTo>
                    <a:pt x="3977" y="8160"/>
                  </a:lnTo>
                  <a:cubicBezTo>
                    <a:pt x="3989" y="8148"/>
                    <a:pt x="4024" y="7993"/>
                    <a:pt x="4036" y="7946"/>
                  </a:cubicBezTo>
                  <a:lnTo>
                    <a:pt x="4263" y="6017"/>
                  </a:lnTo>
                  <a:cubicBezTo>
                    <a:pt x="4274" y="5898"/>
                    <a:pt x="4191" y="5803"/>
                    <a:pt x="4084" y="5791"/>
                  </a:cubicBezTo>
                  <a:cubicBezTo>
                    <a:pt x="4076" y="5790"/>
                    <a:pt x="4069" y="5790"/>
                    <a:pt x="4061" y="5790"/>
                  </a:cubicBezTo>
                  <a:cubicBezTo>
                    <a:pt x="3953" y="5790"/>
                    <a:pt x="3869" y="5869"/>
                    <a:pt x="3858" y="5969"/>
                  </a:cubicBezTo>
                  <a:lnTo>
                    <a:pt x="3632" y="7910"/>
                  </a:lnTo>
                  <a:cubicBezTo>
                    <a:pt x="3632" y="7934"/>
                    <a:pt x="3620" y="7981"/>
                    <a:pt x="3596" y="8005"/>
                  </a:cubicBezTo>
                  <a:lnTo>
                    <a:pt x="2822" y="9065"/>
                  </a:lnTo>
                  <a:cubicBezTo>
                    <a:pt x="2768" y="9134"/>
                    <a:pt x="2690" y="9168"/>
                    <a:pt x="2610" y="9168"/>
                  </a:cubicBezTo>
                  <a:cubicBezTo>
                    <a:pt x="2565" y="9168"/>
                    <a:pt x="2519" y="9158"/>
                    <a:pt x="2477" y="9136"/>
                  </a:cubicBezTo>
                  <a:cubicBezTo>
                    <a:pt x="2358" y="9077"/>
                    <a:pt x="2298" y="8922"/>
                    <a:pt x="2358" y="8803"/>
                  </a:cubicBezTo>
                  <a:lnTo>
                    <a:pt x="2774" y="7862"/>
                  </a:lnTo>
                  <a:cubicBezTo>
                    <a:pt x="2834" y="7731"/>
                    <a:pt x="2858" y="7565"/>
                    <a:pt x="2846" y="7410"/>
                  </a:cubicBezTo>
                  <a:lnTo>
                    <a:pt x="2774" y="6731"/>
                  </a:lnTo>
                  <a:cubicBezTo>
                    <a:pt x="2763" y="6621"/>
                    <a:pt x="2681" y="6551"/>
                    <a:pt x="2574" y="6551"/>
                  </a:cubicBezTo>
                  <a:cubicBezTo>
                    <a:pt x="2565" y="6551"/>
                    <a:pt x="2557" y="6552"/>
                    <a:pt x="2548" y="6553"/>
                  </a:cubicBezTo>
                  <a:cubicBezTo>
                    <a:pt x="2429" y="6565"/>
                    <a:pt x="2358" y="6660"/>
                    <a:pt x="2369" y="6779"/>
                  </a:cubicBezTo>
                  <a:lnTo>
                    <a:pt x="2441" y="7458"/>
                  </a:lnTo>
                  <a:cubicBezTo>
                    <a:pt x="2465" y="7553"/>
                    <a:pt x="2441" y="7624"/>
                    <a:pt x="2405" y="7696"/>
                  </a:cubicBezTo>
                  <a:lnTo>
                    <a:pt x="1988" y="8636"/>
                  </a:lnTo>
                  <a:cubicBezTo>
                    <a:pt x="1941" y="8743"/>
                    <a:pt x="1929" y="8862"/>
                    <a:pt x="1929" y="8982"/>
                  </a:cubicBezTo>
                  <a:lnTo>
                    <a:pt x="1631" y="9077"/>
                  </a:lnTo>
                  <a:cubicBezTo>
                    <a:pt x="1548" y="9113"/>
                    <a:pt x="1488" y="9136"/>
                    <a:pt x="1453" y="9196"/>
                  </a:cubicBezTo>
                  <a:lnTo>
                    <a:pt x="83" y="10910"/>
                  </a:lnTo>
                  <a:cubicBezTo>
                    <a:pt x="0" y="11006"/>
                    <a:pt x="12" y="11137"/>
                    <a:pt x="107" y="11196"/>
                  </a:cubicBezTo>
                  <a:cubicBezTo>
                    <a:pt x="155" y="11220"/>
                    <a:pt x="191" y="11244"/>
                    <a:pt x="238" y="11244"/>
                  </a:cubicBezTo>
                  <a:cubicBezTo>
                    <a:pt x="298" y="11244"/>
                    <a:pt x="357" y="11208"/>
                    <a:pt x="405" y="11160"/>
                  </a:cubicBezTo>
                  <a:lnTo>
                    <a:pt x="1774" y="9458"/>
                  </a:lnTo>
                  <a:lnTo>
                    <a:pt x="2084" y="9351"/>
                  </a:lnTo>
                  <a:cubicBezTo>
                    <a:pt x="2143" y="9410"/>
                    <a:pt x="2203" y="9470"/>
                    <a:pt x="2298" y="9517"/>
                  </a:cubicBezTo>
                  <a:cubicBezTo>
                    <a:pt x="2405" y="9577"/>
                    <a:pt x="2500" y="9589"/>
                    <a:pt x="2608" y="9589"/>
                  </a:cubicBezTo>
                  <a:cubicBezTo>
                    <a:pt x="2822" y="9589"/>
                    <a:pt x="3024" y="9482"/>
                    <a:pt x="3143" y="9303"/>
                  </a:cubicBezTo>
                  <a:lnTo>
                    <a:pt x="3251" y="9160"/>
                  </a:lnTo>
                  <a:cubicBezTo>
                    <a:pt x="3251" y="9172"/>
                    <a:pt x="3251" y="9172"/>
                    <a:pt x="3262" y="9184"/>
                  </a:cubicBezTo>
                  <a:cubicBezTo>
                    <a:pt x="3322" y="9363"/>
                    <a:pt x="3453" y="9494"/>
                    <a:pt x="3620" y="9577"/>
                  </a:cubicBezTo>
                  <a:cubicBezTo>
                    <a:pt x="3703" y="9613"/>
                    <a:pt x="3798" y="9636"/>
                    <a:pt x="3882" y="9636"/>
                  </a:cubicBezTo>
                  <a:cubicBezTo>
                    <a:pt x="4108" y="9636"/>
                    <a:pt x="4322" y="9529"/>
                    <a:pt x="4453" y="9315"/>
                  </a:cubicBezTo>
                  <a:lnTo>
                    <a:pt x="4620" y="9077"/>
                  </a:lnTo>
                  <a:cubicBezTo>
                    <a:pt x="4655" y="9136"/>
                    <a:pt x="4715" y="9196"/>
                    <a:pt x="4775" y="9243"/>
                  </a:cubicBezTo>
                  <a:cubicBezTo>
                    <a:pt x="4882" y="9315"/>
                    <a:pt x="5001" y="9351"/>
                    <a:pt x="5120" y="9351"/>
                  </a:cubicBezTo>
                  <a:cubicBezTo>
                    <a:pt x="5310" y="9351"/>
                    <a:pt x="5513" y="9255"/>
                    <a:pt x="5644" y="9077"/>
                  </a:cubicBezTo>
                  <a:lnTo>
                    <a:pt x="5727" y="8946"/>
                  </a:lnTo>
                  <a:cubicBezTo>
                    <a:pt x="5775" y="9005"/>
                    <a:pt x="5822" y="9077"/>
                    <a:pt x="5894" y="9124"/>
                  </a:cubicBezTo>
                  <a:cubicBezTo>
                    <a:pt x="6013" y="9220"/>
                    <a:pt x="6144" y="9255"/>
                    <a:pt x="6287" y="9255"/>
                  </a:cubicBezTo>
                  <a:cubicBezTo>
                    <a:pt x="6477" y="9255"/>
                    <a:pt x="6656" y="9172"/>
                    <a:pt x="6787" y="9017"/>
                  </a:cubicBezTo>
                  <a:lnTo>
                    <a:pt x="7132" y="8601"/>
                  </a:lnTo>
                  <a:cubicBezTo>
                    <a:pt x="7239" y="8470"/>
                    <a:pt x="7311" y="8303"/>
                    <a:pt x="7322" y="8148"/>
                  </a:cubicBezTo>
                  <a:lnTo>
                    <a:pt x="7418" y="7386"/>
                  </a:lnTo>
                  <a:cubicBezTo>
                    <a:pt x="7680" y="7279"/>
                    <a:pt x="7870" y="7029"/>
                    <a:pt x="7894" y="6719"/>
                  </a:cubicBezTo>
                  <a:cubicBezTo>
                    <a:pt x="7906" y="6517"/>
                    <a:pt x="7846" y="6326"/>
                    <a:pt x="7715" y="6184"/>
                  </a:cubicBezTo>
                  <a:cubicBezTo>
                    <a:pt x="7918" y="6041"/>
                    <a:pt x="8049" y="5826"/>
                    <a:pt x="8073" y="5564"/>
                  </a:cubicBezTo>
                  <a:lnTo>
                    <a:pt x="8073" y="5505"/>
                  </a:lnTo>
                  <a:cubicBezTo>
                    <a:pt x="8084" y="5326"/>
                    <a:pt x="8025" y="5148"/>
                    <a:pt x="7918" y="5017"/>
                  </a:cubicBezTo>
                  <a:cubicBezTo>
                    <a:pt x="8132" y="4886"/>
                    <a:pt x="8263" y="4660"/>
                    <a:pt x="8275" y="4410"/>
                  </a:cubicBezTo>
                  <a:lnTo>
                    <a:pt x="8275" y="4350"/>
                  </a:lnTo>
                  <a:cubicBezTo>
                    <a:pt x="8287" y="4171"/>
                    <a:pt x="8227" y="3993"/>
                    <a:pt x="8108" y="3838"/>
                  </a:cubicBezTo>
                  <a:cubicBezTo>
                    <a:pt x="8323" y="3707"/>
                    <a:pt x="8454" y="3481"/>
                    <a:pt x="8465" y="3219"/>
                  </a:cubicBezTo>
                  <a:lnTo>
                    <a:pt x="8465" y="3159"/>
                  </a:lnTo>
                  <a:cubicBezTo>
                    <a:pt x="8489" y="2945"/>
                    <a:pt x="8406" y="2755"/>
                    <a:pt x="8263" y="2588"/>
                  </a:cubicBezTo>
                  <a:cubicBezTo>
                    <a:pt x="8156" y="2493"/>
                    <a:pt x="8037" y="2397"/>
                    <a:pt x="7894" y="2374"/>
                  </a:cubicBezTo>
                  <a:lnTo>
                    <a:pt x="7894" y="1397"/>
                  </a:lnTo>
                  <a:lnTo>
                    <a:pt x="8751" y="326"/>
                  </a:lnTo>
                  <a:cubicBezTo>
                    <a:pt x="8858" y="242"/>
                    <a:pt x="8846" y="123"/>
                    <a:pt x="8751" y="52"/>
                  </a:cubicBezTo>
                  <a:cubicBezTo>
                    <a:pt x="8715" y="16"/>
                    <a:pt x="8671" y="0"/>
                    <a:pt x="8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 name="Google Shape;1728;p88"/>
          <p:cNvGrpSpPr/>
          <p:nvPr/>
        </p:nvGrpSpPr>
        <p:grpSpPr>
          <a:xfrm>
            <a:off x="2603165" y="3217644"/>
            <a:ext cx="346972" cy="373830"/>
            <a:chOff x="1980900" y="3225525"/>
            <a:chExt cx="322975" cy="347975"/>
          </a:xfrm>
        </p:grpSpPr>
        <p:sp>
          <p:nvSpPr>
            <p:cNvPr id="1729" name="Google Shape;1729;p88"/>
            <p:cNvSpPr/>
            <p:nvPr/>
          </p:nvSpPr>
          <p:spPr>
            <a:xfrm>
              <a:off x="1980900" y="3225525"/>
              <a:ext cx="322975" cy="347975"/>
            </a:xfrm>
            <a:custGeom>
              <a:avLst/>
              <a:gdLst/>
              <a:ahLst/>
              <a:cxnLst/>
              <a:rect l="l" t="t" r="r" b="b"/>
              <a:pathLst>
                <a:path w="12919" h="13919" extrusionOk="0">
                  <a:moveTo>
                    <a:pt x="5858" y="5513"/>
                  </a:moveTo>
                  <a:cubicBezTo>
                    <a:pt x="6072" y="5513"/>
                    <a:pt x="6239" y="5680"/>
                    <a:pt x="6239" y="5882"/>
                  </a:cubicBezTo>
                  <a:lnTo>
                    <a:pt x="6239" y="6001"/>
                  </a:lnTo>
                  <a:lnTo>
                    <a:pt x="5953" y="6001"/>
                  </a:lnTo>
                  <a:cubicBezTo>
                    <a:pt x="5751" y="6001"/>
                    <a:pt x="5584" y="5847"/>
                    <a:pt x="5584" y="5632"/>
                  </a:cubicBezTo>
                  <a:lnTo>
                    <a:pt x="5584" y="5513"/>
                  </a:lnTo>
                  <a:close/>
                  <a:moveTo>
                    <a:pt x="7311" y="5513"/>
                  </a:moveTo>
                  <a:lnTo>
                    <a:pt x="7311" y="5632"/>
                  </a:lnTo>
                  <a:cubicBezTo>
                    <a:pt x="7311" y="5835"/>
                    <a:pt x="7144" y="6001"/>
                    <a:pt x="6941" y="6001"/>
                  </a:cubicBezTo>
                  <a:lnTo>
                    <a:pt x="6656" y="6001"/>
                  </a:lnTo>
                  <a:lnTo>
                    <a:pt x="6656" y="5882"/>
                  </a:lnTo>
                  <a:cubicBezTo>
                    <a:pt x="6656" y="5680"/>
                    <a:pt x="6822" y="5513"/>
                    <a:pt x="7025" y="5513"/>
                  </a:cubicBezTo>
                  <a:close/>
                  <a:moveTo>
                    <a:pt x="7727" y="7061"/>
                  </a:moveTo>
                  <a:cubicBezTo>
                    <a:pt x="7763" y="7061"/>
                    <a:pt x="7799" y="7097"/>
                    <a:pt x="7799" y="7132"/>
                  </a:cubicBezTo>
                  <a:lnTo>
                    <a:pt x="7799" y="8133"/>
                  </a:lnTo>
                  <a:cubicBezTo>
                    <a:pt x="7799" y="8525"/>
                    <a:pt x="7489" y="8823"/>
                    <a:pt x="7108" y="8823"/>
                  </a:cubicBezTo>
                  <a:lnTo>
                    <a:pt x="5787" y="8823"/>
                  </a:lnTo>
                  <a:cubicBezTo>
                    <a:pt x="5406" y="8823"/>
                    <a:pt x="5108" y="8502"/>
                    <a:pt x="5108" y="8133"/>
                  </a:cubicBezTo>
                  <a:lnTo>
                    <a:pt x="5108" y="7132"/>
                  </a:lnTo>
                  <a:cubicBezTo>
                    <a:pt x="5108" y="7097"/>
                    <a:pt x="5132" y="7061"/>
                    <a:pt x="5179" y="7061"/>
                  </a:cubicBezTo>
                  <a:close/>
                  <a:moveTo>
                    <a:pt x="11192" y="11645"/>
                  </a:moveTo>
                  <a:lnTo>
                    <a:pt x="11192" y="12454"/>
                  </a:lnTo>
                  <a:cubicBezTo>
                    <a:pt x="11192" y="12514"/>
                    <a:pt x="11132" y="12574"/>
                    <a:pt x="11073" y="12574"/>
                  </a:cubicBezTo>
                  <a:lnTo>
                    <a:pt x="6715" y="12574"/>
                  </a:lnTo>
                  <a:cubicBezTo>
                    <a:pt x="6799" y="12050"/>
                    <a:pt x="7263" y="11645"/>
                    <a:pt x="7811" y="11645"/>
                  </a:cubicBezTo>
                  <a:close/>
                  <a:moveTo>
                    <a:pt x="6465" y="1"/>
                  </a:moveTo>
                  <a:cubicBezTo>
                    <a:pt x="6310" y="1"/>
                    <a:pt x="6179" y="84"/>
                    <a:pt x="6120" y="215"/>
                  </a:cubicBezTo>
                  <a:lnTo>
                    <a:pt x="5513" y="1453"/>
                  </a:lnTo>
                  <a:lnTo>
                    <a:pt x="5251" y="1489"/>
                  </a:lnTo>
                  <a:cubicBezTo>
                    <a:pt x="5156" y="1513"/>
                    <a:pt x="5060" y="1608"/>
                    <a:pt x="5072" y="1727"/>
                  </a:cubicBezTo>
                  <a:cubicBezTo>
                    <a:pt x="5093" y="1832"/>
                    <a:pt x="5170" y="1910"/>
                    <a:pt x="5270" y="1910"/>
                  </a:cubicBezTo>
                  <a:cubicBezTo>
                    <a:pt x="5283" y="1910"/>
                    <a:pt x="5297" y="1908"/>
                    <a:pt x="5310" y="1906"/>
                  </a:cubicBezTo>
                  <a:lnTo>
                    <a:pt x="5584" y="1870"/>
                  </a:lnTo>
                  <a:cubicBezTo>
                    <a:pt x="5703" y="1846"/>
                    <a:pt x="5822" y="1775"/>
                    <a:pt x="5870" y="1656"/>
                  </a:cubicBezTo>
                  <a:lnTo>
                    <a:pt x="6465" y="453"/>
                  </a:lnTo>
                  <a:lnTo>
                    <a:pt x="7049" y="1656"/>
                  </a:lnTo>
                  <a:cubicBezTo>
                    <a:pt x="7108" y="1775"/>
                    <a:pt x="7215" y="1846"/>
                    <a:pt x="7334" y="1870"/>
                  </a:cubicBezTo>
                  <a:lnTo>
                    <a:pt x="8656" y="2060"/>
                  </a:lnTo>
                  <a:lnTo>
                    <a:pt x="7692" y="3001"/>
                  </a:lnTo>
                  <a:cubicBezTo>
                    <a:pt x="7608" y="3084"/>
                    <a:pt x="7561" y="3203"/>
                    <a:pt x="7584" y="3334"/>
                  </a:cubicBezTo>
                  <a:lnTo>
                    <a:pt x="7811" y="4668"/>
                  </a:lnTo>
                  <a:lnTo>
                    <a:pt x="6620" y="4037"/>
                  </a:lnTo>
                  <a:cubicBezTo>
                    <a:pt x="6566" y="4007"/>
                    <a:pt x="6507" y="3992"/>
                    <a:pt x="6446" y="3992"/>
                  </a:cubicBezTo>
                  <a:cubicBezTo>
                    <a:pt x="6385" y="3992"/>
                    <a:pt x="6322" y="4007"/>
                    <a:pt x="6263" y="4037"/>
                  </a:cubicBezTo>
                  <a:lnTo>
                    <a:pt x="5072" y="4668"/>
                  </a:lnTo>
                  <a:lnTo>
                    <a:pt x="5298" y="3334"/>
                  </a:lnTo>
                  <a:cubicBezTo>
                    <a:pt x="5310" y="3215"/>
                    <a:pt x="5286" y="3084"/>
                    <a:pt x="5191" y="3001"/>
                  </a:cubicBezTo>
                  <a:lnTo>
                    <a:pt x="4227" y="2060"/>
                  </a:lnTo>
                  <a:lnTo>
                    <a:pt x="4417" y="2025"/>
                  </a:lnTo>
                  <a:cubicBezTo>
                    <a:pt x="4524" y="2013"/>
                    <a:pt x="4608" y="1906"/>
                    <a:pt x="4596" y="1786"/>
                  </a:cubicBezTo>
                  <a:cubicBezTo>
                    <a:pt x="4585" y="1676"/>
                    <a:pt x="4492" y="1607"/>
                    <a:pt x="4383" y="1607"/>
                  </a:cubicBezTo>
                  <a:cubicBezTo>
                    <a:pt x="4375" y="1607"/>
                    <a:pt x="4366" y="1607"/>
                    <a:pt x="4358" y="1608"/>
                  </a:cubicBezTo>
                  <a:lnTo>
                    <a:pt x="4108" y="1644"/>
                  </a:lnTo>
                  <a:cubicBezTo>
                    <a:pt x="3953" y="1656"/>
                    <a:pt x="3834" y="1763"/>
                    <a:pt x="3798" y="1894"/>
                  </a:cubicBezTo>
                  <a:cubicBezTo>
                    <a:pt x="3751" y="2025"/>
                    <a:pt x="3774" y="2179"/>
                    <a:pt x="3882" y="2287"/>
                  </a:cubicBezTo>
                  <a:lnTo>
                    <a:pt x="4882" y="3251"/>
                  </a:lnTo>
                  <a:lnTo>
                    <a:pt x="4644" y="4620"/>
                  </a:lnTo>
                  <a:cubicBezTo>
                    <a:pt x="4608" y="4763"/>
                    <a:pt x="4667" y="4906"/>
                    <a:pt x="4786" y="4989"/>
                  </a:cubicBezTo>
                  <a:cubicBezTo>
                    <a:pt x="4854" y="5044"/>
                    <a:pt x="4934" y="5071"/>
                    <a:pt x="5014" y="5071"/>
                  </a:cubicBezTo>
                  <a:cubicBezTo>
                    <a:pt x="5075" y="5071"/>
                    <a:pt x="5135" y="5056"/>
                    <a:pt x="5191" y="5025"/>
                  </a:cubicBezTo>
                  <a:lnTo>
                    <a:pt x="6203" y="4489"/>
                  </a:lnTo>
                  <a:lnTo>
                    <a:pt x="6203" y="5192"/>
                  </a:lnTo>
                  <a:cubicBezTo>
                    <a:pt x="6096" y="5132"/>
                    <a:pt x="5965" y="5096"/>
                    <a:pt x="5834" y="5096"/>
                  </a:cubicBezTo>
                  <a:lnTo>
                    <a:pt x="5477" y="5096"/>
                  </a:lnTo>
                  <a:cubicBezTo>
                    <a:pt x="5298" y="5096"/>
                    <a:pt x="5144" y="5239"/>
                    <a:pt x="5144" y="5430"/>
                  </a:cubicBezTo>
                  <a:lnTo>
                    <a:pt x="5144" y="5620"/>
                  </a:lnTo>
                  <a:cubicBezTo>
                    <a:pt x="5144" y="6049"/>
                    <a:pt x="5501" y="6394"/>
                    <a:pt x="5918" y="6394"/>
                  </a:cubicBezTo>
                  <a:lnTo>
                    <a:pt x="6203" y="6394"/>
                  </a:lnTo>
                  <a:lnTo>
                    <a:pt x="6203" y="6632"/>
                  </a:lnTo>
                  <a:lnTo>
                    <a:pt x="5132" y="6632"/>
                  </a:lnTo>
                  <a:cubicBezTo>
                    <a:pt x="4870" y="6632"/>
                    <a:pt x="4655" y="6835"/>
                    <a:pt x="4655" y="7109"/>
                  </a:cubicBezTo>
                  <a:lnTo>
                    <a:pt x="4655" y="8109"/>
                  </a:lnTo>
                  <a:cubicBezTo>
                    <a:pt x="4655" y="8716"/>
                    <a:pt x="5144" y="9204"/>
                    <a:pt x="5763" y="9204"/>
                  </a:cubicBezTo>
                  <a:lnTo>
                    <a:pt x="6251" y="9204"/>
                  </a:lnTo>
                  <a:lnTo>
                    <a:pt x="6251" y="11716"/>
                  </a:lnTo>
                  <a:cubicBezTo>
                    <a:pt x="5965" y="11419"/>
                    <a:pt x="5584" y="11228"/>
                    <a:pt x="5132" y="11228"/>
                  </a:cubicBezTo>
                  <a:lnTo>
                    <a:pt x="3751" y="11228"/>
                  </a:lnTo>
                  <a:cubicBezTo>
                    <a:pt x="3632" y="11228"/>
                    <a:pt x="3536" y="11323"/>
                    <a:pt x="3536" y="11442"/>
                  </a:cubicBezTo>
                  <a:cubicBezTo>
                    <a:pt x="3536" y="11561"/>
                    <a:pt x="3632" y="11645"/>
                    <a:pt x="3751" y="11645"/>
                  </a:cubicBezTo>
                  <a:lnTo>
                    <a:pt x="5132" y="11645"/>
                  </a:lnTo>
                  <a:cubicBezTo>
                    <a:pt x="5679" y="11645"/>
                    <a:pt x="6144" y="12050"/>
                    <a:pt x="6239" y="12574"/>
                  </a:cubicBezTo>
                  <a:lnTo>
                    <a:pt x="1869" y="12574"/>
                  </a:lnTo>
                  <a:cubicBezTo>
                    <a:pt x="1810" y="12574"/>
                    <a:pt x="1750" y="12514"/>
                    <a:pt x="1750" y="12454"/>
                  </a:cubicBezTo>
                  <a:lnTo>
                    <a:pt x="1750" y="11645"/>
                  </a:lnTo>
                  <a:lnTo>
                    <a:pt x="2881" y="11645"/>
                  </a:lnTo>
                  <a:cubicBezTo>
                    <a:pt x="3000" y="11645"/>
                    <a:pt x="3096" y="11561"/>
                    <a:pt x="3096" y="11442"/>
                  </a:cubicBezTo>
                  <a:cubicBezTo>
                    <a:pt x="3096" y="11323"/>
                    <a:pt x="3000" y="11228"/>
                    <a:pt x="2881" y="11228"/>
                  </a:cubicBezTo>
                  <a:lnTo>
                    <a:pt x="1750" y="11228"/>
                  </a:lnTo>
                  <a:lnTo>
                    <a:pt x="1750" y="4787"/>
                  </a:lnTo>
                  <a:cubicBezTo>
                    <a:pt x="1750" y="4775"/>
                    <a:pt x="1774" y="4775"/>
                    <a:pt x="1774" y="4775"/>
                  </a:cubicBezTo>
                  <a:lnTo>
                    <a:pt x="3441" y="4775"/>
                  </a:lnTo>
                  <a:cubicBezTo>
                    <a:pt x="3560" y="4775"/>
                    <a:pt x="3643" y="4680"/>
                    <a:pt x="3643" y="4561"/>
                  </a:cubicBezTo>
                  <a:cubicBezTo>
                    <a:pt x="3643" y="4442"/>
                    <a:pt x="3560" y="4358"/>
                    <a:pt x="3441" y="4358"/>
                  </a:cubicBezTo>
                  <a:lnTo>
                    <a:pt x="1774" y="4358"/>
                  </a:lnTo>
                  <a:cubicBezTo>
                    <a:pt x="1536" y="4358"/>
                    <a:pt x="1334" y="4549"/>
                    <a:pt x="1334" y="4787"/>
                  </a:cubicBezTo>
                  <a:lnTo>
                    <a:pt x="1334" y="4894"/>
                  </a:lnTo>
                  <a:lnTo>
                    <a:pt x="464" y="4894"/>
                  </a:lnTo>
                  <a:cubicBezTo>
                    <a:pt x="203" y="4894"/>
                    <a:pt x="0" y="5096"/>
                    <a:pt x="0" y="5346"/>
                  </a:cubicBezTo>
                  <a:lnTo>
                    <a:pt x="0" y="12645"/>
                  </a:lnTo>
                  <a:cubicBezTo>
                    <a:pt x="0" y="13347"/>
                    <a:pt x="584" y="13919"/>
                    <a:pt x="1274" y="13919"/>
                  </a:cubicBezTo>
                  <a:lnTo>
                    <a:pt x="11609" y="13919"/>
                  </a:lnTo>
                  <a:cubicBezTo>
                    <a:pt x="12311" y="13919"/>
                    <a:pt x="12883" y="13347"/>
                    <a:pt x="12883" y="12645"/>
                  </a:cubicBezTo>
                  <a:lnTo>
                    <a:pt x="12883" y="5346"/>
                  </a:lnTo>
                  <a:cubicBezTo>
                    <a:pt x="12918" y="5096"/>
                    <a:pt x="12704" y="4894"/>
                    <a:pt x="12454" y="4894"/>
                  </a:cubicBezTo>
                  <a:lnTo>
                    <a:pt x="11609" y="4894"/>
                  </a:lnTo>
                  <a:lnTo>
                    <a:pt x="11609" y="4787"/>
                  </a:lnTo>
                  <a:cubicBezTo>
                    <a:pt x="11609" y="4549"/>
                    <a:pt x="11418" y="4358"/>
                    <a:pt x="11180" y="4358"/>
                  </a:cubicBezTo>
                  <a:lnTo>
                    <a:pt x="9513" y="4358"/>
                  </a:lnTo>
                  <a:cubicBezTo>
                    <a:pt x="9394" y="4358"/>
                    <a:pt x="9299" y="4442"/>
                    <a:pt x="9299" y="4561"/>
                  </a:cubicBezTo>
                  <a:cubicBezTo>
                    <a:pt x="9299" y="4680"/>
                    <a:pt x="9394" y="4775"/>
                    <a:pt x="9513" y="4775"/>
                  </a:cubicBezTo>
                  <a:lnTo>
                    <a:pt x="11180" y="4775"/>
                  </a:lnTo>
                  <a:cubicBezTo>
                    <a:pt x="11192" y="4775"/>
                    <a:pt x="11192" y="4787"/>
                    <a:pt x="11192" y="4787"/>
                  </a:cubicBezTo>
                  <a:lnTo>
                    <a:pt x="11192" y="8466"/>
                  </a:lnTo>
                  <a:cubicBezTo>
                    <a:pt x="11192" y="8585"/>
                    <a:pt x="11287" y="8668"/>
                    <a:pt x="11406" y="8668"/>
                  </a:cubicBezTo>
                  <a:cubicBezTo>
                    <a:pt x="11513" y="8668"/>
                    <a:pt x="11609" y="8585"/>
                    <a:pt x="11609" y="8466"/>
                  </a:cubicBezTo>
                  <a:lnTo>
                    <a:pt x="11609" y="5311"/>
                  </a:lnTo>
                  <a:lnTo>
                    <a:pt x="12454" y="5311"/>
                  </a:lnTo>
                  <a:cubicBezTo>
                    <a:pt x="12490" y="5311"/>
                    <a:pt x="12514" y="5335"/>
                    <a:pt x="12514" y="5370"/>
                  </a:cubicBezTo>
                  <a:lnTo>
                    <a:pt x="12514" y="12657"/>
                  </a:lnTo>
                  <a:cubicBezTo>
                    <a:pt x="12514" y="13133"/>
                    <a:pt x="12133" y="13538"/>
                    <a:pt x="11644" y="13538"/>
                  </a:cubicBezTo>
                  <a:lnTo>
                    <a:pt x="1310" y="13538"/>
                  </a:lnTo>
                  <a:cubicBezTo>
                    <a:pt x="834" y="13538"/>
                    <a:pt x="429" y="13145"/>
                    <a:pt x="429" y="12657"/>
                  </a:cubicBezTo>
                  <a:lnTo>
                    <a:pt x="429" y="5370"/>
                  </a:lnTo>
                  <a:cubicBezTo>
                    <a:pt x="429" y="5335"/>
                    <a:pt x="464" y="5311"/>
                    <a:pt x="488" y="5311"/>
                  </a:cubicBezTo>
                  <a:lnTo>
                    <a:pt x="1369" y="5311"/>
                  </a:lnTo>
                  <a:lnTo>
                    <a:pt x="1369" y="12454"/>
                  </a:lnTo>
                  <a:cubicBezTo>
                    <a:pt x="1369" y="12752"/>
                    <a:pt x="1607" y="12990"/>
                    <a:pt x="1905" y="12990"/>
                  </a:cubicBezTo>
                  <a:lnTo>
                    <a:pt x="11073" y="12990"/>
                  </a:lnTo>
                  <a:cubicBezTo>
                    <a:pt x="11371" y="12990"/>
                    <a:pt x="11609" y="12752"/>
                    <a:pt x="11609" y="12454"/>
                  </a:cubicBezTo>
                  <a:lnTo>
                    <a:pt x="11609" y="9323"/>
                  </a:lnTo>
                  <a:cubicBezTo>
                    <a:pt x="11609" y="9204"/>
                    <a:pt x="11525" y="9121"/>
                    <a:pt x="11406" y="9121"/>
                  </a:cubicBezTo>
                  <a:cubicBezTo>
                    <a:pt x="11287" y="9121"/>
                    <a:pt x="11192" y="9204"/>
                    <a:pt x="11192" y="9323"/>
                  </a:cubicBezTo>
                  <a:lnTo>
                    <a:pt x="11192" y="11228"/>
                  </a:lnTo>
                  <a:lnTo>
                    <a:pt x="7811" y="11228"/>
                  </a:lnTo>
                  <a:cubicBezTo>
                    <a:pt x="7370" y="11228"/>
                    <a:pt x="6977" y="11419"/>
                    <a:pt x="6703" y="11716"/>
                  </a:cubicBezTo>
                  <a:lnTo>
                    <a:pt x="6703" y="9204"/>
                  </a:lnTo>
                  <a:lnTo>
                    <a:pt x="7096" y="9204"/>
                  </a:lnTo>
                  <a:cubicBezTo>
                    <a:pt x="7715" y="9204"/>
                    <a:pt x="8204" y="8716"/>
                    <a:pt x="8204" y="8109"/>
                  </a:cubicBezTo>
                  <a:lnTo>
                    <a:pt x="8204" y="7109"/>
                  </a:lnTo>
                  <a:cubicBezTo>
                    <a:pt x="8204" y="6835"/>
                    <a:pt x="7989" y="6632"/>
                    <a:pt x="7727" y="6632"/>
                  </a:cubicBezTo>
                  <a:lnTo>
                    <a:pt x="6656" y="6632"/>
                  </a:lnTo>
                  <a:lnTo>
                    <a:pt x="6656" y="6394"/>
                  </a:lnTo>
                  <a:lnTo>
                    <a:pt x="6941" y="6394"/>
                  </a:lnTo>
                  <a:cubicBezTo>
                    <a:pt x="7370" y="6394"/>
                    <a:pt x="7715" y="6037"/>
                    <a:pt x="7715" y="5620"/>
                  </a:cubicBezTo>
                  <a:lnTo>
                    <a:pt x="7715" y="5418"/>
                  </a:lnTo>
                  <a:cubicBezTo>
                    <a:pt x="7715" y="5239"/>
                    <a:pt x="7561" y="5096"/>
                    <a:pt x="7382" y="5096"/>
                  </a:cubicBezTo>
                  <a:lnTo>
                    <a:pt x="7025" y="5096"/>
                  </a:lnTo>
                  <a:cubicBezTo>
                    <a:pt x="6894" y="5096"/>
                    <a:pt x="6763" y="5120"/>
                    <a:pt x="6656" y="5180"/>
                  </a:cubicBezTo>
                  <a:lnTo>
                    <a:pt x="6656" y="4465"/>
                  </a:lnTo>
                  <a:lnTo>
                    <a:pt x="7692" y="5025"/>
                  </a:lnTo>
                  <a:cubicBezTo>
                    <a:pt x="7751" y="5049"/>
                    <a:pt x="7811" y="5061"/>
                    <a:pt x="7870" y="5061"/>
                  </a:cubicBezTo>
                  <a:cubicBezTo>
                    <a:pt x="7953" y="5061"/>
                    <a:pt x="8037" y="5037"/>
                    <a:pt x="8096" y="4989"/>
                  </a:cubicBezTo>
                  <a:cubicBezTo>
                    <a:pt x="8215" y="4906"/>
                    <a:pt x="8275" y="4763"/>
                    <a:pt x="8251" y="4620"/>
                  </a:cubicBezTo>
                  <a:lnTo>
                    <a:pt x="8013" y="3251"/>
                  </a:lnTo>
                  <a:lnTo>
                    <a:pt x="9001" y="2287"/>
                  </a:lnTo>
                  <a:cubicBezTo>
                    <a:pt x="9108" y="2179"/>
                    <a:pt x="9156" y="2025"/>
                    <a:pt x="9096" y="1894"/>
                  </a:cubicBezTo>
                  <a:cubicBezTo>
                    <a:pt x="9049" y="1763"/>
                    <a:pt x="8930" y="1656"/>
                    <a:pt x="8787" y="1644"/>
                  </a:cubicBezTo>
                  <a:lnTo>
                    <a:pt x="7418" y="1453"/>
                  </a:lnTo>
                  <a:lnTo>
                    <a:pt x="6799" y="215"/>
                  </a:lnTo>
                  <a:cubicBezTo>
                    <a:pt x="6739" y="84"/>
                    <a:pt x="6608" y="1"/>
                    <a:pt x="6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88"/>
            <p:cNvSpPr/>
            <p:nvPr/>
          </p:nvSpPr>
          <p:spPr>
            <a:xfrm>
              <a:off x="2224675" y="3235225"/>
              <a:ext cx="22650" cy="22175"/>
            </a:xfrm>
            <a:custGeom>
              <a:avLst/>
              <a:gdLst/>
              <a:ahLst/>
              <a:cxnLst/>
              <a:rect l="l" t="t" r="r" b="b"/>
              <a:pathLst>
                <a:path w="906" h="887" extrusionOk="0">
                  <a:moveTo>
                    <a:pt x="676" y="1"/>
                  </a:moveTo>
                  <a:cubicBezTo>
                    <a:pt x="623" y="1"/>
                    <a:pt x="573" y="22"/>
                    <a:pt x="536" y="65"/>
                  </a:cubicBezTo>
                  <a:lnTo>
                    <a:pt x="72" y="553"/>
                  </a:lnTo>
                  <a:cubicBezTo>
                    <a:pt x="0" y="648"/>
                    <a:pt x="0" y="767"/>
                    <a:pt x="84" y="839"/>
                  </a:cubicBezTo>
                  <a:cubicBezTo>
                    <a:pt x="131" y="863"/>
                    <a:pt x="179" y="887"/>
                    <a:pt x="227" y="887"/>
                  </a:cubicBezTo>
                  <a:cubicBezTo>
                    <a:pt x="274" y="887"/>
                    <a:pt x="322" y="863"/>
                    <a:pt x="369" y="827"/>
                  </a:cubicBezTo>
                  <a:lnTo>
                    <a:pt x="834" y="339"/>
                  </a:lnTo>
                  <a:cubicBezTo>
                    <a:pt x="905" y="244"/>
                    <a:pt x="905" y="125"/>
                    <a:pt x="822" y="53"/>
                  </a:cubicBezTo>
                  <a:cubicBezTo>
                    <a:pt x="776" y="19"/>
                    <a:pt x="725" y="1"/>
                    <a:pt x="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88"/>
            <p:cNvSpPr/>
            <p:nvPr/>
          </p:nvSpPr>
          <p:spPr>
            <a:xfrm>
              <a:off x="2230925" y="3283875"/>
              <a:ext cx="22350" cy="10425"/>
            </a:xfrm>
            <a:custGeom>
              <a:avLst/>
              <a:gdLst/>
              <a:ahLst/>
              <a:cxnLst/>
              <a:rect l="l" t="t" r="r" b="b"/>
              <a:pathLst>
                <a:path w="894" h="417" extrusionOk="0">
                  <a:moveTo>
                    <a:pt x="215" y="0"/>
                  </a:moveTo>
                  <a:cubicBezTo>
                    <a:pt x="96" y="0"/>
                    <a:pt x="0" y="84"/>
                    <a:pt x="0" y="203"/>
                  </a:cubicBezTo>
                  <a:cubicBezTo>
                    <a:pt x="0" y="322"/>
                    <a:pt x="96" y="417"/>
                    <a:pt x="215" y="417"/>
                  </a:cubicBezTo>
                  <a:lnTo>
                    <a:pt x="691" y="417"/>
                  </a:lnTo>
                  <a:cubicBezTo>
                    <a:pt x="810" y="417"/>
                    <a:pt x="893" y="322"/>
                    <a:pt x="893" y="203"/>
                  </a:cubicBezTo>
                  <a:cubicBezTo>
                    <a:pt x="893" y="84"/>
                    <a:pt x="810" y="0"/>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8"/>
            <p:cNvSpPr/>
            <p:nvPr/>
          </p:nvSpPr>
          <p:spPr>
            <a:xfrm>
              <a:off x="2037450" y="3234725"/>
              <a:ext cx="22650" cy="22675"/>
            </a:xfrm>
            <a:custGeom>
              <a:avLst/>
              <a:gdLst/>
              <a:ahLst/>
              <a:cxnLst/>
              <a:rect l="l" t="t" r="r" b="b"/>
              <a:pathLst>
                <a:path w="906" h="907" extrusionOk="0">
                  <a:moveTo>
                    <a:pt x="227" y="0"/>
                  </a:moveTo>
                  <a:cubicBezTo>
                    <a:pt x="178" y="0"/>
                    <a:pt x="130" y="21"/>
                    <a:pt x="96" y="61"/>
                  </a:cubicBezTo>
                  <a:cubicBezTo>
                    <a:pt x="0" y="133"/>
                    <a:pt x="0" y="264"/>
                    <a:pt x="72" y="335"/>
                  </a:cubicBezTo>
                  <a:lnTo>
                    <a:pt x="536" y="847"/>
                  </a:lnTo>
                  <a:cubicBezTo>
                    <a:pt x="584" y="883"/>
                    <a:pt x="631" y="907"/>
                    <a:pt x="691" y="907"/>
                  </a:cubicBezTo>
                  <a:cubicBezTo>
                    <a:pt x="727" y="907"/>
                    <a:pt x="786" y="883"/>
                    <a:pt x="822" y="847"/>
                  </a:cubicBezTo>
                  <a:cubicBezTo>
                    <a:pt x="905" y="776"/>
                    <a:pt x="905" y="633"/>
                    <a:pt x="834" y="561"/>
                  </a:cubicBezTo>
                  <a:lnTo>
                    <a:pt x="369" y="73"/>
                  </a:lnTo>
                  <a:cubicBezTo>
                    <a:pt x="332" y="24"/>
                    <a:pt x="280" y="0"/>
                    <a:pt x="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8"/>
            <p:cNvSpPr/>
            <p:nvPr/>
          </p:nvSpPr>
          <p:spPr>
            <a:xfrm>
              <a:off x="2031500" y="3283275"/>
              <a:ext cx="22350" cy="10450"/>
            </a:xfrm>
            <a:custGeom>
              <a:avLst/>
              <a:gdLst/>
              <a:ahLst/>
              <a:cxnLst/>
              <a:rect l="l" t="t" r="r" b="b"/>
              <a:pathLst>
                <a:path w="894" h="418" extrusionOk="0">
                  <a:moveTo>
                    <a:pt x="214" y="0"/>
                  </a:moveTo>
                  <a:cubicBezTo>
                    <a:pt x="95" y="0"/>
                    <a:pt x="0" y="96"/>
                    <a:pt x="0" y="215"/>
                  </a:cubicBezTo>
                  <a:cubicBezTo>
                    <a:pt x="0" y="334"/>
                    <a:pt x="95" y="417"/>
                    <a:pt x="214" y="417"/>
                  </a:cubicBezTo>
                  <a:lnTo>
                    <a:pt x="691" y="417"/>
                  </a:lnTo>
                  <a:cubicBezTo>
                    <a:pt x="810" y="417"/>
                    <a:pt x="893" y="334"/>
                    <a:pt x="893" y="215"/>
                  </a:cubicBezTo>
                  <a:cubicBezTo>
                    <a:pt x="893" y="96"/>
                    <a:pt x="798" y="0"/>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88"/>
            <p:cNvSpPr/>
            <p:nvPr/>
          </p:nvSpPr>
          <p:spPr>
            <a:xfrm>
              <a:off x="2200550" y="3394900"/>
              <a:ext cx="50625" cy="10425"/>
            </a:xfrm>
            <a:custGeom>
              <a:avLst/>
              <a:gdLst/>
              <a:ahLst/>
              <a:cxnLst/>
              <a:rect l="l" t="t" r="r" b="b"/>
              <a:pathLst>
                <a:path w="2025" h="417" extrusionOk="0">
                  <a:moveTo>
                    <a:pt x="203" y="0"/>
                  </a:moveTo>
                  <a:cubicBezTo>
                    <a:pt x="84" y="0"/>
                    <a:pt x="1" y="95"/>
                    <a:pt x="1" y="215"/>
                  </a:cubicBezTo>
                  <a:cubicBezTo>
                    <a:pt x="1" y="334"/>
                    <a:pt x="84" y="417"/>
                    <a:pt x="203" y="417"/>
                  </a:cubicBezTo>
                  <a:lnTo>
                    <a:pt x="1811" y="417"/>
                  </a:lnTo>
                  <a:cubicBezTo>
                    <a:pt x="1930" y="417"/>
                    <a:pt x="2025" y="334"/>
                    <a:pt x="2025" y="215"/>
                  </a:cubicBezTo>
                  <a:cubicBezTo>
                    <a:pt x="2025" y="95"/>
                    <a:pt x="1930"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8"/>
            <p:cNvSpPr/>
            <p:nvPr/>
          </p:nvSpPr>
          <p:spPr>
            <a:xfrm>
              <a:off x="2200550" y="3421075"/>
              <a:ext cx="50625" cy="10450"/>
            </a:xfrm>
            <a:custGeom>
              <a:avLst/>
              <a:gdLst/>
              <a:ahLst/>
              <a:cxnLst/>
              <a:rect l="l" t="t" r="r" b="b"/>
              <a:pathLst>
                <a:path w="2025" h="418" extrusionOk="0">
                  <a:moveTo>
                    <a:pt x="203" y="1"/>
                  </a:moveTo>
                  <a:cubicBezTo>
                    <a:pt x="84" y="1"/>
                    <a:pt x="1" y="84"/>
                    <a:pt x="1" y="203"/>
                  </a:cubicBezTo>
                  <a:cubicBezTo>
                    <a:pt x="1" y="322"/>
                    <a:pt x="84" y="418"/>
                    <a:pt x="203" y="418"/>
                  </a:cubicBezTo>
                  <a:lnTo>
                    <a:pt x="1811" y="418"/>
                  </a:lnTo>
                  <a:cubicBezTo>
                    <a:pt x="1930" y="418"/>
                    <a:pt x="2025" y="322"/>
                    <a:pt x="2025" y="203"/>
                  </a:cubicBezTo>
                  <a:cubicBezTo>
                    <a:pt x="2025" y="84"/>
                    <a:pt x="1930" y="1"/>
                    <a:pt x="1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88"/>
            <p:cNvSpPr/>
            <p:nvPr/>
          </p:nvSpPr>
          <p:spPr>
            <a:xfrm>
              <a:off x="2191925" y="3446675"/>
              <a:ext cx="59250" cy="10450"/>
            </a:xfrm>
            <a:custGeom>
              <a:avLst/>
              <a:gdLst/>
              <a:ahLst/>
              <a:cxnLst/>
              <a:rect l="l" t="t" r="r" b="b"/>
              <a:pathLst>
                <a:path w="2370" h="418" extrusionOk="0">
                  <a:moveTo>
                    <a:pt x="203" y="1"/>
                  </a:moveTo>
                  <a:cubicBezTo>
                    <a:pt x="84" y="1"/>
                    <a:pt x="1" y="96"/>
                    <a:pt x="1" y="215"/>
                  </a:cubicBezTo>
                  <a:cubicBezTo>
                    <a:pt x="1" y="322"/>
                    <a:pt x="84" y="418"/>
                    <a:pt x="203" y="418"/>
                  </a:cubicBezTo>
                  <a:lnTo>
                    <a:pt x="2156" y="418"/>
                  </a:lnTo>
                  <a:cubicBezTo>
                    <a:pt x="2275" y="418"/>
                    <a:pt x="2370" y="322"/>
                    <a:pt x="2370" y="215"/>
                  </a:cubicBezTo>
                  <a:cubicBezTo>
                    <a:pt x="2370" y="96"/>
                    <a:pt x="2275" y="1"/>
                    <a:pt x="2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8"/>
            <p:cNvSpPr/>
            <p:nvPr/>
          </p:nvSpPr>
          <p:spPr>
            <a:xfrm>
              <a:off x="2169900" y="3472875"/>
              <a:ext cx="81275" cy="10150"/>
            </a:xfrm>
            <a:custGeom>
              <a:avLst/>
              <a:gdLst/>
              <a:ahLst/>
              <a:cxnLst/>
              <a:rect l="l" t="t" r="r" b="b"/>
              <a:pathLst>
                <a:path w="3251" h="406" extrusionOk="0">
                  <a:moveTo>
                    <a:pt x="215" y="1"/>
                  </a:moveTo>
                  <a:cubicBezTo>
                    <a:pt x="96" y="1"/>
                    <a:pt x="1" y="84"/>
                    <a:pt x="1" y="203"/>
                  </a:cubicBezTo>
                  <a:cubicBezTo>
                    <a:pt x="1" y="322"/>
                    <a:pt x="96" y="405"/>
                    <a:pt x="215" y="405"/>
                  </a:cubicBezTo>
                  <a:lnTo>
                    <a:pt x="3037" y="405"/>
                  </a:lnTo>
                  <a:cubicBezTo>
                    <a:pt x="3156" y="405"/>
                    <a:pt x="3251" y="322"/>
                    <a:pt x="3251" y="203"/>
                  </a:cubicBezTo>
                  <a:cubicBezTo>
                    <a:pt x="3251" y="84"/>
                    <a:pt x="3156" y="1"/>
                    <a:pt x="3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8"/>
            <p:cNvSpPr/>
            <p:nvPr/>
          </p:nvSpPr>
          <p:spPr>
            <a:xfrm>
              <a:off x="2034775" y="3394900"/>
              <a:ext cx="50625" cy="10425"/>
            </a:xfrm>
            <a:custGeom>
              <a:avLst/>
              <a:gdLst/>
              <a:ahLst/>
              <a:cxnLst/>
              <a:rect l="l" t="t" r="r" b="b"/>
              <a:pathLst>
                <a:path w="2025" h="417" extrusionOk="0">
                  <a:moveTo>
                    <a:pt x="214" y="0"/>
                  </a:moveTo>
                  <a:cubicBezTo>
                    <a:pt x="95" y="0"/>
                    <a:pt x="0" y="95"/>
                    <a:pt x="0" y="215"/>
                  </a:cubicBezTo>
                  <a:cubicBezTo>
                    <a:pt x="0" y="334"/>
                    <a:pt x="95" y="417"/>
                    <a:pt x="214" y="417"/>
                  </a:cubicBezTo>
                  <a:lnTo>
                    <a:pt x="1822" y="417"/>
                  </a:lnTo>
                  <a:cubicBezTo>
                    <a:pt x="1941" y="417"/>
                    <a:pt x="2024" y="334"/>
                    <a:pt x="2024" y="215"/>
                  </a:cubicBezTo>
                  <a:cubicBezTo>
                    <a:pt x="2024" y="95"/>
                    <a:pt x="1941" y="0"/>
                    <a:pt x="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88"/>
            <p:cNvSpPr/>
            <p:nvPr/>
          </p:nvSpPr>
          <p:spPr>
            <a:xfrm>
              <a:off x="2035350" y="3420800"/>
              <a:ext cx="50625" cy="10425"/>
            </a:xfrm>
            <a:custGeom>
              <a:avLst/>
              <a:gdLst/>
              <a:ahLst/>
              <a:cxnLst/>
              <a:rect l="l" t="t" r="r" b="b"/>
              <a:pathLst>
                <a:path w="2025" h="417" extrusionOk="0">
                  <a:moveTo>
                    <a:pt x="203" y="0"/>
                  </a:moveTo>
                  <a:cubicBezTo>
                    <a:pt x="84" y="0"/>
                    <a:pt x="1" y="83"/>
                    <a:pt x="1" y="202"/>
                  </a:cubicBezTo>
                  <a:cubicBezTo>
                    <a:pt x="1" y="322"/>
                    <a:pt x="84" y="417"/>
                    <a:pt x="203" y="417"/>
                  </a:cubicBezTo>
                  <a:lnTo>
                    <a:pt x="1811" y="417"/>
                  </a:lnTo>
                  <a:cubicBezTo>
                    <a:pt x="1930" y="417"/>
                    <a:pt x="2025" y="322"/>
                    <a:pt x="2025" y="202"/>
                  </a:cubicBezTo>
                  <a:cubicBezTo>
                    <a:pt x="2025" y="83"/>
                    <a:pt x="1930"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88"/>
            <p:cNvSpPr/>
            <p:nvPr/>
          </p:nvSpPr>
          <p:spPr>
            <a:xfrm>
              <a:off x="2035350" y="3446675"/>
              <a:ext cx="58975" cy="10450"/>
            </a:xfrm>
            <a:custGeom>
              <a:avLst/>
              <a:gdLst/>
              <a:ahLst/>
              <a:cxnLst/>
              <a:rect l="l" t="t" r="r" b="b"/>
              <a:pathLst>
                <a:path w="2359" h="418" extrusionOk="0">
                  <a:moveTo>
                    <a:pt x="203" y="1"/>
                  </a:moveTo>
                  <a:cubicBezTo>
                    <a:pt x="84" y="1"/>
                    <a:pt x="1" y="96"/>
                    <a:pt x="1" y="215"/>
                  </a:cubicBezTo>
                  <a:cubicBezTo>
                    <a:pt x="1" y="322"/>
                    <a:pt x="84" y="418"/>
                    <a:pt x="203" y="418"/>
                  </a:cubicBezTo>
                  <a:lnTo>
                    <a:pt x="2156" y="418"/>
                  </a:lnTo>
                  <a:cubicBezTo>
                    <a:pt x="2275" y="418"/>
                    <a:pt x="2358" y="322"/>
                    <a:pt x="2358" y="215"/>
                  </a:cubicBezTo>
                  <a:cubicBezTo>
                    <a:pt x="2358" y="96"/>
                    <a:pt x="2275" y="1"/>
                    <a:pt x="2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8"/>
            <p:cNvSpPr/>
            <p:nvPr/>
          </p:nvSpPr>
          <p:spPr>
            <a:xfrm>
              <a:off x="2035350" y="3472275"/>
              <a:ext cx="81000" cy="10450"/>
            </a:xfrm>
            <a:custGeom>
              <a:avLst/>
              <a:gdLst/>
              <a:ahLst/>
              <a:cxnLst/>
              <a:rect l="l" t="t" r="r" b="b"/>
              <a:pathLst>
                <a:path w="3240" h="418" extrusionOk="0">
                  <a:moveTo>
                    <a:pt x="203" y="1"/>
                  </a:moveTo>
                  <a:cubicBezTo>
                    <a:pt x="84" y="25"/>
                    <a:pt x="1" y="108"/>
                    <a:pt x="1" y="215"/>
                  </a:cubicBezTo>
                  <a:cubicBezTo>
                    <a:pt x="1" y="334"/>
                    <a:pt x="84" y="418"/>
                    <a:pt x="203" y="418"/>
                  </a:cubicBezTo>
                  <a:lnTo>
                    <a:pt x="3037" y="418"/>
                  </a:lnTo>
                  <a:cubicBezTo>
                    <a:pt x="3156" y="418"/>
                    <a:pt x="3239" y="334"/>
                    <a:pt x="3239" y="215"/>
                  </a:cubicBezTo>
                  <a:cubicBezTo>
                    <a:pt x="3239" y="96"/>
                    <a:pt x="3144" y="1"/>
                    <a:pt x="3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88"/>
          <p:cNvGrpSpPr/>
          <p:nvPr/>
        </p:nvGrpSpPr>
        <p:grpSpPr>
          <a:xfrm>
            <a:off x="1852981" y="3216999"/>
            <a:ext cx="374152" cy="331959"/>
            <a:chOff x="1282600" y="3224925"/>
            <a:chExt cx="348275" cy="309000"/>
          </a:xfrm>
        </p:grpSpPr>
        <p:sp>
          <p:nvSpPr>
            <p:cNvPr id="1743" name="Google Shape;1743;p88"/>
            <p:cNvSpPr/>
            <p:nvPr/>
          </p:nvSpPr>
          <p:spPr>
            <a:xfrm>
              <a:off x="1379025" y="3302025"/>
              <a:ext cx="154800" cy="154800"/>
            </a:xfrm>
            <a:custGeom>
              <a:avLst/>
              <a:gdLst/>
              <a:ahLst/>
              <a:cxnLst/>
              <a:rect l="l" t="t" r="r" b="b"/>
              <a:pathLst>
                <a:path w="6192" h="6192" extrusionOk="0">
                  <a:moveTo>
                    <a:pt x="3096" y="0"/>
                  </a:moveTo>
                  <a:cubicBezTo>
                    <a:pt x="1382" y="0"/>
                    <a:pt x="1" y="1382"/>
                    <a:pt x="1" y="3096"/>
                  </a:cubicBezTo>
                  <a:cubicBezTo>
                    <a:pt x="1" y="3656"/>
                    <a:pt x="155" y="4227"/>
                    <a:pt x="441" y="4703"/>
                  </a:cubicBezTo>
                  <a:cubicBezTo>
                    <a:pt x="482" y="4761"/>
                    <a:pt x="552" y="4801"/>
                    <a:pt x="626" y="4801"/>
                  </a:cubicBezTo>
                  <a:cubicBezTo>
                    <a:pt x="659" y="4801"/>
                    <a:pt x="694" y="4793"/>
                    <a:pt x="727" y="4775"/>
                  </a:cubicBezTo>
                  <a:cubicBezTo>
                    <a:pt x="810" y="4715"/>
                    <a:pt x="858" y="4596"/>
                    <a:pt x="798" y="4489"/>
                  </a:cubicBezTo>
                  <a:cubicBezTo>
                    <a:pt x="548" y="4072"/>
                    <a:pt x="405" y="3584"/>
                    <a:pt x="405" y="3096"/>
                  </a:cubicBezTo>
                  <a:cubicBezTo>
                    <a:pt x="405" y="1608"/>
                    <a:pt x="1620" y="405"/>
                    <a:pt x="3108" y="405"/>
                  </a:cubicBezTo>
                  <a:cubicBezTo>
                    <a:pt x="4596" y="405"/>
                    <a:pt x="5799" y="1608"/>
                    <a:pt x="5799" y="3096"/>
                  </a:cubicBezTo>
                  <a:cubicBezTo>
                    <a:pt x="5799" y="4584"/>
                    <a:pt x="4596" y="5787"/>
                    <a:pt x="3108" y="5787"/>
                  </a:cubicBezTo>
                  <a:cubicBezTo>
                    <a:pt x="2453" y="5787"/>
                    <a:pt x="1822" y="5549"/>
                    <a:pt x="1334" y="5120"/>
                  </a:cubicBezTo>
                  <a:cubicBezTo>
                    <a:pt x="1280" y="5087"/>
                    <a:pt x="1225" y="5072"/>
                    <a:pt x="1175" y="5072"/>
                  </a:cubicBezTo>
                  <a:cubicBezTo>
                    <a:pt x="1116" y="5072"/>
                    <a:pt x="1063" y="5093"/>
                    <a:pt x="1025" y="5132"/>
                  </a:cubicBezTo>
                  <a:cubicBezTo>
                    <a:pt x="953" y="5227"/>
                    <a:pt x="965" y="5346"/>
                    <a:pt x="1037" y="5418"/>
                  </a:cubicBezTo>
                  <a:cubicBezTo>
                    <a:pt x="1608" y="5906"/>
                    <a:pt x="2334" y="6192"/>
                    <a:pt x="3096" y="6192"/>
                  </a:cubicBezTo>
                  <a:cubicBezTo>
                    <a:pt x="4799" y="6192"/>
                    <a:pt x="6192" y="4811"/>
                    <a:pt x="6192" y="3096"/>
                  </a:cubicBezTo>
                  <a:cubicBezTo>
                    <a:pt x="6192" y="1382"/>
                    <a:pt x="4799" y="0"/>
                    <a:pt x="3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88"/>
            <p:cNvSpPr/>
            <p:nvPr/>
          </p:nvSpPr>
          <p:spPr>
            <a:xfrm>
              <a:off x="1413250" y="3336250"/>
              <a:ext cx="85450" cy="86350"/>
            </a:xfrm>
            <a:custGeom>
              <a:avLst/>
              <a:gdLst/>
              <a:ahLst/>
              <a:cxnLst/>
              <a:rect l="l" t="t" r="r" b="b"/>
              <a:pathLst>
                <a:path w="3418" h="3454" extrusionOk="0">
                  <a:moveTo>
                    <a:pt x="1573" y="1"/>
                  </a:moveTo>
                  <a:cubicBezTo>
                    <a:pt x="1144" y="24"/>
                    <a:pt x="739" y="239"/>
                    <a:pt x="453" y="548"/>
                  </a:cubicBezTo>
                  <a:cubicBezTo>
                    <a:pt x="156" y="858"/>
                    <a:pt x="1" y="1275"/>
                    <a:pt x="1" y="1727"/>
                  </a:cubicBezTo>
                  <a:cubicBezTo>
                    <a:pt x="1" y="2680"/>
                    <a:pt x="775" y="3453"/>
                    <a:pt x="1727" y="3453"/>
                  </a:cubicBezTo>
                  <a:cubicBezTo>
                    <a:pt x="2513" y="3453"/>
                    <a:pt x="3192" y="2918"/>
                    <a:pt x="3394" y="2156"/>
                  </a:cubicBezTo>
                  <a:cubicBezTo>
                    <a:pt x="3418" y="2049"/>
                    <a:pt x="3347" y="1929"/>
                    <a:pt x="3239" y="1906"/>
                  </a:cubicBezTo>
                  <a:cubicBezTo>
                    <a:pt x="3222" y="1900"/>
                    <a:pt x="3204" y="1897"/>
                    <a:pt x="3187" y="1897"/>
                  </a:cubicBezTo>
                  <a:cubicBezTo>
                    <a:pt x="3096" y="1897"/>
                    <a:pt x="3009" y="1969"/>
                    <a:pt x="2989" y="2049"/>
                  </a:cubicBezTo>
                  <a:cubicBezTo>
                    <a:pt x="2835" y="2632"/>
                    <a:pt x="2323" y="3049"/>
                    <a:pt x="1703" y="3049"/>
                  </a:cubicBezTo>
                  <a:cubicBezTo>
                    <a:pt x="977" y="3049"/>
                    <a:pt x="394" y="2453"/>
                    <a:pt x="394" y="1739"/>
                  </a:cubicBezTo>
                  <a:cubicBezTo>
                    <a:pt x="394" y="1060"/>
                    <a:pt x="930" y="477"/>
                    <a:pt x="1608" y="417"/>
                  </a:cubicBezTo>
                  <a:cubicBezTo>
                    <a:pt x="1727" y="405"/>
                    <a:pt x="1799" y="310"/>
                    <a:pt x="1799" y="191"/>
                  </a:cubicBezTo>
                  <a:cubicBezTo>
                    <a:pt x="1787" y="72"/>
                    <a:pt x="1692" y="1"/>
                    <a:pt x="1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88"/>
            <p:cNvSpPr/>
            <p:nvPr/>
          </p:nvSpPr>
          <p:spPr>
            <a:xfrm>
              <a:off x="1465050" y="3335075"/>
              <a:ext cx="39625" cy="39600"/>
            </a:xfrm>
            <a:custGeom>
              <a:avLst/>
              <a:gdLst/>
              <a:ahLst/>
              <a:cxnLst/>
              <a:rect l="l" t="t" r="r" b="b"/>
              <a:pathLst>
                <a:path w="1585" h="1584" extrusionOk="0">
                  <a:moveTo>
                    <a:pt x="798" y="417"/>
                  </a:moveTo>
                  <a:cubicBezTo>
                    <a:pt x="1001" y="417"/>
                    <a:pt x="1167" y="583"/>
                    <a:pt x="1167" y="786"/>
                  </a:cubicBezTo>
                  <a:cubicBezTo>
                    <a:pt x="1167" y="1000"/>
                    <a:pt x="1001" y="1167"/>
                    <a:pt x="798" y="1167"/>
                  </a:cubicBezTo>
                  <a:cubicBezTo>
                    <a:pt x="608" y="1167"/>
                    <a:pt x="429" y="1000"/>
                    <a:pt x="429" y="786"/>
                  </a:cubicBezTo>
                  <a:cubicBezTo>
                    <a:pt x="429" y="583"/>
                    <a:pt x="584" y="417"/>
                    <a:pt x="798" y="417"/>
                  </a:cubicBezTo>
                  <a:close/>
                  <a:moveTo>
                    <a:pt x="798" y="0"/>
                  </a:moveTo>
                  <a:cubicBezTo>
                    <a:pt x="370" y="0"/>
                    <a:pt x="1" y="357"/>
                    <a:pt x="1" y="786"/>
                  </a:cubicBezTo>
                  <a:cubicBezTo>
                    <a:pt x="1" y="1226"/>
                    <a:pt x="358" y="1584"/>
                    <a:pt x="798" y="1584"/>
                  </a:cubicBezTo>
                  <a:cubicBezTo>
                    <a:pt x="1227" y="1584"/>
                    <a:pt x="1584" y="1226"/>
                    <a:pt x="1584" y="786"/>
                  </a:cubicBezTo>
                  <a:cubicBezTo>
                    <a:pt x="1584" y="357"/>
                    <a:pt x="1227"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8"/>
            <p:cNvSpPr/>
            <p:nvPr/>
          </p:nvSpPr>
          <p:spPr>
            <a:xfrm>
              <a:off x="1282600" y="3226725"/>
              <a:ext cx="348275" cy="304825"/>
            </a:xfrm>
            <a:custGeom>
              <a:avLst/>
              <a:gdLst/>
              <a:ahLst/>
              <a:cxnLst/>
              <a:rect l="l" t="t" r="r" b="b"/>
              <a:pathLst>
                <a:path w="13931" h="12193" extrusionOk="0">
                  <a:moveTo>
                    <a:pt x="6929" y="393"/>
                  </a:moveTo>
                  <a:cubicBezTo>
                    <a:pt x="7049" y="393"/>
                    <a:pt x="7144" y="476"/>
                    <a:pt x="7144" y="595"/>
                  </a:cubicBezTo>
                  <a:lnTo>
                    <a:pt x="7144" y="1786"/>
                  </a:lnTo>
                  <a:cubicBezTo>
                    <a:pt x="7144" y="1905"/>
                    <a:pt x="7049" y="2000"/>
                    <a:pt x="6929" y="2000"/>
                  </a:cubicBezTo>
                  <a:cubicBezTo>
                    <a:pt x="6810" y="2000"/>
                    <a:pt x="6727" y="1905"/>
                    <a:pt x="6727" y="1786"/>
                  </a:cubicBezTo>
                  <a:lnTo>
                    <a:pt x="6727" y="595"/>
                  </a:lnTo>
                  <a:cubicBezTo>
                    <a:pt x="6739" y="500"/>
                    <a:pt x="6834" y="393"/>
                    <a:pt x="6929" y="393"/>
                  </a:cubicBezTo>
                  <a:close/>
                  <a:moveTo>
                    <a:pt x="1786" y="5977"/>
                  </a:moveTo>
                  <a:cubicBezTo>
                    <a:pt x="1905" y="5977"/>
                    <a:pt x="1988" y="6060"/>
                    <a:pt x="1988" y="6180"/>
                  </a:cubicBezTo>
                  <a:cubicBezTo>
                    <a:pt x="1988" y="6299"/>
                    <a:pt x="1905" y="6394"/>
                    <a:pt x="1786" y="6394"/>
                  </a:cubicBezTo>
                  <a:lnTo>
                    <a:pt x="595" y="6394"/>
                  </a:lnTo>
                  <a:cubicBezTo>
                    <a:pt x="476" y="6394"/>
                    <a:pt x="381" y="6299"/>
                    <a:pt x="381" y="6180"/>
                  </a:cubicBezTo>
                  <a:cubicBezTo>
                    <a:pt x="381" y="6060"/>
                    <a:pt x="476" y="5977"/>
                    <a:pt x="595" y="5977"/>
                  </a:cubicBezTo>
                  <a:close/>
                  <a:moveTo>
                    <a:pt x="13287" y="5977"/>
                  </a:moveTo>
                  <a:cubicBezTo>
                    <a:pt x="13406" y="5977"/>
                    <a:pt x="13502" y="6060"/>
                    <a:pt x="13502" y="6180"/>
                  </a:cubicBezTo>
                  <a:cubicBezTo>
                    <a:pt x="13502" y="6299"/>
                    <a:pt x="13406" y="6394"/>
                    <a:pt x="13287" y="6394"/>
                  </a:cubicBezTo>
                  <a:lnTo>
                    <a:pt x="12097" y="6394"/>
                  </a:lnTo>
                  <a:cubicBezTo>
                    <a:pt x="11978" y="6394"/>
                    <a:pt x="11894" y="6299"/>
                    <a:pt x="11894" y="6180"/>
                  </a:cubicBezTo>
                  <a:cubicBezTo>
                    <a:pt x="11894" y="6060"/>
                    <a:pt x="11978" y="5977"/>
                    <a:pt x="12097" y="5977"/>
                  </a:cubicBezTo>
                  <a:close/>
                  <a:moveTo>
                    <a:pt x="6929" y="10180"/>
                  </a:moveTo>
                  <a:cubicBezTo>
                    <a:pt x="7049" y="10180"/>
                    <a:pt x="7144" y="10275"/>
                    <a:pt x="7144" y="10394"/>
                  </a:cubicBezTo>
                  <a:lnTo>
                    <a:pt x="7144" y="11585"/>
                  </a:lnTo>
                  <a:cubicBezTo>
                    <a:pt x="7144" y="11704"/>
                    <a:pt x="7049" y="11787"/>
                    <a:pt x="6929" y="11787"/>
                  </a:cubicBezTo>
                  <a:cubicBezTo>
                    <a:pt x="6810" y="11787"/>
                    <a:pt x="6727" y="11704"/>
                    <a:pt x="6727" y="11585"/>
                  </a:cubicBezTo>
                  <a:lnTo>
                    <a:pt x="6727" y="10394"/>
                  </a:lnTo>
                  <a:cubicBezTo>
                    <a:pt x="6727" y="10275"/>
                    <a:pt x="6810" y="10180"/>
                    <a:pt x="6929" y="10180"/>
                  </a:cubicBezTo>
                  <a:close/>
                  <a:moveTo>
                    <a:pt x="6953" y="0"/>
                  </a:moveTo>
                  <a:cubicBezTo>
                    <a:pt x="6620" y="0"/>
                    <a:pt x="6334" y="286"/>
                    <a:pt x="6334" y="619"/>
                  </a:cubicBezTo>
                  <a:lnTo>
                    <a:pt x="6334" y="1179"/>
                  </a:lnTo>
                  <a:cubicBezTo>
                    <a:pt x="5191" y="1357"/>
                    <a:pt x="4012" y="2012"/>
                    <a:pt x="2858" y="3143"/>
                  </a:cubicBezTo>
                  <a:cubicBezTo>
                    <a:pt x="1917" y="4036"/>
                    <a:pt x="1214" y="5025"/>
                    <a:pt x="845" y="5572"/>
                  </a:cubicBezTo>
                  <a:lnTo>
                    <a:pt x="607" y="5572"/>
                  </a:lnTo>
                  <a:cubicBezTo>
                    <a:pt x="262" y="5572"/>
                    <a:pt x="0" y="5858"/>
                    <a:pt x="0" y="6180"/>
                  </a:cubicBezTo>
                  <a:cubicBezTo>
                    <a:pt x="0" y="6513"/>
                    <a:pt x="274" y="6787"/>
                    <a:pt x="607" y="6787"/>
                  </a:cubicBezTo>
                  <a:lnTo>
                    <a:pt x="953" y="6787"/>
                  </a:lnTo>
                  <a:cubicBezTo>
                    <a:pt x="1786" y="8025"/>
                    <a:pt x="3858" y="10656"/>
                    <a:pt x="6358" y="11049"/>
                  </a:cubicBezTo>
                  <a:lnTo>
                    <a:pt x="6358" y="11585"/>
                  </a:lnTo>
                  <a:cubicBezTo>
                    <a:pt x="6358" y="11930"/>
                    <a:pt x="6632" y="12192"/>
                    <a:pt x="6965" y="12192"/>
                  </a:cubicBezTo>
                  <a:cubicBezTo>
                    <a:pt x="7287" y="12192"/>
                    <a:pt x="7572" y="11906"/>
                    <a:pt x="7572" y="11585"/>
                  </a:cubicBezTo>
                  <a:lnTo>
                    <a:pt x="7572" y="11049"/>
                  </a:lnTo>
                  <a:cubicBezTo>
                    <a:pt x="10073" y="10656"/>
                    <a:pt x="12144" y="8025"/>
                    <a:pt x="12978" y="6787"/>
                  </a:cubicBezTo>
                  <a:lnTo>
                    <a:pt x="13323" y="6787"/>
                  </a:lnTo>
                  <a:cubicBezTo>
                    <a:pt x="13657" y="6787"/>
                    <a:pt x="13930" y="6513"/>
                    <a:pt x="13930" y="6180"/>
                  </a:cubicBezTo>
                  <a:cubicBezTo>
                    <a:pt x="13930" y="5858"/>
                    <a:pt x="13633" y="5572"/>
                    <a:pt x="13287" y="5572"/>
                  </a:cubicBezTo>
                  <a:lnTo>
                    <a:pt x="13049" y="5572"/>
                  </a:lnTo>
                  <a:cubicBezTo>
                    <a:pt x="12656" y="4989"/>
                    <a:pt x="11930" y="3989"/>
                    <a:pt x="10966" y="3072"/>
                  </a:cubicBezTo>
                  <a:cubicBezTo>
                    <a:pt x="10920" y="3038"/>
                    <a:pt x="10871" y="3020"/>
                    <a:pt x="10824" y="3020"/>
                  </a:cubicBezTo>
                  <a:cubicBezTo>
                    <a:pt x="10773" y="3020"/>
                    <a:pt x="10723" y="3041"/>
                    <a:pt x="10680" y="3084"/>
                  </a:cubicBezTo>
                  <a:cubicBezTo>
                    <a:pt x="10609" y="3179"/>
                    <a:pt x="10609" y="3298"/>
                    <a:pt x="10704" y="3370"/>
                  </a:cubicBezTo>
                  <a:cubicBezTo>
                    <a:pt x="11513" y="4144"/>
                    <a:pt x="12168" y="4989"/>
                    <a:pt x="12561" y="5572"/>
                  </a:cubicBezTo>
                  <a:lnTo>
                    <a:pt x="12097" y="5572"/>
                  </a:lnTo>
                  <a:cubicBezTo>
                    <a:pt x="11752" y="5572"/>
                    <a:pt x="11490" y="5858"/>
                    <a:pt x="11490" y="6180"/>
                  </a:cubicBezTo>
                  <a:cubicBezTo>
                    <a:pt x="11490" y="6513"/>
                    <a:pt x="11763" y="6787"/>
                    <a:pt x="12097" y="6787"/>
                  </a:cubicBezTo>
                  <a:lnTo>
                    <a:pt x="12454" y="6787"/>
                  </a:lnTo>
                  <a:cubicBezTo>
                    <a:pt x="12049" y="7358"/>
                    <a:pt x="11430" y="8156"/>
                    <a:pt x="10644" y="8906"/>
                  </a:cubicBezTo>
                  <a:cubicBezTo>
                    <a:pt x="9596" y="9882"/>
                    <a:pt x="8561" y="10454"/>
                    <a:pt x="7561" y="10632"/>
                  </a:cubicBezTo>
                  <a:lnTo>
                    <a:pt x="7561" y="10382"/>
                  </a:lnTo>
                  <a:cubicBezTo>
                    <a:pt x="7561" y="10037"/>
                    <a:pt x="7275" y="9763"/>
                    <a:pt x="6941" y="9763"/>
                  </a:cubicBezTo>
                  <a:cubicBezTo>
                    <a:pt x="6620" y="9763"/>
                    <a:pt x="6334" y="10049"/>
                    <a:pt x="6334" y="10382"/>
                  </a:cubicBezTo>
                  <a:lnTo>
                    <a:pt x="6334" y="10632"/>
                  </a:lnTo>
                  <a:cubicBezTo>
                    <a:pt x="5334" y="10466"/>
                    <a:pt x="4298" y="9882"/>
                    <a:pt x="3250" y="8906"/>
                  </a:cubicBezTo>
                  <a:cubicBezTo>
                    <a:pt x="2465" y="8180"/>
                    <a:pt x="1822" y="7358"/>
                    <a:pt x="1441" y="6787"/>
                  </a:cubicBezTo>
                  <a:lnTo>
                    <a:pt x="1798" y="6787"/>
                  </a:lnTo>
                  <a:cubicBezTo>
                    <a:pt x="2143" y="6787"/>
                    <a:pt x="2405" y="6513"/>
                    <a:pt x="2405" y="6180"/>
                  </a:cubicBezTo>
                  <a:cubicBezTo>
                    <a:pt x="2405" y="5858"/>
                    <a:pt x="2131" y="5572"/>
                    <a:pt x="1798" y="5572"/>
                  </a:cubicBezTo>
                  <a:lnTo>
                    <a:pt x="1334" y="5572"/>
                  </a:lnTo>
                  <a:cubicBezTo>
                    <a:pt x="2119" y="4429"/>
                    <a:pt x="4060" y="1989"/>
                    <a:pt x="6334" y="1584"/>
                  </a:cubicBezTo>
                  <a:lnTo>
                    <a:pt x="6334" y="1786"/>
                  </a:lnTo>
                  <a:cubicBezTo>
                    <a:pt x="6334" y="2131"/>
                    <a:pt x="6620" y="2405"/>
                    <a:pt x="6941" y="2405"/>
                  </a:cubicBezTo>
                  <a:cubicBezTo>
                    <a:pt x="7275" y="2405"/>
                    <a:pt x="7561" y="2119"/>
                    <a:pt x="7561" y="1786"/>
                  </a:cubicBezTo>
                  <a:lnTo>
                    <a:pt x="7561" y="1584"/>
                  </a:lnTo>
                  <a:cubicBezTo>
                    <a:pt x="8358" y="1715"/>
                    <a:pt x="9192" y="2131"/>
                    <a:pt x="10049" y="2798"/>
                  </a:cubicBezTo>
                  <a:cubicBezTo>
                    <a:pt x="10085" y="2834"/>
                    <a:pt x="10132" y="2846"/>
                    <a:pt x="10168" y="2846"/>
                  </a:cubicBezTo>
                  <a:cubicBezTo>
                    <a:pt x="10228" y="2846"/>
                    <a:pt x="10287" y="2822"/>
                    <a:pt x="10323" y="2774"/>
                  </a:cubicBezTo>
                  <a:cubicBezTo>
                    <a:pt x="10406" y="2679"/>
                    <a:pt x="10382" y="2548"/>
                    <a:pt x="10299" y="2489"/>
                  </a:cubicBezTo>
                  <a:cubicBezTo>
                    <a:pt x="9370" y="1762"/>
                    <a:pt x="8453" y="1310"/>
                    <a:pt x="7561" y="1179"/>
                  </a:cubicBezTo>
                  <a:lnTo>
                    <a:pt x="7561" y="619"/>
                  </a:lnTo>
                  <a:cubicBezTo>
                    <a:pt x="7561" y="274"/>
                    <a:pt x="7275" y="0"/>
                    <a:pt x="6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8"/>
            <p:cNvSpPr/>
            <p:nvPr/>
          </p:nvSpPr>
          <p:spPr>
            <a:xfrm>
              <a:off x="1526675" y="3224925"/>
              <a:ext cx="86925" cy="83675"/>
            </a:xfrm>
            <a:custGeom>
              <a:avLst/>
              <a:gdLst/>
              <a:ahLst/>
              <a:cxnLst/>
              <a:rect l="l" t="t" r="r" b="b"/>
              <a:pathLst>
                <a:path w="3477" h="3347" extrusionOk="0">
                  <a:moveTo>
                    <a:pt x="2584" y="417"/>
                  </a:moveTo>
                  <a:cubicBezTo>
                    <a:pt x="2858" y="417"/>
                    <a:pt x="3084" y="644"/>
                    <a:pt x="3084" y="906"/>
                  </a:cubicBezTo>
                  <a:lnTo>
                    <a:pt x="3084" y="2751"/>
                  </a:lnTo>
                  <a:cubicBezTo>
                    <a:pt x="3084" y="2870"/>
                    <a:pt x="2989" y="2965"/>
                    <a:pt x="2870" y="2965"/>
                  </a:cubicBezTo>
                  <a:cubicBezTo>
                    <a:pt x="2751" y="2965"/>
                    <a:pt x="2667" y="2870"/>
                    <a:pt x="2667" y="2751"/>
                  </a:cubicBezTo>
                  <a:lnTo>
                    <a:pt x="2667" y="1037"/>
                  </a:lnTo>
                  <a:cubicBezTo>
                    <a:pt x="2667" y="929"/>
                    <a:pt x="2572" y="834"/>
                    <a:pt x="2453" y="834"/>
                  </a:cubicBezTo>
                  <a:lnTo>
                    <a:pt x="607" y="834"/>
                  </a:lnTo>
                  <a:cubicBezTo>
                    <a:pt x="488" y="834"/>
                    <a:pt x="405" y="739"/>
                    <a:pt x="405" y="632"/>
                  </a:cubicBezTo>
                  <a:cubicBezTo>
                    <a:pt x="405" y="513"/>
                    <a:pt x="488" y="417"/>
                    <a:pt x="607" y="417"/>
                  </a:cubicBezTo>
                  <a:close/>
                  <a:moveTo>
                    <a:pt x="607" y="1"/>
                  </a:moveTo>
                  <a:cubicBezTo>
                    <a:pt x="262" y="1"/>
                    <a:pt x="0" y="275"/>
                    <a:pt x="0" y="608"/>
                  </a:cubicBezTo>
                  <a:cubicBezTo>
                    <a:pt x="0" y="953"/>
                    <a:pt x="262" y="1239"/>
                    <a:pt x="607" y="1239"/>
                  </a:cubicBezTo>
                  <a:lnTo>
                    <a:pt x="2262" y="1239"/>
                  </a:lnTo>
                  <a:lnTo>
                    <a:pt x="2262" y="2739"/>
                  </a:lnTo>
                  <a:cubicBezTo>
                    <a:pt x="2262" y="3084"/>
                    <a:pt x="2524" y="3346"/>
                    <a:pt x="2870" y="3346"/>
                  </a:cubicBezTo>
                  <a:cubicBezTo>
                    <a:pt x="3215" y="3346"/>
                    <a:pt x="3477" y="3084"/>
                    <a:pt x="3477" y="2739"/>
                  </a:cubicBezTo>
                  <a:lnTo>
                    <a:pt x="3477" y="894"/>
                  </a:lnTo>
                  <a:cubicBezTo>
                    <a:pt x="3477" y="406"/>
                    <a:pt x="3084" y="1"/>
                    <a:pt x="25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88"/>
            <p:cNvSpPr/>
            <p:nvPr/>
          </p:nvSpPr>
          <p:spPr>
            <a:xfrm>
              <a:off x="1298650" y="3225525"/>
              <a:ext cx="86950" cy="83675"/>
            </a:xfrm>
            <a:custGeom>
              <a:avLst/>
              <a:gdLst/>
              <a:ahLst/>
              <a:cxnLst/>
              <a:rect l="l" t="t" r="r" b="b"/>
              <a:pathLst>
                <a:path w="3478" h="3347" extrusionOk="0">
                  <a:moveTo>
                    <a:pt x="2870" y="393"/>
                  </a:moveTo>
                  <a:cubicBezTo>
                    <a:pt x="2989" y="393"/>
                    <a:pt x="3073" y="489"/>
                    <a:pt x="3073" y="608"/>
                  </a:cubicBezTo>
                  <a:cubicBezTo>
                    <a:pt x="3073" y="715"/>
                    <a:pt x="2989" y="810"/>
                    <a:pt x="2870" y="810"/>
                  </a:cubicBezTo>
                  <a:lnTo>
                    <a:pt x="1025" y="810"/>
                  </a:lnTo>
                  <a:cubicBezTo>
                    <a:pt x="906" y="810"/>
                    <a:pt x="811" y="905"/>
                    <a:pt x="811" y="1013"/>
                  </a:cubicBezTo>
                  <a:lnTo>
                    <a:pt x="811" y="2727"/>
                  </a:lnTo>
                  <a:cubicBezTo>
                    <a:pt x="811" y="2846"/>
                    <a:pt x="727" y="2941"/>
                    <a:pt x="608" y="2941"/>
                  </a:cubicBezTo>
                  <a:cubicBezTo>
                    <a:pt x="489" y="2941"/>
                    <a:pt x="394" y="2846"/>
                    <a:pt x="394" y="2727"/>
                  </a:cubicBezTo>
                  <a:lnTo>
                    <a:pt x="394" y="882"/>
                  </a:lnTo>
                  <a:cubicBezTo>
                    <a:pt x="394" y="620"/>
                    <a:pt x="620" y="393"/>
                    <a:pt x="894" y="393"/>
                  </a:cubicBezTo>
                  <a:close/>
                  <a:moveTo>
                    <a:pt x="894" y="1"/>
                  </a:moveTo>
                  <a:cubicBezTo>
                    <a:pt x="394" y="1"/>
                    <a:pt x="1" y="405"/>
                    <a:pt x="1" y="894"/>
                  </a:cubicBezTo>
                  <a:lnTo>
                    <a:pt x="1" y="2739"/>
                  </a:lnTo>
                  <a:cubicBezTo>
                    <a:pt x="1" y="3060"/>
                    <a:pt x="263" y="3346"/>
                    <a:pt x="608" y="3346"/>
                  </a:cubicBezTo>
                  <a:cubicBezTo>
                    <a:pt x="953" y="3346"/>
                    <a:pt x="1215" y="3072"/>
                    <a:pt x="1215" y="2727"/>
                  </a:cubicBezTo>
                  <a:lnTo>
                    <a:pt x="1215" y="1227"/>
                  </a:lnTo>
                  <a:lnTo>
                    <a:pt x="2870" y="1227"/>
                  </a:lnTo>
                  <a:cubicBezTo>
                    <a:pt x="3216" y="1227"/>
                    <a:pt x="3478" y="953"/>
                    <a:pt x="3478" y="620"/>
                  </a:cubicBezTo>
                  <a:cubicBezTo>
                    <a:pt x="3478" y="274"/>
                    <a:pt x="3216" y="1"/>
                    <a:pt x="28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88"/>
            <p:cNvSpPr/>
            <p:nvPr/>
          </p:nvSpPr>
          <p:spPr>
            <a:xfrm>
              <a:off x="1526675" y="3449950"/>
              <a:ext cx="86925" cy="83375"/>
            </a:xfrm>
            <a:custGeom>
              <a:avLst/>
              <a:gdLst/>
              <a:ahLst/>
              <a:cxnLst/>
              <a:rect l="l" t="t" r="r" b="b"/>
              <a:pathLst>
                <a:path w="3477" h="3335" extrusionOk="0">
                  <a:moveTo>
                    <a:pt x="2870" y="1"/>
                  </a:moveTo>
                  <a:cubicBezTo>
                    <a:pt x="2524" y="1"/>
                    <a:pt x="2262" y="275"/>
                    <a:pt x="2262" y="620"/>
                  </a:cubicBezTo>
                  <a:lnTo>
                    <a:pt x="2262" y="2120"/>
                  </a:lnTo>
                  <a:lnTo>
                    <a:pt x="1774" y="2120"/>
                  </a:lnTo>
                  <a:cubicBezTo>
                    <a:pt x="1655" y="2120"/>
                    <a:pt x="1560" y="2203"/>
                    <a:pt x="1560" y="2323"/>
                  </a:cubicBezTo>
                  <a:cubicBezTo>
                    <a:pt x="1560" y="2442"/>
                    <a:pt x="1655" y="2537"/>
                    <a:pt x="1774" y="2537"/>
                  </a:cubicBezTo>
                  <a:lnTo>
                    <a:pt x="2453" y="2537"/>
                  </a:lnTo>
                  <a:cubicBezTo>
                    <a:pt x="2572" y="2537"/>
                    <a:pt x="2667" y="2442"/>
                    <a:pt x="2667" y="2323"/>
                  </a:cubicBezTo>
                  <a:lnTo>
                    <a:pt x="2667" y="620"/>
                  </a:lnTo>
                  <a:cubicBezTo>
                    <a:pt x="2667" y="501"/>
                    <a:pt x="2751" y="406"/>
                    <a:pt x="2870" y="406"/>
                  </a:cubicBezTo>
                  <a:cubicBezTo>
                    <a:pt x="2989" y="406"/>
                    <a:pt x="3072" y="501"/>
                    <a:pt x="3072" y="620"/>
                  </a:cubicBezTo>
                  <a:lnTo>
                    <a:pt x="3072" y="2465"/>
                  </a:lnTo>
                  <a:cubicBezTo>
                    <a:pt x="3072" y="2727"/>
                    <a:pt x="2858" y="2954"/>
                    <a:pt x="2584" y="2954"/>
                  </a:cubicBezTo>
                  <a:lnTo>
                    <a:pt x="607" y="2954"/>
                  </a:lnTo>
                  <a:cubicBezTo>
                    <a:pt x="488" y="2954"/>
                    <a:pt x="393" y="2858"/>
                    <a:pt x="393" y="2739"/>
                  </a:cubicBezTo>
                  <a:cubicBezTo>
                    <a:pt x="393" y="2620"/>
                    <a:pt x="488" y="2537"/>
                    <a:pt x="607" y="2537"/>
                  </a:cubicBezTo>
                  <a:lnTo>
                    <a:pt x="905" y="2537"/>
                  </a:lnTo>
                  <a:cubicBezTo>
                    <a:pt x="1024" y="2537"/>
                    <a:pt x="1107" y="2442"/>
                    <a:pt x="1107" y="2323"/>
                  </a:cubicBezTo>
                  <a:cubicBezTo>
                    <a:pt x="1107" y="2203"/>
                    <a:pt x="1024" y="2120"/>
                    <a:pt x="905" y="2120"/>
                  </a:cubicBezTo>
                  <a:lnTo>
                    <a:pt x="607" y="2120"/>
                  </a:lnTo>
                  <a:cubicBezTo>
                    <a:pt x="262" y="2120"/>
                    <a:pt x="0" y="2382"/>
                    <a:pt x="0" y="2727"/>
                  </a:cubicBezTo>
                  <a:cubicBezTo>
                    <a:pt x="0" y="3073"/>
                    <a:pt x="262" y="3335"/>
                    <a:pt x="607" y="3335"/>
                  </a:cubicBezTo>
                  <a:lnTo>
                    <a:pt x="2584" y="3335"/>
                  </a:lnTo>
                  <a:cubicBezTo>
                    <a:pt x="3072" y="3335"/>
                    <a:pt x="3477" y="2942"/>
                    <a:pt x="3477" y="2442"/>
                  </a:cubicBezTo>
                  <a:lnTo>
                    <a:pt x="3477" y="596"/>
                  </a:lnTo>
                  <a:cubicBezTo>
                    <a:pt x="3477" y="275"/>
                    <a:pt x="3203" y="1"/>
                    <a:pt x="28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88"/>
            <p:cNvSpPr/>
            <p:nvPr/>
          </p:nvSpPr>
          <p:spPr>
            <a:xfrm>
              <a:off x="1298375" y="3449950"/>
              <a:ext cx="87225" cy="83975"/>
            </a:xfrm>
            <a:custGeom>
              <a:avLst/>
              <a:gdLst/>
              <a:ahLst/>
              <a:cxnLst/>
              <a:rect l="l" t="t" r="r" b="b"/>
              <a:pathLst>
                <a:path w="3489" h="3359" extrusionOk="0">
                  <a:moveTo>
                    <a:pt x="619" y="394"/>
                  </a:moveTo>
                  <a:cubicBezTo>
                    <a:pt x="738" y="394"/>
                    <a:pt x="822" y="477"/>
                    <a:pt x="822" y="596"/>
                  </a:cubicBezTo>
                  <a:lnTo>
                    <a:pt x="822" y="2311"/>
                  </a:lnTo>
                  <a:cubicBezTo>
                    <a:pt x="822" y="2430"/>
                    <a:pt x="917" y="2525"/>
                    <a:pt x="1036" y="2525"/>
                  </a:cubicBezTo>
                  <a:lnTo>
                    <a:pt x="2881" y="2525"/>
                  </a:lnTo>
                  <a:cubicBezTo>
                    <a:pt x="3000" y="2525"/>
                    <a:pt x="3084" y="2608"/>
                    <a:pt x="3084" y="2727"/>
                  </a:cubicBezTo>
                  <a:cubicBezTo>
                    <a:pt x="3084" y="2846"/>
                    <a:pt x="3000" y="2942"/>
                    <a:pt x="2881" y="2942"/>
                  </a:cubicBezTo>
                  <a:lnTo>
                    <a:pt x="905" y="2942"/>
                  </a:lnTo>
                  <a:cubicBezTo>
                    <a:pt x="631" y="2942"/>
                    <a:pt x="405" y="2715"/>
                    <a:pt x="405" y="2442"/>
                  </a:cubicBezTo>
                  <a:lnTo>
                    <a:pt x="405" y="596"/>
                  </a:lnTo>
                  <a:cubicBezTo>
                    <a:pt x="405" y="477"/>
                    <a:pt x="500" y="394"/>
                    <a:pt x="619" y="394"/>
                  </a:cubicBezTo>
                  <a:close/>
                  <a:moveTo>
                    <a:pt x="619" y="1"/>
                  </a:moveTo>
                  <a:cubicBezTo>
                    <a:pt x="274" y="1"/>
                    <a:pt x="0" y="275"/>
                    <a:pt x="0" y="620"/>
                  </a:cubicBezTo>
                  <a:lnTo>
                    <a:pt x="0" y="2465"/>
                  </a:lnTo>
                  <a:cubicBezTo>
                    <a:pt x="0" y="2954"/>
                    <a:pt x="405" y="3358"/>
                    <a:pt x="893" y="3358"/>
                  </a:cubicBezTo>
                  <a:lnTo>
                    <a:pt x="2881" y="3358"/>
                  </a:lnTo>
                  <a:cubicBezTo>
                    <a:pt x="3215" y="3358"/>
                    <a:pt x="3489" y="3085"/>
                    <a:pt x="3489" y="2739"/>
                  </a:cubicBezTo>
                  <a:cubicBezTo>
                    <a:pt x="3489" y="2394"/>
                    <a:pt x="3227" y="2120"/>
                    <a:pt x="2881" y="2120"/>
                  </a:cubicBezTo>
                  <a:lnTo>
                    <a:pt x="1226" y="2120"/>
                  </a:lnTo>
                  <a:lnTo>
                    <a:pt x="1226" y="620"/>
                  </a:lnTo>
                  <a:cubicBezTo>
                    <a:pt x="1226" y="275"/>
                    <a:pt x="953"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 name="Google Shape;1751;p88"/>
          <p:cNvSpPr/>
          <p:nvPr/>
        </p:nvSpPr>
        <p:spPr>
          <a:xfrm>
            <a:off x="1128377" y="3217243"/>
            <a:ext cx="374152" cy="322827"/>
          </a:xfrm>
          <a:custGeom>
            <a:avLst/>
            <a:gdLst/>
            <a:ahLst/>
            <a:cxnLst/>
            <a:rect l="l" t="t" r="r" b="b"/>
            <a:pathLst>
              <a:path w="13931" h="12020" extrusionOk="0">
                <a:moveTo>
                  <a:pt x="8787" y="4578"/>
                </a:moveTo>
                <a:cubicBezTo>
                  <a:pt x="8430" y="4816"/>
                  <a:pt x="8061" y="5054"/>
                  <a:pt x="7680" y="5268"/>
                </a:cubicBezTo>
                <a:lnTo>
                  <a:pt x="7680" y="4637"/>
                </a:lnTo>
                <a:cubicBezTo>
                  <a:pt x="7680" y="4613"/>
                  <a:pt x="7704" y="4578"/>
                  <a:pt x="7740" y="4578"/>
                </a:cubicBezTo>
                <a:close/>
                <a:moveTo>
                  <a:pt x="6227" y="5363"/>
                </a:moveTo>
                <a:cubicBezTo>
                  <a:pt x="6263" y="5363"/>
                  <a:pt x="6287" y="5399"/>
                  <a:pt x="6287" y="5423"/>
                </a:cubicBezTo>
                <a:lnTo>
                  <a:pt x="6287" y="5887"/>
                </a:lnTo>
                <a:cubicBezTo>
                  <a:pt x="5715" y="6125"/>
                  <a:pt x="5132" y="6316"/>
                  <a:pt x="4537" y="6471"/>
                </a:cubicBezTo>
                <a:lnTo>
                  <a:pt x="4537" y="5423"/>
                </a:lnTo>
                <a:cubicBezTo>
                  <a:pt x="4537" y="5399"/>
                  <a:pt x="4561" y="5363"/>
                  <a:pt x="4596" y="5363"/>
                </a:cubicBezTo>
                <a:close/>
                <a:moveTo>
                  <a:pt x="3108" y="6006"/>
                </a:moveTo>
                <a:cubicBezTo>
                  <a:pt x="3132" y="6006"/>
                  <a:pt x="3168" y="6042"/>
                  <a:pt x="3168" y="6066"/>
                </a:cubicBezTo>
                <a:lnTo>
                  <a:pt x="3168" y="6733"/>
                </a:lnTo>
                <a:cubicBezTo>
                  <a:pt x="2584" y="6828"/>
                  <a:pt x="2001" y="6876"/>
                  <a:pt x="1405" y="6887"/>
                </a:cubicBezTo>
                <a:lnTo>
                  <a:pt x="1405" y="6066"/>
                </a:lnTo>
                <a:cubicBezTo>
                  <a:pt x="1405" y="6042"/>
                  <a:pt x="1441" y="6006"/>
                  <a:pt x="1465" y="6006"/>
                </a:cubicBezTo>
                <a:close/>
                <a:moveTo>
                  <a:pt x="4132" y="7804"/>
                </a:moveTo>
                <a:lnTo>
                  <a:pt x="4132" y="10233"/>
                </a:lnTo>
                <a:lnTo>
                  <a:pt x="3584" y="10233"/>
                </a:lnTo>
                <a:lnTo>
                  <a:pt x="3584" y="9519"/>
                </a:lnTo>
                <a:cubicBezTo>
                  <a:pt x="3584" y="9400"/>
                  <a:pt x="3489" y="9316"/>
                  <a:pt x="3370" y="9316"/>
                </a:cubicBezTo>
                <a:cubicBezTo>
                  <a:pt x="3251" y="9316"/>
                  <a:pt x="3168" y="9400"/>
                  <a:pt x="3168" y="9519"/>
                </a:cubicBezTo>
                <a:lnTo>
                  <a:pt x="3168" y="10233"/>
                </a:lnTo>
                <a:lnTo>
                  <a:pt x="1405" y="10233"/>
                </a:lnTo>
                <a:lnTo>
                  <a:pt x="1405" y="8126"/>
                </a:lnTo>
                <a:cubicBezTo>
                  <a:pt x="2001" y="8102"/>
                  <a:pt x="2584" y="8066"/>
                  <a:pt x="3168" y="7983"/>
                </a:cubicBezTo>
                <a:lnTo>
                  <a:pt x="3168" y="8661"/>
                </a:lnTo>
                <a:cubicBezTo>
                  <a:pt x="3168" y="8781"/>
                  <a:pt x="3251" y="8864"/>
                  <a:pt x="3370" y="8864"/>
                </a:cubicBezTo>
                <a:cubicBezTo>
                  <a:pt x="3489" y="8864"/>
                  <a:pt x="3584" y="8781"/>
                  <a:pt x="3584" y="8661"/>
                </a:cubicBezTo>
                <a:lnTo>
                  <a:pt x="3584" y="7911"/>
                </a:lnTo>
                <a:cubicBezTo>
                  <a:pt x="3763" y="7888"/>
                  <a:pt x="3953" y="7852"/>
                  <a:pt x="4132" y="7804"/>
                </a:cubicBezTo>
                <a:close/>
                <a:moveTo>
                  <a:pt x="7251" y="6816"/>
                </a:moveTo>
                <a:lnTo>
                  <a:pt x="7251" y="10233"/>
                </a:lnTo>
                <a:lnTo>
                  <a:pt x="6704" y="10233"/>
                </a:lnTo>
                <a:lnTo>
                  <a:pt x="6704" y="7054"/>
                </a:lnTo>
                <a:cubicBezTo>
                  <a:pt x="6906" y="6971"/>
                  <a:pt x="7085" y="6899"/>
                  <a:pt x="7251" y="6816"/>
                </a:cubicBezTo>
                <a:close/>
                <a:moveTo>
                  <a:pt x="6287" y="7209"/>
                </a:moveTo>
                <a:lnTo>
                  <a:pt x="6287" y="10245"/>
                </a:lnTo>
                <a:lnTo>
                  <a:pt x="4537" y="10245"/>
                </a:lnTo>
                <a:lnTo>
                  <a:pt x="4537" y="7733"/>
                </a:lnTo>
                <a:cubicBezTo>
                  <a:pt x="5132" y="7602"/>
                  <a:pt x="5727" y="7423"/>
                  <a:pt x="6287" y="7209"/>
                </a:cubicBezTo>
                <a:close/>
                <a:moveTo>
                  <a:pt x="10395" y="4923"/>
                </a:moveTo>
                <a:lnTo>
                  <a:pt x="10395" y="10245"/>
                </a:lnTo>
                <a:lnTo>
                  <a:pt x="9847" y="10245"/>
                </a:lnTo>
                <a:lnTo>
                  <a:pt x="9847" y="8673"/>
                </a:lnTo>
                <a:cubicBezTo>
                  <a:pt x="9847" y="8554"/>
                  <a:pt x="9764" y="8459"/>
                  <a:pt x="9645" y="8459"/>
                </a:cubicBezTo>
                <a:cubicBezTo>
                  <a:pt x="9514" y="8459"/>
                  <a:pt x="9430" y="8554"/>
                  <a:pt x="9430" y="8673"/>
                </a:cubicBezTo>
                <a:lnTo>
                  <a:pt x="9430" y="10245"/>
                </a:lnTo>
                <a:lnTo>
                  <a:pt x="7680" y="10245"/>
                </a:lnTo>
                <a:lnTo>
                  <a:pt x="7680" y="6637"/>
                </a:lnTo>
                <a:cubicBezTo>
                  <a:pt x="7775" y="6578"/>
                  <a:pt x="7882" y="6518"/>
                  <a:pt x="7990" y="6471"/>
                </a:cubicBezTo>
                <a:cubicBezTo>
                  <a:pt x="8478" y="6221"/>
                  <a:pt x="8954" y="5935"/>
                  <a:pt x="9430" y="5625"/>
                </a:cubicBezTo>
                <a:lnTo>
                  <a:pt x="9430" y="7792"/>
                </a:lnTo>
                <a:cubicBezTo>
                  <a:pt x="9430" y="7911"/>
                  <a:pt x="9514" y="8007"/>
                  <a:pt x="9645" y="8007"/>
                </a:cubicBezTo>
                <a:cubicBezTo>
                  <a:pt x="9764" y="8007"/>
                  <a:pt x="9847" y="7911"/>
                  <a:pt x="9847" y="7792"/>
                </a:cubicBezTo>
                <a:lnTo>
                  <a:pt x="9847" y="5340"/>
                </a:lnTo>
                <a:cubicBezTo>
                  <a:pt x="10037" y="5209"/>
                  <a:pt x="10216" y="5066"/>
                  <a:pt x="10395" y="4923"/>
                </a:cubicBezTo>
                <a:close/>
                <a:moveTo>
                  <a:pt x="12502" y="3661"/>
                </a:moveTo>
                <a:cubicBezTo>
                  <a:pt x="12526" y="3661"/>
                  <a:pt x="12562" y="3685"/>
                  <a:pt x="12562" y="3720"/>
                </a:cubicBezTo>
                <a:lnTo>
                  <a:pt x="12562" y="10245"/>
                </a:lnTo>
                <a:lnTo>
                  <a:pt x="10799" y="10245"/>
                </a:lnTo>
                <a:lnTo>
                  <a:pt x="10799" y="4590"/>
                </a:lnTo>
                <a:cubicBezTo>
                  <a:pt x="11145" y="4280"/>
                  <a:pt x="11490" y="3970"/>
                  <a:pt x="11811" y="3661"/>
                </a:cubicBezTo>
                <a:close/>
                <a:moveTo>
                  <a:pt x="13062" y="10638"/>
                </a:moveTo>
                <a:cubicBezTo>
                  <a:pt x="13312" y="10638"/>
                  <a:pt x="13526" y="10840"/>
                  <a:pt x="13526" y="11102"/>
                </a:cubicBezTo>
                <a:lnTo>
                  <a:pt x="13526" y="11602"/>
                </a:lnTo>
                <a:lnTo>
                  <a:pt x="441" y="11602"/>
                </a:lnTo>
                <a:lnTo>
                  <a:pt x="441" y="11102"/>
                </a:lnTo>
                <a:cubicBezTo>
                  <a:pt x="441" y="10840"/>
                  <a:pt x="655" y="10638"/>
                  <a:pt x="905" y="10638"/>
                </a:cubicBezTo>
                <a:close/>
                <a:moveTo>
                  <a:pt x="13595" y="1"/>
                </a:moveTo>
                <a:cubicBezTo>
                  <a:pt x="13550" y="1"/>
                  <a:pt x="13502" y="10"/>
                  <a:pt x="13455" y="29"/>
                </a:cubicBezTo>
                <a:lnTo>
                  <a:pt x="12062" y="482"/>
                </a:lnTo>
                <a:cubicBezTo>
                  <a:pt x="11942" y="530"/>
                  <a:pt x="11859" y="637"/>
                  <a:pt x="11823" y="768"/>
                </a:cubicBezTo>
                <a:cubicBezTo>
                  <a:pt x="11811" y="899"/>
                  <a:pt x="11859" y="1018"/>
                  <a:pt x="11966" y="1113"/>
                </a:cubicBezTo>
                <a:lnTo>
                  <a:pt x="12181" y="1280"/>
                </a:lnTo>
                <a:cubicBezTo>
                  <a:pt x="11990" y="1542"/>
                  <a:pt x="11764" y="1815"/>
                  <a:pt x="11561" y="2077"/>
                </a:cubicBezTo>
                <a:cubicBezTo>
                  <a:pt x="11490" y="2173"/>
                  <a:pt x="11502" y="2292"/>
                  <a:pt x="11585" y="2363"/>
                </a:cubicBezTo>
                <a:cubicBezTo>
                  <a:pt x="11626" y="2394"/>
                  <a:pt x="11671" y="2409"/>
                  <a:pt x="11715" y="2409"/>
                </a:cubicBezTo>
                <a:cubicBezTo>
                  <a:pt x="11774" y="2409"/>
                  <a:pt x="11830" y="2382"/>
                  <a:pt x="11871" y="2327"/>
                </a:cubicBezTo>
                <a:cubicBezTo>
                  <a:pt x="12145" y="2018"/>
                  <a:pt x="12407" y="1673"/>
                  <a:pt x="12645" y="1351"/>
                </a:cubicBezTo>
                <a:cubicBezTo>
                  <a:pt x="12704" y="1256"/>
                  <a:pt x="12693" y="1125"/>
                  <a:pt x="12597" y="1065"/>
                </a:cubicBezTo>
                <a:lnTo>
                  <a:pt x="12300" y="839"/>
                </a:lnTo>
                <a:lnTo>
                  <a:pt x="13514" y="446"/>
                </a:lnTo>
                <a:lnTo>
                  <a:pt x="13514" y="446"/>
                </a:lnTo>
                <a:lnTo>
                  <a:pt x="13478" y="1708"/>
                </a:lnTo>
                <a:lnTo>
                  <a:pt x="13276" y="1542"/>
                </a:lnTo>
                <a:cubicBezTo>
                  <a:pt x="13228" y="1518"/>
                  <a:pt x="13169" y="1494"/>
                  <a:pt x="13121" y="1494"/>
                </a:cubicBezTo>
                <a:cubicBezTo>
                  <a:pt x="13062" y="1518"/>
                  <a:pt x="13014" y="1542"/>
                  <a:pt x="12990" y="1589"/>
                </a:cubicBezTo>
                <a:cubicBezTo>
                  <a:pt x="11645" y="3482"/>
                  <a:pt x="9847" y="5030"/>
                  <a:pt x="7799" y="6078"/>
                </a:cubicBezTo>
                <a:cubicBezTo>
                  <a:pt x="5739" y="7137"/>
                  <a:pt x="3429" y="7709"/>
                  <a:pt x="1108" y="7709"/>
                </a:cubicBezTo>
                <a:lnTo>
                  <a:pt x="608" y="7709"/>
                </a:lnTo>
                <a:cubicBezTo>
                  <a:pt x="489" y="7709"/>
                  <a:pt x="393" y="7614"/>
                  <a:pt x="393" y="7495"/>
                </a:cubicBezTo>
                <a:cubicBezTo>
                  <a:pt x="393" y="7376"/>
                  <a:pt x="489" y="7292"/>
                  <a:pt x="608" y="7292"/>
                </a:cubicBezTo>
                <a:lnTo>
                  <a:pt x="1108" y="7292"/>
                </a:lnTo>
                <a:cubicBezTo>
                  <a:pt x="3037" y="7292"/>
                  <a:pt x="4894" y="6899"/>
                  <a:pt x="6668" y="6161"/>
                </a:cubicBezTo>
                <a:cubicBezTo>
                  <a:pt x="8418" y="5411"/>
                  <a:pt x="9966" y="4340"/>
                  <a:pt x="11288" y="2970"/>
                </a:cubicBezTo>
                <a:cubicBezTo>
                  <a:pt x="11371" y="2899"/>
                  <a:pt x="11371" y="2768"/>
                  <a:pt x="11288" y="2685"/>
                </a:cubicBezTo>
                <a:cubicBezTo>
                  <a:pt x="11252" y="2649"/>
                  <a:pt x="11201" y="2631"/>
                  <a:pt x="11151" y="2631"/>
                </a:cubicBezTo>
                <a:cubicBezTo>
                  <a:pt x="11100" y="2631"/>
                  <a:pt x="11049" y="2649"/>
                  <a:pt x="11014" y="2685"/>
                </a:cubicBezTo>
                <a:cubicBezTo>
                  <a:pt x="10502" y="3220"/>
                  <a:pt x="9954" y="3697"/>
                  <a:pt x="9371" y="4137"/>
                </a:cubicBezTo>
                <a:lnTo>
                  <a:pt x="7740" y="4137"/>
                </a:lnTo>
                <a:cubicBezTo>
                  <a:pt x="7466" y="4137"/>
                  <a:pt x="7263" y="4340"/>
                  <a:pt x="7263" y="4613"/>
                </a:cubicBezTo>
                <a:lnTo>
                  <a:pt x="7263" y="5423"/>
                </a:lnTo>
                <a:cubicBezTo>
                  <a:pt x="7085" y="5518"/>
                  <a:pt x="6882" y="5602"/>
                  <a:pt x="6704" y="5697"/>
                </a:cubicBezTo>
                <a:lnTo>
                  <a:pt x="6704" y="5411"/>
                </a:lnTo>
                <a:cubicBezTo>
                  <a:pt x="6704" y="5149"/>
                  <a:pt x="6501" y="4935"/>
                  <a:pt x="6227" y="4935"/>
                </a:cubicBezTo>
                <a:lnTo>
                  <a:pt x="4596" y="4935"/>
                </a:lnTo>
                <a:cubicBezTo>
                  <a:pt x="4322" y="4935"/>
                  <a:pt x="4120" y="5149"/>
                  <a:pt x="4120" y="5411"/>
                </a:cubicBezTo>
                <a:lnTo>
                  <a:pt x="4120" y="6554"/>
                </a:lnTo>
                <a:cubicBezTo>
                  <a:pt x="3941" y="6602"/>
                  <a:pt x="3751" y="6637"/>
                  <a:pt x="3572" y="6673"/>
                </a:cubicBezTo>
                <a:lnTo>
                  <a:pt x="3572" y="6066"/>
                </a:lnTo>
                <a:cubicBezTo>
                  <a:pt x="3572" y="5804"/>
                  <a:pt x="3358" y="5590"/>
                  <a:pt x="3096" y="5590"/>
                </a:cubicBezTo>
                <a:lnTo>
                  <a:pt x="1453" y="5590"/>
                </a:lnTo>
                <a:cubicBezTo>
                  <a:pt x="1191" y="5590"/>
                  <a:pt x="977" y="5804"/>
                  <a:pt x="977" y="6066"/>
                </a:cubicBezTo>
                <a:lnTo>
                  <a:pt x="977" y="6899"/>
                </a:lnTo>
                <a:lnTo>
                  <a:pt x="608" y="6899"/>
                </a:lnTo>
                <a:cubicBezTo>
                  <a:pt x="262" y="6899"/>
                  <a:pt x="0" y="7173"/>
                  <a:pt x="0" y="7507"/>
                </a:cubicBezTo>
                <a:cubicBezTo>
                  <a:pt x="0" y="7852"/>
                  <a:pt x="262" y="8126"/>
                  <a:pt x="608" y="8126"/>
                </a:cubicBezTo>
                <a:lnTo>
                  <a:pt x="977" y="8126"/>
                </a:lnTo>
                <a:lnTo>
                  <a:pt x="977" y="10233"/>
                </a:lnTo>
                <a:lnTo>
                  <a:pt x="870" y="10233"/>
                </a:lnTo>
                <a:cubicBezTo>
                  <a:pt x="393" y="10233"/>
                  <a:pt x="12" y="10626"/>
                  <a:pt x="12" y="11102"/>
                </a:cubicBezTo>
                <a:lnTo>
                  <a:pt x="12" y="11662"/>
                </a:lnTo>
                <a:cubicBezTo>
                  <a:pt x="12" y="11852"/>
                  <a:pt x="179" y="12019"/>
                  <a:pt x="370" y="12019"/>
                </a:cubicBezTo>
                <a:lnTo>
                  <a:pt x="13550" y="12019"/>
                </a:lnTo>
                <a:cubicBezTo>
                  <a:pt x="13752" y="12019"/>
                  <a:pt x="13907" y="11852"/>
                  <a:pt x="13907" y="11662"/>
                </a:cubicBezTo>
                <a:lnTo>
                  <a:pt x="13907" y="11102"/>
                </a:lnTo>
                <a:cubicBezTo>
                  <a:pt x="13907" y="10638"/>
                  <a:pt x="13526" y="10245"/>
                  <a:pt x="13050" y="10245"/>
                </a:cubicBezTo>
                <a:lnTo>
                  <a:pt x="12954" y="10245"/>
                </a:lnTo>
                <a:lnTo>
                  <a:pt x="12954" y="3720"/>
                </a:lnTo>
                <a:cubicBezTo>
                  <a:pt x="12954" y="3447"/>
                  <a:pt x="12752" y="3244"/>
                  <a:pt x="12478" y="3244"/>
                </a:cubicBezTo>
                <a:lnTo>
                  <a:pt x="12181" y="3244"/>
                </a:lnTo>
                <a:cubicBezTo>
                  <a:pt x="12538" y="2851"/>
                  <a:pt x="12883" y="2435"/>
                  <a:pt x="13193" y="2006"/>
                </a:cubicBezTo>
                <a:lnTo>
                  <a:pt x="13335" y="2113"/>
                </a:lnTo>
                <a:cubicBezTo>
                  <a:pt x="13390" y="2154"/>
                  <a:pt x="13459" y="2175"/>
                  <a:pt x="13531" y="2175"/>
                </a:cubicBezTo>
                <a:cubicBezTo>
                  <a:pt x="13585" y="2175"/>
                  <a:pt x="13641" y="2163"/>
                  <a:pt x="13693" y="2137"/>
                </a:cubicBezTo>
                <a:cubicBezTo>
                  <a:pt x="13812" y="2077"/>
                  <a:pt x="13883" y="1958"/>
                  <a:pt x="13883" y="1827"/>
                </a:cubicBezTo>
                <a:lnTo>
                  <a:pt x="13931" y="363"/>
                </a:lnTo>
                <a:cubicBezTo>
                  <a:pt x="13931" y="244"/>
                  <a:pt x="13883" y="149"/>
                  <a:pt x="13776" y="65"/>
                </a:cubicBezTo>
                <a:cubicBezTo>
                  <a:pt x="13726" y="22"/>
                  <a:pt x="13663" y="1"/>
                  <a:pt x="135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2" name="Google Shape;1752;p88"/>
          <p:cNvGrpSpPr/>
          <p:nvPr/>
        </p:nvGrpSpPr>
        <p:grpSpPr>
          <a:xfrm>
            <a:off x="6213055" y="3217966"/>
            <a:ext cx="356265" cy="373830"/>
            <a:chOff x="5341125" y="3225825"/>
            <a:chExt cx="331625" cy="347975"/>
          </a:xfrm>
        </p:grpSpPr>
        <p:sp>
          <p:nvSpPr>
            <p:cNvPr id="1753" name="Google Shape;1753;p88"/>
            <p:cNvSpPr/>
            <p:nvPr/>
          </p:nvSpPr>
          <p:spPr>
            <a:xfrm>
              <a:off x="5359300" y="3361550"/>
              <a:ext cx="309275" cy="212250"/>
            </a:xfrm>
            <a:custGeom>
              <a:avLst/>
              <a:gdLst/>
              <a:ahLst/>
              <a:cxnLst/>
              <a:rect l="l" t="t" r="r" b="b"/>
              <a:pathLst>
                <a:path w="12371" h="8490" extrusionOk="0">
                  <a:moveTo>
                    <a:pt x="8680" y="406"/>
                  </a:moveTo>
                  <a:cubicBezTo>
                    <a:pt x="8799" y="406"/>
                    <a:pt x="8894" y="501"/>
                    <a:pt x="8894" y="620"/>
                  </a:cubicBezTo>
                  <a:lnTo>
                    <a:pt x="8894" y="2013"/>
                  </a:lnTo>
                  <a:lnTo>
                    <a:pt x="8049" y="2013"/>
                  </a:lnTo>
                  <a:cubicBezTo>
                    <a:pt x="7930" y="2013"/>
                    <a:pt x="7846" y="2096"/>
                    <a:pt x="7846" y="2215"/>
                  </a:cubicBezTo>
                  <a:cubicBezTo>
                    <a:pt x="7846" y="2334"/>
                    <a:pt x="7930" y="2430"/>
                    <a:pt x="8049" y="2430"/>
                  </a:cubicBezTo>
                  <a:lnTo>
                    <a:pt x="9954" y="2430"/>
                  </a:lnTo>
                  <a:cubicBezTo>
                    <a:pt x="10120" y="2430"/>
                    <a:pt x="10251" y="2561"/>
                    <a:pt x="10251" y="2727"/>
                  </a:cubicBezTo>
                  <a:lnTo>
                    <a:pt x="10251" y="3858"/>
                  </a:lnTo>
                  <a:lnTo>
                    <a:pt x="2096" y="3858"/>
                  </a:lnTo>
                  <a:lnTo>
                    <a:pt x="2096" y="2727"/>
                  </a:lnTo>
                  <a:lnTo>
                    <a:pt x="2119" y="2727"/>
                  </a:lnTo>
                  <a:cubicBezTo>
                    <a:pt x="2119" y="2561"/>
                    <a:pt x="2250" y="2430"/>
                    <a:pt x="2417" y="2430"/>
                  </a:cubicBezTo>
                  <a:lnTo>
                    <a:pt x="7191" y="2430"/>
                  </a:lnTo>
                  <a:cubicBezTo>
                    <a:pt x="7310" y="2430"/>
                    <a:pt x="7394" y="2334"/>
                    <a:pt x="7394" y="2215"/>
                  </a:cubicBezTo>
                  <a:cubicBezTo>
                    <a:pt x="7394" y="2096"/>
                    <a:pt x="7310" y="2013"/>
                    <a:pt x="7191" y="2013"/>
                  </a:cubicBezTo>
                  <a:lnTo>
                    <a:pt x="3465" y="2013"/>
                  </a:lnTo>
                  <a:lnTo>
                    <a:pt x="3465" y="620"/>
                  </a:lnTo>
                  <a:cubicBezTo>
                    <a:pt x="3465" y="501"/>
                    <a:pt x="3572" y="406"/>
                    <a:pt x="3691" y="406"/>
                  </a:cubicBezTo>
                  <a:close/>
                  <a:moveTo>
                    <a:pt x="10882" y="4275"/>
                  </a:moveTo>
                  <a:cubicBezTo>
                    <a:pt x="11013" y="4275"/>
                    <a:pt x="11120" y="4370"/>
                    <a:pt x="11120" y="4513"/>
                  </a:cubicBezTo>
                  <a:lnTo>
                    <a:pt x="11120" y="5716"/>
                  </a:lnTo>
                  <a:lnTo>
                    <a:pt x="4036" y="5716"/>
                  </a:lnTo>
                  <a:cubicBezTo>
                    <a:pt x="3917" y="5716"/>
                    <a:pt x="3822" y="5799"/>
                    <a:pt x="3822" y="5918"/>
                  </a:cubicBezTo>
                  <a:cubicBezTo>
                    <a:pt x="3822" y="6037"/>
                    <a:pt x="3917" y="6132"/>
                    <a:pt x="4036" y="6132"/>
                  </a:cubicBezTo>
                  <a:lnTo>
                    <a:pt x="11621" y="6132"/>
                  </a:lnTo>
                  <a:cubicBezTo>
                    <a:pt x="11799" y="6132"/>
                    <a:pt x="11930" y="6275"/>
                    <a:pt x="11930" y="6442"/>
                  </a:cubicBezTo>
                  <a:lnTo>
                    <a:pt x="11930" y="8085"/>
                  </a:lnTo>
                  <a:lnTo>
                    <a:pt x="429" y="8085"/>
                  </a:lnTo>
                  <a:lnTo>
                    <a:pt x="429" y="6442"/>
                  </a:lnTo>
                  <a:cubicBezTo>
                    <a:pt x="429" y="6263"/>
                    <a:pt x="583" y="6132"/>
                    <a:pt x="750" y="6132"/>
                  </a:cubicBezTo>
                  <a:lnTo>
                    <a:pt x="3155" y="6132"/>
                  </a:lnTo>
                  <a:cubicBezTo>
                    <a:pt x="3274" y="6132"/>
                    <a:pt x="3370" y="6037"/>
                    <a:pt x="3370" y="5918"/>
                  </a:cubicBezTo>
                  <a:cubicBezTo>
                    <a:pt x="3370" y="5799"/>
                    <a:pt x="3274" y="5716"/>
                    <a:pt x="3155" y="5716"/>
                  </a:cubicBezTo>
                  <a:lnTo>
                    <a:pt x="1250" y="5716"/>
                  </a:lnTo>
                  <a:lnTo>
                    <a:pt x="1250" y="4513"/>
                  </a:lnTo>
                  <a:cubicBezTo>
                    <a:pt x="1250" y="4370"/>
                    <a:pt x="1357" y="4275"/>
                    <a:pt x="1488" y="4275"/>
                  </a:cubicBezTo>
                  <a:close/>
                  <a:moveTo>
                    <a:pt x="3679" y="1"/>
                  </a:moveTo>
                  <a:cubicBezTo>
                    <a:pt x="3334" y="1"/>
                    <a:pt x="3036" y="286"/>
                    <a:pt x="3036" y="644"/>
                  </a:cubicBezTo>
                  <a:lnTo>
                    <a:pt x="3036" y="2025"/>
                  </a:lnTo>
                  <a:lnTo>
                    <a:pt x="2381" y="2025"/>
                  </a:lnTo>
                  <a:cubicBezTo>
                    <a:pt x="2000" y="2025"/>
                    <a:pt x="1667" y="2334"/>
                    <a:pt x="1667" y="2739"/>
                  </a:cubicBezTo>
                  <a:lnTo>
                    <a:pt x="1667" y="3870"/>
                  </a:lnTo>
                  <a:lnTo>
                    <a:pt x="1476" y="3870"/>
                  </a:lnTo>
                  <a:cubicBezTo>
                    <a:pt x="1119" y="3870"/>
                    <a:pt x="833" y="4156"/>
                    <a:pt x="833" y="4513"/>
                  </a:cubicBezTo>
                  <a:lnTo>
                    <a:pt x="833" y="5716"/>
                  </a:lnTo>
                  <a:lnTo>
                    <a:pt x="726" y="5716"/>
                  </a:lnTo>
                  <a:cubicBezTo>
                    <a:pt x="333" y="5716"/>
                    <a:pt x="0" y="6037"/>
                    <a:pt x="0" y="6442"/>
                  </a:cubicBezTo>
                  <a:lnTo>
                    <a:pt x="0" y="8287"/>
                  </a:lnTo>
                  <a:cubicBezTo>
                    <a:pt x="0" y="8406"/>
                    <a:pt x="83" y="8490"/>
                    <a:pt x="214" y="8490"/>
                  </a:cubicBezTo>
                  <a:lnTo>
                    <a:pt x="12133" y="8490"/>
                  </a:lnTo>
                  <a:cubicBezTo>
                    <a:pt x="12252" y="8490"/>
                    <a:pt x="12335" y="8406"/>
                    <a:pt x="12335" y="8287"/>
                  </a:cubicBezTo>
                  <a:lnTo>
                    <a:pt x="12335" y="6442"/>
                  </a:lnTo>
                  <a:cubicBezTo>
                    <a:pt x="12371" y="6037"/>
                    <a:pt x="12037" y="5716"/>
                    <a:pt x="11644" y="5716"/>
                  </a:cubicBezTo>
                  <a:lnTo>
                    <a:pt x="11537" y="5716"/>
                  </a:lnTo>
                  <a:lnTo>
                    <a:pt x="11537" y="4513"/>
                  </a:lnTo>
                  <a:cubicBezTo>
                    <a:pt x="11537" y="4156"/>
                    <a:pt x="11251" y="3870"/>
                    <a:pt x="10894" y="3870"/>
                  </a:cubicBezTo>
                  <a:lnTo>
                    <a:pt x="10668" y="3870"/>
                  </a:lnTo>
                  <a:lnTo>
                    <a:pt x="10668" y="2739"/>
                  </a:lnTo>
                  <a:cubicBezTo>
                    <a:pt x="10668" y="2346"/>
                    <a:pt x="10358" y="2025"/>
                    <a:pt x="9954" y="2025"/>
                  </a:cubicBezTo>
                  <a:lnTo>
                    <a:pt x="9299" y="2025"/>
                  </a:lnTo>
                  <a:lnTo>
                    <a:pt x="9299" y="644"/>
                  </a:lnTo>
                  <a:cubicBezTo>
                    <a:pt x="9299" y="298"/>
                    <a:pt x="9013" y="1"/>
                    <a:pt x="8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88"/>
            <p:cNvSpPr/>
            <p:nvPr/>
          </p:nvSpPr>
          <p:spPr>
            <a:xfrm>
              <a:off x="5445900" y="3225825"/>
              <a:ext cx="135175" cy="126825"/>
            </a:xfrm>
            <a:custGeom>
              <a:avLst/>
              <a:gdLst/>
              <a:ahLst/>
              <a:cxnLst/>
              <a:rect l="l" t="t" r="r" b="b"/>
              <a:pathLst>
                <a:path w="5407" h="5073" extrusionOk="0">
                  <a:moveTo>
                    <a:pt x="2680" y="0"/>
                  </a:moveTo>
                  <a:cubicBezTo>
                    <a:pt x="2537" y="0"/>
                    <a:pt x="2406" y="72"/>
                    <a:pt x="2346" y="203"/>
                  </a:cubicBezTo>
                  <a:lnTo>
                    <a:pt x="1727" y="1453"/>
                  </a:lnTo>
                  <a:lnTo>
                    <a:pt x="358" y="1644"/>
                  </a:lnTo>
                  <a:cubicBezTo>
                    <a:pt x="215" y="1655"/>
                    <a:pt x="96" y="1763"/>
                    <a:pt x="48" y="1894"/>
                  </a:cubicBezTo>
                  <a:cubicBezTo>
                    <a:pt x="1" y="2036"/>
                    <a:pt x="36" y="2179"/>
                    <a:pt x="144" y="2286"/>
                  </a:cubicBezTo>
                  <a:lnTo>
                    <a:pt x="1191" y="3251"/>
                  </a:lnTo>
                  <a:lnTo>
                    <a:pt x="953" y="4620"/>
                  </a:lnTo>
                  <a:cubicBezTo>
                    <a:pt x="929" y="4775"/>
                    <a:pt x="989" y="4906"/>
                    <a:pt x="1108" y="5001"/>
                  </a:cubicBezTo>
                  <a:cubicBezTo>
                    <a:pt x="1174" y="5048"/>
                    <a:pt x="1248" y="5072"/>
                    <a:pt x="1325" y="5072"/>
                  </a:cubicBezTo>
                  <a:cubicBezTo>
                    <a:pt x="1386" y="5072"/>
                    <a:pt x="1450" y="5057"/>
                    <a:pt x="1513" y="5025"/>
                  </a:cubicBezTo>
                  <a:lnTo>
                    <a:pt x="2727" y="4382"/>
                  </a:lnTo>
                  <a:lnTo>
                    <a:pt x="3954" y="5025"/>
                  </a:lnTo>
                  <a:cubicBezTo>
                    <a:pt x="4013" y="5061"/>
                    <a:pt x="4073" y="5073"/>
                    <a:pt x="4132" y="5073"/>
                  </a:cubicBezTo>
                  <a:cubicBezTo>
                    <a:pt x="4204" y="5073"/>
                    <a:pt x="4287" y="5037"/>
                    <a:pt x="4347" y="5001"/>
                  </a:cubicBezTo>
                  <a:cubicBezTo>
                    <a:pt x="4466" y="4906"/>
                    <a:pt x="4525" y="4775"/>
                    <a:pt x="4501" y="4620"/>
                  </a:cubicBezTo>
                  <a:lnTo>
                    <a:pt x="4263" y="3251"/>
                  </a:lnTo>
                  <a:lnTo>
                    <a:pt x="5263" y="2286"/>
                  </a:lnTo>
                  <a:cubicBezTo>
                    <a:pt x="5359" y="2179"/>
                    <a:pt x="5406" y="2036"/>
                    <a:pt x="5347" y="1894"/>
                  </a:cubicBezTo>
                  <a:cubicBezTo>
                    <a:pt x="5299" y="1763"/>
                    <a:pt x="5180" y="1655"/>
                    <a:pt x="5037" y="1644"/>
                  </a:cubicBezTo>
                  <a:lnTo>
                    <a:pt x="4728" y="1596"/>
                  </a:lnTo>
                  <a:cubicBezTo>
                    <a:pt x="4720" y="1595"/>
                    <a:pt x="4712" y="1595"/>
                    <a:pt x="4704" y="1595"/>
                  </a:cubicBezTo>
                  <a:cubicBezTo>
                    <a:pt x="4605" y="1595"/>
                    <a:pt x="4512" y="1665"/>
                    <a:pt x="4489" y="1786"/>
                  </a:cubicBezTo>
                  <a:cubicBezTo>
                    <a:pt x="4466" y="1894"/>
                    <a:pt x="4549" y="1989"/>
                    <a:pt x="4668" y="2025"/>
                  </a:cubicBezTo>
                  <a:lnTo>
                    <a:pt x="4918" y="2060"/>
                  </a:lnTo>
                  <a:lnTo>
                    <a:pt x="3954" y="3001"/>
                  </a:lnTo>
                  <a:cubicBezTo>
                    <a:pt x="3858" y="3096"/>
                    <a:pt x="3811" y="3203"/>
                    <a:pt x="3846" y="3346"/>
                  </a:cubicBezTo>
                  <a:lnTo>
                    <a:pt x="4073" y="4668"/>
                  </a:lnTo>
                  <a:lnTo>
                    <a:pt x="2882" y="4037"/>
                  </a:lnTo>
                  <a:cubicBezTo>
                    <a:pt x="2828" y="4007"/>
                    <a:pt x="2769" y="3992"/>
                    <a:pt x="2708" y="3992"/>
                  </a:cubicBezTo>
                  <a:cubicBezTo>
                    <a:pt x="2647" y="3992"/>
                    <a:pt x="2584" y="4007"/>
                    <a:pt x="2525" y="4037"/>
                  </a:cubicBezTo>
                  <a:lnTo>
                    <a:pt x="1334" y="4668"/>
                  </a:lnTo>
                  <a:lnTo>
                    <a:pt x="1549" y="3346"/>
                  </a:lnTo>
                  <a:cubicBezTo>
                    <a:pt x="1572" y="3227"/>
                    <a:pt x="1537" y="3084"/>
                    <a:pt x="1453" y="3001"/>
                  </a:cubicBezTo>
                  <a:lnTo>
                    <a:pt x="477" y="2060"/>
                  </a:lnTo>
                  <a:lnTo>
                    <a:pt x="1811" y="1870"/>
                  </a:lnTo>
                  <a:cubicBezTo>
                    <a:pt x="1930" y="1858"/>
                    <a:pt x="2049" y="1786"/>
                    <a:pt x="2084" y="1667"/>
                  </a:cubicBezTo>
                  <a:lnTo>
                    <a:pt x="2680" y="453"/>
                  </a:lnTo>
                  <a:lnTo>
                    <a:pt x="3275" y="1667"/>
                  </a:lnTo>
                  <a:cubicBezTo>
                    <a:pt x="3335" y="1786"/>
                    <a:pt x="3442" y="1858"/>
                    <a:pt x="3561" y="1870"/>
                  </a:cubicBezTo>
                  <a:lnTo>
                    <a:pt x="3775" y="1905"/>
                  </a:lnTo>
                  <a:cubicBezTo>
                    <a:pt x="3784" y="1906"/>
                    <a:pt x="3792" y="1907"/>
                    <a:pt x="3800" y="1907"/>
                  </a:cubicBezTo>
                  <a:cubicBezTo>
                    <a:pt x="3906" y="1907"/>
                    <a:pt x="3980" y="1837"/>
                    <a:pt x="4013" y="1727"/>
                  </a:cubicBezTo>
                  <a:cubicBezTo>
                    <a:pt x="4025" y="1608"/>
                    <a:pt x="3954" y="1513"/>
                    <a:pt x="3835" y="1489"/>
                  </a:cubicBezTo>
                  <a:lnTo>
                    <a:pt x="3632" y="1453"/>
                  </a:lnTo>
                  <a:lnTo>
                    <a:pt x="3025" y="203"/>
                  </a:lnTo>
                  <a:cubicBezTo>
                    <a:pt x="2965" y="72"/>
                    <a:pt x="2834" y="0"/>
                    <a:pt x="2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88"/>
            <p:cNvSpPr/>
            <p:nvPr/>
          </p:nvSpPr>
          <p:spPr>
            <a:xfrm>
              <a:off x="5503350" y="3272250"/>
              <a:ext cx="16400" cy="38725"/>
            </a:xfrm>
            <a:custGeom>
              <a:avLst/>
              <a:gdLst/>
              <a:ahLst/>
              <a:cxnLst/>
              <a:rect l="l" t="t" r="r" b="b"/>
              <a:pathLst>
                <a:path w="656" h="1549" extrusionOk="0">
                  <a:moveTo>
                    <a:pt x="203" y="1"/>
                  </a:moveTo>
                  <a:cubicBezTo>
                    <a:pt x="84" y="1"/>
                    <a:pt x="1" y="84"/>
                    <a:pt x="1" y="203"/>
                  </a:cubicBezTo>
                  <a:cubicBezTo>
                    <a:pt x="1" y="322"/>
                    <a:pt x="84" y="418"/>
                    <a:pt x="203" y="418"/>
                  </a:cubicBezTo>
                  <a:lnTo>
                    <a:pt x="251" y="418"/>
                  </a:lnTo>
                  <a:lnTo>
                    <a:pt x="251" y="1334"/>
                  </a:lnTo>
                  <a:cubicBezTo>
                    <a:pt x="239" y="1453"/>
                    <a:pt x="322" y="1549"/>
                    <a:pt x="441" y="1549"/>
                  </a:cubicBezTo>
                  <a:cubicBezTo>
                    <a:pt x="560" y="1549"/>
                    <a:pt x="656" y="1453"/>
                    <a:pt x="656" y="1334"/>
                  </a:cubicBezTo>
                  <a:lnTo>
                    <a:pt x="656" y="203"/>
                  </a:lnTo>
                  <a:cubicBezTo>
                    <a:pt x="656" y="84"/>
                    <a:pt x="560" y="1"/>
                    <a:pt x="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8"/>
            <p:cNvSpPr/>
            <p:nvPr/>
          </p:nvSpPr>
          <p:spPr>
            <a:xfrm>
              <a:off x="5596525" y="3245100"/>
              <a:ext cx="19675" cy="18550"/>
            </a:xfrm>
            <a:custGeom>
              <a:avLst/>
              <a:gdLst/>
              <a:ahLst/>
              <a:cxnLst/>
              <a:rect l="l" t="t" r="r" b="b"/>
              <a:pathLst>
                <a:path w="787" h="742" extrusionOk="0">
                  <a:moveTo>
                    <a:pt x="564" y="0"/>
                  </a:moveTo>
                  <a:cubicBezTo>
                    <a:pt x="512" y="0"/>
                    <a:pt x="459" y="21"/>
                    <a:pt x="417" y="63"/>
                  </a:cubicBezTo>
                  <a:lnTo>
                    <a:pt x="84" y="396"/>
                  </a:lnTo>
                  <a:cubicBezTo>
                    <a:pt x="0" y="480"/>
                    <a:pt x="0" y="611"/>
                    <a:pt x="84" y="682"/>
                  </a:cubicBezTo>
                  <a:cubicBezTo>
                    <a:pt x="107" y="730"/>
                    <a:pt x="167" y="742"/>
                    <a:pt x="215" y="742"/>
                  </a:cubicBezTo>
                  <a:cubicBezTo>
                    <a:pt x="274" y="742"/>
                    <a:pt x="322" y="730"/>
                    <a:pt x="369" y="682"/>
                  </a:cubicBezTo>
                  <a:lnTo>
                    <a:pt x="703" y="337"/>
                  </a:lnTo>
                  <a:cubicBezTo>
                    <a:pt x="786" y="265"/>
                    <a:pt x="786" y="134"/>
                    <a:pt x="703" y="63"/>
                  </a:cubicBezTo>
                  <a:cubicBezTo>
                    <a:pt x="667" y="21"/>
                    <a:pt x="616" y="0"/>
                    <a:pt x="5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88"/>
            <p:cNvSpPr/>
            <p:nvPr/>
          </p:nvSpPr>
          <p:spPr>
            <a:xfrm>
              <a:off x="5597125" y="3323600"/>
              <a:ext cx="19375" cy="18625"/>
            </a:xfrm>
            <a:custGeom>
              <a:avLst/>
              <a:gdLst/>
              <a:ahLst/>
              <a:cxnLst/>
              <a:rect l="l" t="t" r="r" b="b"/>
              <a:pathLst>
                <a:path w="775" h="745" extrusionOk="0">
                  <a:moveTo>
                    <a:pt x="214" y="1"/>
                  </a:moveTo>
                  <a:cubicBezTo>
                    <a:pt x="161" y="1"/>
                    <a:pt x="107" y="19"/>
                    <a:pt x="72" y="54"/>
                  </a:cubicBezTo>
                  <a:cubicBezTo>
                    <a:pt x="0" y="138"/>
                    <a:pt x="0" y="269"/>
                    <a:pt x="72" y="340"/>
                  </a:cubicBezTo>
                  <a:lnTo>
                    <a:pt x="405" y="685"/>
                  </a:lnTo>
                  <a:cubicBezTo>
                    <a:pt x="441" y="721"/>
                    <a:pt x="488" y="745"/>
                    <a:pt x="548" y="745"/>
                  </a:cubicBezTo>
                  <a:cubicBezTo>
                    <a:pt x="607" y="745"/>
                    <a:pt x="655" y="721"/>
                    <a:pt x="703" y="685"/>
                  </a:cubicBezTo>
                  <a:cubicBezTo>
                    <a:pt x="774" y="614"/>
                    <a:pt x="774" y="471"/>
                    <a:pt x="703" y="400"/>
                  </a:cubicBezTo>
                  <a:lnTo>
                    <a:pt x="357" y="54"/>
                  </a:lnTo>
                  <a:cubicBezTo>
                    <a:pt x="322" y="19"/>
                    <a:pt x="268"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88"/>
            <p:cNvSpPr/>
            <p:nvPr/>
          </p:nvSpPr>
          <p:spPr>
            <a:xfrm>
              <a:off x="5597125" y="3288325"/>
              <a:ext cx="25625" cy="10450"/>
            </a:xfrm>
            <a:custGeom>
              <a:avLst/>
              <a:gdLst/>
              <a:ahLst/>
              <a:cxnLst/>
              <a:rect l="l" t="t" r="r" b="b"/>
              <a:pathLst>
                <a:path w="1025" h="418" extrusionOk="0">
                  <a:moveTo>
                    <a:pt x="203" y="1"/>
                  </a:moveTo>
                  <a:cubicBezTo>
                    <a:pt x="83" y="13"/>
                    <a:pt x="0" y="96"/>
                    <a:pt x="0" y="203"/>
                  </a:cubicBezTo>
                  <a:cubicBezTo>
                    <a:pt x="0" y="322"/>
                    <a:pt x="83" y="417"/>
                    <a:pt x="203" y="417"/>
                  </a:cubicBezTo>
                  <a:lnTo>
                    <a:pt x="822" y="417"/>
                  </a:lnTo>
                  <a:cubicBezTo>
                    <a:pt x="941" y="417"/>
                    <a:pt x="1024" y="322"/>
                    <a:pt x="1024" y="203"/>
                  </a:cubicBezTo>
                  <a:cubicBezTo>
                    <a:pt x="1024" y="84"/>
                    <a:pt x="941" y="1"/>
                    <a:pt x="8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88"/>
            <p:cNvSpPr/>
            <p:nvPr/>
          </p:nvSpPr>
          <p:spPr>
            <a:xfrm>
              <a:off x="5412875" y="3245100"/>
              <a:ext cx="19375" cy="18550"/>
            </a:xfrm>
            <a:custGeom>
              <a:avLst/>
              <a:gdLst/>
              <a:ahLst/>
              <a:cxnLst/>
              <a:rect l="l" t="t" r="r" b="b"/>
              <a:pathLst>
                <a:path w="775" h="742" extrusionOk="0">
                  <a:moveTo>
                    <a:pt x="219" y="0"/>
                  </a:moveTo>
                  <a:cubicBezTo>
                    <a:pt x="167" y="0"/>
                    <a:pt x="113" y="21"/>
                    <a:pt x="72" y="63"/>
                  </a:cubicBezTo>
                  <a:cubicBezTo>
                    <a:pt x="0" y="134"/>
                    <a:pt x="0" y="265"/>
                    <a:pt x="72" y="337"/>
                  </a:cubicBezTo>
                  <a:lnTo>
                    <a:pt x="405" y="682"/>
                  </a:lnTo>
                  <a:cubicBezTo>
                    <a:pt x="453" y="730"/>
                    <a:pt x="488" y="742"/>
                    <a:pt x="548" y="742"/>
                  </a:cubicBezTo>
                  <a:cubicBezTo>
                    <a:pt x="607" y="742"/>
                    <a:pt x="655" y="730"/>
                    <a:pt x="703" y="682"/>
                  </a:cubicBezTo>
                  <a:cubicBezTo>
                    <a:pt x="774" y="611"/>
                    <a:pt x="774" y="480"/>
                    <a:pt x="703" y="396"/>
                  </a:cubicBezTo>
                  <a:lnTo>
                    <a:pt x="357" y="63"/>
                  </a:lnTo>
                  <a:cubicBezTo>
                    <a:pt x="322" y="21"/>
                    <a:pt x="271" y="0"/>
                    <a:pt x="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88"/>
            <p:cNvSpPr/>
            <p:nvPr/>
          </p:nvSpPr>
          <p:spPr>
            <a:xfrm>
              <a:off x="5412575" y="3323375"/>
              <a:ext cx="19675" cy="18850"/>
            </a:xfrm>
            <a:custGeom>
              <a:avLst/>
              <a:gdLst/>
              <a:ahLst/>
              <a:cxnLst/>
              <a:rect l="l" t="t" r="r" b="b"/>
              <a:pathLst>
                <a:path w="787" h="754" extrusionOk="0">
                  <a:moveTo>
                    <a:pt x="557" y="1"/>
                  </a:moveTo>
                  <a:cubicBezTo>
                    <a:pt x="503" y="1"/>
                    <a:pt x="453" y="22"/>
                    <a:pt x="417" y="63"/>
                  </a:cubicBezTo>
                  <a:lnTo>
                    <a:pt x="72" y="409"/>
                  </a:lnTo>
                  <a:cubicBezTo>
                    <a:pt x="0" y="480"/>
                    <a:pt x="0" y="623"/>
                    <a:pt x="72" y="694"/>
                  </a:cubicBezTo>
                  <a:cubicBezTo>
                    <a:pt x="119" y="730"/>
                    <a:pt x="167" y="754"/>
                    <a:pt x="226" y="754"/>
                  </a:cubicBezTo>
                  <a:cubicBezTo>
                    <a:pt x="286" y="754"/>
                    <a:pt x="322" y="730"/>
                    <a:pt x="369" y="694"/>
                  </a:cubicBezTo>
                  <a:lnTo>
                    <a:pt x="715" y="349"/>
                  </a:lnTo>
                  <a:cubicBezTo>
                    <a:pt x="786" y="278"/>
                    <a:pt x="786" y="147"/>
                    <a:pt x="715" y="63"/>
                  </a:cubicBezTo>
                  <a:cubicBezTo>
                    <a:pt x="667" y="22"/>
                    <a:pt x="610" y="1"/>
                    <a:pt x="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88"/>
            <p:cNvSpPr/>
            <p:nvPr/>
          </p:nvSpPr>
          <p:spPr>
            <a:xfrm>
              <a:off x="5406325" y="3288325"/>
              <a:ext cx="25625" cy="10450"/>
            </a:xfrm>
            <a:custGeom>
              <a:avLst/>
              <a:gdLst/>
              <a:ahLst/>
              <a:cxnLst/>
              <a:rect l="l" t="t" r="r" b="b"/>
              <a:pathLst>
                <a:path w="1025" h="418" extrusionOk="0">
                  <a:moveTo>
                    <a:pt x="203" y="1"/>
                  </a:moveTo>
                  <a:cubicBezTo>
                    <a:pt x="84" y="1"/>
                    <a:pt x="0" y="84"/>
                    <a:pt x="0" y="203"/>
                  </a:cubicBezTo>
                  <a:cubicBezTo>
                    <a:pt x="0" y="322"/>
                    <a:pt x="84" y="417"/>
                    <a:pt x="203" y="417"/>
                  </a:cubicBezTo>
                  <a:lnTo>
                    <a:pt x="810" y="417"/>
                  </a:lnTo>
                  <a:cubicBezTo>
                    <a:pt x="929" y="417"/>
                    <a:pt x="1024" y="322"/>
                    <a:pt x="1024" y="203"/>
                  </a:cubicBezTo>
                  <a:cubicBezTo>
                    <a:pt x="1024" y="84"/>
                    <a:pt x="929" y="1"/>
                    <a:pt x="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88"/>
            <p:cNvSpPr/>
            <p:nvPr/>
          </p:nvSpPr>
          <p:spPr>
            <a:xfrm>
              <a:off x="5612600" y="3345475"/>
              <a:ext cx="60150" cy="65225"/>
            </a:xfrm>
            <a:custGeom>
              <a:avLst/>
              <a:gdLst/>
              <a:ahLst/>
              <a:cxnLst/>
              <a:rect l="l" t="t" r="r" b="b"/>
              <a:pathLst>
                <a:path w="2406" h="2609" extrusionOk="0">
                  <a:moveTo>
                    <a:pt x="1191" y="1"/>
                  </a:moveTo>
                  <a:cubicBezTo>
                    <a:pt x="1119" y="1"/>
                    <a:pt x="1048" y="36"/>
                    <a:pt x="1000" y="96"/>
                  </a:cubicBezTo>
                  <a:lnTo>
                    <a:pt x="84" y="1132"/>
                  </a:lnTo>
                  <a:cubicBezTo>
                    <a:pt x="24" y="1203"/>
                    <a:pt x="0" y="1310"/>
                    <a:pt x="36" y="1406"/>
                  </a:cubicBezTo>
                  <a:cubicBezTo>
                    <a:pt x="84" y="1489"/>
                    <a:pt x="167" y="1549"/>
                    <a:pt x="274" y="1549"/>
                  </a:cubicBezTo>
                  <a:lnTo>
                    <a:pt x="572" y="1549"/>
                  </a:lnTo>
                  <a:lnTo>
                    <a:pt x="572" y="2394"/>
                  </a:lnTo>
                  <a:cubicBezTo>
                    <a:pt x="572" y="2513"/>
                    <a:pt x="655" y="2608"/>
                    <a:pt x="774" y="2608"/>
                  </a:cubicBezTo>
                  <a:cubicBezTo>
                    <a:pt x="893" y="2608"/>
                    <a:pt x="988" y="2513"/>
                    <a:pt x="988" y="2394"/>
                  </a:cubicBezTo>
                  <a:lnTo>
                    <a:pt x="988" y="1406"/>
                  </a:lnTo>
                  <a:cubicBezTo>
                    <a:pt x="988" y="1263"/>
                    <a:pt x="869" y="1144"/>
                    <a:pt x="738" y="1144"/>
                  </a:cubicBezTo>
                  <a:lnTo>
                    <a:pt x="619" y="1144"/>
                  </a:lnTo>
                  <a:lnTo>
                    <a:pt x="1191" y="489"/>
                  </a:lnTo>
                  <a:lnTo>
                    <a:pt x="1774" y="1144"/>
                  </a:lnTo>
                  <a:lnTo>
                    <a:pt x="1655" y="1144"/>
                  </a:lnTo>
                  <a:cubicBezTo>
                    <a:pt x="1524" y="1144"/>
                    <a:pt x="1405" y="1263"/>
                    <a:pt x="1405" y="1406"/>
                  </a:cubicBezTo>
                  <a:lnTo>
                    <a:pt x="1405" y="2394"/>
                  </a:lnTo>
                  <a:cubicBezTo>
                    <a:pt x="1405" y="2513"/>
                    <a:pt x="1489" y="2608"/>
                    <a:pt x="1608" y="2608"/>
                  </a:cubicBezTo>
                  <a:cubicBezTo>
                    <a:pt x="1727" y="2608"/>
                    <a:pt x="1822" y="2513"/>
                    <a:pt x="1822" y="2394"/>
                  </a:cubicBezTo>
                  <a:lnTo>
                    <a:pt x="1822" y="1549"/>
                  </a:lnTo>
                  <a:lnTo>
                    <a:pt x="2120" y="1549"/>
                  </a:lnTo>
                  <a:cubicBezTo>
                    <a:pt x="2227" y="1549"/>
                    <a:pt x="2310" y="1489"/>
                    <a:pt x="2358" y="1406"/>
                  </a:cubicBezTo>
                  <a:cubicBezTo>
                    <a:pt x="2405" y="1310"/>
                    <a:pt x="2370" y="1203"/>
                    <a:pt x="2310" y="1132"/>
                  </a:cubicBezTo>
                  <a:lnTo>
                    <a:pt x="1393" y="96"/>
                  </a:lnTo>
                  <a:cubicBezTo>
                    <a:pt x="1346" y="36"/>
                    <a:pt x="1274" y="1"/>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88"/>
            <p:cNvSpPr/>
            <p:nvPr/>
          </p:nvSpPr>
          <p:spPr>
            <a:xfrm>
              <a:off x="5341125" y="3373175"/>
              <a:ext cx="59850" cy="64900"/>
            </a:xfrm>
            <a:custGeom>
              <a:avLst/>
              <a:gdLst/>
              <a:ahLst/>
              <a:cxnLst/>
              <a:rect l="l" t="t" r="r" b="b"/>
              <a:pathLst>
                <a:path w="2394" h="2596" extrusionOk="0">
                  <a:moveTo>
                    <a:pt x="1191" y="0"/>
                  </a:moveTo>
                  <a:cubicBezTo>
                    <a:pt x="1120" y="0"/>
                    <a:pt x="1037" y="24"/>
                    <a:pt x="1001" y="83"/>
                  </a:cubicBezTo>
                  <a:lnTo>
                    <a:pt x="72" y="1131"/>
                  </a:lnTo>
                  <a:cubicBezTo>
                    <a:pt x="13" y="1203"/>
                    <a:pt x="1" y="1310"/>
                    <a:pt x="25" y="1393"/>
                  </a:cubicBezTo>
                  <a:cubicBezTo>
                    <a:pt x="72" y="1488"/>
                    <a:pt x="167" y="1548"/>
                    <a:pt x="263" y="1548"/>
                  </a:cubicBezTo>
                  <a:lnTo>
                    <a:pt x="560" y="1548"/>
                  </a:lnTo>
                  <a:lnTo>
                    <a:pt x="560" y="2393"/>
                  </a:lnTo>
                  <a:cubicBezTo>
                    <a:pt x="560" y="2512"/>
                    <a:pt x="656" y="2596"/>
                    <a:pt x="775" y="2596"/>
                  </a:cubicBezTo>
                  <a:cubicBezTo>
                    <a:pt x="882" y="2596"/>
                    <a:pt x="977" y="2512"/>
                    <a:pt x="977" y="2393"/>
                  </a:cubicBezTo>
                  <a:lnTo>
                    <a:pt x="977" y="1393"/>
                  </a:lnTo>
                  <a:cubicBezTo>
                    <a:pt x="977" y="1262"/>
                    <a:pt x="858" y="1143"/>
                    <a:pt x="727" y="1143"/>
                  </a:cubicBezTo>
                  <a:lnTo>
                    <a:pt x="608" y="1143"/>
                  </a:lnTo>
                  <a:lnTo>
                    <a:pt x="1191" y="488"/>
                  </a:lnTo>
                  <a:lnTo>
                    <a:pt x="1775" y="1143"/>
                  </a:lnTo>
                  <a:lnTo>
                    <a:pt x="1656" y="1143"/>
                  </a:lnTo>
                  <a:cubicBezTo>
                    <a:pt x="1513" y="1143"/>
                    <a:pt x="1394" y="1262"/>
                    <a:pt x="1394" y="1393"/>
                  </a:cubicBezTo>
                  <a:lnTo>
                    <a:pt x="1394" y="2393"/>
                  </a:lnTo>
                  <a:cubicBezTo>
                    <a:pt x="1394" y="2512"/>
                    <a:pt x="1489" y="2596"/>
                    <a:pt x="1608" y="2596"/>
                  </a:cubicBezTo>
                  <a:cubicBezTo>
                    <a:pt x="1727" y="2596"/>
                    <a:pt x="1811" y="2512"/>
                    <a:pt x="1811" y="2393"/>
                  </a:cubicBezTo>
                  <a:lnTo>
                    <a:pt x="1811" y="1548"/>
                  </a:lnTo>
                  <a:lnTo>
                    <a:pt x="2108" y="1548"/>
                  </a:lnTo>
                  <a:cubicBezTo>
                    <a:pt x="2215" y="1548"/>
                    <a:pt x="2311" y="1488"/>
                    <a:pt x="2346" y="1393"/>
                  </a:cubicBezTo>
                  <a:cubicBezTo>
                    <a:pt x="2394" y="1310"/>
                    <a:pt x="2382" y="1203"/>
                    <a:pt x="2311" y="1131"/>
                  </a:cubicBezTo>
                  <a:lnTo>
                    <a:pt x="1382" y="83"/>
                  </a:lnTo>
                  <a:cubicBezTo>
                    <a:pt x="1334" y="24"/>
                    <a:pt x="1263" y="0"/>
                    <a:pt x="1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 name="Google Shape;1764;p88"/>
          <p:cNvGrpSpPr/>
          <p:nvPr/>
        </p:nvGrpSpPr>
        <p:grpSpPr>
          <a:xfrm>
            <a:off x="6939254" y="3862384"/>
            <a:ext cx="324922" cy="373856"/>
            <a:chOff x="6017100" y="3812200"/>
            <a:chExt cx="302450" cy="348000"/>
          </a:xfrm>
        </p:grpSpPr>
        <p:sp>
          <p:nvSpPr>
            <p:cNvPr id="1765" name="Google Shape;1765;p88"/>
            <p:cNvSpPr/>
            <p:nvPr/>
          </p:nvSpPr>
          <p:spPr>
            <a:xfrm>
              <a:off x="6017100" y="3902400"/>
              <a:ext cx="196200" cy="257800"/>
            </a:xfrm>
            <a:custGeom>
              <a:avLst/>
              <a:gdLst/>
              <a:ahLst/>
              <a:cxnLst/>
              <a:rect l="l" t="t" r="r" b="b"/>
              <a:pathLst>
                <a:path w="7848" h="10312" extrusionOk="0">
                  <a:moveTo>
                    <a:pt x="1834" y="2917"/>
                  </a:moveTo>
                  <a:lnTo>
                    <a:pt x="1834" y="3489"/>
                  </a:lnTo>
                  <a:lnTo>
                    <a:pt x="1799" y="3489"/>
                  </a:lnTo>
                  <a:cubicBezTo>
                    <a:pt x="1656" y="3489"/>
                    <a:pt x="1525" y="3358"/>
                    <a:pt x="1525" y="3203"/>
                  </a:cubicBezTo>
                  <a:cubicBezTo>
                    <a:pt x="1525" y="3060"/>
                    <a:pt x="1656" y="2917"/>
                    <a:pt x="1799" y="2917"/>
                  </a:cubicBezTo>
                  <a:close/>
                  <a:moveTo>
                    <a:pt x="6014" y="2917"/>
                  </a:moveTo>
                  <a:cubicBezTo>
                    <a:pt x="6168" y="2917"/>
                    <a:pt x="6299" y="3060"/>
                    <a:pt x="6299" y="3203"/>
                  </a:cubicBezTo>
                  <a:cubicBezTo>
                    <a:pt x="6299" y="3358"/>
                    <a:pt x="6168" y="3489"/>
                    <a:pt x="6014" y="3489"/>
                  </a:cubicBezTo>
                  <a:lnTo>
                    <a:pt x="5990" y="3489"/>
                  </a:lnTo>
                  <a:lnTo>
                    <a:pt x="5990" y="2917"/>
                  </a:lnTo>
                  <a:close/>
                  <a:moveTo>
                    <a:pt x="2656" y="1310"/>
                  </a:moveTo>
                  <a:lnTo>
                    <a:pt x="2692" y="1358"/>
                  </a:lnTo>
                  <a:cubicBezTo>
                    <a:pt x="3132" y="1703"/>
                    <a:pt x="3668" y="1905"/>
                    <a:pt x="4216" y="1917"/>
                  </a:cubicBezTo>
                  <a:lnTo>
                    <a:pt x="5549" y="1953"/>
                  </a:lnTo>
                  <a:cubicBezTo>
                    <a:pt x="5585" y="1953"/>
                    <a:pt x="5597" y="1965"/>
                    <a:pt x="5597" y="2001"/>
                  </a:cubicBezTo>
                  <a:lnTo>
                    <a:pt x="5597" y="4167"/>
                  </a:lnTo>
                  <a:cubicBezTo>
                    <a:pt x="5597" y="5096"/>
                    <a:pt x="4835" y="5846"/>
                    <a:pt x="3918" y="5846"/>
                  </a:cubicBezTo>
                  <a:cubicBezTo>
                    <a:pt x="3911" y="5846"/>
                    <a:pt x="3904" y="5846"/>
                    <a:pt x="3896" y="5846"/>
                  </a:cubicBezTo>
                  <a:cubicBezTo>
                    <a:pt x="2966" y="5846"/>
                    <a:pt x="2239" y="5089"/>
                    <a:pt x="2239" y="4167"/>
                  </a:cubicBezTo>
                  <a:lnTo>
                    <a:pt x="2239" y="2536"/>
                  </a:lnTo>
                  <a:cubicBezTo>
                    <a:pt x="2239" y="2108"/>
                    <a:pt x="2382" y="1667"/>
                    <a:pt x="2656" y="1310"/>
                  </a:cubicBezTo>
                  <a:close/>
                  <a:moveTo>
                    <a:pt x="3335" y="6180"/>
                  </a:moveTo>
                  <a:cubicBezTo>
                    <a:pt x="3525" y="6239"/>
                    <a:pt x="3716" y="6275"/>
                    <a:pt x="3918" y="6275"/>
                  </a:cubicBezTo>
                  <a:cubicBezTo>
                    <a:pt x="4097" y="6275"/>
                    <a:pt x="4275" y="6239"/>
                    <a:pt x="4442" y="6192"/>
                  </a:cubicBezTo>
                  <a:lnTo>
                    <a:pt x="4442" y="6644"/>
                  </a:lnTo>
                  <a:cubicBezTo>
                    <a:pt x="4442" y="6954"/>
                    <a:pt x="4180" y="7192"/>
                    <a:pt x="3882" y="7192"/>
                  </a:cubicBezTo>
                  <a:cubicBezTo>
                    <a:pt x="3585" y="7192"/>
                    <a:pt x="3335" y="6942"/>
                    <a:pt x="3335" y="6644"/>
                  </a:cubicBezTo>
                  <a:lnTo>
                    <a:pt x="3335" y="6180"/>
                  </a:lnTo>
                  <a:close/>
                  <a:moveTo>
                    <a:pt x="1534" y="0"/>
                  </a:moveTo>
                  <a:cubicBezTo>
                    <a:pt x="1469" y="0"/>
                    <a:pt x="1406" y="30"/>
                    <a:pt x="1370" y="96"/>
                  </a:cubicBezTo>
                  <a:cubicBezTo>
                    <a:pt x="1108" y="477"/>
                    <a:pt x="941" y="917"/>
                    <a:pt x="882" y="1370"/>
                  </a:cubicBezTo>
                  <a:cubicBezTo>
                    <a:pt x="870" y="1477"/>
                    <a:pt x="834" y="1584"/>
                    <a:pt x="787" y="1691"/>
                  </a:cubicBezTo>
                  <a:lnTo>
                    <a:pt x="287" y="2858"/>
                  </a:lnTo>
                  <a:cubicBezTo>
                    <a:pt x="1" y="3501"/>
                    <a:pt x="96" y="4227"/>
                    <a:pt x="525" y="4787"/>
                  </a:cubicBezTo>
                  <a:cubicBezTo>
                    <a:pt x="894" y="5263"/>
                    <a:pt x="1430" y="5525"/>
                    <a:pt x="2025" y="5525"/>
                  </a:cubicBezTo>
                  <a:cubicBezTo>
                    <a:pt x="2132" y="5525"/>
                    <a:pt x="2215" y="5513"/>
                    <a:pt x="2323" y="5501"/>
                  </a:cubicBezTo>
                  <a:cubicBezTo>
                    <a:pt x="2489" y="5703"/>
                    <a:pt x="2692" y="5882"/>
                    <a:pt x="2930" y="6001"/>
                  </a:cubicBezTo>
                  <a:lnTo>
                    <a:pt x="2930" y="6489"/>
                  </a:lnTo>
                  <a:lnTo>
                    <a:pt x="1715" y="6989"/>
                  </a:lnTo>
                  <a:cubicBezTo>
                    <a:pt x="1608" y="7025"/>
                    <a:pt x="1489" y="7085"/>
                    <a:pt x="1406" y="7144"/>
                  </a:cubicBezTo>
                  <a:cubicBezTo>
                    <a:pt x="1311" y="7204"/>
                    <a:pt x="1263" y="7323"/>
                    <a:pt x="1322" y="7430"/>
                  </a:cubicBezTo>
                  <a:cubicBezTo>
                    <a:pt x="1370" y="7489"/>
                    <a:pt x="1430" y="7537"/>
                    <a:pt x="1501" y="7537"/>
                  </a:cubicBezTo>
                  <a:cubicBezTo>
                    <a:pt x="1537" y="7537"/>
                    <a:pt x="1584" y="7525"/>
                    <a:pt x="1608" y="7501"/>
                  </a:cubicBezTo>
                  <a:cubicBezTo>
                    <a:pt x="1703" y="7466"/>
                    <a:pt x="1775" y="7418"/>
                    <a:pt x="1858" y="7370"/>
                  </a:cubicBezTo>
                  <a:lnTo>
                    <a:pt x="2977" y="6930"/>
                  </a:lnTo>
                  <a:cubicBezTo>
                    <a:pt x="3096" y="7311"/>
                    <a:pt x="3466" y="7608"/>
                    <a:pt x="3906" y="7608"/>
                  </a:cubicBezTo>
                  <a:cubicBezTo>
                    <a:pt x="4335" y="7608"/>
                    <a:pt x="4704" y="7323"/>
                    <a:pt x="4823" y="6930"/>
                  </a:cubicBezTo>
                  <a:lnTo>
                    <a:pt x="5942" y="7370"/>
                  </a:lnTo>
                  <a:cubicBezTo>
                    <a:pt x="6609" y="7632"/>
                    <a:pt x="7061" y="8299"/>
                    <a:pt x="7061" y="9025"/>
                  </a:cubicBezTo>
                  <a:lnTo>
                    <a:pt x="7061" y="10109"/>
                  </a:lnTo>
                  <a:cubicBezTo>
                    <a:pt x="7061" y="10228"/>
                    <a:pt x="7145" y="10311"/>
                    <a:pt x="7264" y="10311"/>
                  </a:cubicBezTo>
                  <a:cubicBezTo>
                    <a:pt x="7383" y="10311"/>
                    <a:pt x="7478" y="10228"/>
                    <a:pt x="7478" y="10109"/>
                  </a:cubicBezTo>
                  <a:lnTo>
                    <a:pt x="7478" y="9025"/>
                  </a:lnTo>
                  <a:cubicBezTo>
                    <a:pt x="7478" y="8132"/>
                    <a:pt x="6942" y="7323"/>
                    <a:pt x="6109" y="7001"/>
                  </a:cubicBezTo>
                  <a:lnTo>
                    <a:pt x="4882" y="6513"/>
                  </a:lnTo>
                  <a:lnTo>
                    <a:pt x="4882" y="6049"/>
                  </a:lnTo>
                  <a:cubicBezTo>
                    <a:pt x="5109" y="5918"/>
                    <a:pt x="5335" y="5715"/>
                    <a:pt x="5525" y="5501"/>
                  </a:cubicBezTo>
                  <a:cubicBezTo>
                    <a:pt x="5633" y="5513"/>
                    <a:pt x="5716" y="5525"/>
                    <a:pt x="5823" y="5525"/>
                  </a:cubicBezTo>
                  <a:cubicBezTo>
                    <a:pt x="6406" y="5525"/>
                    <a:pt x="6954" y="5263"/>
                    <a:pt x="7323" y="4787"/>
                  </a:cubicBezTo>
                  <a:cubicBezTo>
                    <a:pt x="7752" y="4215"/>
                    <a:pt x="7847" y="3501"/>
                    <a:pt x="7561" y="2858"/>
                  </a:cubicBezTo>
                  <a:lnTo>
                    <a:pt x="7049" y="1691"/>
                  </a:lnTo>
                  <a:cubicBezTo>
                    <a:pt x="7026" y="1608"/>
                    <a:pt x="6990" y="1536"/>
                    <a:pt x="6978" y="1465"/>
                  </a:cubicBezTo>
                  <a:cubicBezTo>
                    <a:pt x="6957" y="1372"/>
                    <a:pt x="6873" y="1305"/>
                    <a:pt x="6781" y="1305"/>
                  </a:cubicBezTo>
                  <a:cubicBezTo>
                    <a:pt x="6768" y="1305"/>
                    <a:pt x="6754" y="1307"/>
                    <a:pt x="6740" y="1310"/>
                  </a:cubicBezTo>
                  <a:cubicBezTo>
                    <a:pt x="6633" y="1346"/>
                    <a:pt x="6561" y="1453"/>
                    <a:pt x="6597" y="1548"/>
                  </a:cubicBezTo>
                  <a:cubicBezTo>
                    <a:pt x="6621" y="1655"/>
                    <a:pt x="6656" y="1762"/>
                    <a:pt x="6692" y="1846"/>
                  </a:cubicBezTo>
                  <a:lnTo>
                    <a:pt x="7204" y="3024"/>
                  </a:lnTo>
                  <a:cubicBezTo>
                    <a:pt x="7430" y="3536"/>
                    <a:pt x="7359" y="4096"/>
                    <a:pt x="7014" y="4548"/>
                  </a:cubicBezTo>
                  <a:cubicBezTo>
                    <a:pt x="6731" y="4910"/>
                    <a:pt x="6309" y="5122"/>
                    <a:pt x="5859" y="5122"/>
                  </a:cubicBezTo>
                  <a:cubicBezTo>
                    <a:pt x="5835" y="5122"/>
                    <a:pt x="5811" y="5121"/>
                    <a:pt x="5787" y="5120"/>
                  </a:cubicBezTo>
                  <a:cubicBezTo>
                    <a:pt x="5942" y="4846"/>
                    <a:pt x="6014" y="4525"/>
                    <a:pt x="6014" y="4191"/>
                  </a:cubicBezTo>
                  <a:lnTo>
                    <a:pt x="6014" y="3906"/>
                  </a:lnTo>
                  <a:lnTo>
                    <a:pt x="6049" y="3906"/>
                  </a:lnTo>
                  <a:cubicBezTo>
                    <a:pt x="6430" y="3906"/>
                    <a:pt x="6728" y="3596"/>
                    <a:pt x="6728" y="3215"/>
                  </a:cubicBezTo>
                  <a:cubicBezTo>
                    <a:pt x="6728" y="2834"/>
                    <a:pt x="6418" y="2536"/>
                    <a:pt x="6049" y="2536"/>
                  </a:cubicBezTo>
                  <a:lnTo>
                    <a:pt x="6014" y="2536"/>
                  </a:lnTo>
                  <a:lnTo>
                    <a:pt x="6014" y="2024"/>
                  </a:lnTo>
                  <a:cubicBezTo>
                    <a:pt x="6014" y="1774"/>
                    <a:pt x="5823" y="1584"/>
                    <a:pt x="5585" y="1584"/>
                  </a:cubicBezTo>
                  <a:lnTo>
                    <a:pt x="4239" y="1548"/>
                  </a:lnTo>
                  <a:cubicBezTo>
                    <a:pt x="3787" y="1536"/>
                    <a:pt x="3335" y="1370"/>
                    <a:pt x="2977" y="1072"/>
                  </a:cubicBezTo>
                  <a:lnTo>
                    <a:pt x="2894" y="1000"/>
                  </a:lnTo>
                  <a:cubicBezTo>
                    <a:pt x="2825" y="951"/>
                    <a:pt x="2755" y="926"/>
                    <a:pt x="2672" y="926"/>
                  </a:cubicBezTo>
                  <a:cubicBezTo>
                    <a:pt x="2655" y="926"/>
                    <a:pt x="2638" y="927"/>
                    <a:pt x="2620" y="929"/>
                  </a:cubicBezTo>
                  <a:cubicBezTo>
                    <a:pt x="2537" y="941"/>
                    <a:pt x="2442" y="989"/>
                    <a:pt x="2382" y="1060"/>
                  </a:cubicBezTo>
                  <a:cubicBezTo>
                    <a:pt x="2061" y="1477"/>
                    <a:pt x="1858" y="2001"/>
                    <a:pt x="1846" y="2536"/>
                  </a:cubicBezTo>
                  <a:lnTo>
                    <a:pt x="1823" y="2536"/>
                  </a:lnTo>
                  <a:cubicBezTo>
                    <a:pt x="1430" y="2536"/>
                    <a:pt x="1132" y="2846"/>
                    <a:pt x="1132" y="3215"/>
                  </a:cubicBezTo>
                  <a:cubicBezTo>
                    <a:pt x="1132" y="3608"/>
                    <a:pt x="1442" y="3906"/>
                    <a:pt x="1823" y="3906"/>
                  </a:cubicBezTo>
                  <a:lnTo>
                    <a:pt x="1846" y="3906"/>
                  </a:lnTo>
                  <a:lnTo>
                    <a:pt x="1846" y="4191"/>
                  </a:lnTo>
                  <a:cubicBezTo>
                    <a:pt x="1846" y="4525"/>
                    <a:pt x="1918" y="4846"/>
                    <a:pt x="2073" y="5120"/>
                  </a:cubicBezTo>
                  <a:cubicBezTo>
                    <a:pt x="2049" y="5121"/>
                    <a:pt x="2025" y="5122"/>
                    <a:pt x="2001" y="5122"/>
                  </a:cubicBezTo>
                  <a:cubicBezTo>
                    <a:pt x="1551" y="5122"/>
                    <a:pt x="1129" y="4910"/>
                    <a:pt x="846" y="4548"/>
                  </a:cubicBezTo>
                  <a:cubicBezTo>
                    <a:pt x="513" y="4096"/>
                    <a:pt x="453" y="3536"/>
                    <a:pt x="656" y="3024"/>
                  </a:cubicBezTo>
                  <a:lnTo>
                    <a:pt x="1168" y="1846"/>
                  </a:lnTo>
                  <a:cubicBezTo>
                    <a:pt x="1227" y="1715"/>
                    <a:pt x="1263" y="1584"/>
                    <a:pt x="1287" y="1429"/>
                  </a:cubicBezTo>
                  <a:cubicBezTo>
                    <a:pt x="1346" y="1036"/>
                    <a:pt x="1489" y="655"/>
                    <a:pt x="1715" y="322"/>
                  </a:cubicBezTo>
                  <a:cubicBezTo>
                    <a:pt x="1775" y="227"/>
                    <a:pt x="1763" y="96"/>
                    <a:pt x="1656" y="36"/>
                  </a:cubicBezTo>
                  <a:cubicBezTo>
                    <a:pt x="1619" y="13"/>
                    <a:pt x="1576" y="0"/>
                    <a:pt x="1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88"/>
            <p:cNvSpPr/>
            <p:nvPr/>
          </p:nvSpPr>
          <p:spPr>
            <a:xfrm>
              <a:off x="6064425" y="3870550"/>
              <a:ext cx="81000" cy="25625"/>
            </a:xfrm>
            <a:custGeom>
              <a:avLst/>
              <a:gdLst/>
              <a:ahLst/>
              <a:cxnLst/>
              <a:rect l="l" t="t" r="r" b="b"/>
              <a:pathLst>
                <a:path w="3240" h="1025" extrusionOk="0">
                  <a:moveTo>
                    <a:pt x="2025" y="0"/>
                  </a:moveTo>
                  <a:cubicBezTo>
                    <a:pt x="1323" y="0"/>
                    <a:pt x="644" y="238"/>
                    <a:pt x="108" y="667"/>
                  </a:cubicBezTo>
                  <a:cubicBezTo>
                    <a:pt x="13" y="739"/>
                    <a:pt x="1" y="858"/>
                    <a:pt x="72" y="953"/>
                  </a:cubicBezTo>
                  <a:cubicBezTo>
                    <a:pt x="108" y="1000"/>
                    <a:pt x="168" y="1024"/>
                    <a:pt x="227" y="1024"/>
                  </a:cubicBezTo>
                  <a:cubicBezTo>
                    <a:pt x="263" y="1024"/>
                    <a:pt x="311" y="1012"/>
                    <a:pt x="358" y="977"/>
                  </a:cubicBezTo>
                  <a:cubicBezTo>
                    <a:pt x="834" y="608"/>
                    <a:pt x="1418" y="405"/>
                    <a:pt x="2025" y="405"/>
                  </a:cubicBezTo>
                  <a:cubicBezTo>
                    <a:pt x="2335" y="405"/>
                    <a:pt x="2644" y="465"/>
                    <a:pt x="2930" y="560"/>
                  </a:cubicBezTo>
                  <a:cubicBezTo>
                    <a:pt x="2955" y="571"/>
                    <a:pt x="2982" y="577"/>
                    <a:pt x="3007" y="577"/>
                  </a:cubicBezTo>
                  <a:cubicBezTo>
                    <a:pt x="3090" y="577"/>
                    <a:pt x="3167" y="523"/>
                    <a:pt x="3204" y="441"/>
                  </a:cubicBezTo>
                  <a:cubicBezTo>
                    <a:pt x="3239" y="346"/>
                    <a:pt x="3180" y="227"/>
                    <a:pt x="3085" y="179"/>
                  </a:cubicBezTo>
                  <a:cubicBezTo>
                    <a:pt x="2739" y="60"/>
                    <a:pt x="2382"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88"/>
            <p:cNvSpPr/>
            <p:nvPr/>
          </p:nvSpPr>
          <p:spPr>
            <a:xfrm>
              <a:off x="6024850" y="4095650"/>
              <a:ext cx="19075" cy="64550"/>
            </a:xfrm>
            <a:custGeom>
              <a:avLst/>
              <a:gdLst/>
              <a:ahLst/>
              <a:cxnLst/>
              <a:rect l="l" t="t" r="r" b="b"/>
              <a:pathLst>
                <a:path w="763" h="2582" extrusionOk="0">
                  <a:moveTo>
                    <a:pt x="535" y="1"/>
                  </a:moveTo>
                  <a:cubicBezTo>
                    <a:pt x="466" y="1"/>
                    <a:pt x="395" y="32"/>
                    <a:pt x="358" y="93"/>
                  </a:cubicBezTo>
                  <a:cubicBezTo>
                    <a:pt x="119" y="450"/>
                    <a:pt x="0" y="867"/>
                    <a:pt x="0" y="1295"/>
                  </a:cubicBezTo>
                  <a:lnTo>
                    <a:pt x="0" y="2379"/>
                  </a:lnTo>
                  <a:cubicBezTo>
                    <a:pt x="0" y="2498"/>
                    <a:pt x="96" y="2581"/>
                    <a:pt x="215" y="2581"/>
                  </a:cubicBezTo>
                  <a:cubicBezTo>
                    <a:pt x="334" y="2581"/>
                    <a:pt x="417" y="2498"/>
                    <a:pt x="417" y="2379"/>
                  </a:cubicBezTo>
                  <a:lnTo>
                    <a:pt x="417" y="1295"/>
                  </a:lnTo>
                  <a:cubicBezTo>
                    <a:pt x="417" y="950"/>
                    <a:pt x="524" y="605"/>
                    <a:pt x="715" y="331"/>
                  </a:cubicBezTo>
                  <a:cubicBezTo>
                    <a:pt x="762" y="224"/>
                    <a:pt x="751" y="93"/>
                    <a:pt x="643" y="33"/>
                  </a:cubicBezTo>
                  <a:cubicBezTo>
                    <a:pt x="613" y="11"/>
                    <a:pt x="574" y="1"/>
                    <a:pt x="5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88"/>
            <p:cNvSpPr/>
            <p:nvPr/>
          </p:nvSpPr>
          <p:spPr>
            <a:xfrm>
              <a:off x="6154325" y="3812200"/>
              <a:ext cx="165225" cy="117600"/>
            </a:xfrm>
            <a:custGeom>
              <a:avLst/>
              <a:gdLst/>
              <a:ahLst/>
              <a:cxnLst/>
              <a:rect l="l" t="t" r="r" b="b"/>
              <a:pathLst>
                <a:path w="6609" h="4704" extrusionOk="0">
                  <a:moveTo>
                    <a:pt x="1191" y="1"/>
                  </a:moveTo>
                  <a:cubicBezTo>
                    <a:pt x="536" y="1"/>
                    <a:pt x="1" y="537"/>
                    <a:pt x="1" y="1191"/>
                  </a:cubicBezTo>
                  <a:lnTo>
                    <a:pt x="1" y="4263"/>
                  </a:lnTo>
                  <a:cubicBezTo>
                    <a:pt x="1" y="4418"/>
                    <a:pt x="84" y="4549"/>
                    <a:pt x="203" y="4620"/>
                  </a:cubicBezTo>
                  <a:cubicBezTo>
                    <a:pt x="274" y="4668"/>
                    <a:pt x="346" y="4704"/>
                    <a:pt x="417" y="4704"/>
                  </a:cubicBezTo>
                  <a:cubicBezTo>
                    <a:pt x="477" y="4704"/>
                    <a:pt x="536" y="4680"/>
                    <a:pt x="596" y="4656"/>
                  </a:cubicBezTo>
                  <a:lnTo>
                    <a:pt x="929" y="4501"/>
                  </a:lnTo>
                  <a:lnTo>
                    <a:pt x="3799" y="4501"/>
                  </a:lnTo>
                  <a:cubicBezTo>
                    <a:pt x="3918" y="4501"/>
                    <a:pt x="4013" y="4418"/>
                    <a:pt x="4013" y="4299"/>
                  </a:cubicBezTo>
                  <a:cubicBezTo>
                    <a:pt x="4013" y="4180"/>
                    <a:pt x="3918" y="4085"/>
                    <a:pt x="3799" y="4085"/>
                  </a:cubicBezTo>
                  <a:lnTo>
                    <a:pt x="882" y="4085"/>
                  </a:lnTo>
                  <a:cubicBezTo>
                    <a:pt x="858" y="4085"/>
                    <a:pt x="822" y="4085"/>
                    <a:pt x="798" y="4108"/>
                  </a:cubicBezTo>
                  <a:lnTo>
                    <a:pt x="417" y="4287"/>
                  </a:lnTo>
                  <a:lnTo>
                    <a:pt x="405" y="4287"/>
                  </a:lnTo>
                  <a:cubicBezTo>
                    <a:pt x="394" y="4287"/>
                    <a:pt x="394" y="4263"/>
                    <a:pt x="394" y="4263"/>
                  </a:cubicBezTo>
                  <a:lnTo>
                    <a:pt x="394" y="1191"/>
                  </a:lnTo>
                  <a:cubicBezTo>
                    <a:pt x="394" y="751"/>
                    <a:pt x="739" y="417"/>
                    <a:pt x="1167" y="417"/>
                  </a:cubicBezTo>
                  <a:lnTo>
                    <a:pt x="5394" y="417"/>
                  </a:lnTo>
                  <a:cubicBezTo>
                    <a:pt x="5823" y="417"/>
                    <a:pt x="6168" y="751"/>
                    <a:pt x="6168" y="1191"/>
                  </a:cubicBezTo>
                  <a:lnTo>
                    <a:pt x="6168" y="3311"/>
                  </a:lnTo>
                  <a:cubicBezTo>
                    <a:pt x="6168" y="3751"/>
                    <a:pt x="5823" y="4085"/>
                    <a:pt x="5394" y="4085"/>
                  </a:cubicBezTo>
                  <a:lnTo>
                    <a:pt x="4668" y="4085"/>
                  </a:lnTo>
                  <a:cubicBezTo>
                    <a:pt x="4549" y="4085"/>
                    <a:pt x="4454" y="4180"/>
                    <a:pt x="4454" y="4299"/>
                  </a:cubicBezTo>
                  <a:cubicBezTo>
                    <a:pt x="4454" y="4418"/>
                    <a:pt x="4549" y="4501"/>
                    <a:pt x="4668" y="4501"/>
                  </a:cubicBezTo>
                  <a:lnTo>
                    <a:pt x="5394" y="4501"/>
                  </a:lnTo>
                  <a:cubicBezTo>
                    <a:pt x="6049" y="4501"/>
                    <a:pt x="6585" y="3965"/>
                    <a:pt x="6585" y="3311"/>
                  </a:cubicBezTo>
                  <a:lnTo>
                    <a:pt x="6585" y="1191"/>
                  </a:lnTo>
                  <a:cubicBezTo>
                    <a:pt x="6609" y="513"/>
                    <a:pt x="6073" y="1"/>
                    <a:pt x="5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88"/>
            <p:cNvSpPr/>
            <p:nvPr/>
          </p:nvSpPr>
          <p:spPr>
            <a:xfrm>
              <a:off x="6215350" y="3830650"/>
              <a:ext cx="44675" cy="55400"/>
            </a:xfrm>
            <a:custGeom>
              <a:avLst/>
              <a:gdLst/>
              <a:ahLst/>
              <a:cxnLst/>
              <a:rect l="l" t="t" r="r" b="b"/>
              <a:pathLst>
                <a:path w="1787" h="2216" extrusionOk="0">
                  <a:moveTo>
                    <a:pt x="893" y="1"/>
                  </a:moveTo>
                  <a:cubicBezTo>
                    <a:pt x="451" y="1"/>
                    <a:pt x="83" y="319"/>
                    <a:pt x="24" y="763"/>
                  </a:cubicBezTo>
                  <a:cubicBezTo>
                    <a:pt x="24" y="811"/>
                    <a:pt x="0" y="846"/>
                    <a:pt x="0" y="882"/>
                  </a:cubicBezTo>
                  <a:cubicBezTo>
                    <a:pt x="0" y="1001"/>
                    <a:pt x="96" y="1084"/>
                    <a:pt x="215" y="1084"/>
                  </a:cubicBezTo>
                  <a:cubicBezTo>
                    <a:pt x="334" y="1084"/>
                    <a:pt x="417" y="1001"/>
                    <a:pt x="417" y="882"/>
                  </a:cubicBezTo>
                  <a:lnTo>
                    <a:pt x="417" y="822"/>
                  </a:lnTo>
                  <a:cubicBezTo>
                    <a:pt x="453" y="584"/>
                    <a:pt x="655" y="406"/>
                    <a:pt x="893" y="406"/>
                  </a:cubicBezTo>
                  <a:lnTo>
                    <a:pt x="917" y="406"/>
                  </a:lnTo>
                  <a:cubicBezTo>
                    <a:pt x="1167" y="406"/>
                    <a:pt x="1358" y="608"/>
                    <a:pt x="1370" y="846"/>
                  </a:cubicBezTo>
                  <a:cubicBezTo>
                    <a:pt x="1370" y="989"/>
                    <a:pt x="1334" y="1108"/>
                    <a:pt x="1239" y="1203"/>
                  </a:cubicBezTo>
                  <a:cubicBezTo>
                    <a:pt x="1155" y="1299"/>
                    <a:pt x="1036" y="1358"/>
                    <a:pt x="893" y="1358"/>
                  </a:cubicBezTo>
                  <a:cubicBezTo>
                    <a:pt x="774" y="1358"/>
                    <a:pt x="691" y="1442"/>
                    <a:pt x="691" y="1561"/>
                  </a:cubicBezTo>
                  <a:lnTo>
                    <a:pt x="691" y="2013"/>
                  </a:lnTo>
                  <a:cubicBezTo>
                    <a:pt x="691" y="2132"/>
                    <a:pt x="774" y="2215"/>
                    <a:pt x="893" y="2215"/>
                  </a:cubicBezTo>
                  <a:cubicBezTo>
                    <a:pt x="1012" y="2215"/>
                    <a:pt x="1108" y="2132"/>
                    <a:pt x="1108" y="2013"/>
                  </a:cubicBezTo>
                  <a:lnTo>
                    <a:pt x="1108" y="1739"/>
                  </a:lnTo>
                  <a:cubicBezTo>
                    <a:pt x="1274" y="1703"/>
                    <a:pt x="1417" y="1608"/>
                    <a:pt x="1536" y="1489"/>
                  </a:cubicBezTo>
                  <a:cubicBezTo>
                    <a:pt x="1703" y="1311"/>
                    <a:pt x="1786" y="1072"/>
                    <a:pt x="1774" y="834"/>
                  </a:cubicBezTo>
                  <a:cubicBezTo>
                    <a:pt x="1751" y="370"/>
                    <a:pt x="1370" y="1"/>
                    <a:pt x="917" y="1"/>
                  </a:cubicBezTo>
                  <a:cubicBezTo>
                    <a:pt x="909" y="1"/>
                    <a:pt x="901" y="1"/>
                    <a:pt x="8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88"/>
            <p:cNvSpPr/>
            <p:nvPr/>
          </p:nvSpPr>
          <p:spPr>
            <a:xfrm>
              <a:off x="6232900" y="3894350"/>
              <a:ext cx="10450" cy="13725"/>
            </a:xfrm>
            <a:custGeom>
              <a:avLst/>
              <a:gdLst/>
              <a:ahLst/>
              <a:cxnLst/>
              <a:rect l="l" t="t" r="r" b="b"/>
              <a:pathLst>
                <a:path w="418" h="549" extrusionOk="0">
                  <a:moveTo>
                    <a:pt x="215" y="1"/>
                  </a:moveTo>
                  <a:cubicBezTo>
                    <a:pt x="96" y="1"/>
                    <a:pt x="1" y="84"/>
                    <a:pt x="1" y="203"/>
                  </a:cubicBezTo>
                  <a:lnTo>
                    <a:pt x="1" y="346"/>
                  </a:lnTo>
                  <a:cubicBezTo>
                    <a:pt x="1" y="465"/>
                    <a:pt x="84" y="549"/>
                    <a:pt x="215" y="549"/>
                  </a:cubicBezTo>
                  <a:cubicBezTo>
                    <a:pt x="334" y="549"/>
                    <a:pt x="418" y="465"/>
                    <a:pt x="418" y="346"/>
                  </a:cubicBezTo>
                  <a:lnTo>
                    <a:pt x="418" y="203"/>
                  </a:lnTo>
                  <a:cubicBezTo>
                    <a:pt x="406" y="84"/>
                    <a:pt x="310" y="1"/>
                    <a:pt x="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 name="Google Shape;1771;p88"/>
          <p:cNvGrpSpPr/>
          <p:nvPr/>
        </p:nvGrpSpPr>
        <p:grpSpPr>
          <a:xfrm>
            <a:off x="1127077" y="3862304"/>
            <a:ext cx="340580" cy="374555"/>
            <a:chOff x="606900" y="3812125"/>
            <a:chExt cx="317025" cy="348650"/>
          </a:xfrm>
        </p:grpSpPr>
        <p:sp>
          <p:nvSpPr>
            <p:cNvPr id="1772" name="Google Shape;1772;p88"/>
            <p:cNvSpPr/>
            <p:nvPr/>
          </p:nvSpPr>
          <p:spPr>
            <a:xfrm>
              <a:off x="892350" y="4058700"/>
              <a:ext cx="31575" cy="26475"/>
            </a:xfrm>
            <a:custGeom>
              <a:avLst/>
              <a:gdLst/>
              <a:ahLst/>
              <a:cxnLst/>
              <a:rect l="l" t="t" r="r" b="b"/>
              <a:pathLst>
                <a:path w="1263" h="1059" extrusionOk="0">
                  <a:moveTo>
                    <a:pt x="224" y="1"/>
                  </a:moveTo>
                  <a:cubicBezTo>
                    <a:pt x="164" y="1"/>
                    <a:pt x="106" y="28"/>
                    <a:pt x="72" y="82"/>
                  </a:cubicBezTo>
                  <a:cubicBezTo>
                    <a:pt x="1" y="166"/>
                    <a:pt x="13" y="297"/>
                    <a:pt x="96" y="356"/>
                  </a:cubicBezTo>
                  <a:lnTo>
                    <a:pt x="918" y="1011"/>
                  </a:lnTo>
                  <a:cubicBezTo>
                    <a:pt x="965" y="1047"/>
                    <a:pt x="1001" y="1059"/>
                    <a:pt x="1049" y="1059"/>
                  </a:cubicBezTo>
                  <a:cubicBezTo>
                    <a:pt x="1108" y="1059"/>
                    <a:pt x="1168" y="1035"/>
                    <a:pt x="1215" y="987"/>
                  </a:cubicBezTo>
                  <a:cubicBezTo>
                    <a:pt x="1263" y="892"/>
                    <a:pt x="1251" y="773"/>
                    <a:pt x="1168" y="702"/>
                  </a:cubicBezTo>
                  <a:lnTo>
                    <a:pt x="358" y="47"/>
                  </a:lnTo>
                  <a:cubicBezTo>
                    <a:pt x="317" y="16"/>
                    <a:pt x="270" y="1"/>
                    <a:pt x="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88"/>
            <p:cNvSpPr/>
            <p:nvPr/>
          </p:nvSpPr>
          <p:spPr>
            <a:xfrm>
              <a:off x="606900" y="3899075"/>
              <a:ext cx="279825" cy="194725"/>
            </a:xfrm>
            <a:custGeom>
              <a:avLst/>
              <a:gdLst/>
              <a:ahLst/>
              <a:cxnLst/>
              <a:rect l="l" t="t" r="r" b="b"/>
              <a:pathLst>
                <a:path w="11193" h="7789" extrusionOk="0">
                  <a:moveTo>
                    <a:pt x="4966" y="431"/>
                  </a:moveTo>
                  <a:cubicBezTo>
                    <a:pt x="5049" y="431"/>
                    <a:pt x="5121" y="467"/>
                    <a:pt x="5180" y="514"/>
                  </a:cubicBezTo>
                  <a:lnTo>
                    <a:pt x="5490" y="764"/>
                  </a:lnTo>
                  <a:lnTo>
                    <a:pt x="5073" y="1288"/>
                  </a:lnTo>
                  <a:lnTo>
                    <a:pt x="4763" y="1026"/>
                  </a:lnTo>
                  <a:cubicBezTo>
                    <a:pt x="4620" y="907"/>
                    <a:pt x="4609" y="705"/>
                    <a:pt x="4716" y="550"/>
                  </a:cubicBezTo>
                  <a:cubicBezTo>
                    <a:pt x="4775" y="479"/>
                    <a:pt x="4847" y="431"/>
                    <a:pt x="4942" y="431"/>
                  </a:cubicBezTo>
                  <a:close/>
                  <a:moveTo>
                    <a:pt x="4299" y="1264"/>
                  </a:moveTo>
                  <a:cubicBezTo>
                    <a:pt x="4370" y="1264"/>
                    <a:pt x="4454" y="1300"/>
                    <a:pt x="4513" y="1348"/>
                  </a:cubicBezTo>
                  <a:lnTo>
                    <a:pt x="4823" y="1598"/>
                  </a:lnTo>
                  <a:lnTo>
                    <a:pt x="4406" y="2122"/>
                  </a:lnTo>
                  <a:lnTo>
                    <a:pt x="4097" y="1860"/>
                  </a:lnTo>
                  <a:cubicBezTo>
                    <a:pt x="3954" y="1741"/>
                    <a:pt x="3930" y="1538"/>
                    <a:pt x="4049" y="1383"/>
                  </a:cubicBezTo>
                  <a:cubicBezTo>
                    <a:pt x="4109" y="1312"/>
                    <a:pt x="4180" y="1264"/>
                    <a:pt x="4275" y="1264"/>
                  </a:cubicBezTo>
                  <a:close/>
                  <a:moveTo>
                    <a:pt x="3644" y="2098"/>
                  </a:moveTo>
                  <a:cubicBezTo>
                    <a:pt x="3716" y="2098"/>
                    <a:pt x="3799" y="2134"/>
                    <a:pt x="3858" y="2181"/>
                  </a:cubicBezTo>
                  <a:lnTo>
                    <a:pt x="4168" y="2431"/>
                  </a:lnTo>
                  <a:lnTo>
                    <a:pt x="3751" y="2955"/>
                  </a:lnTo>
                  <a:lnTo>
                    <a:pt x="3442" y="2693"/>
                  </a:lnTo>
                  <a:cubicBezTo>
                    <a:pt x="3347" y="2657"/>
                    <a:pt x="3299" y="2562"/>
                    <a:pt x="3299" y="2479"/>
                  </a:cubicBezTo>
                  <a:cubicBezTo>
                    <a:pt x="3287" y="2384"/>
                    <a:pt x="3323" y="2300"/>
                    <a:pt x="3382" y="2217"/>
                  </a:cubicBezTo>
                  <a:cubicBezTo>
                    <a:pt x="3442" y="2134"/>
                    <a:pt x="3537" y="2098"/>
                    <a:pt x="3644" y="2098"/>
                  </a:cubicBezTo>
                  <a:close/>
                  <a:moveTo>
                    <a:pt x="4960" y="1"/>
                  </a:moveTo>
                  <a:cubicBezTo>
                    <a:pt x="4942" y="1"/>
                    <a:pt x="4924" y="1"/>
                    <a:pt x="4906" y="2"/>
                  </a:cubicBezTo>
                  <a:cubicBezTo>
                    <a:pt x="4716" y="14"/>
                    <a:pt x="4537" y="121"/>
                    <a:pt x="4406" y="264"/>
                  </a:cubicBezTo>
                  <a:cubicBezTo>
                    <a:pt x="4263" y="431"/>
                    <a:pt x="4228" y="645"/>
                    <a:pt x="4239" y="836"/>
                  </a:cubicBezTo>
                  <a:lnTo>
                    <a:pt x="4228" y="836"/>
                  </a:lnTo>
                  <a:cubicBezTo>
                    <a:pt x="4037" y="848"/>
                    <a:pt x="3858" y="955"/>
                    <a:pt x="3716" y="1098"/>
                  </a:cubicBezTo>
                  <a:cubicBezTo>
                    <a:pt x="3585" y="1264"/>
                    <a:pt x="3537" y="1479"/>
                    <a:pt x="3561" y="1669"/>
                  </a:cubicBezTo>
                  <a:cubicBezTo>
                    <a:pt x="3358" y="1681"/>
                    <a:pt x="3168" y="1776"/>
                    <a:pt x="3037" y="1931"/>
                  </a:cubicBezTo>
                  <a:cubicBezTo>
                    <a:pt x="2930" y="2074"/>
                    <a:pt x="2870" y="2217"/>
                    <a:pt x="2870" y="2384"/>
                  </a:cubicBezTo>
                  <a:lnTo>
                    <a:pt x="2620" y="2622"/>
                  </a:lnTo>
                  <a:cubicBezTo>
                    <a:pt x="2132" y="3098"/>
                    <a:pt x="1846" y="3753"/>
                    <a:pt x="1787" y="4431"/>
                  </a:cubicBezTo>
                  <a:lnTo>
                    <a:pt x="1715" y="5432"/>
                  </a:lnTo>
                  <a:lnTo>
                    <a:pt x="72" y="7456"/>
                  </a:lnTo>
                  <a:cubicBezTo>
                    <a:pt x="1" y="7551"/>
                    <a:pt x="13" y="7682"/>
                    <a:pt x="108" y="7741"/>
                  </a:cubicBezTo>
                  <a:cubicBezTo>
                    <a:pt x="144" y="7765"/>
                    <a:pt x="191" y="7789"/>
                    <a:pt x="239" y="7789"/>
                  </a:cubicBezTo>
                  <a:cubicBezTo>
                    <a:pt x="299" y="7789"/>
                    <a:pt x="358" y="7753"/>
                    <a:pt x="406" y="7706"/>
                  </a:cubicBezTo>
                  <a:lnTo>
                    <a:pt x="2073" y="5622"/>
                  </a:lnTo>
                  <a:cubicBezTo>
                    <a:pt x="2096" y="5598"/>
                    <a:pt x="2108" y="5551"/>
                    <a:pt x="2108" y="5503"/>
                  </a:cubicBezTo>
                  <a:lnTo>
                    <a:pt x="2192" y="4455"/>
                  </a:lnTo>
                  <a:cubicBezTo>
                    <a:pt x="2227" y="3872"/>
                    <a:pt x="2489" y="3324"/>
                    <a:pt x="2906" y="2907"/>
                  </a:cubicBezTo>
                  <a:lnTo>
                    <a:pt x="2989" y="2812"/>
                  </a:lnTo>
                  <a:cubicBezTo>
                    <a:pt x="3037" y="2872"/>
                    <a:pt x="3085" y="2931"/>
                    <a:pt x="3144" y="2979"/>
                  </a:cubicBezTo>
                  <a:lnTo>
                    <a:pt x="3454" y="3229"/>
                  </a:lnTo>
                  <a:lnTo>
                    <a:pt x="3085" y="3693"/>
                  </a:lnTo>
                  <a:cubicBezTo>
                    <a:pt x="3001" y="3777"/>
                    <a:pt x="3025" y="3919"/>
                    <a:pt x="3108" y="3979"/>
                  </a:cubicBezTo>
                  <a:cubicBezTo>
                    <a:pt x="3156" y="4003"/>
                    <a:pt x="3204" y="4015"/>
                    <a:pt x="3239" y="4015"/>
                  </a:cubicBezTo>
                  <a:cubicBezTo>
                    <a:pt x="3299" y="4015"/>
                    <a:pt x="3358" y="3991"/>
                    <a:pt x="3406" y="3943"/>
                  </a:cubicBezTo>
                  <a:lnTo>
                    <a:pt x="6014" y="705"/>
                  </a:lnTo>
                  <a:cubicBezTo>
                    <a:pt x="6087" y="611"/>
                    <a:pt x="6191" y="566"/>
                    <a:pt x="6298" y="566"/>
                  </a:cubicBezTo>
                  <a:cubicBezTo>
                    <a:pt x="6380" y="566"/>
                    <a:pt x="6465" y="593"/>
                    <a:pt x="6537" y="645"/>
                  </a:cubicBezTo>
                  <a:cubicBezTo>
                    <a:pt x="6692" y="776"/>
                    <a:pt x="6704" y="1002"/>
                    <a:pt x="6597" y="1157"/>
                  </a:cubicBezTo>
                  <a:lnTo>
                    <a:pt x="6561" y="1193"/>
                  </a:lnTo>
                  <a:cubicBezTo>
                    <a:pt x="6490" y="1276"/>
                    <a:pt x="6502" y="1395"/>
                    <a:pt x="6597" y="1479"/>
                  </a:cubicBezTo>
                  <a:cubicBezTo>
                    <a:pt x="6633" y="1509"/>
                    <a:pt x="6675" y="1525"/>
                    <a:pt x="6717" y="1525"/>
                  </a:cubicBezTo>
                  <a:cubicBezTo>
                    <a:pt x="6774" y="1525"/>
                    <a:pt x="6830" y="1497"/>
                    <a:pt x="6871" y="1443"/>
                  </a:cubicBezTo>
                  <a:lnTo>
                    <a:pt x="6906" y="1419"/>
                  </a:lnTo>
                  <a:cubicBezTo>
                    <a:pt x="6980" y="1325"/>
                    <a:pt x="7084" y="1281"/>
                    <a:pt x="7191" y="1281"/>
                  </a:cubicBezTo>
                  <a:cubicBezTo>
                    <a:pt x="7273" y="1281"/>
                    <a:pt x="7357" y="1308"/>
                    <a:pt x="7430" y="1360"/>
                  </a:cubicBezTo>
                  <a:cubicBezTo>
                    <a:pt x="7585" y="1491"/>
                    <a:pt x="7597" y="1717"/>
                    <a:pt x="7490" y="1872"/>
                  </a:cubicBezTo>
                  <a:cubicBezTo>
                    <a:pt x="7490" y="1872"/>
                    <a:pt x="7454" y="1907"/>
                    <a:pt x="7454" y="1919"/>
                  </a:cubicBezTo>
                  <a:cubicBezTo>
                    <a:pt x="7383" y="2014"/>
                    <a:pt x="7407" y="2145"/>
                    <a:pt x="7502" y="2205"/>
                  </a:cubicBezTo>
                  <a:cubicBezTo>
                    <a:pt x="7535" y="2233"/>
                    <a:pt x="7577" y="2247"/>
                    <a:pt x="7619" y="2247"/>
                  </a:cubicBezTo>
                  <a:cubicBezTo>
                    <a:pt x="7685" y="2247"/>
                    <a:pt x="7751" y="2215"/>
                    <a:pt x="7788" y="2157"/>
                  </a:cubicBezTo>
                  <a:lnTo>
                    <a:pt x="7811" y="2134"/>
                  </a:lnTo>
                  <a:cubicBezTo>
                    <a:pt x="7885" y="2040"/>
                    <a:pt x="7989" y="1995"/>
                    <a:pt x="8095" y="1995"/>
                  </a:cubicBezTo>
                  <a:cubicBezTo>
                    <a:pt x="8178" y="1995"/>
                    <a:pt x="8262" y="2022"/>
                    <a:pt x="8335" y="2074"/>
                  </a:cubicBezTo>
                  <a:cubicBezTo>
                    <a:pt x="8502" y="2205"/>
                    <a:pt x="8514" y="2431"/>
                    <a:pt x="8395" y="2586"/>
                  </a:cubicBezTo>
                  <a:cubicBezTo>
                    <a:pt x="8395" y="2586"/>
                    <a:pt x="8359" y="2622"/>
                    <a:pt x="8359" y="2634"/>
                  </a:cubicBezTo>
                  <a:cubicBezTo>
                    <a:pt x="8288" y="2729"/>
                    <a:pt x="8323" y="2860"/>
                    <a:pt x="8407" y="2919"/>
                  </a:cubicBezTo>
                  <a:cubicBezTo>
                    <a:pt x="8444" y="2948"/>
                    <a:pt x="8487" y="2961"/>
                    <a:pt x="8529" y="2961"/>
                  </a:cubicBezTo>
                  <a:cubicBezTo>
                    <a:pt x="8594" y="2961"/>
                    <a:pt x="8656" y="2929"/>
                    <a:pt x="8692" y="2872"/>
                  </a:cubicBezTo>
                  <a:lnTo>
                    <a:pt x="8716" y="2848"/>
                  </a:lnTo>
                  <a:cubicBezTo>
                    <a:pt x="8797" y="2754"/>
                    <a:pt x="8900" y="2709"/>
                    <a:pt x="9004" y="2709"/>
                  </a:cubicBezTo>
                  <a:cubicBezTo>
                    <a:pt x="9085" y="2709"/>
                    <a:pt x="9167" y="2736"/>
                    <a:pt x="9240" y="2788"/>
                  </a:cubicBezTo>
                  <a:cubicBezTo>
                    <a:pt x="9407" y="2919"/>
                    <a:pt x="9419" y="3146"/>
                    <a:pt x="9300" y="3300"/>
                  </a:cubicBezTo>
                  <a:lnTo>
                    <a:pt x="9073" y="3586"/>
                  </a:lnTo>
                  <a:lnTo>
                    <a:pt x="8109" y="2884"/>
                  </a:lnTo>
                  <a:cubicBezTo>
                    <a:pt x="7942" y="2765"/>
                    <a:pt x="7740" y="2693"/>
                    <a:pt x="7526" y="2693"/>
                  </a:cubicBezTo>
                  <a:lnTo>
                    <a:pt x="6395" y="2693"/>
                  </a:lnTo>
                  <a:cubicBezTo>
                    <a:pt x="6002" y="2693"/>
                    <a:pt x="5668" y="3027"/>
                    <a:pt x="5656" y="3419"/>
                  </a:cubicBezTo>
                  <a:cubicBezTo>
                    <a:pt x="5656" y="3777"/>
                    <a:pt x="5894" y="4074"/>
                    <a:pt x="6240" y="4158"/>
                  </a:cubicBezTo>
                  <a:lnTo>
                    <a:pt x="7323" y="4408"/>
                  </a:lnTo>
                  <a:lnTo>
                    <a:pt x="7323" y="4491"/>
                  </a:lnTo>
                  <a:cubicBezTo>
                    <a:pt x="7335" y="4836"/>
                    <a:pt x="7407" y="5170"/>
                    <a:pt x="7561" y="5467"/>
                  </a:cubicBezTo>
                  <a:cubicBezTo>
                    <a:pt x="7549" y="5479"/>
                    <a:pt x="7526" y="5479"/>
                    <a:pt x="7526" y="5491"/>
                  </a:cubicBezTo>
                  <a:lnTo>
                    <a:pt x="7014" y="6146"/>
                  </a:lnTo>
                  <a:cubicBezTo>
                    <a:pt x="6930" y="6241"/>
                    <a:pt x="6954" y="6372"/>
                    <a:pt x="7037" y="6432"/>
                  </a:cubicBezTo>
                  <a:cubicBezTo>
                    <a:pt x="7085" y="6456"/>
                    <a:pt x="7133" y="6479"/>
                    <a:pt x="7168" y="6479"/>
                  </a:cubicBezTo>
                  <a:cubicBezTo>
                    <a:pt x="7228" y="6479"/>
                    <a:pt x="7287" y="6444"/>
                    <a:pt x="7335" y="6396"/>
                  </a:cubicBezTo>
                  <a:lnTo>
                    <a:pt x="7799" y="5836"/>
                  </a:lnTo>
                  <a:cubicBezTo>
                    <a:pt x="7919" y="6003"/>
                    <a:pt x="8049" y="6134"/>
                    <a:pt x="8204" y="6265"/>
                  </a:cubicBezTo>
                  <a:lnTo>
                    <a:pt x="8347" y="6384"/>
                  </a:lnTo>
                  <a:cubicBezTo>
                    <a:pt x="8395" y="6420"/>
                    <a:pt x="8442" y="6432"/>
                    <a:pt x="8478" y="6432"/>
                  </a:cubicBezTo>
                  <a:cubicBezTo>
                    <a:pt x="8538" y="6432"/>
                    <a:pt x="8597" y="6396"/>
                    <a:pt x="8645" y="6360"/>
                  </a:cubicBezTo>
                  <a:cubicBezTo>
                    <a:pt x="8716" y="6265"/>
                    <a:pt x="8704" y="6134"/>
                    <a:pt x="8621" y="6075"/>
                  </a:cubicBezTo>
                  <a:lnTo>
                    <a:pt x="8466" y="5955"/>
                  </a:lnTo>
                  <a:cubicBezTo>
                    <a:pt x="8026" y="5598"/>
                    <a:pt x="7764" y="5074"/>
                    <a:pt x="7752" y="4515"/>
                  </a:cubicBezTo>
                  <a:lnTo>
                    <a:pt x="7752" y="4253"/>
                  </a:lnTo>
                  <a:cubicBezTo>
                    <a:pt x="7752" y="4170"/>
                    <a:pt x="7680" y="4074"/>
                    <a:pt x="7585" y="4062"/>
                  </a:cubicBezTo>
                  <a:lnTo>
                    <a:pt x="6359" y="3777"/>
                  </a:lnTo>
                  <a:cubicBezTo>
                    <a:pt x="6204" y="3753"/>
                    <a:pt x="6097" y="3622"/>
                    <a:pt x="6097" y="3455"/>
                  </a:cubicBezTo>
                  <a:cubicBezTo>
                    <a:pt x="6097" y="3277"/>
                    <a:pt x="6252" y="3122"/>
                    <a:pt x="6430" y="3122"/>
                  </a:cubicBezTo>
                  <a:lnTo>
                    <a:pt x="7561" y="3122"/>
                  </a:lnTo>
                  <a:cubicBezTo>
                    <a:pt x="7680" y="3122"/>
                    <a:pt x="7799" y="3169"/>
                    <a:pt x="7907" y="3229"/>
                  </a:cubicBezTo>
                  <a:lnTo>
                    <a:pt x="9312" y="4241"/>
                  </a:lnTo>
                  <a:cubicBezTo>
                    <a:pt x="9454" y="4336"/>
                    <a:pt x="9550" y="4467"/>
                    <a:pt x="9633" y="4598"/>
                  </a:cubicBezTo>
                  <a:lnTo>
                    <a:pt x="10169" y="5563"/>
                  </a:lnTo>
                  <a:cubicBezTo>
                    <a:pt x="10181" y="5598"/>
                    <a:pt x="10193" y="5610"/>
                    <a:pt x="10205" y="5622"/>
                  </a:cubicBezTo>
                  <a:lnTo>
                    <a:pt x="10836" y="6134"/>
                  </a:lnTo>
                  <a:cubicBezTo>
                    <a:pt x="10871" y="6165"/>
                    <a:pt x="10918" y="6180"/>
                    <a:pt x="10964" y="6180"/>
                  </a:cubicBezTo>
                  <a:cubicBezTo>
                    <a:pt x="11026" y="6180"/>
                    <a:pt x="11087" y="6153"/>
                    <a:pt x="11121" y="6098"/>
                  </a:cubicBezTo>
                  <a:cubicBezTo>
                    <a:pt x="11193" y="6075"/>
                    <a:pt x="11181" y="5955"/>
                    <a:pt x="11086" y="5884"/>
                  </a:cubicBezTo>
                  <a:lnTo>
                    <a:pt x="10490" y="5408"/>
                  </a:lnTo>
                  <a:lnTo>
                    <a:pt x="9990" y="4479"/>
                  </a:lnTo>
                  <a:cubicBezTo>
                    <a:pt x="9883" y="4289"/>
                    <a:pt x="9728" y="4122"/>
                    <a:pt x="9550" y="3991"/>
                  </a:cubicBezTo>
                  <a:lnTo>
                    <a:pt x="9431" y="3896"/>
                  </a:lnTo>
                  <a:lnTo>
                    <a:pt x="9645" y="3646"/>
                  </a:lnTo>
                  <a:cubicBezTo>
                    <a:pt x="9907" y="3300"/>
                    <a:pt x="9859" y="2812"/>
                    <a:pt x="9526" y="2550"/>
                  </a:cubicBezTo>
                  <a:cubicBezTo>
                    <a:pt x="9380" y="2424"/>
                    <a:pt x="9202" y="2377"/>
                    <a:pt x="9025" y="2377"/>
                  </a:cubicBezTo>
                  <a:cubicBezTo>
                    <a:pt x="8986" y="2377"/>
                    <a:pt x="8946" y="2379"/>
                    <a:pt x="8907" y="2384"/>
                  </a:cubicBezTo>
                  <a:cubicBezTo>
                    <a:pt x="8895" y="2169"/>
                    <a:pt x="8788" y="1967"/>
                    <a:pt x="8633" y="1812"/>
                  </a:cubicBezTo>
                  <a:cubicBezTo>
                    <a:pt x="8501" y="1699"/>
                    <a:pt x="8325" y="1646"/>
                    <a:pt x="8152" y="1646"/>
                  </a:cubicBezTo>
                  <a:cubicBezTo>
                    <a:pt x="8105" y="1646"/>
                    <a:pt x="8059" y="1650"/>
                    <a:pt x="8014" y="1657"/>
                  </a:cubicBezTo>
                  <a:cubicBezTo>
                    <a:pt x="8002" y="1443"/>
                    <a:pt x="7895" y="1241"/>
                    <a:pt x="7740" y="1086"/>
                  </a:cubicBezTo>
                  <a:cubicBezTo>
                    <a:pt x="7590" y="966"/>
                    <a:pt x="7407" y="913"/>
                    <a:pt x="7226" y="913"/>
                  </a:cubicBezTo>
                  <a:cubicBezTo>
                    <a:pt x="7191" y="913"/>
                    <a:pt x="7156" y="915"/>
                    <a:pt x="7121" y="919"/>
                  </a:cubicBezTo>
                  <a:cubicBezTo>
                    <a:pt x="7109" y="717"/>
                    <a:pt x="7002" y="514"/>
                    <a:pt x="6847" y="360"/>
                  </a:cubicBezTo>
                  <a:cubicBezTo>
                    <a:pt x="6699" y="244"/>
                    <a:pt x="6523" y="187"/>
                    <a:pt x="6348" y="187"/>
                  </a:cubicBezTo>
                  <a:cubicBezTo>
                    <a:pt x="6144" y="187"/>
                    <a:pt x="5941" y="265"/>
                    <a:pt x="5787" y="419"/>
                  </a:cubicBezTo>
                  <a:lnTo>
                    <a:pt x="5454" y="169"/>
                  </a:lnTo>
                  <a:cubicBezTo>
                    <a:pt x="5323" y="60"/>
                    <a:pt x="5152" y="1"/>
                    <a:pt x="4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88"/>
            <p:cNvSpPr/>
            <p:nvPr/>
          </p:nvSpPr>
          <p:spPr>
            <a:xfrm>
              <a:off x="684300" y="4070300"/>
              <a:ext cx="177425" cy="90475"/>
            </a:xfrm>
            <a:custGeom>
              <a:avLst/>
              <a:gdLst/>
              <a:ahLst/>
              <a:cxnLst/>
              <a:rect l="l" t="t" r="r" b="b"/>
              <a:pathLst>
                <a:path w="7097" h="3619" extrusionOk="0">
                  <a:moveTo>
                    <a:pt x="3541" y="0"/>
                  </a:moveTo>
                  <a:cubicBezTo>
                    <a:pt x="3482" y="0"/>
                    <a:pt x="3427" y="24"/>
                    <a:pt x="3394" y="71"/>
                  </a:cubicBezTo>
                  <a:lnTo>
                    <a:pt x="2977" y="595"/>
                  </a:lnTo>
                  <a:cubicBezTo>
                    <a:pt x="2691" y="940"/>
                    <a:pt x="2298" y="1166"/>
                    <a:pt x="1858" y="1238"/>
                  </a:cubicBezTo>
                  <a:cubicBezTo>
                    <a:pt x="1763" y="1250"/>
                    <a:pt x="1679" y="1297"/>
                    <a:pt x="1620" y="1369"/>
                  </a:cubicBezTo>
                  <a:lnTo>
                    <a:pt x="72" y="3286"/>
                  </a:lnTo>
                  <a:cubicBezTo>
                    <a:pt x="0" y="3381"/>
                    <a:pt x="12" y="3512"/>
                    <a:pt x="96" y="3571"/>
                  </a:cubicBezTo>
                  <a:cubicBezTo>
                    <a:pt x="143" y="3607"/>
                    <a:pt x="191" y="3619"/>
                    <a:pt x="239" y="3619"/>
                  </a:cubicBezTo>
                  <a:cubicBezTo>
                    <a:pt x="298" y="3619"/>
                    <a:pt x="358" y="3583"/>
                    <a:pt x="393" y="3547"/>
                  </a:cubicBezTo>
                  <a:lnTo>
                    <a:pt x="1929" y="1642"/>
                  </a:lnTo>
                  <a:cubicBezTo>
                    <a:pt x="2322" y="1583"/>
                    <a:pt x="2691" y="1416"/>
                    <a:pt x="2989" y="1166"/>
                  </a:cubicBezTo>
                  <a:lnTo>
                    <a:pt x="3751" y="1738"/>
                  </a:lnTo>
                  <a:cubicBezTo>
                    <a:pt x="4144" y="2035"/>
                    <a:pt x="4620" y="2214"/>
                    <a:pt x="5132" y="2226"/>
                  </a:cubicBezTo>
                  <a:lnTo>
                    <a:pt x="5144" y="2226"/>
                  </a:lnTo>
                  <a:lnTo>
                    <a:pt x="6751" y="3524"/>
                  </a:lnTo>
                  <a:cubicBezTo>
                    <a:pt x="6799" y="3559"/>
                    <a:pt x="6847" y="3571"/>
                    <a:pt x="6894" y="3571"/>
                  </a:cubicBezTo>
                  <a:cubicBezTo>
                    <a:pt x="6954" y="3571"/>
                    <a:pt x="7013" y="3536"/>
                    <a:pt x="7049" y="3500"/>
                  </a:cubicBezTo>
                  <a:cubicBezTo>
                    <a:pt x="7097" y="3381"/>
                    <a:pt x="7085" y="3250"/>
                    <a:pt x="6989" y="3190"/>
                  </a:cubicBezTo>
                  <a:lnTo>
                    <a:pt x="5346" y="1857"/>
                  </a:lnTo>
                  <a:cubicBezTo>
                    <a:pt x="5311" y="1833"/>
                    <a:pt x="5263" y="1821"/>
                    <a:pt x="5227" y="1821"/>
                  </a:cubicBezTo>
                  <a:lnTo>
                    <a:pt x="5144" y="1821"/>
                  </a:lnTo>
                  <a:cubicBezTo>
                    <a:pt x="4727" y="1797"/>
                    <a:pt x="4334" y="1654"/>
                    <a:pt x="3989" y="1404"/>
                  </a:cubicBezTo>
                  <a:lnTo>
                    <a:pt x="3275" y="869"/>
                  </a:lnTo>
                  <a:lnTo>
                    <a:pt x="3287" y="845"/>
                  </a:lnTo>
                  <a:lnTo>
                    <a:pt x="3703" y="333"/>
                  </a:lnTo>
                  <a:cubicBezTo>
                    <a:pt x="3775" y="238"/>
                    <a:pt x="3763" y="107"/>
                    <a:pt x="3680" y="47"/>
                  </a:cubicBezTo>
                  <a:cubicBezTo>
                    <a:pt x="3637" y="15"/>
                    <a:pt x="3588" y="0"/>
                    <a:pt x="3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88"/>
            <p:cNvSpPr/>
            <p:nvPr/>
          </p:nvSpPr>
          <p:spPr>
            <a:xfrm>
              <a:off x="742650" y="3812125"/>
              <a:ext cx="42875" cy="45350"/>
            </a:xfrm>
            <a:custGeom>
              <a:avLst/>
              <a:gdLst/>
              <a:ahLst/>
              <a:cxnLst/>
              <a:rect l="l" t="t" r="r" b="b"/>
              <a:pathLst>
                <a:path w="1715" h="1814" extrusionOk="0">
                  <a:moveTo>
                    <a:pt x="825" y="398"/>
                  </a:moveTo>
                  <a:cubicBezTo>
                    <a:pt x="969" y="398"/>
                    <a:pt x="1114" y="419"/>
                    <a:pt x="1262" y="456"/>
                  </a:cubicBezTo>
                  <a:lnTo>
                    <a:pt x="845" y="1325"/>
                  </a:lnTo>
                  <a:lnTo>
                    <a:pt x="429" y="456"/>
                  </a:lnTo>
                  <a:cubicBezTo>
                    <a:pt x="560" y="416"/>
                    <a:pt x="692" y="398"/>
                    <a:pt x="825" y="398"/>
                  </a:cubicBezTo>
                  <a:close/>
                  <a:moveTo>
                    <a:pt x="863" y="1"/>
                  </a:moveTo>
                  <a:cubicBezTo>
                    <a:pt x="658" y="1"/>
                    <a:pt x="453" y="33"/>
                    <a:pt x="250" y="99"/>
                  </a:cubicBezTo>
                  <a:cubicBezTo>
                    <a:pt x="167" y="135"/>
                    <a:pt x="72" y="206"/>
                    <a:pt x="48" y="301"/>
                  </a:cubicBezTo>
                  <a:cubicBezTo>
                    <a:pt x="0" y="385"/>
                    <a:pt x="12" y="492"/>
                    <a:pt x="60" y="599"/>
                  </a:cubicBezTo>
                  <a:lnTo>
                    <a:pt x="524" y="1611"/>
                  </a:lnTo>
                  <a:cubicBezTo>
                    <a:pt x="584" y="1718"/>
                    <a:pt x="703" y="1813"/>
                    <a:pt x="845" y="1813"/>
                  </a:cubicBezTo>
                  <a:cubicBezTo>
                    <a:pt x="1000" y="1813"/>
                    <a:pt x="1119" y="1742"/>
                    <a:pt x="1179" y="1611"/>
                  </a:cubicBezTo>
                  <a:lnTo>
                    <a:pt x="1667" y="599"/>
                  </a:lnTo>
                  <a:cubicBezTo>
                    <a:pt x="1715" y="504"/>
                    <a:pt x="1715" y="397"/>
                    <a:pt x="1679" y="301"/>
                  </a:cubicBezTo>
                  <a:cubicBezTo>
                    <a:pt x="1631" y="206"/>
                    <a:pt x="1560" y="135"/>
                    <a:pt x="1476" y="99"/>
                  </a:cubicBezTo>
                  <a:cubicBezTo>
                    <a:pt x="1274" y="33"/>
                    <a:pt x="1069"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88"/>
            <p:cNvSpPr/>
            <p:nvPr/>
          </p:nvSpPr>
          <p:spPr>
            <a:xfrm>
              <a:off x="821225" y="3836875"/>
              <a:ext cx="44375" cy="44700"/>
            </a:xfrm>
            <a:custGeom>
              <a:avLst/>
              <a:gdLst/>
              <a:ahLst/>
              <a:cxnLst/>
              <a:rect l="l" t="t" r="r" b="b"/>
              <a:pathLst>
                <a:path w="1775" h="1788" extrusionOk="0">
                  <a:moveTo>
                    <a:pt x="703" y="407"/>
                  </a:moveTo>
                  <a:cubicBezTo>
                    <a:pt x="965" y="514"/>
                    <a:pt x="1179" y="693"/>
                    <a:pt x="1334" y="943"/>
                  </a:cubicBezTo>
                  <a:lnTo>
                    <a:pt x="465" y="1347"/>
                  </a:lnTo>
                  <a:lnTo>
                    <a:pt x="465" y="1347"/>
                  </a:lnTo>
                  <a:lnTo>
                    <a:pt x="703" y="407"/>
                  </a:lnTo>
                  <a:close/>
                  <a:moveTo>
                    <a:pt x="642" y="0"/>
                  </a:moveTo>
                  <a:cubicBezTo>
                    <a:pt x="591" y="0"/>
                    <a:pt x="540" y="12"/>
                    <a:pt x="489" y="38"/>
                  </a:cubicBezTo>
                  <a:cubicBezTo>
                    <a:pt x="405" y="85"/>
                    <a:pt x="346" y="169"/>
                    <a:pt x="310" y="264"/>
                  </a:cubicBezTo>
                  <a:lnTo>
                    <a:pt x="48" y="1359"/>
                  </a:lnTo>
                  <a:cubicBezTo>
                    <a:pt x="0" y="1478"/>
                    <a:pt x="48" y="1609"/>
                    <a:pt x="143" y="1705"/>
                  </a:cubicBezTo>
                  <a:cubicBezTo>
                    <a:pt x="203" y="1764"/>
                    <a:pt x="298" y="1788"/>
                    <a:pt x="369" y="1788"/>
                  </a:cubicBezTo>
                  <a:cubicBezTo>
                    <a:pt x="417" y="1788"/>
                    <a:pt x="477" y="1776"/>
                    <a:pt x="512" y="1764"/>
                  </a:cubicBezTo>
                  <a:lnTo>
                    <a:pt x="1548" y="1300"/>
                  </a:lnTo>
                  <a:cubicBezTo>
                    <a:pt x="1632" y="1252"/>
                    <a:pt x="1715" y="1181"/>
                    <a:pt x="1739" y="1073"/>
                  </a:cubicBezTo>
                  <a:cubicBezTo>
                    <a:pt x="1774" y="978"/>
                    <a:pt x="1751" y="871"/>
                    <a:pt x="1715" y="800"/>
                  </a:cubicBezTo>
                  <a:cubicBezTo>
                    <a:pt x="1489" y="419"/>
                    <a:pt x="1179" y="169"/>
                    <a:pt x="774" y="26"/>
                  </a:cubicBezTo>
                  <a:cubicBezTo>
                    <a:pt x="730" y="9"/>
                    <a:pt x="686"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8"/>
            <p:cNvSpPr/>
            <p:nvPr/>
          </p:nvSpPr>
          <p:spPr>
            <a:xfrm>
              <a:off x="662275" y="3835950"/>
              <a:ext cx="44075" cy="45325"/>
            </a:xfrm>
            <a:custGeom>
              <a:avLst/>
              <a:gdLst/>
              <a:ahLst/>
              <a:cxnLst/>
              <a:rect l="l" t="t" r="r" b="b"/>
              <a:pathLst>
                <a:path w="1763" h="1813" extrusionOk="0">
                  <a:moveTo>
                    <a:pt x="1072" y="444"/>
                  </a:moveTo>
                  <a:lnTo>
                    <a:pt x="1310" y="1384"/>
                  </a:lnTo>
                  <a:lnTo>
                    <a:pt x="429" y="980"/>
                  </a:lnTo>
                  <a:cubicBezTo>
                    <a:pt x="596" y="730"/>
                    <a:pt x="810" y="551"/>
                    <a:pt x="1072" y="444"/>
                  </a:cubicBezTo>
                  <a:close/>
                  <a:moveTo>
                    <a:pt x="1110" y="0"/>
                  </a:moveTo>
                  <a:cubicBezTo>
                    <a:pt x="1071" y="0"/>
                    <a:pt x="1034" y="8"/>
                    <a:pt x="1001" y="27"/>
                  </a:cubicBezTo>
                  <a:cubicBezTo>
                    <a:pt x="596" y="182"/>
                    <a:pt x="286" y="444"/>
                    <a:pt x="60" y="801"/>
                  </a:cubicBezTo>
                  <a:cubicBezTo>
                    <a:pt x="0" y="896"/>
                    <a:pt x="0" y="991"/>
                    <a:pt x="36" y="1087"/>
                  </a:cubicBezTo>
                  <a:cubicBezTo>
                    <a:pt x="48" y="1206"/>
                    <a:pt x="108" y="1277"/>
                    <a:pt x="215" y="1325"/>
                  </a:cubicBezTo>
                  <a:lnTo>
                    <a:pt x="1239" y="1789"/>
                  </a:lnTo>
                  <a:cubicBezTo>
                    <a:pt x="1286" y="1801"/>
                    <a:pt x="1346" y="1813"/>
                    <a:pt x="1382" y="1813"/>
                  </a:cubicBezTo>
                  <a:cubicBezTo>
                    <a:pt x="1465" y="1813"/>
                    <a:pt x="1548" y="1789"/>
                    <a:pt x="1608" y="1730"/>
                  </a:cubicBezTo>
                  <a:cubicBezTo>
                    <a:pt x="1715" y="1634"/>
                    <a:pt x="1763" y="1503"/>
                    <a:pt x="1727" y="1372"/>
                  </a:cubicBezTo>
                  <a:lnTo>
                    <a:pt x="1465" y="265"/>
                  </a:lnTo>
                  <a:cubicBezTo>
                    <a:pt x="1429" y="158"/>
                    <a:pt x="1370" y="87"/>
                    <a:pt x="1286" y="39"/>
                  </a:cubicBezTo>
                  <a:cubicBezTo>
                    <a:pt x="1229" y="18"/>
                    <a:pt x="1168" y="0"/>
                    <a:pt x="1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8" name="Google Shape;1778;p88"/>
          <p:cNvSpPr/>
          <p:nvPr/>
        </p:nvSpPr>
        <p:spPr>
          <a:xfrm>
            <a:off x="7641295" y="3861591"/>
            <a:ext cx="374474" cy="374394"/>
          </a:xfrm>
          <a:custGeom>
            <a:avLst/>
            <a:gdLst/>
            <a:ahLst/>
            <a:cxnLst/>
            <a:rect l="l" t="t" r="r" b="b"/>
            <a:pathLst>
              <a:path w="13943" h="13940" extrusionOk="0">
                <a:moveTo>
                  <a:pt x="4179" y="4224"/>
                </a:moveTo>
                <a:cubicBezTo>
                  <a:pt x="4346" y="4224"/>
                  <a:pt x="4501" y="4355"/>
                  <a:pt x="4501" y="4533"/>
                </a:cubicBezTo>
                <a:cubicBezTo>
                  <a:pt x="4501" y="4700"/>
                  <a:pt x="4358" y="4855"/>
                  <a:pt x="4179" y="4855"/>
                </a:cubicBezTo>
                <a:cubicBezTo>
                  <a:pt x="4001" y="4855"/>
                  <a:pt x="3870" y="4712"/>
                  <a:pt x="3870" y="4533"/>
                </a:cubicBezTo>
                <a:cubicBezTo>
                  <a:pt x="3870" y="4378"/>
                  <a:pt x="4001" y="4224"/>
                  <a:pt x="4179" y="4224"/>
                </a:cubicBezTo>
                <a:close/>
                <a:moveTo>
                  <a:pt x="3501" y="4748"/>
                </a:moveTo>
                <a:cubicBezTo>
                  <a:pt x="3584" y="5045"/>
                  <a:pt x="3858" y="5248"/>
                  <a:pt x="4179" y="5248"/>
                </a:cubicBezTo>
                <a:cubicBezTo>
                  <a:pt x="4358" y="5248"/>
                  <a:pt x="4524" y="5188"/>
                  <a:pt x="4644" y="5069"/>
                </a:cubicBezTo>
                <a:lnTo>
                  <a:pt x="5501" y="5069"/>
                </a:lnTo>
                <a:cubicBezTo>
                  <a:pt x="5620" y="5069"/>
                  <a:pt x="5715" y="5164"/>
                  <a:pt x="5715" y="5283"/>
                </a:cubicBezTo>
                <a:cubicBezTo>
                  <a:pt x="5715" y="5402"/>
                  <a:pt x="5620" y="5486"/>
                  <a:pt x="5501" y="5486"/>
                </a:cubicBezTo>
                <a:lnTo>
                  <a:pt x="4001" y="5486"/>
                </a:lnTo>
                <a:cubicBezTo>
                  <a:pt x="3893" y="5486"/>
                  <a:pt x="3798" y="5533"/>
                  <a:pt x="3715" y="5617"/>
                </a:cubicBezTo>
                <a:lnTo>
                  <a:pt x="3286" y="6093"/>
                </a:lnTo>
                <a:cubicBezTo>
                  <a:pt x="3203" y="6188"/>
                  <a:pt x="3179" y="6319"/>
                  <a:pt x="3239" y="6438"/>
                </a:cubicBezTo>
                <a:cubicBezTo>
                  <a:pt x="3286" y="6557"/>
                  <a:pt x="3405" y="6617"/>
                  <a:pt x="3524" y="6617"/>
                </a:cubicBezTo>
                <a:lnTo>
                  <a:pt x="4001" y="6617"/>
                </a:lnTo>
                <a:cubicBezTo>
                  <a:pt x="4060" y="6617"/>
                  <a:pt x="4108" y="6653"/>
                  <a:pt x="4132" y="6688"/>
                </a:cubicBezTo>
                <a:cubicBezTo>
                  <a:pt x="4167" y="6736"/>
                  <a:pt x="4179" y="6795"/>
                  <a:pt x="4155" y="6843"/>
                </a:cubicBezTo>
                <a:lnTo>
                  <a:pt x="3655" y="8177"/>
                </a:lnTo>
                <a:lnTo>
                  <a:pt x="3358" y="8177"/>
                </a:lnTo>
                <a:lnTo>
                  <a:pt x="3584" y="7450"/>
                </a:lnTo>
                <a:cubicBezTo>
                  <a:pt x="3620" y="7343"/>
                  <a:pt x="3596" y="7224"/>
                  <a:pt x="3524" y="7141"/>
                </a:cubicBezTo>
                <a:cubicBezTo>
                  <a:pt x="3465" y="7045"/>
                  <a:pt x="3346" y="6986"/>
                  <a:pt x="3239" y="6986"/>
                </a:cubicBezTo>
                <a:lnTo>
                  <a:pt x="2822" y="6986"/>
                </a:lnTo>
                <a:cubicBezTo>
                  <a:pt x="2691" y="6986"/>
                  <a:pt x="2572" y="7069"/>
                  <a:pt x="2512" y="7188"/>
                </a:cubicBezTo>
                <a:lnTo>
                  <a:pt x="1298" y="9653"/>
                </a:lnTo>
                <a:lnTo>
                  <a:pt x="941" y="9653"/>
                </a:lnTo>
                <a:lnTo>
                  <a:pt x="2012" y="7236"/>
                </a:lnTo>
                <a:cubicBezTo>
                  <a:pt x="2024" y="7200"/>
                  <a:pt x="2024" y="7176"/>
                  <a:pt x="2024" y="7153"/>
                </a:cubicBezTo>
                <a:lnTo>
                  <a:pt x="2024" y="6498"/>
                </a:lnTo>
                <a:cubicBezTo>
                  <a:pt x="2024" y="6188"/>
                  <a:pt x="2143" y="5879"/>
                  <a:pt x="2369" y="5652"/>
                </a:cubicBezTo>
                <a:lnTo>
                  <a:pt x="3108" y="4879"/>
                </a:lnTo>
                <a:cubicBezTo>
                  <a:pt x="3179" y="4807"/>
                  <a:pt x="3298" y="4748"/>
                  <a:pt x="3405" y="4748"/>
                </a:cubicBezTo>
                <a:close/>
                <a:moveTo>
                  <a:pt x="3203" y="7403"/>
                </a:moveTo>
                <a:lnTo>
                  <a:pt x="2953" y="8212"/>
                </a:lnTo>
                <a:cubicBezTo>
                  <a:pt x="2929" y="8248"/>
                  <a:pt x="2929" y="8272"/>
                  <a:pt x="2929" y="8284"/>
                </a:cubicBezTo>
                <a:cubicBezTo>
                  <a:pt x="2846" y="8355"/>
                  <a:pt x="2786" y="8462"/>
                  <a:pt x="2786" y="8581"/>
                </a:cubicBezTo>
                <a:lnTo>
                  <a:pt x="2786" y="9653"/>
                </a:lnTo>
                <a:lnTo>
                  <a:pt x="1786" y="9653"/>
                </a:lnTo>
                <a:lnTo>
                  <a:pt x="2893" y="7403"/>
                </a:lnTo>
                <a:close/>
                <a:moveTo>
                  <a:pt x="5525" y="8581"/>
                </a:moveTo>
                <a:lnTo>
                  <a:pt x="5525" y="13522"/>
                </a:lnTo>
                <a:lnTo>
                  <a:pt x="3810" y="13522"/>
                </a:lnTo>
                <a:lnTo>
                  <a:pt x="3810" y="12034"/>
                </a:lnTo>
                <a:cubicBezTo>
                  <a:pt x="3810" y="11915"/>
                  <a:pt x="3727" y="11832"/>
                  <a:pt x="3596" y="11832"/>
                </a:cubicBezTo>
                <a:cubicBezTo>
                  <a:pt x="3477" y="11832"/>
                  <a:pt x="3393" y="11915"/>
                  <a:pt x="3393" y="12034"/>
                </a:cubicBezTo>
                <a:lnTo>
                  <a:pt x="3393" y="13522"/>
                </a:lnTo>
                <a:lnTo>
                  <a:pt x="1072" y="13522"/>
                </a:lnTo>
                <a:lnTo>
                  <a:pt x="1072" y="10070"/>
                </a:lnTo>
                <a:lnTo>
                  <a:pt x="3405" y="10070"/>
                </a:lnTo>
                <a:lnTo>
                  <a:pt x="3405" y="11189"/>
                </a:lnTo>
                <a:cubicBezTo>
                  <a:pt x="3405" y="11308"/>
                  <a:pt x="3501" y="11403"/>
                  <a:pt x="3620" y="11403"/>
                </a:cubicBezTo>
                <a:cubicBezTo>
                  <a:pt x="3739" y="11403"/>
                  <a:pt x="3822" y="11308"/>
                  <a:pt x="3822" y="11189"/>
                </a:cubicBezTo>
                <a:lnTo>
                  <a:pt x="3822" y="10058"/>
                </a:lnTo>
                <a:cubicBezTo>
                  <a:pt x="3822" y="9832"/>
                  <a:pt x="3643" y="9653"/>
                  <a:pt x="3429" y="9653"/>
                </a:cubicBezTo>
                <a:lnTo>
                  <a:pt x="3203" y="9653"/>
                </a:lnTo>
                <a:lnTo>
                  <a:pt x="3203" y="8581"/>
                </a:lnTo>
                <a:close/>
                <a:moveTo>
                  <a:pt x="10347" y="4867"/>
                </a:moveTo>
                <a:lnTo>
                  <a:pt x="10347" y="13534"/>
                </a:lnTo>
                <a:lnTo>
                  <a:pt x="8287" y="13534"/>
                </a:lnTo>
                <a:lnTo>
                  <a:pt x="8287" y="9034"/>
                </a:lnTo>
                <a:cubicBezTo>
                  <a:pt x="8287" y="8915"/>
                  <a:pt x="8203" y="8820"/>
                  <a:pt x="8084" y="8820"/>
                </a:cubicBezTo>
                <a:cubicBezTo>
                  <a:pt x="7965" y="8820"/>
                  <a:pt x="7870" y="8915"/>
                  <a:pt x="7870" y="9034"/>
                </a:cubicBezTo>
                <a:lnTo>
                  <a:pt x="7870" y="13534"/>
                </a:lnTo>
                <a:lnTo>
                  <a:pt x="5941" y="13534"/>
                </a:lnTo>
                <a:lnTo>
                  <a:pt x="5941" y="8581"/>
                </a:lnTo>
                <a:cubicBezTo>
                  <a:pt x="5941" y="8379"/>
                  <a:pt x="5763" y="8200"/>
                  <a:pt x="5548" y="8177"/>
                </a:cubicBezTo>
                <a:lnTo>
                  <a:pt x="5548" y="6974"/>
                </a:lnTo>
                <a:lnTo>
                  <a:pt x="7870" y="6974"/>
                </a:lnTo>
                <a:lnTo>
                  <a:pt x="7870" y="6998"/>
                </a:lnTo>
                <a:lnTo>
                  <a:pt x="7870" y="8165"/>
                </a:lnTo>
                <a:cubicBezTo>
                  <a:pt x="7870" y="8284"/>
                  <a:pt x="7965" y="8379"/>
                  <a:pt x="8084" y="8379"/>
                </a:cubicBezTo>
                <a:cubicBezTo>
                  <a:pt x="8203" y="8379"/>
                  <a:pt x="8287" y="8284"/>
                  <a:pt x="8287" y="8165"/>
                </a:cubicBezTo>
                <a:lnTo>
                  <a:pt x="8287" y="6974"/>
                </a:lnTo>
                <a:cubicBezTo>
                  <a:pt x="8287" y="6795"/>
                  <a:pt x="8168" y="6653"/>
                  <a:pt x="8025" y="6605"/>
                </a:cubicBezTo>
                <a:lnTo>
                  <a:pt x="8025" y="5914"/>
                </a:lnTo>
                <a:cubicBezTo>
                  <a:pt x="8037" y="5914"/>
                  <a:pt x="8049" y="5902"/>
                  <a:pt x="8084" y="5902"/>
                </a:cubicBezTo>
                <a:cubicBezTo>
                  <a:pt x="8644" y="5700"/>
                  <a:pt x="9120" y="5343"/>
                  <a:pt x="9466" y="4867"/>
                </a:cubicBezTo>
                <a:close/>
                <a:moveTo>
                  <a:pt x="6976" y="1"/>
                </a:moveTo>
                <a:cubicBezTo>
                  <a:pt x="6622" y="1"/>
                  <a:pt x="6268" y="64"/>
                  <a:pt x="5929" y="188"/>
                </a:cubicBezTo>
                <a:cubicBezTo>
                  <a:pt x="5298" y="414"/>
                  <a:pt x="4798" y="830"/>
                  <a:pt x="4441" y="1378"/>
                </a:cubicBezTo>
                <a:cubicBezTo>
                  <a:pt x="4096" y="1914"/>
                  <a:pt x="3917" y="2557"/>
                  <a:pt x="3941" y="3200"/>
                </a:cubicBezTo>
                <a:cubicBezTo>
                  <a:pt x="3941" y="3307"/>
                  <a:pt x="4036" y="3390"/>
                  <a:pt x="4155" y="3390"/>
                </a:cubicBezTo>
                <a:lnTo>
                  <a:pt x="4167" y="3390"/>
                </a:lnTo>
                <a:cubicBezTo>
                  <a:pt x="4274" y="3390"/>
                  <a:pt x="4358" y="3295"/>
                  <a:pt x="4358" y="3188"/>
                </a:cubicBezTo>
                <a:cubicBezTo>
                  <a:pt x="4358" y="3164"/>
                  <a:pt x="4358" y="3140"/>
                  <a:pt x="4346" y="3128"/>
                </a:cubicBezTo>
                <a:cubicBezTo>
                  <a:pt x="4334" y="2593"/>
                  <a:pt x="4477" y="2045"/>
                  <a:pt x="4763" y="1604"/>
                </a:cubicBezTo>
                <a:cubicBezTo>
                  <a:pt x="5072" y="1128"/>
                  <a:pt x="5525" y="771"/>
                  <a:pt x="6060" y="557"/>
                </a:cubicBezTo>
                <a:cubicBezTo>
                  <a:pt x="6355" y="449"/>
                  <a:pt x="6662" y="395"/>
                  <a:pt x="6969" y="395"/>
                </a:cubicBezTo>
                <a:cubicBezTo>
                  <a:pt x="7344" y="395"/>
                  <a:pt x="7719" y="476"/>
                  <a:pt x="8073" y="640"/>
                </a:cubicBezTo>
                <a:cubicBezTo>
                  <a:pt x="8704" y="938"/>
                  <a:pt x="9204" y="1450"/>
                  <a:pt x="9442" y="2104"/>
                </a:cubicBezTo>
                <a:cubicBezTo>
                  <a:pt x="9680" y="2759"/>
                  <a:pt x="9656" y="3486"/>
                  <a:pt x="9358" y="4117"/>
                </a:cubicBezTo>
                <a:cubicBezTo>
                  <a:pt x="9061" y="4759"/>
                  <a:pt x="8549" y="5248"/>
                  <a:pt x="7894" y="5486"/>
                </a:cubicBezTo>
                <a:cubicBezTo>
                  <a:pt x="7605" y="5593"/>
                  <a:pt x="7300" y="5654"/>
                  <a:pt x="6996" y="5654"/>
                </a:cubicBezTo>
                <a:cubicBezTo>
                  <a:pt x="6862" y="5654"/>
                  <a:pt x="6728" y="5642"/>
                  <a:pt x="6596" y="5617"/>
                </a:cubicBezTo>
                <a:cubicBezTo>
                  <a:pt x="6588" y="5616"/>
                  <a:pt x="6581" y="5615"/>
                  <a:pt x="6573" y="5615"/>
                </a:cubicBezTo>
                <a:cubicBezTo>
                  <a:pt x="6474" y="5615"/>
                  <a:pt x="6380" y="5686"/>
                  <a:pt x="6358" y="5807"/>
                </a:cubicBezTo>
                <a:cubicBezTo>
                  <a:pt x="6346" y="5902"/>
                  <a:pt x="6418" y="6010"/>
                  <a:pt x="6537" y="6045"/>
                </a:cubicBezTo>
                <a:cubicBezTo>
                  <a:pt x="6679" y="6057"/>
                  <a:pt x="6822" y="6069"/>
                  <a:pt x="6965" y="6069"/>
                </a:cubicBezTo>
                <a:cubicBezTo>
                  <a:pt x="7180" y="6069"/>
                  <a:pt x="7370" y="6057"/>
                  <a:pt x="7561" y="6010"/>
                </a:cubicBezTo>
                <a:lnTo>
                  <a:pt x="7561" y="6557"/>
                </a:lnTo>
                <a:lnTo>
                  <a:pt x="5536" y="6557"/>
                </a:lnTo>
                <a:cubicBezTo>
                  <a:pt x="5310" y="6557"/>
                  <a:pt x="5132" y="6736"/>
                  <a:pt x="5132" y="6962"/>
                </a:cubicBezTo>
                <a:lnTo>
                  <a:pt x="5132" y="8188"/>
                </a:lnTo>
                <a:lnTo>
                  <a:pt x="4108" y="8188"/>
                </a:lnTo>
                <a:lnTo>
                  <a:pt x="4536" y="6974"/>
                </a:lnTo>
                <a:cubicBezTo>
                  <a:pt x="4596" y="6795"/>
                  <a:pt x="4572" y="6605"/>
                  <a:pt x="4465" y="6462"/>
                </a:cubicBezTo>
                <a:cubicBezTo>
                  <a:pt x="4358" y="6307"/>
                  <a:pt x="4179" y="6224"/>
                  <a:pt x="4001" y="6224"/>
                </a:cubicBezTo>
                <a:lnTo>
                  <a:pt x="3739" y="6224"/>
                </a:lnTo>
                <a:lnTo>
                  <a:pt x="4024" y="5902"/>
                </a:lnTo>
                <a:lnTo>
                  <a:pt x="5513" y="5902"/>
                </a:lnTo>
                <a:cubicBezTo>
                  <a:pt x="5846" y="5902"/>
                  <a:pt x="6132" y="5629"/>
                  <a:pt x="6132" y="5283"/>
                </a:cubicBezTo>
                <a:cubicBezTo>
                  <a:pt x="6132" y="4938"/>
                  <a:pt x="5846" y="4652"/>
                  <a:pt x="5513" y="4652"/>
                </a:cubicBezTo>
                <a:lnTo>
                  <a:pt x="4870" y="4652"/>
                </a:lnTo>
                <a:cubicBezTo>
                  <a:pt x="4882" y="4617"/>
                  <a:pt x="4882" y="4569"/>
                  <a:pt x="4882" y="4521"/>
                </a:cubicBezTo>
                <a:cubicBezTo>
                  <a:pt x="4882" y="4117"/>
                  <a:pt x="4560" y="3807"/>
                  <a:pt x="4167" y="3807"/>
                </a:cubicBezTo>
                <a:cubicBezTo>
                  <a:pt x="3846" y="3807"/>
                  <a:pt x="3572" y="4033"/>
                  <a:pt x="3489" y="4319"/>
                </a:cubicBezTo>
                <a:lnTo>
                  <a:pt x="3393" y="4319"/>
                </a:lnTo>
                <a:cubicBezTo>
                  <a:pt x="3167" y="4319"/>
                  <a:pt x="2953" y="4402"/>
                  <a:pt x="2798" y="4569"/>
                </a:cubicBezTo>
                <a:lnTo>
                  <a:pt x="2060" y="5343"/>
                </a:lnTo>
                <a:cubicBezTo>
                  <a:pt x="1762" y="5652"/>
                  <a:pt x="1607" y="6057"/>
                  <a:pt x="1607" y="6474"/>
                </a:cubicBezTo>
                <a:lnTo>
                  <a:pt x="1607" y="7081"/>
                </a:lnTo>
                <a:lnTo>
                  <a:pt x="524" y="9629"/>
                </a:lnTo>
                <a:cubicBezTo>
                  <a:pt x="476" y="9712"/>
                  <a:pt x="488" y="9832"/>
                  <a:pt x="548" y="9915"/>
                </a:cubicBezTo>
                <a:cubicBezTo>
                  <a:pt x="583" y="9951"/>
                  <a:pt x="631" y="9998"/>
                  <a:pt x="691" y="10034"/>
                </a:cubicBezTo>
                <a:lnTo>
                  <a:pt x="691" y="10046"/>
                </a:lnTo>
                <a:lnTo>
                  <a:pt x="691" y="13522"/>
                </a:lnTo>
                <a:lnTo>
                  <a:pt x="214" y="13522"/>
                </a:lnTo>
                <a:cubicBezTo>
                  <a:pt x="95" y="13522"/>
                  <a:pt x="0" y="13618"/>
                  <a:pt x="0" y="13737"/>
                </a:cubicBezTo>
                <a:cubicBezTo>
                  <a:pt x="0" y="13856"/>
                  <a:pt x="95" y="13939"/>
                  <a:pt x="214" y="13939"/>
                </a:cubicBezTo>
                <a:lnTo>
                  <a:pt x="13740" y="13939"/>
                </a:lnTo>
                <a:cubicBezTo>
                  <a:pt x="13859" y="13939"/>
                  <a:pt x="13942" y="13856"/>
                  <a:pt x="13942" y="13737"/>
                </a:cubicBezTo>
                <a:cubicBezTo>
                  <a:pt x="13942" y="13642"/>
                  <a:pt x="13859" y="13546"/>
                  <a:pt x="13740" y="13546"/>
                </a:cubicBezTo>
                <a:lnTo>
                  <a:pt x="13454" y="13546"/>
                </a:lnTo>
                <a:lnTo>
                  <a:pt x="13454" y="5700"/>
                </a:lnTo>
                <a:cubicBezTo>
                  <a:pt x="13454" y="5581"/>
                  <a:pt x="13371" y="5486"/>
                  <a:pt x="13240" y="5486"/>
                </a:cubicBezTo>
                <a:cubicBezTo>
                  <a:pt x="13121" y="5486"/>
                  <a:pt x="13037" y="5581"/>
                  <a:pt x="13037" y="5700"/>
                </a:cubicBezTo>
                <a:lnTo>
                  <a:pt x="13037" y="13546"/>
                </a:lnTo>
                <a:lnTo>
                  <a:pt x="10716" y="13546"/>
                </a:lnTo>
                <a:lnTo>
                  <a:pt x="10716" y="3664"/>
                </a:lnTo>
                <a:lnTo>
                  <a:pt x="13037" y="3664"/>
                </a:lnTo>
                <a:lnTo>
                  <a:pt x="13037" y="4831"/>
                </a:lnTo>
                <a:cubicBezTo>
                  <a:pt x="13037" y="4950"/>
                  <a:pt x="13121" y="5045"/>
                  <a:pt x="13240" y="5045"/>
                </a:cubicBezTo>
                <a:cubicBezTo>
                  <a:pt x="13359" y="5045"/>
                  <a:pt x="13454" y="4950"/>
                  <a:pt x="13454" y="4831"/>
                </a:cubicBezTo>
                <a:lnTo>
                  <a:pt x="13454" y="3640"/>
                </a:lnTo>
                <a:cubicBezTo>
                  <a:pt x="13454" y="3426"/>
                  <a:pt x="13276" y="3235"/>
                  <a:pt x="13049" y="3235"/>
                </a:cubicBezTo>
                <a:lnTo>
                  <a:pt x="10704" y="3235"/>
                </a:lnTo>
                <a:cubicBezTo>
                  <a:pt x="10478" y="3235"/>
                  <a:pt x="10299" y="3426"/>
                  <a:pt x="10299" y="3640"/>
                </a:cubicBezTo>
                <a:lnTo>
                  <a:pt x="10299" y="4450"/>
                </a:lnTo>
                <a:lnTo>
                  <a:pt x="9668" y="4450"/>
                </a:lnTo>
                <a:cubicBezTo>
                  <a:pt x="9692" y="4402"/>
                  <a:pt x="9716" y="4355"/>
                  <a:pt x="9727" y="4319"/>
                </a:cubicBezTo>
                <a:cubicBezTo>
                  <a:pt x="10073" y="3569"/>
                  <a:pt x="10108" y="2747"/>
                  <a:pt x="9823" y="1997"/>
                </a:cubicBezTo>
                <a:cubicBezTo>
                  <a:pt x="9537" y="1235"/>
                  <a:pt x="8977" y="616"/>
                  <a:pt x="8239" y="283"/>
                </a:cubicBezTo>
                <a:cubicBezTo>
                  <a:pt x="7835" y="93"/>
                  <a:pt x="7405" y="1"/>
                  <a:pt x="6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9" name="Google Shape;1779;p88"/>
          <p:cNvGrpSpPr/>
          <p:nvPr/>
        </p:nvGrpSpPr>
        <p:grpSpPr>
          <a:xfrm>
            <a:off x="5532593" y="3861740"/>
            <a:ext cx="238253" cy="374770"/>
            <a:chOff x="4707725" y="3811600"/>
            <a:chExt cx="221775" cy="348850"/>
          </a:xfrm>
        </p:grpSpPr>
        <p:sp>
          <p:nvSpPr>
            <p:cNvPr id="1780" name="Google Shape;1780;p88"/>
            <p:cNvSpPr/>
            <p:nvPr/>
          </p:nvSpPr>
          <p:spPr>
            <a:xfrm>
              <a:off x="4910125" y="4072650"/>
              <a:ext cx="10450" cy="34850"/>
            </a:xfrm>
            <a:custGeom>
              <a:avLst/>
              <a:gdLst/>
              <a:ahLst/>
              <a:cxnLst/>
              <a:rect l="l" t="t" r="r" b="b"/>
              <a:pathLst>
                <a:path w="418" h="1394" extrusionOk="0">
                  <a:moveTo>
                    <a:pt x="215" y="1"/>
                  </a:moveTo>
                  <a:cubicBezTo>
                    <a:pt x="96" y="1"/>
                    <a:pt x="1" y="84"/>
                    <a:pt x="1" y="203"/>
                  </a:cubicBezTo>
                  <a:lnTo>
                    <a:pt x="1" y="1191"/>
                  </a:lnTo>
                  <a:cubicBezTo>
                    <a:pt x="1" y="1310"/>
                    <a:pt x="96" y="1394"/>
                    <a:pt x="215" y="1394"/>
                  </a:cubicBezTo>
                  <a:cubicBezTo>
                    <a:pt x="322" y="1394"/>
                    <a:pt x="417" y="1310"/>
                    <a:pt x="417" y="1191"/>
                  </a:cubicBezTo>
                  <a:lnTo>
                    <a:pt x="417" y="203"/>
                  </a:lnTo>
                  <a:cubicBezTo>
                    <a:pt x="417" y="84"/>
                    <a:pt x="334" y="1"/>
                    <a:pt x="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88"/>
            <p:cNvSpPr/>
            <p:nvPr/>
          </p:nvSpPr>
          <p:spPr>
            <a:xfrm>
              <a:off x="4883050" y="4018475"/>
              <a:ext cx="46450" cy="45875"/>
            </a:xfrm>
            <a:custGeom>
              <a:avLst/>
              <a:gdLst/>
              <a:ahLst/>
              <a:cxnLst/>
              <a:rect l="l" t="t" r="r" b="b"/>
              <a:pathLst>
                <a:path w="1858" h="1835" extrusionOk="0">
                  <a:moveTo>
                    <a:pt x="941" y="537"/>
                  </a:moveTo>
                  <a:cubicBezTo>
                    <a:pt x="1048" y="691"/>
                    <a:pt x="1179" y="810"/>
                    <a:pt x="1345" y="929"/>
                  </a:cubicBezTo>
                  <a:cubicBezTo>
                    <a:pt x="1179" y="1013"/>
                    <a:pt x="1048" y="1156"/>
                    <a:pt x="941" y="1287"/>
                  </a:cubicBezTo>
                  <a:cubicBezTo>
                    <a:pt x="845" y="1132"/>
                    <a:pt x="714" y="1001"/>
                    <a:pt x="572" y="918"/>
                  </a:cubicBezTo>
                  <a:cubicBezTo>
                    <a:pt x="714" y="810"/>
                    <a:pt x="845" y="691"/>
                    <a:pt x="941" y="537"/>
                  </a:cubicBezTo>
                  <a:close/>
                  <a:moveTo>
                    <a:pt x="893" y="1"/>
                  </a:moveTo>
                  <a:cubicBezTo>
                    <a:pt x="786" y="1"/>
                    <a:pt x="691" y="84"/>
                    <a:pt x="655" y="179"/>
                  </a:cubicBezTo>
                  <a:cubicBezTo>
                    <a:pt x="572" y="406"/>
                    <a:pt x="417" y="560"/>
                    <a:pt x="167" y="679"/>
                  </a:cubicBezTo>
                  <a:cubicBezTo>
                    <a:pt x="60" y="715"/>
                    <a:pt x="0" y="822"/>
                    <a:pt x="0" y="929"/>
                  </a:cubicBezTo>
                  <a:cubicBezTo>
                    <a:pt x="0" y="1048"/>
                    <a:pt x="71" y="1132"/>
                    <a:pt x="179" y="1179"/>
                  </a:cubicBezTo>
                  <a:cubicBezTo>
                    <a:pt x="405" y="1275"/>
                    <a:pt x="572" y="1429"/>
                    <a:pt x="655" y="1656"/>
                  </a:cubicBezTo>
                  <a:cubicBezTo>
                    <a:pt x="703" y="1763"/>
                    <a:pt x="786" y="1834"/>
                    <a:pt x="893" y="1834"/>
                  </a:cubicBezTo>
                  <a:lnTo>
                    <a:pt x="905" y="1834"/>
                  </a:lnTo>
                  <a:cubicBezTo>
                    <a:pt x="1012" y="1834"/>
                    <a:pt x="1107" y="1775"/>
                    <a:pt x="1167" y="1691"/>
                  </a:cubicBezTo>
                  <a:cubicBezTo>
                    <a:pt x="1286" y="1465"/>
                    <a:pt x="1465" y="1299"/>
                    <a:pt x="1703" y="1168"/>
                  </a:cubicBezTo>
                  <a:cubicBezTo>
                    <a:pt x="1786" y="1120"/>
                    <a:pt x="1846" y="1013"/>
                    <a:pt x="1846" y="918"/>
                  </a:cubicBezTo>
                  <a:cubicBezTo>
                    <a:pt x="1857" y="810"/>
                    <a:pt x="1798" y="715"/>
                    <a:pt x="1715" y="679"/>
                  </a:cubicBezTo>
                  <a:cubicBezTo>
                    <a:pt x="1465" y="537"/>
                    <a:pt x="1286" y="382"/>
                    <a:pt x="1167" y="156"/>
                  </a:cubicBezTo>
                  <a:cubicBezTo>
                    <a:pt x="1119" y="60"/>
                    <a:pt x="1012" y="1"/>
                    <a:pt x="8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88"/>
            <p:cNvSpPr/>
            <p:nvPr/>
          </p:nvSpPr>
          <p:spPr>
            <a:xfrm>
              <a:off x="4707725" y="3956875"/>
              <a:ext cx="44075" cy="43775"/>
            </a:xfrm>
            <a:custGeom>
              <a:avLst/>
              <a:gdLst/>
              <a:ahLst/>
              <a:cxnLst/>
              <a:rect l="l" t="t" r="r" b="b"/>
              <a:pathLst>
                <a:path w="1763" h="1751" extrusionOk="0">
                  <a:moveTo>
                    <a:pt x="881" y="536"/>
                  </a:moveTo>
                  <a:cubicBezTo>
                    <a:pt x="988" y="667"/>
                    <a:pt x="1108" y="774"/>
                    <a:pt x="1239" y="881"/>
                  </a:cubicBezTo>
                  <a:cubicBezTo>
                    <a:pt x="1108" y="965"/>
                    <a:pt x="988" y="1084"/>
                    <a:pt x="881" y="1203"/>
                  </a:cubicBezTo>
                  <a:cubicBezTo>
                    <a:pt x="798" y="1072"/>
                    <a:pt x="691" y="953"/>
                    <a:pt x="560" y="857"/>
                  </a:cubicBezTo>
                  <a:cubicBezTo>
                    <a:pt x="691" y="774"/>
                    <a:pt x="786" y="667"/>
                    <a:pt x="881" y="536"/>
                  </a:cubicBezTo>
                  <a:close/>
                  <a:moveTo>
                    <a:pt x="846" y="0"/>
                  </a:moveTo>
                  <a:cubicBezTo>
                    <a:pt x="750" y="0"/>
                    <a:pt x="655" y="72"/>
                    <a:pt x="607" y="179"/>
                  </a:cubicBezTo>
                  <a:cubicBezTo>
                    <a:pt x="536" y="381"/>
                    <a:pt x="393" y="536"/>
                    <a:pt x="167" y="619"/>
                  </a:cubicBezTo>
                  <a:cubicBezTo>
                    <a:pt x="60" y="667"/>
                    <a:pt x="0" y="774"/>
                    <a:pt x="0" y="881"/>
                  </a:cubicBezTo>
                  <a:cubicBezTo>
                    <a:pt x="0" y="976"/>
                    <a:pt x="84" y="1084"/>
                    <a:pt x="179" y="1131"/>
                  </a:cubicBezTo>
                  <a:cubicBezTo>
                    <a:pt x="393" y="1215"/>
                    <a:pt x="536" y="1369"/>
                    <a:pt x="631" y="1572"/>
                  </a:cubicBezTo>
                  <a:cubicBezTo>
                    <a:pt x="643" y="1679"/>
                    <a:pt x="750" y="1738"/>
                    <a:pt x="858" y="1750"/>
                  </a:cubicBezTo>
                  <a:lnTo>
                    <a:pt x="869" y="1750"/>
                  </a:lnTo>
                  <a:cubicBezTo>
                    <a:pt x="977" y="1750"/>
                    <a:pt x="1060" y="1691"/>
                    <a:pt x="1108" y="1607"/>
                  </a:cubicBezTo>
                  <a:cubicBezTo>
                    <a:pt x="1203" y="1393"/>
                    <a:pt x="1369" y="1238"/>
                    <a:pt x="1608" y="1131"/>
                  </a:cubicBezTo>
                  <a:cubicBezTo>
                    <a:pt x="1703" y="1084"/>
                    <a:pt x="1762" y="1000"/>
                    <a:pt x="1762" y="893"/>
                  </a:cubicBezTo>
                  <a:cubicBezTo>
                    <a:pt x="1762" y="786"/>
                    <a:pt x="1703" y="703"/>
                    <a:pt x="1608" y="643"/>
                  </a:cubicBezTo>
                  <a:cubicBezTo>
                    <a:pt x="1381" y="524"/>
                    <a:pt x="1203" y="357"/>
                    <a:pt x="1108" y="143"/>
                  </a:cubicBezTo>
                  <a:cubicBezTo>
                    <a:pt x="1060" y="60"/>
                    <a:pt x="953" y="0"/>
                    <a:pt x="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8"/>
            <p:cNvSpPr/>
            <p:nvPr/>
          </p:nvSpPr>
          <p:spPr>
            <a:xfrm>
              <a:off x="4728250" y="3811600"/>
              <a:ext cx="172375" cy="347400"/>
            </a:xfrm>
            <a:custGeom>
              <a:avLst/>
              <a:gdLst/>
              <a:ahLst/>
              <a:cxnLst/>
              <a:rect l="l" t="t" r="r" b="b"/>
              <a:pathLst>
                <a:path w="6895" h="13896" extrusionOk="0">
                  <a:moveTo>
                    <a:pt x="5549" y="1525"/>
                  </a:moveTo>
                  <a:cubicBezTo>
                    <a:pt x="6073" y="1715"/>
                    <a:pt x="6418" y="2239"/>
                    <a:pt x="6323" y="2787"/>
                  </a:cubicBezTo>
                  <a:lnTo>
                    <a:pt x="6180" y="3811"/>
                  </a:lnTo>
                  <a:cubicBezTo>
                    <a:pt x="6109" y="3787"/>
                    <a:pt x="6025" y="3787"/>
                    <a:pt x="5942" y="3787"/>
                  </a:cubicBezTo>
                  <a:lnTo>
                    <a:pt x="5906" y="3787"/>
                  </a:lnTo>
                  <a:lnTo>
                    <a:pt x="5906" y="3728"/>
                  </a:lnTo>
                  <a:cubicBezTo>
                    <a:pt x="5906" y="3335"/>
                    <a:pt x="5787" y="2977"/>
                    <a:pt x="5573" y="2668"/>
                  </a:cubicBezTo>
                  <a:cubicBezTo>
                    <a:pt x="5668" y="2299"/>
                    <a:pt x="5656" y="1894"/>
                    <a:pt x="5549" y="1525"/>
                  </a:cubicBezTo>
                  <a:close/>
                  <a:moveTo>
                    <a:pt x="1727" y="4168"/>
                  </a:moveTo>
                  <a:lnTo>
                    <a:pt x="1727" y="4930"/>
                  </a:lnTo>
                  <a:lnTo>
                    <a:pt x="1691" y="4930"/>
                  </a:lnTo>
                  <a:cubicBezTo>
                    <a:pt x="1685" y="4930"/>
                    <a:pt x="1679" y="4931"/>
                    <a:pt x="1672" y="4931"/>
                  </a:cubicBezTo>
                  <a:cubicBezTo>
                    <a:pt x="1478" y="4931"/>
                    <a:pt x="1310" y="4757"/>
                    <a:pt x="1310" y="4561"/>
                  </a:cubicBezTo>
                  <a:cubicBezTo>
                    <a:pt x="1310" y="4347"/>
                    <a:pt x="1477" y="4168"/>
                    <a:pt x="1691" y="4168"/>
                  </a:cubicBezTo>
                  <a:close/>
                  <a:moveTo>
                    <a:pt x="5954" y="4192"/>
                  </a:moveTo>
                  <a:cubicBezTo>
                    <a:pt x="6168" y="4192"/>
                    <a:pt x="6335" y="4347"/>
                    <a:pt x="6335" y="4573"/>
                  </a:cubicBezTo>
                  <a:cubicBezTo>
                    <a:pt x="6347" y="4763"/>
                    <a:pt x="6168" y="4942"/>
                    <a:pt x="5954" y="4942"/>
                  </a:cubicBezTo>
                  <a:lnTo>
                    <a:pt x="5918" y="4942"/>
                  </a:lnTo>
                  <a:lnTo>
                    <a:pt x="5918" y="4192"/>
                  </a:lnTo>
                  <a:close/>
                  <a:moveTo>
                    <a:pt x="4632" y="6990"/>
                  </a:moveTo>
                  <a:lnTo>
                    <a:pt x="4632" y="7359"/>
                  </a:lnTo>
                  <a:lnTo>
                    <a:pt x="3823" y="7764"/>
                  </a:lnTo>
                  <a:lnTo>
                    <a:pt x="3025" y="7359"/>
                  </a:lnTo>
                  <a:lnTo>
                    <a:pt x="3025" y="6990"/>
                  </a:lnTo>
                  <a:cubicBezTo>
                    <a:pt x="3263" y="7085"/>
                    <a:pt x="3537" y="7145"/>
                    <a:pt x="3823" y="7145"/>
                  </a:cubicBezTo>
                  <a:cubicBezTo>
                    <a:pt x="4108" y="7145"/>
                    <a:pt x="4382" y="7085"/>
                    <a:pt x="4632" y="6990"/>
                  </a:cubicBezTo>
                  <a:close/>
                  <a:moveTo>
                    <a:pt x="2739" y="7669"/>
                  </a:moveTo>
                  <a:lnTo>
                    <a:pt x="3632" y="8097"/>
                  </a:lnTo>
                  <a:lnTo>
                    <a:pt x="3632" y="8514"/>
                  </a:lnTo>
                  <a:lnTo>
                    <a:pt x="2870" y="8752"/>
                  </a:lnTo>
                  <a:lnTo>
                    <a:pt x="2323" y="8026"/>
                  </a:lnTo>
                  <a:lnTo>
                    <a:pt x="2739" y="7669"/>
                  </a:lnTo>
                  <a:close/>
                  <a:moveTo>
                    <a:pt x="4930" y="7680"/>
                  </a:moveTo>
                  <a:lnTo>
                    <a:pt x="5347" y="8026"/>
                  </a:lnTo>
                  <a:lnTo>
                    <a:pt x="4811" y="8752"/>
                  </a:lnTo>
                  <a:lnTo>
                    <a:pt x="4799" y="8752"/>
                  </a:lnTo>
                  <a:lnTo>
                    <a:pt x="4037" y="8538"/>
                  </a:lnTo>
                  <a:lnTo>
                    <a:pt x="4037" y="8121"/>
                  </a:lnTo>
                  <a:lnTo>
                    <a:pt x="4930" y="7680"/>
                  </a:lnTo>
                  <a:close/>
                  <a:moveTo>
                    <a:pt x="3847" y="11014"/>
                  </a:moveTo>
                  <a:lnTo>
                    <a:pt x="4168" y="11669"/>
                  </a:lnTo>
                  <a:cubicBezTo>
                    <a:pt x="4216" y="11764"/>
                    <a:pt x="4299" y="11836"/>
                    <a:pt x="4406" y="11848"/>
                  </a:cubicBezTo>
                  <a:lnTo>
                    <a:pt x="5120" y="11955"/>
                  </a:lnTo>
                  <a:lnTo>
                    <a:pt x="4597" y="12467"/>
                  </a:lnTo>
                  <a:cubicBezTo>
                    <a:pt x="4525" y="12538"/>
                    <a:pt x="4501" y="12645"/>
                    <a:pt x="4513" y="12741"/>
                  </a:cubicBezTo>
                  <a:lnTo>
                    <a:pt x="4632" y="13455"/>
                  </a:lnTo>
                  <a:lnTo>
                    <a:pt x="3989" y="13122"/>
                  </a:lnTo>
                  <a:cubicBezTo>
                    <a:pt x="3942" y="13086"/>
                    <a:pt x="3882" y="13086"/>
                    <a:pt x="3847" y="13086"/>
                  </a:cubicBezTo>
                  <a:cubicBezTo>
                    <a:pt x="3799" y="13086"/>
                    <a:pt x="3739" y="13098"/>
                    <a:pt x="3692" y="13122"/>
                  </a:cubicBezTo>
                  <a:lnTo>
                    <a:pt x="3049" y="13455"/>
                  </a:lnTo>
                  <a:lnTo>
                    <a:pt x="3168" y="12741"/>
                  </a:lnTo>
                  <a:cubicBezTo>
                    <a:pt x="3192" y="12645"/>
                    <a:pt x="3156" y="12538"/>
                    <a:pt x="3085" y="12467"/>
                  </a:cubicBezTo>
                  <a:lnTo>
                    <a:pt x="2561" y="11955"/>
                  </a:lnTo>
                  <a:lnTo>
                    <a:pt x="3275" y="11848"/>
                  </a:lnTo>
                  <a:cubicBezTo>
                    <a:pt x="3382" y="11836"/>
                    <a:pt x="3466" y="11776"/>
                    <a:pt x="3513" y="11669"/>
                  </a:cubicBezTo>
                  <a:lnTo>
                    <a:pt x="3847" y="11014"/>
                  </a:lnTo>
                  <a:close/>
                  <a:moveTo>
                    <a:pt x="3464" y="1"/>
                  </a:moveTo>
                  <a:cubicBezTo>
                    <a:pt x="2951" y="1"/>
                    <a:pt x="2441" y="169"/>
                    <a:pt x="2025" y="477"/>
                  </a:cubicBezTo>
                  <a:cubicBezTo>
                    <a:pt x="1930" y="561"/>
                    <a:pt x="1918" y="680"/>
                    <a:pt x="1977" y="763"/>
                  </a:cubicBezTo>
                  <a:cubicBezTo>
                    <a:pt x="2020" y="820"/>
                    <a:pt x="2079" y="847"/>
                    <a:pt x="2141" y="847"/>
                  </a:cubicBezTo>
                  <a:cubicBezTo>
                    <a:pt x="2182" y="847"/>
                    <a:pt x="2225" y="835"/>
                    <a:pt x="2263" y="811"/>
                  </a:cubicBezTo>
                  <a:cubicBezTo>
                    <a:pt x="2611" y="547"/>
                    <a:pt x="3045" y="411"/>
                    <a:pt x="3481" y="411"/>
                  </a:cubicBezTo>
                  <a:cubicBezTo>
                    <a:pt x="3656" y="411"/>
                    <a:pt x="3831" y="433"/>
                    <a:pt x="4001" y="477"/>
                  </a:cubicBezTo>
                  <a:lnTo>
                    <a:pt x="4061" y="501"/>
                  </a:lnTo>
                  <a:cubicBezTo>
                    <a:pt x="4513" y="608"/>
                    <a:pt x="4870" y="906"/>
                    <a:pt x="5085" y="1311"/>
                  </a:cubicBezTo>
                  <a:cubicBezTo>
                    <a:pt x="5251" y="1608"/>
                    <a:pt x="5311" y="1942"/>
                    <a:pt x="5287" y="2263"/>
                  </a:cubicBezTo>
                  <a:lnTo>
                    <a:pt x="5073" y="2084"/>
                  </a:lnTo>
                  <a:cubicBezTo>
                    <a:pt x="5007" y="2025"/>
                    <a:pt x="4927" y="1995"/>
                    <a:pt x="4844" y="1995"/>
                  </a:cubicBezTo>
                  <a:cubicBezTo>
                    <a:pt x="4760" y="1995"/>
                    <a:pt x="4674" y="2025"/>
                    <a:pt x="4597" y="2084"/>
                  </a:cubicBezTo>
                  <a:lnTo>
                    <a:pt x="4370" y="2263"/>
                  </a:lnTo>
                  <a:lnTo>
                    <a:pt x="3156" y="2263"/>
                  </a:lnTo>
                  <a:cubicBezTo>
                    <a:pt x="2394" y="2263"/>
                    <a:pt x="1775" y="2894"/>
                    <a:pt x="1775" y="3644"/>
                  </a:cubicBezTo>
                  <a:lnTo>
                    <a:pt x="1775" y="3751"/>
                  </a:lnTo>
                  <a:lnTo>
                    <a:pt x="1739" y="3751"/>
                  </a:lnTo>
                  <a:cubicBezTo>
                    <a:pt x="1668" y="3751"/>
                    <a:pt x="1596" y="3775"/>
                    <a:pt x="1537" y="3787"/>
                  </a:cubicBezTo>
                  <a:cubicBezTo>
                    <a:pt x="1251" y="3001"/>
                    <a:pt x="1322" y="2120"/>
                    <a:pt x="1739" y="1406"/>
                  </a:cubicBezTo>
                  <a:cubicBezTo>
                    <a:pt x="1799" y="1299"/>
                    <a:pt x="1775" y="1180"/>
                    <a:pt x="1668" y="1120"/>
                  </a:cubicBezTo>
                  <a:cubicBezTo>
                    <a:pt x="1632" y="1100"/>
                    <a:pt x="1595" y="1091"/>
                    <a:pt x="1559" y="1091"/>
                  </a:cubicBezTo>
                  <a:cubicBezTo>
                    <a:pt x="1488" y="1091"/>
                    <a:pt x="1422" y="1128"/>
                    <a:pt x="1382" y="1192"/>
                  </a:cubicBezTo>
                  <a:cubicBezTo>
                    <a:pt x="882" y="2049"/>
                    <a:pt x="799" y="3085"/>
                    <a:pt x="1156" y="3989"/>
                  </a:cubicBezTo>
                  <a:cubicBezTo>
                    <a:pt x="1025" y="4144"/>
                    <a:pt x="941" y="4335"/>
                    <a:pt x="941" y="4549"/>
                  </a:cubicBezTo>
                  <a:cubicBezTo>
                    <a:pt x="941" y="4978"/>
                    <a:pt x="1299" y="5335"/>
                    <a:pt x="1727" y="5335"/>
                  </a:cubicBezTo>
                  <a:lnTo>
                    <a:pt x="1787" y="5335"/>
                  </a:lnTo>
                  <a:cubicBezTo>
                    <a:pt x="1870" y="5906"/>
                    <a:pt x="2192" y="6406"/>
                    <a:pt x="2644" y="6728"/>
                  </a:cubicBezTo>
                  <a:lnTo>
                    <a:pt x="2644" y="7252"/>
                  </a:lnTo>
                  <a:cubicBezTo>
                    <a:pt x="2608" y="7264"/>
                    <a:pt x="2549" y="7299"/>
                    <a:pt x="2501" y="7323"/>
                  </a:cubicBezTo>
                  <a:lnTo>
                    <a:pt x="2084" y="7680"/>
                  </a:lnTo>
                  <a:cubicBezTo>
                    <a:pt x="1977" y="7776"/>
                    <a:pt x="1930" y="7907"/>
                    <a:pt x="1953" y="8026"/>
                  </a:cubicBezTo>
                  <a:lnTo>
                    <a:pt x="894" y="8752"/>
                  </a:lnTo>
                  <a:cubicBezTo>
                    <a:pt x="346" y="9145"/>
                    <a:pt x="1" y="9764"/>
                    <a:pt x="1" y="10431"/>
                  </a:cubicBezTo>
                  <a:lnTo>
                    <a:pt x="1" y="11598"/>
                  </a:lnTo>
                  <a:cubicBezTo>
                    <a:pt x="1" y="11717"/>
                    <a:pt x="84" y="11800"/>
                    <a:pt x="203" y="11800"/>
                  </a:cubicBezTo>
                  <a:cubicBezTo>
                    <a:pt x="322" y="11800"/>
                    <a:pt x="418" y="11717"/>
                    <a:pt x="418" y="11598"/>
                  </a:cubicBezTo>
                  <a:lnTo>
                    <a:pt x="418" y="10431"/>
                  </a:lnTo>
                  <a:cubicBezTo>
                    <a:pt x="418" y="9895"/>
                    <a:pt x="679" y="9395"/>
                    <a:pt x="1132" y="9085"/>
                  </a:cubicBezTo>
                  <a:lnTo>
                    <a:pt x="2144" y="8383"/>
                  </a:lnTo>
                  <a:lnTo>
                    <a:pt x="2573" y="8942"/>
                  </a:lnTo>
                  <a:cubicBezTo>
                    <a:pt x="2644" y="9050"/>
                    <a:pt x="2787" y="9109"/>
                    <a:pt x="2918" y="9109"/>
                  </a:cubicBezTo>
                  <a:cubicBezTo>
                    <a:pt x="2965" y="9109"/>
                    <a:pt x="3001" y="9109"/>
                    <a:pt x="3037" y="9097"/>
                  </a:cubicBezTo>
                  <a:lnTo>
                    <a:pt x="3680" y="8907"/>
                  </a:lnTo>
                  <a:lnTo>
                    <a:pt x="3680" y="10538"/>
                  </a:lnTo>
                  <a:cubicBezTo>
                    <a:pt x="3644" y="10574"/>
                    <a:pt x="3632" y="10597"/>
                    <a:pt x="3596" y="10633"/>
                  </a:cubicBezTo>
                  <a:lnTo>
                    <a:pt x="3215" y="11407"/>
                  </a:lnTo>
                  <a:lnTo>
                    <a:pt x="2370" y="11526"/>
                  </a:lnTo>
                  <a:cubicBezTo>
                    <a:pt x="2251" y="11538"/>
                    <a:pt x="2144" y="11621"/>
                    <a:pt x="2108" y="11740"/>
                  </a:cubicBezTo>
                  <a:cubicBezTo>
                    <a:pt x="2072" y="11860"/>
                    <a:pt x="2108" y="11979"/>
                    <a:pt x="2192" y="12074"/>
                  </a:cubicBezTo>
                  <a:lnTo>
                    <a:pt x="2799" y="12669"/>
                  </a:lnTo>
                  <a:lnTo>
                    <a:pt x="2644" y="13514"/>
                  </a:lnTo>
                  <a:cubicBezTo>
                    <a:pt x="2632" y="13634"/>
                    <a:pt x="2680" y="13753"/>
                    <a:pt x="2787" y="13824"/>
                  </a:cubicBezTo>
                  <a:cubicBezTo>
                    <a:pt x="2841" y="13872"/>
                    <a:pt x="2903" y="13892"/>
                    <a:pt x="2968" y="13892"/>
                  </a:cubicBezTo>
                  <a:cubicBezTo>
                    <a:pt x="3018" y="13892"/>
                    <a:pt x="3069" y="13880"/>
                    <a:pt x="3120" y="13860"/>
                  </a:cubicBezTo>
                  <a:lnTo>
                    <a:pt x="3882" y="13455"/>
                  </a:lnTo>
                  <a:lnTo>
                    <a:pt x="4644" y="13860"/>
                  </a:lnTo>
                  <a:cubicBezTo>
                    <a:pt x="4692" y="13895"/>
                    <a:pt x="4751" y="13895"/>
                    <a:pt x="4787" y="13895"/>
                  </a:cubicBezTo>
                  <a:cubicBezTo>
                    <a:pt x="4847" y="13895"/>
                    <a:pt x="4930" y="13872"/>
                    <a:pt x="4990" y="13836"/>
                  </a:cubicBezTo>
                  <a:cubicBezTo>
                    <a:pt x="5085" y="13753"/>
                    <a:pt x="5132" y="13634"/>
                    <a:pt x="5120" y="13514"/>
                  </a:cubicBezTo>
                  <a:lnTo>
                    <a:pt x="4966" y="12669"/>
                  </a:lnTo>
                  <a:lnTo>
                    <a:pt x="5585" y="12074"/>
                  </a:lnTo>
                  <a:cubicBezTo>
                    <a:pt x="5668" y="11979"/>
                    <a:pt x="5704" y="11860"/>
                    <a:pt x="5656" y="11740"/>
                  </a:cubicBezTo>
                  <a:cubicBezTo>
                    <a:pt x="5573" y="11669"/>
                    <a:pt x="5478" y="11586"/>
                    <a:pt x="5359" y="11574"/>
                  </a:cubicBezTo>
                  <a:lnTo>
                    <a:pt x="4513" y="11455"/>
                  </a:lnTo>
                  <a:lnTo>
                    <a:pt x="4120" y="10681"/>
                  </a:lnTo>
                  <a:cubicBezTo>
                    <a:pt x="4097" y="10633"/>
                    <a:pt x="4061" y="10586"/>
                    <a:pt x="4037" y="10562"/>
                  </a:cubicBezTo>
                  <a:lnTo>
                    <a:pt x="4037" y="8954"/>
                  </a:lnTo>
                  <a:lnTo>
                    <a:pt x="4680" y="9145"/>
                  </a:lnTo>
                  <a:cubicBezTo>
                    <a:pt x="4716" y="9157"/>
                    <a:pt x="4751" y="9157"/>
                    <a:pt x="4799" y="9157"/>
                  </a:cubicBezTo>
                  <a:cubicBezTo>
                    <a:pt x="4930" y="9157"/>
                    <a:pt x="5049" y="9097"/>
                    <a:pt x="5132" y="8990"/>
                  </a:cubicBezTo>
                  <a:lnTo>
                    <a:pt x="5573" y="8431"/>
                  </a:lnTo>
                  <a:lnTo>
                    <a:pt x="5871" y="8633"/>
                  </a:lnTo>
                  <a:cubicBezTo>
                    <a:pt x="5894" y="8669"/>
                    <a:pt x="5942" y="8669"/>
                    <a:pt x="5990" y="8669"/>
                  </a:cubicBezTo>
                  <a:cubicBezTo>
                    <a:pt x="6049" y="8669"/>
                    <a:pt x="6121" y="8633"/>
                    <a:pt x="6144" y="8573"/>
                  </a:cubicBezTo>
                  <a:cubicBezTo>
                    <a:pt x="6204" y="8490"/>
                    <a:pt x="6192" y="8359"/>
                    <a:pt x="6085" y="8300"/>
                  </a:cubicBezTo>
                  <a:lnTo>
                    <a:pt x="5740" y="8061"/>
                  </a:lnTo>
                  <a:cubicBezTo>
                    <a:pt x="5763" y="7919"/>
                    <a:pt x="5716" y="7799"/>
                    <a:pt x="5609" y="7716"/>
                  </a:cubicBezTo>
                  <a:lnTo>
                    <a:pt x="5192" y="7359"/>
                  </a:lnTo>
                  <a:cubicBezTo>
                    <a:pt x="5144" y="7323"/>
                    <a:pt x="5109" y="7299"/>
                    <a:pt x="5049" y="7288"/>
                  </a:cubicBezTo>
                  <a:lnTo>
                    <a:pt x="5049" y="6764"/>
                  </a:lnTo>
                  <a:cubicBezTo>
                    <a:pt x="5085" y="6728"/>
                    <a:pt x="5120" y="6704"/>
                    <a:pt x="5168" y="6668"/>
                  </a:cubicBezTo>
                  <a:cubicBezTo>
                    <a:pt x="5251" y="6597"/>
                    <a:pt x="5263" y="6478"/>
                    <a:pt x="5192" y="6395"/>
                  </a:cubicBezTo>
                  <a:cubicBezTo>
                    <a:pt x="5151" y="6340"/>
                    <a:pt x="5095" y="6313"/>
                    <a:pt x="5036" y="6313"/>
                  </a:cubicBezTo>
                  <a:cubicBezTo>
                    <a:pt x="4992" y="6313"/>
                    <a:pt x="4947" y="6328"/>
                    <a:pt x="4906" y="6359"/>
                  </a:cubicBezTo>
                  <a:cubicBezTo>
                    <a:pt x="4609" y="6609"/>
                    <a:pt x="4228" y="6752"/>
                    <a:pt x="3835" y="6752"/>
                  </a:cubicBezTo>
                  <a:cubicBezTo>
                    <a:pt x="2906" y="6752"/>
                    <a:pt x="2144" y="5990"/>
                    <a:pt x="2144" y="5049"/>
                  </a:cubicBezTo>
                  <a:lnTo>
                    <a:pt x="2144" y="3680"/>
                  </a:lnTo>
                  <a:cubicBezTo>
                    <a:pt x="2144" y="3144"/>
                    <a:pt x="2584" y="2704"/>
                    <a:pt x="3120" y="2704"/>
                  </a:cubicBezTo>
                  <a:lnTo>
                    <a:pt x="4418" y="2704"/>
                  </a:lnTo>
                  <a:cubicBezTo>
                    <a:pt x="4466" y="2704"/>
                    <a:pt x="4513" y="2680"/>
                    <a:pt x="4549" y="2656"/>
                  </a:cubicBezTo>
                  <a:lnTo>
                    <a:pt x="4811" y="2442"/>
                  </a:lnTo>
                  <a:lnTo>
                    <a:pt x="5049" y="2656"/>
                  </a:lnTo>
                  <a:cubicBezTo>
                    <a:pt x="5359" y="2918"/>
                    <a:pt x="5537" y="3311"/>
                    <a:pt x="5537" y="3728"/>
                  </a:cubicBezTo>
                  <a:lnTo>
                    <a:pt x="5537" y="5049"/>
                  </a:lnTo>
                  <a:cubicBezTo>
                    <a:pt x="5537" y="5287"/>
                    <a:pt x="5490" y="5525"/>
                    <a:pt x="5382" y="5740"/>
                  </a:cubicBezTo>
                  <a:cubicBezTo>
                    <a:pt x="5347" y="5835"/>
                    <a:pt x="5382" y="5954"/>
                    <a:pt x="5490" y="6002"/>
                  </a:cubicBezTo>
                  <a:cubicBezTo>
                    <a:pt x="5518" y="6014"/>
                    <a:pt x="5547" y="6020"/>
                    <a:pt x="5575" y="6020"/>
                  </a:cubicBezTo>
                  <a:cubicBezTo>
                    <a:pt x="5654" y="6020"/>
                    <a:pt x="5728" y="5973"/>
                    <a:pt x="5763" y="5894"/>
                  </a:cubicBezTo>
                  <a:cubicBezTo>
                    <a:pt x="5835" y="5716"/>
                    <a:pt x="5894" y="5537"/>
                    <a:pt x="5918" y="5347"/>
                  </a:cubicBezTo>
                  <a:lnTo>
                    <a:pt x="5978" y="5347"/>
                  </a:lnTo>
                  <a:cubicBezTo>
                    <a:pt x="6418" y="5347"/>
                    <a:pt x="6775" y="4990"/>
                    <a:pt x="6775" y="4561"/>
                  </a:cubicBezTo>
                  <a:cubicBezTo>
                    <a:pt x="6775" y="4370"/>
                    <a:pt x="6692" y="4192"/>
                    <a:pt x="6597" y="4049"/>
                  </a:cubicBezTo>
                  <a:lnTo>
                    <a:pt x="6775" y="2835"/>
                  </a:lnTo>
                  <a:cubicBezTo>
                    <a:pt x="6895" y="1989"/>
                    <a:pt x="6299" y="1180"/>
                    <a:pt x="5442" y="1049"/>
                  </a:cubicBezTo>
                  <a:lnTo>
                    <a:pt x="5406" y="1049"/>
                  </a:lnTo>
                  <a:cubicBezTo>
                    <a:pt x="5132" y="584"/>
                    <a:pt x="4704" y="263"/>
                    <a:pt x="4180" y="108"/>
                  </a:cubicBezTo>
                  <a:lnTo>
                    <a:pt x="4120" y="96"/>
                  </a:lnTo>
                  <a:cubicBezTo>
                    <a:pt x="3906" y="32"/>
                    <a:pt x="3685" y="1"/>
                    <a:pt x="3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8"/>
            <p:cNvSpPr/>
            <p:nvPr/>
          </p:nvSpPr>
          <p:spPr>
            <a:xfrm>
              <a:off x="4869950" y="4106875"/>
              <a:ext cx="56575" cy="53575"/>
            </a:xfrm>
            <a:custGeom>
              <a:avLst/>
              <a:gdLst/>
              <a:ahLst/>
              <a:cxnLst/>
              <a:rect l="l" t="t" r="r" b="b"/>
              <a:pathLst>
                <a:path w="2263" h="2143" extrusionOk="0">
                  <a:moveTo>
                    <a:pt x="1179" y="596"/>
                  </a:moveTo>
                  <a:lnTo>
                    <a:pt x="1286" y="799"/>
                  </a:lnTo>
                  <a:cubicBezTo>
                    <a:pt x="1334" y="870"/>
                    <a:pt x="1405" y="930"/>
                    <a:pt x="1488" y="941"/>
                  </a:cubicBezTo>
                  <a:lnTo>
                    <a:pt x="1727" y="977"/>
                  </a:lnTo>
                  <a:lnTo>
                    <a:pt x="1512" y="1144"/>
                  </a:lnTo>
                  <a:cubicBezTo>
                    <a:pt x="1441" y="1203"/>
                    <a:pt x="1417" y="1287"/>
                    <a:pt x="1429" y="1382"/>
                  </a:cubicBezTo>
                  <a:lnTo>
                    <a:pt x="1477" y="1620"/>
                  </a:lnTo>
                  <a:lnTo>
                    <a:pt x="1477" y="1620"/>
                  </a:lnTo>
                  <a:lnTo>
                    <a:pt x="1262" y="1513"/>
                  </a:lnTo>
                  <a:cubicBezTo>
                    <a:pt x="1227" y="1501"/>
                    <a:pt x="1179" y="1489"/>
                    <a:pt x="1143" y="1489"/>
                  </a:cubicBezTo>
                  <a:cubicBezTo>
                    <a:pt x="1107" y="1489"/>
                    <a:pt x="1060" y="1501"/>
                    <a:pt x="1036" y="1513"/>
                  </a:cubicBezTo>
                  <a:lnTo>
                    <a:pt x="822" y="1620"/>
                  </a:lnTo>
                  <a:lnTo>
                    <a:pt x="822" y="1620"/>
                  </a:lnTo>
                  <a:lnTo>
                    <a:pt x="869" y="1382"/>
                  </a:lnTo>
                  <a:cubicBezTo>
                    <a:pt x="881" y="1287"/>
                    <a:pt x="846" y="1203"/>
                    <a:pt x="786" y="1144"/>
                  </a:cubicBezTo>
                  <a:lnTo>
                    <a:pt x="631" y="977"/>
                  </a:lnTo>
                  <a:lnTo>
                    <a:pt x="869" y="941"/>
                  </a:lnTo>
                  <a:cubicBezTo>
                    <a:pt x="953" y="930"/>
                    <a:pt x="1024" y="870"/>
                    <a:pt x="1072" y="799"/>
                  </a:cubicBezTo>
                  <a:lnTo>
                    <a:pt x="1179" y="596"/>
                  </a:lnTo>
                  <a:close/>
                  <a:moveTo>
                    <a:pt x="1131" y="1"/>
                  </a:moveTo>
                  <a:cubicBezTo>
                    <a:pt x="1036" y="1"/>
                    <a:pt x="941" y="49"/>
                    <a:pt x="893" y="144"/>
                  </a:cubicBezTo>
                  <a:lnTo>
                    <a:pt x="703" y="549"/>
                  </a:lnTo>
                  <a:lnTo>
                    <a:pt x="262" y="608"/>
                  </a:lnTo>
                  <a:cubicBezTo>
                    <a:pt x="155" y="620"/>
                    <a:pt x="84" y="691"/>
                    <a:pt x="36" y="787"/>
                  </a:cubicBezTo>
                  <a:cubicBezTo>
                    <a:pt x="0" y="894"/>
                    <a:pt x="36" y="989"/>
                    <a:pt x="107" y="1072"/>
                  </a:cubicBezTo>
                  <a:lnTo>
                    <a:pt x="417" y="1382"/>
                  </a:lnTo>
                  <a:lnTo>
                    <a:pt x="345" y="1823"/>
                  </a:lnTo>
                  <a:cubicBezTo>
                    <a:pt x="334" y="1930"/>
                    <a:pt x="381" y="2037"/>
                    <a:pt x="453" y="2096"/>
                  </a:cubicBezTo>
                  <a:cubicBezTo>
                    <a:pt x="500" y="2120"/>
                    <a:pt x="560" y="2132"/>
                    <a:pt x="619" y="2132"/>
                  </a:cubicBezTo>
                  <a:cubicBezTo>
                    <a:pt x="655" y="2132"/>
                    <a:pt x="703" y="2120"/>
                    <a:pt x="738" y="2108"/>
                  </a:cubicBezTo>
                  <a:lnTo>
                    <a:pt x="1131" y="1894"/>
                  </a:lnTo>
                  <a:lnTo>
                    <a:pt x="1536" y="2108"/>
                  </a:lnTo>
                  <a:cubicBezTo>
                    <a:pt x="1581" y="2131"/>
                    <a:pt x="1626" y="2143"/>
                    <a:pt x="1671" y="2143"/>
                  </a:cubicBezTo>
                  <a:cubicBezTo>
                    <a:pt x="1721" y="2143"/>
                    <a:pt x="1772" y="2128"/>
                    <a:pt x="1822" y="2096"/>
                  </a:cubicBezTo>
                  <a:cubicBezTo>
                    <a:pt x="1905" y="2037"/>
                    <a:pt x="1941" y="1930"/>
                    <a:pt x="1929" y="1823"/>
                  </a:cubicBezTo>
                  <a:lnTo>
                    <a:pt x="1846" y="1382"/>
                  </a:lnTo>
                  <a:lnTo>
                    <a:pt x="2167" y="1061"/>
                  </a:lnTo>
                  <a:cubicBezTo>
                    <a:pt x="2239" y="989"/>
                    <a:pt x="2262" y="882"/>
                    <a:pt x="2239" y="787"/>
                  </a:cubicBezTo>
                  <a:cubicBezTo>
                    <a:pt x="2191" y="691"/>
                    <a:pt x="2119" y="620"/>
                    <a:pt x="2012" y="608"/>
                  </a:cubicBezTo>
                  <a:lnTo>
                    <a:pt x="1572" y="549"/>
                  </a:lnTo>
                  <a:lnTo>
                    <a:pt x="1369" y="144"/>
                  </a:lnTo>
                  <a:cubicBezTo>
                    <a:pt x="1334" y="49"/>
                    <a:pt x="1238" y="1"/>
                    <a:pt x="1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8"/>
            <p:cNvSpPr/>
            <p:nvPr/>
          </p:nvSpPr>
          <p:spPr>
            <a:xfrm>
              <a:off x="4721700" y="4106875"/>
              <a:ext cx="56600" cy="53575"/>
            </a:xfrm>
            <a:custGeom>
              <a:avLst/>
              <a:gdLst/>
              <a:ahLst/>
              <a:cxnLst/>
              <a:rect l="l" t="t" r="r" b="b"/>
              <a:pathLst>
                <a:path w="2264" h="2143" extrusionOk="0">
                  <a:moveTo>
                    <a:pt x="1144" y="596"/>
                  </a:moveTo>
                  <a:lnTo>
                    <a:pt x="1239" y="799"/>
                  </a:lnTo>
                  <a:cubicBezTo>
                    <a:pt x="1287" y="870"/>
                    <a:pt x="1358" y="930"/>
                    <a:pt x="1453" y="941"/>
                  </a:cubicBezTo>
                  <a:lnTo>
                    <a:pt x="1692" y="977"/>
                  </a:lnTo>
                  <a:lnTo>
                    <a:pt x="1489" y="1144"/>
                  </a:lnTo>
                  <a:cubicBezTo>
                    <a:pt x="1418" y="1203"/>
                    <a:pt x="1394" y="1287"/>
                    <a:pt x="1406" y="1382"/>
                  </a:cubicBezTo>
                  <a:lnTo>
                    <a:pt x="1453" y="1620"/>
                  </a:lnTo>
                  <a:lnTo>
                    <a:pt x="1453" y="1620"/>
                  </a:lnTo>
                  <a:lnTo>
                    <a:pt x="1239" y="1513"/>
                  </a:lnTo>
                  <a:cubicBezTo>
                    <a:pt x="1203" y="1489"/>
                    <a:pt x="1159" y="1477"/>
                    <a:pt x="1114" y="1477"/>
                  </a:cubicBezTo>
                  <a:cubicBezTo>
                    <a:pt x="1069" y="1477"/>
                    <a:pt x="1025" y="1489"/>
                    <a:pt x="989" y="1513"/>
                  </a:cubicBezTo>
                  <a:lnTo>
                    <a:pt x="787" y="1620"/>
                  </a:lnTo>
                  <a:lnTo>
                    <a:pt x="822" y="1382"/>
                  </a:lnTo>
                  <a:cubicBezTo>
                    <a:pt x="846" y="1287"/>
                    <a:pt x="810" y="1203"/>
                    <a:pt x="751" y="1144"/>
                  </a:cubicBezTo>
                  <a:lnTo>
                    <a:pt x="584" y="977"/>
                  </a:lnTo>
                  <a:lnTo>
                    <a:pt x="822" y="941"/>
                  </a:lnTo>
                  <a:cubicBezTo>
                    <a:pt x="918" y="930"/>
                    <a:pt x="989" y="870"/>
                    <a:pt x="1037" y="799"/>
                  </a:cubicBezTo>
                  <a:lnTo>
                    <a:pt x="1144" y="596"/>
                  </a:lnTo>
                  <a:close/>
                  <a:moveTo>
                    <a:pt x="1132" y="1"/>
                  </a:moveTo>
                  <a:cubicBezTo>
                    <a:pt x="1025" y="1"/>
                    <a:pt x="930" y="49"/>
                    <a:pt x="894" y="144"/>
                  </a:cubicBezTo>
                  <a:lnTo>
                    <a:pt x="691" y="549"/>
                  </a:lnTo>
                  <a:lnTo>
                    <a:pt x="251" y="608"/>
                  </a:lnTo>
                  <a:cubicBezTo>
                    <a:pt x="144" y="620"/>
                    <a:pt x="72" y="691"/>
                    <a:pt x="25" y="787"/>
                  </a:cubicBezTo>
                  <a:cubicBezTo>
                    <a:pt x="1" y="894"/>
                    <a:pt x="25" y="989"/>
                    <a:pt x="96" y="1072"/>
                  </a:cubicBezTo>
                  <a:lnTo>
                    <a:pt x="418" y="1382"/>
                  </a:lnTo>
                  <a:lnTo>
                    <a:pt x="334" y="1823"/>
                  </a:lnTo>
                  <a:cubicBezTo>
                    <a:pt x="322" y="1930"/>
                    <a:pt x="370" y="2037"/>
                    <a:pt x="441" y="2096"/>
                  </a:cubicBezTo>
                  <a:cubicBezTo>
                    <a:pt x="489" y="2120"/>
                    <a:pt x="549" y="2132"/>
                    <a:pt x="608" y="2132"/>
                  </a:cubicBezTo>
                  <a:cubicBezTo>
                    <a:pt x="656" y="2132"/>
                    <a:pt x="691" y="2120"/>
                    <a:pt x="727" y="2108"/>
                  </a:cubicBezTo>
                  <a:lnTo>
                    <a:pt x="1132" y="1894"/>
                  </a:lnTo>
                  <a:lnTo>
                    <a:pt x="1525" y="2108"/>
                  </a:lnTo>
                  <a:cubicBezTo>
                    <a:pt x="1570" y="2131"/>
                    <a:pt x="1617" y="2143"/>
                    <a:pt x="1664" y="2143"/>
                  </a:cubicBezTo>
                  <a:cubicBezTo>
                    <a:pt x="1716" y="2143"/>
                    <a:pt x="1767" y="2128"/>
                    <a:pt x="1811" y="2096"/>
                  </a:cubicBezTo>
                  <a:cubicBezTo>
                    <a:pt x="1906" y="2037"/>
                    <a:pt x="1930" y="1930"/>
                    <a:pt x="1918" y="1823"/>
                  </a:cubicBezTo>
                  <a:lnTo>
                    <a:pt x="1846" y="1382"/>
                  </a:lnTo>
                  <a:lnTo>
                    <a:pt x="2156" y="1061"/>
                  </a:lnTo>
                  <a:cubicBezTo>
                    <a:pt x="2227" y="989"/>
                    <a:pt x="2263" y="882"/>
                    <a:pt x="2227" y="787"/>
                  </a:cubicBezTo>
                  <a:cubicBezTo>
                    <a:pt x="2180" y="691"/>
                    <a:pt x="2096" y="620"/>
                    <a:pt x="2001" y="608"/>
                  </a:cubicBezTo>
                  <a:lnTo>
                    <a:pt x="1561" y="549"/>
                  </a:lnTo>
                  <a:lnTo>
                    <a:pt x="1370" y="144"/>
                  </a:lnTo>
                  <a:cubicBezTo>
                    <a:pt x="1322" y="49"/>
                    <a:pt x="1227" y="1"/>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8"/>
            <p:cNvSpPr/>
            <p:nvPr/>
          </p:nvSpPr>
          <p:spPr>
            <a:xfrm>
              <a:off x="4761000" y="4068475"/>
              <a:ext cx="10450" cy="35450"/>
            </a:xfrm>
            <a:custGeom>
              <a:avLst/>
              <a:gdLst/>
              <a:ahLst/>
              <a:cxnLst/>
              <a:rect l="l" t="t" r="r" b="b"/>
              <a:pathLst>
                <a:path w="418" h="1418" extrusionOk="0">
                  <a:moveTo>
                    <a:pt x="215" y="1"/>
                  </a:moveTo>
                  <a:cubicBezTo>
                    <a:pt x="84" y="1"/>
                    <a:pt x="0" y="84"/>
                    <a:pt x="0" y="203"/>
                  </a:cubicBezTo>
                  <a:lnTo>
                    <a:pt x="0" y="1204"/>
                  </a:lnTo>
                  <a:cubicBezTo>
                    <a:pt x="0" y="1323"/>
                    <a:pt x="84" y="1418"/>
                    <a:pt x="215" y="1418"/>
                  </a:cubicBezTo>
                  <a:cubicBezTo>
                    <a:pt x="334" y="1418"/>
                    <a:pt x="417" y="1311"/>
                    <a:pt x="417" y="1204"/>
                  </a:cubicBezTo>
                  <a:lnTo>
                    <a:pt x="417" y="203"/>
                  </a:lnTo>
                  <a:cubicBezTo>
                    <a:pt x="417" y="84"/>
                    <a:pt x="334" y="1"/>
                    <a:pt x="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8"/>
            <p:cNvSpPr/>
            <p:nvPr/>
          </p:nvSpPr>
          <p:spPr>
            <a:xfrm>
              <a:off x="4876200" y="4068475"/>
              <a:ext cx="10725" cy="35450"/>
            </a:xfrm>
            <a:custGeom>
              <a:avLst/>
              <a:gdLst/>
              <a:ahLst/>
              <a:cxnLst/>
              <a:rect l="l" t="t" r="r" b="b"/>
              <a:pathLst>
                <a:path w="429" h="1418" extrusionOk="0">
                  <a:moveTo>
                    <a:pt x="215" y="1"/>
                  </a:moveTo>
                  <a:cubicBezTo>
                    <a:pt x="95" y="1"/>
                    <a:pt x="0" y="84"/>
                    <a:pt x="0" y="203"/>
                  </a:cubicBezTo>
                  <a:lnTo>
                    <a:pt x="0" y="1204"/>
                  </a:lnTo>
                  <a:cubicBezTo>
                    <a:pt x="0" y="1323"/>
                    <a:pt x="95" y="1418"/>
                    <a:pt x="215" y="1418"/>
                  </a:cubicBezTo>
                  <a:cubicBezTo>
                    <a:pt x="334" y="1418"/>
                    <a:pt x="429" y="1323"/>
                    <a:pt x="429" y="1204"/>
                  </a:cubicBezTo>
                  <a:lnTo>
                    <a:pt x="429" y="203"/>
                  </a:lnTo>
                  <a:cubicBezTo>
                    <a:pt x="429" y="84"/>
                    <a:pt x="334" y="1"/>
                    <a:pt x="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88"/>
          <p:cNvGrpSpPr/>
          <p:nvPr/>
        </p:nvGrpSpPr>
        <p:grpSpPr>
          <a:xfrm>
            <a:off x="4778891" y="3862143"/>
            <a:ext cx="294842" cy="374716"/>
            <a:chOff x="4006150" y="3811975"/>
            <a:chExt cx="274450" cy="348800"/>
          </a:xfrm>
        </p:grpSpPr>
        <p:sp>
          <p:nvSpPr>
            <p:cNvPr id="1789" name="Google Shape;1789;p88"/>
            <p:cNvSpPr/>
            <p:nvPr/>
          </p:nvSpPr>
          <p:spPr>
            <a:xfrm>
              <a:off x="4120750" y="3920200"/>
              <a:ext cx="142900" cy="240575"/>
            </a:xfrm>
            <a:custGeom>
              <a:avLst/>
              <a:gdLst/>
              <a:ahLst/>
              <a:cxnLst/>
              <a:rect l="l" t="t" r="r" b="b"/>
              <a:pathLst>
                <a:path w="5716" h="9623" extrusionOk="0">
                  <a:moveTo>
                    <a:pt x="2891" y="408"/>
                  </a:moveTo>
                  <a:cubicBezTo>
                    <a:pt x="3034" y="408"/>
                    <a:pt x="3179" y="427"/>
                    <a:pt x="3322" y="467"/>
                  </a:cubicBezTo>
                  <a:lnTo>
                    <a:pt x="3358" y="479"/>
                  </a:lnTo>
                  <a:cubicBezTo>
                    <a:pt x="3715" y="586"/>
                    <a:pt x="4001" y="812"/>
                    <a:pt x="4179" y="1134"/>
                  </a:cubicBezTo>
                  <a:cubicBezTo>
                    <a:pt x="4298" y="1360"/>
                    <a:pt x="4346" y="1586"/>
                    <a:pt x="4346" y="1824"/>
                  </a:cubicBezTo>
                  <a:lnTo>
                    <a:pt x="4227" y="1717"/>
                  </a:lnTo>
                  <a:cubicBezTo>
                    <a:pt x="4167" y="1664"/>
                    <a:pt x="4090" y="1637"/>
                    <a:pt x="4011" y="1637"/>
                  </a:cubicBezTo>
                  <a:cubicBezTo>
                    <a:pt x="3932" y="1637"/>
                    <a:pt x="3852" y="1664"/>
                    <a:pt x="3786" y="1717"/>
                  </a:cubicBezTo>
                  <a:lnTo>
                    <a:pt x="3632" y="1848"/>
                  </a:lnTo>
                  <a:lnTo>
                    <a:pt x="2643" y="1848"/>
                  </a:lnTo>
                  <a:cubicBezTo>
                    <a:pt x="2012" y="1848"/>
                    <a:pt x="1465" y="2372"/>
                    <a:pt x="1465" y="3027"/>
                  </a:cubicBezTo>
                  <a:lnTo>
                    <a:pt x="1465" y="3074"/>
                  </a:lnTo>
                  <a:cubicBezTo>
                    <a:pt x="1429" y="3074"/>
                    <a:pt x="1381" y="3074"/>
                    <a:pt x="1334" y="3086"/>
                  </a:cubicBezTo>
                  <a:cubicBezTo>
                    <a:pt x="1084" y="2443"/>
                    <a:pt x="1155" y="1729"/>
                    <a:pt x="1536" y="1158"/>
                  </a:cubicBezTo>
                  <a:cubicBezTo>
                    <a:pt x="1829" y="686"/>
                    <a:pt x="2345" y="408"/>
                    <a:pt x="2891" y="408"/>
                  </a:cubicBezTo>
                  <a:close/>
                  <a:moveTo>
                    <a:pt x="4667" y="1348"/>
                  </a:moveTo>
                  <a:cubicBezTo>
                    <a:pt x="5048" y="1479"/>
                    <a:pt x="5263" y="1872"/>
                    <a:pt x="5203" y="2289"/>
                  </a:cubicBezTo>
                  <a:lnTo>
                    <a:pt x="5084" y="3086"/>
                  </a:lnTo>
                  <a:cubicBezTo>
                    <a:pt x="5048" y="3074"/>
                    <a:pt x="5001" y="3074"/>
                    <a:pt x="4941" y="3074"/>
                  </a:cubicBezTo>
                  <a:cubicBezTo>
                    <a:pt x="4941" y="2753"/>
                    <a:pt x="4846" y="2455"/>
                    <a:pt x="4667" y="2205"/>
                  </a:cubicBezTo>
                  <a:cubicBezTo>
                    <a:pt x="4751" y="1931"/>
                    <a:pt x="4751" y="1634"/>
                    <a:pt x="4667" y="1348"/>
                  </a:cubicBezTo>
                  <a:close/>
                  <a:moveTo>
                    <a:pt x="1453" y="3479"/>
                  </a:moveTo>
                  <a:lnTo>
                    <a:pt x="1453" y="4027"/>
                  </a:lnTo>
                  <a:cubicBezTo>
                    <a:pt x="1310" y="4015"/>
                    <a:pt x="1191" y="3896"/>
                    <a:pt x="1191" y="3741"/>
                  </a:cubicBezTo>
                  <a:cubicBezTo>
                    <a:pt x="1191" y="3598"/>
                    <a:pt x="1310" y="3479"/>
                    <a:pt x="1453" y="3479"/>
                  </a:cubicBezTo>
                  <a:close/>
                  <a:moveTo>
                    <a:pt x="4953" y="3479"/>
                  </a:moveTo>
                  <a:cubicBezTo>
                    <a:pt x="5108" y="3479"/>
                    <a:pt x="5215" y="3598"/>
                    <a:pt x="5215" y="3741"/>
                  </a:cubicBezTo>
                  <a:cubicBezTo>
                    <a:pt x="5203" y="3896"/>
                    <a:pt x="5084" y="4015"/>
                    <a:pt x="4953" y="4027"/>
                  </a:cubicBezTo>
                  <a:lnTo>
                    <a:pt x="4953" y="3479"/>
                  </a:lnTo>
                  <a:close/>
                  <a:moveTo>
                    <a:pt x="3989" y="2062"/>
                  </a:moveTo>
                  <a:lnTo>
                    <a:pt x="4144" y="2205"/>
                  </a:lnTo>
                  <a:cubicBezTo>
                    <a:pt x="4405" y="2420"/>
                    <a:pt x="4536" y="2729"/>
                    <a:pt x="4536" y="3063"/>
                  </a:cubicBezTo>
                  <a:lnTo>
                    <a:pt x="4536" y="4134"/>
                  </a:lnTo>
                  <a:cubicBezTo>
                    <a:pt x="4536" y="4872"/>
                    <a:pt x="3941" y="5468"/>
                    <a:pt x="3191" y="5468"/>
                  </a:cubicBezTo>
                  <a:cubicBezTo>
                    <a:pt x="2453" y="5468"/>
                    <a:pt x="1858" y="4872"/>
                    <a:pt x="1858" y="4134"/>
                  </a:cubicBezTo>
                  <a:lnTo>
                    <a:pt x="1858" y="3015"/>
                  </a:lnTo>
                  <a:cubicBezTo>
                    <a:pt x="1858" y="2598"/>
                    <a:pt x="2203" y="2253"/>
                    <a:pt x="2620" y="2253"/>
                  </a:cubicBezTo>
                  <a:lnTo>
                    <a:pt x="3667" y="2253"/>
                  </a:lnTo>
                  <a:cubicBezTo>
                    <a:pt x="3715" y="2253"/>
                    <a:pt x="3763" y="2241"/>
                    <a:pt x="3810" y="2205"/>
                  </a:cubicBezTo>
                  <a:lnTo>
                    <a:pt x="3989" y="2062"/>
                  </a:lnTo>
                  <a:close/>
                  <a:moveTo>
                    <a:pt x="3822" y="5765"/>
                  </a:moveTo>
                  <a:lnTo>
                    <a:pt x="3822" y="6003"/>
                  </a:lnTo>
                  <a:lnTo>
                    <a:pt x="3203" y="6301"/>
                  </a:lnTo>
                  <a:lnTo>
                    <a:pt x="2572" y="6003"/>
                  </a:lnTo>
                  <a:lnTo>
                    <a:pt x="2572" y="5765"/>
                  </a:lnTo>
                  <a:cubicBezTo>
                    <a:pt x="2762" y="5837"/>
                    <a:pt x="2977" y="5884"/>
                    <a:pt x="3203" y="5884"/>
                  </a:cubicBezTo>
                  <a:cubicBezTo>
                    <a:pt x="3417" y="5884"/>
                    <a:pt x="3632" y="5837"/>
                    <a:pt x="3822" y="5765"/>
                  </a:cubicBezTo>
                  <a:close/>
                  <a:moveTo>
                    <a:pt x="2310" y="6313"/>
                  </a:moveTo>
                  <a:lnTo>
                    <a:pt x="2989" y="6658"/>
                  </a:lnTo>
                  <a:lnTo>
                    <a:pt x="2989" y="6944"/>
                  </a:lnTo>
                  <a:lnTo>
                    <a:pt x="2429" y="7123"/>
                  </a:lnTo>
                  <a:lnTo>
                    <a:pt x="2012" y="6575"/>
                  </a:lnTo>
                  <a:lnTo>
                    <a:pt x="2310" y="6313"/>
                  </a:lnTo>
                  <a:close/>
                  <a:moveTo>
                    <a:pt x="4096" y="6313"/>
                  </a:moveTo>
                  <a:lnTo>
                    <a:pt x="4394" y="6575"/>
                  </a:lnTo>
                  <a:lnTo>
                    <a:pt x="3977" y="7123"/>
                  </a:lnTo>
                  <a:lnTo>
                    <a:pt x="3405" y="6944"/>
                  </a:lnTo>
                  <a:lnTo>
                    <a:pt x="3405" y="6658"/>
                  </a:lnTo>
                  <a:lnTo>
                    <a:pt x="4096" y="6313"/>
                  </a:lnTo>
                  <a:close/>
                  <a:moveTo>
                    <a:pt x="3179" y="7313"/>
                  </a:moveTo>
                  <a:lnTo>
                    <a:pt x="3501" y="7408"/>
                  </a:lnTo>
                  <a:lnTo>
                    <a:pt x="3417" y="7706"/>
                  </a:lnTo>
                  <a:lnTo>
                    <a:pt x="2965" y="7706"/>
                  </a:lnTo>
                  <a:lnTo>
                    <a:pt x="2881" y="7408"/>
                  </a:lnTo>
                  <a:lnTo>
                    <a:pt x="3179" y="7313"/>
                  </a:lnTo>
                  <a:close/>
                  <a:moveTo>
                    <a:pt x="2874" y="1"/>
                  </a:moveTo>
                  <a:cubicBezTo>
                    <a:pt x="2195" y="1"/>
                    <a:pt x="1537" y="349"/>
                    <a:pt x="1179" y="943"/>
                  </a:cubicBezTo>
                  <a:cubicBezTo>
                    <a:pt x="738" y="1646"/>
                    <a:pt x="655" y="2515"/>
                    <a:pt x="953" y="3289"/>
                  </a:cubicBezTo>
                  <a:cubicBezTo>
                    <a:pt x="845" y="3408"/>
                    <a:pt x="774" y="3575"/>
                    <a:pt x="774" y="3753"/>
                  </a:cubicBezTo>
                  <a:cubicBezTo>
                    <a:pt x="774" y="4122"/>
                    <a:pt x="1084" y="4444"/>
                    <a:pt x="1453" y="4444"/>
                  </a:cubicBezTo>
                  <a:lnTo>
                    <a:pt x="1465" y="4444"/>
                  </a:lnTo>
                  <a:cubicBezTo>
                    <a:pt x="1548" y="4896"/>
                    <a:pt x="1798" y="5301"/>
                    <a:pt x="2167" y="5551"/>
                  </a:cubicBezTo>
                  <a:lnTo>
                    <a:pt x="2167" y="5944"/>
                  </a:lnTo>
                  <a:cubicBezTo>
                    <a:pt x="2131" y="5956"/>
                    <a:pt x="2096" y="5980"/>
                    <a:pt x="2060" y="6003"/>
                  </a:cubicBezTo>
                  <a:lnTo>
                    <a:pt x="1727" y="6301"/>
                  </a:lnTo>
                  <a:cubicBezTo>
                    <a:pt x="1631" y="6373"/>
                    <a:pt x="1584" y="6480"/>
                    <a:pt x="1584" y="6599"/>
                  </a:cubicBezTo>
                  <a:lnTo>
                    <a:pt x="738" y="7182"/>
                  </a:lnTo>
                  <a:cubicBezTo>
                    <a:pt x="274" y="7492"/>
                    <a:pt x="0" y="8027"/>
                    <a:pt x="0" y="8575"/>
                  </a:cubicBezTo>
                  <a:lnTo>
                    <a:pt x="0" y="9409"/>
                  </a:lnTo>
                  <a:cubicBezTo>
                    <a:pt x="0" y="9528"/>
                    <a:pt x="83" y="9623"/>
                    <a:pt x="203" y="9623"/>
                  </a:cubicBezTo>
                  <a:cubicBezTo>
                    <a:pt x="322" y="9623"/>
                    <a:pt x="417" y="9528"/>
                    <a:pt x="417" y="9409"/>
                  </a:cubicBezTo>
                  <a:lnTo>
                    <a:pt x="417" y="8575"/>
                  </a:lnTo>
                  <a:cubicBezTo>
                    <a:pt x="417" y="8147"/>
                    <a:pt x="619" y="7742"/>
                    <a:pt x="976" y="7504"/>
                  </a:cubicBezTo>
                  <a:lnTo>
                    <a:pt x="1786" y="6956"/>
                  </a:lnTo>
                  <a:lnTo>
                    <a:pt x="2108" y="7385"/>
                  </a:lnTo>
                  <a:cubicBezTo>
                    <a:pt x="2191" y="7492"/>
                    <a:pt x="2310" y="7539"/>
                    <a:pt x="2429" y="7539"/>
                  </a:cubicBezTo>
                  <a:cubicBezTo>
                    <a:pt x="2453" y="7539"/>
                    <a:pt x="2489" y="7539"/>
                    <a:pt x="2512" y="7516"/>
                  </a:cubicBezTo>
                  <a:lnTo>
                    <a:pt x="2584" y="7837"/>
                  </a:lnTo>
                  <a:cubicBezTo>
                    <a:pt x="2596" y="7897"/>
                    <a:pt x="2631" y="7932"/>
                    <a:pt x="2655" y="7980"/>
                  </a:cubicBezTo>
                  <a:lnTo>
                    <a:pt x="2465" y="9385"/>
                  </a:lnTo>
                  <a:cubicBezTo>
                    <a:pt x="2453" y="9480"/>
                    <a:pt x="2524" y="9587"/>
                    <a:pt x="2643" y="9599"/>
                  </a:cubicBezTo>
                  <a:lnTo>
                    <a:pt x="2679" y="9599"/>
                  </a:lnTo>
                  <a:cubicBezTo>
                    <a:pt x="2786" y="9599"/>
                    <a:pt x="2870" y="9528"/>
                    <a:pt x="2870" y="9421"/>
                  </a:cubicBezTo>
                  <a:lnTo>
                    <a:pt x="3060" y="8087"/>
                  </a:lnTo>
                  <a:lnTo>
                    <a:pt x="3346" y="8087"/>
                  </a:lnTo>
                  <a:lnTo>
                    <a:pt x="3536" y="9421"/>
                  </a:lnTo>
                  <a:cubicBezTo>
                    <a:pt x="3548" y="9528"/>
                    <a:pt x="3643" y="9599"/>
                    <a:pt x="3727" y="9599"/>
                  </a:cubicBezTo>
                  <a:lnTo>
                    <a:pt x="3763" y="9599"/>
                  </a:lnTo>
                  <a:cubicBezTo>
                    <a:pt x="3870" y="9587"/>
                    <a:pt x="3953" y="9480"/>
                    <a:pt x="3941" y="9385"/>
                  </a:cubicBezTo>
                  <a:lnTo>
                    <a:pt x="3751" y="7980"/>
                  </a:lnTo>
                  <a:cubicBezTo>
                    <a:pt x="3774" y="7932"/>
                    <a:pt x="3810" y="7897"/>
                    <a:pt x="3822" y="7837"/>
                  </a:cubicBezTo>
                  <a:lnTo>
                    <a:pt x="3893" y="7516"/>
                  </a:lnTo>
                  <a:cubicBezTo>
                    <a:pt x="3929" y="7539"/>
                    <a:pt x="3953" y="7539"/>
                    <a:pt x="3989" y="7539"/>
                  </a:cubicBezTo>
                  <a:cubicBezTo>
                    <a:pt x="4108" y="7539"/>
                    <a:pt x="4227" y="7480"/>
                    <a:pt x="4298" y="7385"/>
                  </a:cubicBezTo>
                  <a:lnTo>
                    <a:pt x="4620" y="6956"/>
                  </a:lnTo>
                  <a:lnTo>
                    <a:pt x="5001" y="7206"/>
                  </a:lnTo>
                  <a:cubicBezTo>
                    <a:pt x="5025" y="7242"/>
                    <a:pt x="5072" y="7242"/>
                    <a:pt x="5120" y="7242"/>
                  </a:cubicBezTo>
                  <a:cubicBezTo>
                    <a:pt x="5179" y="7242"/>
                    <a:pt x="5251" y="7206"/>
                    <a:pt x="5275" y="7146"/>
                  </a:cubicBezTo>
                  <a:cubicBezTo>
                    <a:pt x="5334" y="7063"/>
                    <a:pt x="5322" y="6920"/>
                    <a:pt x="5215" y="6861"/>
                  </a:cubicBezTo>
                  <a:lnTo>
                    <a:pt x="4798" y="6587"/>
                  </a:lnTo>
                  <a:cubicBezTo>
                    <a:pt x="4798" y="6480"/>
                    <a:pt x="4763" y="6361"/>
                    <a:pt x="4667" y="6289"/>
                  </a:cubicBezTo>
                  <a:lnTo>
                    <a:pt x="4322" y="5992"/>
                  </a:lnTo>
                  <a:cubicBezTo>
                    <a:pt x="4298" y="5956"/>
                    <a:pt x="4251" y="5944"/>
                    <a:pt x="4227" y="5932"/>
                  </a:cubicBezTo>
                  <a:lnTo>
                    <a:pt x="4227" y="5539"/>
                  </a:lnTo>
                  <a:cubicBezTo>
                    <a:pt x="4584" y="5289"/>
                    <a:pt x="4846" y="4884"/>
                    <a:pt x="4917" y="4432"/>
                  </a:cubicBezTo>
                  <a:cubicBezTo>
                    <a:pt x="5310" y="4432"/>
                    <a:pt x="5620" y="4110"/>
                    <a:pt x="5620" y="3741"/>
                  </a:cubicBezTo>
                  <a:cubicBezTo>
                    <a:pt x="5620" y="3575"/>
                    <a:pt x="5560" y="3444"/>
                    <a:pt x="5477" y="3325"/>
                  </a:cubicBezTo>
                  <a:lnTo>
                    <a:pt x="5608" y="2348"/>
                  </a:lnTo>
                  <a:cubicBezTo>
                    <a:pt x="5715" y="1634"/>
                    <a:pt x="5203" y="955"/>
                    <a:pt x="4489" y="860"/>
                  </a:cubicBezTo>
                  <a:lnTo>
                    <a:pt x="4465" y="860"/>
                  </a:lnTo>
                  <a:cubicBezTo>
                    <a:pt x="4239" y="479"/>
                    <a:pt x="3882" y="217"/>
                    <a:pt x="3453" y="98"/>
                  </a:cubicBezTo>
                  <a:lnTo>
                    <a:pt x="3405" y="74"/>
                  </a:lnTo>
                  <a:cubicBezTo>
                    <a:pt x="3230" y="25"/>
                    <a:pt x="3051" y="1"/>
                    <a:pt x="2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8"/>
            <p:cNvSpPr/>
            <p:nvPr/>
          </p:nvSpPr>
          <p:spPr>
            <a:xfrm>
              <a:off x="4259750" y="4103875"/>
              <a:ext cx="20850" cy="56325"/>
            </a:xfrm>
            <a:custGeom>
              <a:avLst/>
              <a:gdLst/>
              <a:ahLst/>
              <a:cxnLst/>
              <a:rect l="l" t="t" r="r" b="b"/>
              <a:pathLst>
                <a:path w="834" h="2253" extrusionOk="0">
                  <a:moveTo>
                    <a:pt x="229" y="0"/>
                  </a:moveTo>
                  <a:cubicBezTo>
                    <a:pt x="179" y="0"/>
                    <a:pt x="130" y="21"/>
                    <a:pt x="96" y="61"/>
                  </a:cubicBezTo>
                  <a:cubicBezTo>
                    <a:pt x="0" y="133"/>
                    <a:pt x="0" y="264"/>
                    <a:pt x="84" y="335"/>
                  </a:cubicBezTo>
                  <a:cubicBezTo>
                    <a:pt x="298" y="573"/>
                    <a:pt x="417" y="895"/>
                    <a:pt x="417" y="1216"/>
                  </a:cubicBezTo>
                  <a:lnTo>
                    <a:pt x="417" y="2050"/>
                  </a:lnTo>
                  <a:cubicBezTo>
                    <a:pt x="417" y="2169"/>
                    <a:pt x="512" y="2252"/>
                    <a:pt x="631" y="2252"/>
                  </a:cubicBezTo>
                  <a:cubicBezTo>
                    <a:pt x="750" y="2252"/>
                    <a:pt x="834" y="2169"/>
                    <a:pt x="834" y="2050"/>
                  </a:cubicBezTo>
                  <a:lnTo>
                    <a:pt x="834" y="1216"/>
                  </a:lnTo>
                  <a:cubicBezTo>
                    <a:pt x="822" y="788"/>
                    <a:pt x="679" y="383"/>
                    <a:pt x="381" y="73"/>
                  </a:cubicBezTo>
                  <a:cubicBezTo>
                    <a:pt x="338" y="24"/>
                    <a:pt x="283"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88"/>
            <p:cNvSpPr/>
            <p:nvPr/>
          </p:nvSpPr>
          <p:spPr>
            <a:xfrm>
              <a:off x="4148725" y="4129500"/>
              <a:ext cx="10450" cy="30700"/>
            </a:xfrm>
            <a:custGeom>
              <a:avLst/>
              <a:gdLst/>
              <a:ahLst/>
              <a:cxnLst/>
              <a:rect l="l" t="t" r="r" b="b"/>
              <a:pathLst>
                <a:path w="418" h="1228" extrusionOk="0">
                  <a:moveTo>
                    <a:pt x="203" y="1"/>
                  </a:moveTo>
                  <a:cubicBezTo>
                    <a:pt x="84" y="1"/>
                    <a:pt x="0" y="84"/>
                    <a:pt x="0" y="203"/>
                  </a:cubicBezTo>
                  <a:lnTo>
                    <a:pt x="0" y="1025"/>
                  </a:lnTo>
                  <a:cubicBezTo>
                    <a:pt x="0" y="1144"/>
                    <a:pt x="84" y="1227"/>
                    <a:pt x="203" y="1227"/>
                  </a:cubicBezTo>
                  <a:cubicBezTo>
                    <a:pt x="322" y="1227"/>
                    <a:pt x="417" y="1144"/>
                    <a:pt x="417" y="1025"/>
                  </a:cubicBezTo>
                  <a:lnTo>
                    <a:pt x="417" y="203"/>
                  </a:lnTo>
                  <a:cubicBezTo>
                    <a:pt x="393" y="84"/>
                    <a:pt x="310"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88"/>
            <p:cNvSpPr/>
            <p:nvPr/>
          </p:nvSpPr>
          <p:spPr>
            <a:xfrm>
              <a:off x="4242175" y="4129500"/>
              <a:ext cx="10750" cy="30700"/>
            </a:xfrm>
            <a:custGeom>
              <a:avLst/>
              <a:gdLst/>
              <a:ahLst/>
              <a:cxnLst/>
              <a:rect l="l" t="t" r="r" b="b"/>
              <a:pathLst>
                <a:path w="430" h="1228" extrusionOk="0">
                  <a:moveTo>
                    <a:pt x="215" y="1"/>
                  </a:moveTo>
                  <a:cubicBezTo>
                    <a:pt x="96" y="1"/>
                    <a:pt x="1" y="84"/>
                    <a:pt x="1" y="203"/>
                  </a:cubicBezTo>
                  <a:lnTo>
                    <a:pt x="1" y="1025"/>
                  </a:lnTo>
                  <a:cubicBezTo>
                    <a:pt x="1" y="1144"/>
                    <a:pt x="96" y="1227"/>
                    <a:pt x="215" y="1227"/>
                  </a:cubicBezTo>
                  <a:cubicBezTo>
                    <a:pt x="334" y="1227"/>
                    <a:pt x="430" y="1144"/>
                    <a:pt x="430" y="1025"/>
                  </a:cubicBezTo>
                  <a:lnTo>
                    <a:pt x="430" y="203"/>
                  </a:lnTo>
                  <a:cubicBezTo>
                    <a:pt x="430" y="84"/>
                    <a:pt x="334" y="1"/>
                    <a:pt x="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8"/>
            <p:cNvSpPr/>
            <p:nvPr/>
          </p:nvSpPr>
          <p:spPr>
            <a:xfrm>
              <a:off x="4006150" y="4001775"/>
              <a:ext cx="17875" cy="53050"/>
            </a:xfrm>
            <a:custGeom>
              <a:avLst/>
              <a:gdLst/>
              <a:ahLst/>
              <a:cxnLst/>
              <a:rect l="l" t="t" r="r" b="b"/>
              <a:pathLst>
                <a:path w="715" h="2122" extrusionOk="0">
                  <a:moveTo>
                    <a:pt x="483" y="0"/>
                  </a:moveTo>
                  <a:cubicBezTo>
                    <a:pt x="420" y="0"/>
                    <a:pt x="356" y="25"/>
                    <a:pt x="322" y="73"/>
                  </a:cubicBezTo>
                  <a:cubicBezTo>
                    <a:pt x="119" y="371"/>
                    <a:pt x="0" y="716"/>
                    <a:pt x="0" y="1074"/>
                  </a:cubicBezTo>
                  <a:lnTo>
                    <a:pt x="0" y="1907"/>
                  </a:lnTo>
                  <a:cubicBezTo>
                    <a:pt x="0" y="2026"/>
                    <a:pt x="84" y="2121"/>
                    <a:pt x="203" y="2121"/>
                  </a:cubicBezTo>
                  <a:cubicBezTo>
                    <a:pt x="322" y="2121"/>
                    <a:pt x="417" y="2026"/>
                    <a:pt x="417" y="1907"/>
                  </a:cubicBezTo>
                  <a:lnTo>
                    <a:pt x="417" y="1074"/>
                  </a:lnTo>
                  <a:lnTo>
                    <a:pt x="405" y="1074"/>
                  </a:lnTo>
                  <a:cubicBezTo>
                    <a:pt x="405" y="812"/>
                    <a:pt x="488" y="538"/>
                    <a:pt x="655" y="312"/>
                  </a:cubicBezTo>
                  <a:cubicBezTo>
                    <a:pt x="715" y="228"/>
                    <a:pt x="703" y="97"/>
                    <a:pt x="607" y="38"/>
                  </a:cubicBezTo>
                  <a:cubicBezTo>
                    <a:pt x="573" y="13"/>
                    <a:pt x="528"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88"/>
            <p:cNvSpPr/>
            <p:nvPr/>
          </p:nvSpPr>
          <p:spPr>
            <a:xfrm>
              <a:off x="4022800" y="3811975"/>
              <a:ext cx="125350" cy="242850"/>
            </a:xfrm>
            <a:custGeom>
              <a:avLst/>
              <a:gdLst/>
              <a:ahLst/>
              <a:cxnLst/>
              <a:rect l="l" t="t" r="r" b="b"/>
              <a:pathLst>
                <a:path w="5014" h="9714" extrusionOk="0">
                  <a:moveTo>
                    <a:pt x="2491" y="385"/>
                  </a:moveTo>
                  <a:cubicBezTo>
                    <a:pt x="2585" y="385"/>
                    <a:pt x="2680" y="403"/>
                    <a:pt x="2775" y="438"/>
                  </a:cubicBezTo>
                  <a:lnTo>
                    <a:pt x="3216" y="617"/>
                  </a:lnTo>
                  <a:cubicBezTo>
                    <a:pt x="3251" y="629"/>
                    <a:pt x="3275" y="629"/>
                    <a:pt x="3299" y="629"/>
                  </a:cubicBezTo>
                  <a:lnTo>
                    <a:pt x="3442" y="629"/>
                  </a:lnTo>
                  <a:cubicBezTo>
                    <a:pt x="3452" y="628"/>
                    <a:pt x="3462" y="628"/>
                    <a:pt x="3472" y="628"/>
                  </a:cubicBezTo>
                  <a:cubicBezTo>
                    <a:pt x="3759" y="628"/>
                    <a:pt x="4029" y="793"/>
                    <a:pt x="4144" y="1057"/>
                  </a:cubicBezTo>
                  <a:cubicBezTo>
                    <a:pt x="4156" y="1093"/>
                    <a:pt x="4168" y="1105"/>
                    <a:pt x="4180" y="1141"/>
                  </a:cubicBezTo>
                  <a:lnTo>
                    <a:pt x="4299" y="1260"/>
                  </a:lnTo>
                  <a:cubicBezTo>
                    <a:pt x="4490" y="1438"/>
                    <a:pt x="4585" y="1700"/>
                    <a:pt x="4525" y="1950"/>
                  </a:cubicBezTo>
                  <a:lnTo>
                    <a:pt x="4454" y="2296"/>
                  </a:lnTo>
                  <a:cubicBezTo>
                    <a:pt x="4442" y="2331"/>
                    <a:pt x="4454" y="2367"/>
                    <a:pt x="4454" y="2403"/>
                  </a:cubicBezTo>
                  <a:lnTo>
                    <a:pt x="4478" y="2486"/>
                  </a:lnTo>
                  <a:cubicBezTo>
                    <a:pt x="4537" y="2665"/>
                    <a:pt x="4513" y="2867"/>
                    <a:pt x="4442" y="3022"/>
                  </a:cubicBezTo>
                  <a:lnTo>
                    <a:pt x="4359" y="3165"/>
                  </a:lnTo>
                  <a:cubicBezTo>
                    <a:pt x="4335" y="3165"/>
                    <a:pt x="4299" y="3141"/>
                    <a:pt x="4263" y="3141"/>
                  </a:cubicBezTo>
                  <a:lnTo>
                    <a:pt x="4263" y="2772"/>
                  </a:lnTo>
                  <a:cubicBezTo>
                    <a:pt x="4263" y="2653"/>
                    <a:pt x="4192" y="2534"/>
                    <a:pt x="4109" y="2462"/>
                  </a:cubicBezTo>
                  <a:cubicBezTo>
                    <a:pt x="4036" y="2400"/>
                    <a:pt x="3918" y="2365"/>
                    <a:pt x="3810" y="2365"/>
                  </a:cubicBezTo>
                  <a:cubicBezTo>
                    <a:pt x="3794" y="2365"/>
                    <a:pt x="3778" y="2366"/>
                    <a:pt x="3763" y="2367"/>
                  </a:cubicBezTo>
                  <a:lnTo>
                    <a:pt x="3704" y="2391"/>
                  </a:lnTo>
                  <a:cubicBezTo>
                    <a:pt x="3670" y="2397"/>
                    <a:pt x="3635" y="2400"/>
                    <a:pt x="3599" y="2400"/>
                  </a:cubicBezTo>
                  <a:cubicBezTo>
                    <a:pt x="3484" y="2400"/>
                    <a:pt x="3363" y="2368"/>
                    <a:pt x="3263" y="2296"/>
                  </a:cubicBezTo>
                  <a:cubicBezTo>
                    <a:pt x="3189" y="2252"/>
                    <a:pt x="3108" y="2232"/>
                    <a:pt x="3028" y="2232"/>
                  </a:cubicBezTo>
                  <a:cubicBezTo>
                    <a:pt x="2954" y="2232"/>
                    <a:pt x="2880" y="2249"/>
                    <a:pt x="2811" y="2284"/>
                  </a:cubicBezTo>
                  <a:lnTo>
                    <a:pt x="2775" y="2308"/>
                  </a:lnTo>
                  <a:cubicBezTo>
                    <a:pt x="2692" y="2355"/>
                    <a:pt x="2600" y="2379"/>
                    <a:pt x="2509" y="2379"/>
                  </a:cubicBezTo>
                  <a:cubicBezTo>
                    <a:pt x="2418" y="2379"/>
                    <a:pt x="2329" y="2355"/>
                    <a:pt x="2251" y="2308"/>
                  </a:cubicBezTo>
                  <a:lnTo>
                    <a:pt x="2192" y="2284"/>
                  </a:lnTo>
                  <a:cubicBezTo>
                    <a:pt x="2129" y="2246"/>
                    <a:pt x="2054" y="2229"/>
                    <a:pt x="1978" y="2229"/>
                  </a:cubicBezTo>
                  <a:cubicBezTo>
                    <a:pt x="1908" y="2229"/>
                    <a:pt x="1838" y="2243"/>
                    <a:pt x="1775" y="2272"/>
                  </a:cubicBezTo>
                  <a:lnTo>
                    <a:pt x="1715" y="2296"/>
                  </a:lnTo>
                  <a:cubicBezTo>
                    <a:pt x="1634" y="2336"/>
                    <a:pt x="1542" y="2355"/>
                    <a:pt x="1449" y="2355"/>
                  </a:cubicBezTo>
                  <a:cubicBezTo>
                    <a:pt x="1407" y="2355"/>
                    <a:pt x="1364" y="2351"/>
                    <a:pt x="1323" y="2343"/>
                  </a:cubicBezTo>
                  <a:lnTo>
                    <a:pt x="1251" y="2320"/>
                  </a:lnTo>
                  <a:cubicBezTo>
                    <a:pt x="1132" y="2343"/>
                    <a:pt x="1013" y="2367"/>
                    <a:pt x="906" y="2450"/>
                  </a:cubicBezTo>
                  <a:cubicBezTo>
                    <a:pt x="823" y="2522"/>
                    <a:pt x="763" y="2641"/>
                    <a:pt x="763" y="2760"/>
                  </a:cubicBezTo>
                  <a:lnTo>
                    <a:pt x="763" y="3165"/>
                  </a:lnTo>
                  <a:cubicBezTo>
                    <a:pt x="715" y="3165"/>
                    <a:pt x="668" y="3165"/>
                    <a:pt x="632" y="3177"/>
                  </a:cubicBezTo>
                  <a:lnTo>
                    <a:pt x="549" y="3022"/>
                  </a:lnTo>
                  <a:cubicBezTo>
                    <a:pt x="465" y="2867"/>
                    <a:pt x="453" y="2665"/>
                    <a:pt x="513" y="2486"/>
                  </a:cubicBezTo>
                  <a:lnTo>
                    <a:pt x="537" y="2403"/>
                  </a:lnTo>
                  <a:cubicBezTo>
                    <a:pt x="549" y="2367"/>
                    <a:pt x="549" y="2331"/>
                    <a:pt x="537" y="2296"/>
                  </a:cubicBezTo>
                  <a:lnTo>
                    <a:pt x="465" y="1950"/>
                  </a:lnTo>
                  <a:cubicBezTo>
                    <a:pt x="406" y="1700"/>
                    <a:pt x="489" y="1415"/>
                    <a:pt x="692" y="1260"/>
                  </a:cubicBezTo>
                  <a:lnTo>
                    <a:pt x="811" y="1141"/>
                  </a:lnTo>
                  <a:cubicBezTo>
                    <a:pt x="823" y="1117"/>
                    <a:pt x="846" y="1093"/>
                    <a:pt x="846" y="1057"/>
                  </a:cubicBezTo>
                  <a:cubicBezTo>
                    <a:pt x="961" y="793"/>
                    <a:pt x="1232" y="628"/>
                    <a:pt x="1519" y="628"/>
                  </a:cubicBezTo>
                  <a:cubicBezTo>
                    <a:pt x="1529" y="628"/>
                    <a:pt x="1539" y="628"/>
                    <a:pt x="1549" y="629"/>
                  </a:cubicBezTo>
                  <a:lnTo>
                    <a:pt x="1680" y="629"/>
                  </a:lnTo>
                  <a:cubicBezTo>
                    <a:pt x="1715" y="629"/>
                    <a:pt x="1739" y="629"/>
                    <a:pt x="1775" y="617"/>
                  </a:cubicBezTo>
                  <a:lnTo>
                    <a:pt x="2216" y="438"/>
                  </a:lnTo>
                  <a:cubicBezTo>
                    <a:pt x="2305" y="403"/>
                    <a:pt x="2397" y="385"/>
                    <a:pt x="2491" y="385"/>
                  </a:cubicBezTo>
                  <a:close/>
                  <a:moveTo>
                    <a:pt x="763" y="3582"/>
                  </a:moveTo>
                  <a:lnTo>
                    <a:pt x="763" y="4129"/>
                  </a:lnTo>
                  <a:cubicBezTo>
                    <a:pt x="608" y="4117"/>
                    <a:pt x="489" y="3998"/>
                    <a:pt x="489" y="3844"/>
                  </a:cubicBezTo>
                  <a:cubicBezTo>
                    <a:pt x="489" y="3701"/>
                    <a:pt x="608" y="3582"/>
                    <a:pt x="763" y="3582"/>
                  </a:cubicBezTo>
                  <a:close/>
                  <a:moveTo>
                    <a:pt x="4263" y="3582"/>
                  </a:moveTo>
                  <a:cubicBezTo>
                    <a:pt x="4406" y="3582"/>
                    <a:pt x="4525" y="3701"/>
                    <a:pt x="4525" y="3844"/>
                  </a:cubicBezTo>
                  <a:cubicBezTo>
                    <a:pt x="4525" y="3998"/>
                    <a:pt x="4406" y="4117"/>
                    <a:pt x="4263" y="4129"/>
                  </a:cubicBezTo>
                  <a:lnTo>
                    <a:pt x="4263" y="3582"/>
                  </a:lnTo>
                  <a:close/>
                  <a:moveTo>
                    <a:pt x="3049" y="2665"/>
                  </a:moveTo>
                  <a:cubicBezTo>
                    <a:pt x="3216" y="2771"/>
                    <a:pt x="3397" y="2831"/>
                    <a:pt x="3590" y="2831"/>
                  </a:cubicBezTo>
                  <a:cubicBezTo>
                    <a:pt x="3658" y="2831"/>
                    <a:pt x="3728" y="2823"/>
                    <a:pt x="3799" y="2808"/>
                  </a:cubicBezTo>
                  <a:lnTo>
                    <a:pt x="3859" y="2784"/>
                  </a:lnTo>
                  <a:lnTo>
                    <a:pt x="3859" y="4213"/>
                  </a:lnTo>
                  <a:cubicBezTo>
                    <a:pt x="3859" y="4963"/>
                    <a:pt x="3263" y="5558"/>
                    <a:pt x="2513" y="5558"/>
                  </a:cubicBezTo>
                  <a:cubicBezTo>
                    <a:pt x="1775" y="5558"/>
                    <a:pt x="1168" y="4975"/>
                    <a:pt x="1168" y="4248"/>
                  </a:cubicBezTo>
                  <a:lnTo>
                    <a:pt x="1168" y="2772"/>
                  </a:lnTo>
                  <a:lnTo>
                    <a:pt x="1239" y="2784"/>
                  </a:lnTo>
                  <a:cubicBezTo>
                    <a:pt x="1313" y="2799"/>
                    <a:pt x="1386" y="2807"/>
                    <a:pt x="1459" y="2807"/>
                  </a:cubicBezTo>
                  <a:cubicBezTo>
                    <a:pt x="1610" y="2807"/>
                    <a:pt x="1757" y="2773"/>
                    <a:pt x="1894" y="2701"/>
                  </a:cubicBezTo>
                  <a:lnTo>
                    <a:pt x="1954" y="2665"/>
                  </a:lnTo>
                  <a:lnTo>
                    <a:pt x="1977" y="2665"/>
                  </a:lnTo>
                  <a:lnTo>
                    <a:pt x="2037" y="2701"/>
                  </a:lnTo>
                  <a:cubicBezTo>
                    <a:pt x="2180" y="2784"/>
                    <a:pt x="2341" y="2826"/>
                    <a:pt x="2503" y="2826"/>
                  </a:cubicBezTo>
                  <a:cubicBezTo>
                    <a:pt x="2665" y="2826"/>
                    <a:pt x="2829" y="2784"/>
                    <a:pt x="2978" y="2701"/>
                  </a:cubicBezTo>
                  <a:lnTo>
                    <a:pt x="3025" y="2665"/>
                  </a:lnTo>
                  <a:close/>
                  <a:moveTo>
                    <a:pt x="3144" y="5868"/>
                  </a:moveTo>
                  <a:lnTo>
                    <a:pt x="3144" y="6106"/>
                  </a:lnTo>
                  <a:lnTo>
                    <a:pt x="2513" y="6403"/>
                  </a:lnTo>
                  <a:lnTo>
                    <a:pt x="1894" y="6106"/>
                  </a:lnTo>
                  <a:lnTo>
                    <a:pt x="1894" y="5868"/>
                  </a:lnTo>
                  <a:cubicBezTo>
                    <a:pt x="2085" y="5939"/>
                    <a:pt x="2287" y="5987"/>
                    <a:pt x="2513" y="5987"/>
                  </a:cubicBezTo>
                  <a:cubicBezTo>
                    <a:pt x="2739" y="5987"/>
                    <a:pt x="2954" y="5939"/>
                    <a:pt x="3144" y="5868"/>
                  </a:cubicBezTo>
                  <a:close/>
                  <a:moveTo>
                    <a:pt x="1620" y="6415"/>
                  </a:moveTo>
                  <a:lnTo>
                    <a:pt x="2311" y="6761"/>
                  </a:lnTo>
                  <a:lnTo>
                    <a:pt x="2311" y="7046"/>
                  </a:lnTo>
                  <a:lnTo>
                    <a:pt x="1739" y="7225"/>
                  </a:lnTo>
                  <a:lnTo>
                    <a:pt x="1323" y="6677"/>
                  </a:lnTo>
                  <a:lnTo>
                    <a:pt x="1620" y="6415"/>
                  </a:lnTo>
                  <a:close/>
                  <a:moveTo>
                    <a:pt x="3406" y="6415"/>
                  </a:moveTo>
                  <a:lnTo>
                    <a:pt x="3704" y="6677"/>
                  </a:lnTo>
                  <a:lnTo>
                    <a:pt x="3287" y="7225"/>
                  </a:lnTo>
                  <a:lnTo>
                    <a:pt x="2728" y="7046"/>
                  </a:lnTo>
                  <a:lnTo>
                    <a:pt x="2728" y="6761"/>
                  </a:lnTo>
                  <a:lnTo>
                    <a:pt x="3406" y="6415"/>
                  </a:lnTo>
                  <a:close/>
                  <a:moveTo>
                    <a:pt x="2507" y="1"/>
                  </a:moveTo>
                  <a:cubicBezTo>
                    <a:pt x="2361" y="1"/>
                    <a:pt x="2216" y="28"/>
                    <a:pt x="2085" y="81"/>
                  </a:cubicBezTo>
                  <a:lnTo>
                    <a:pt x="1680" y="236"/>
                  </a:lnTo>
                  <a:lnTo>
                    <a:pt x="1596" y="236"/>
                  </a:lnTo>
                  <a:cubicBezTo>
                    <a:pt x="1585" y="236"/>
                    <a:pt x="1574" y="236"/>
                    <a:pt x="1563" y="236"/>
                  </a:cubicBezTo>
                  <a:cubicBezTo>
                    <a:pt x="1112" y="236"/>
                    <a:pt x="711" y="472"/>
                    <a:pt x="525" y="867"/>
                  </a:cubicBezTo>
                  <a:lnTo>
                    <a:pt x="430" y="962"/>
                  </a:lnTo>
                  <a:cubicBezTo>
                    <a:pt x="132" y="1236"/>
                    <a:pt x="1" y="1653"/>
                    <a:pt x="84" y="2058"/>
                  </a:cubicBezTo>
                  <a:lnTo>
                    <a:pt x="168" y="2355"/>
                  </a:lnTo>
                  <a:lnTo>
                    <a:pt x="144" y="2391"/>
                  </a:lnTo>
                  <a:cubicBezTo>
                    <a:pt x="61" y="2665"/>
                    <a:pt x="84" y="2962"/>
                    <a:pt x="227" y="3236"/>
                  </a:cubicBezTo>
                  <a:lnTo>
                    <a:pt x="311" y="3403"/>
                  </a:lnTo>
                  <a:cubicBezTo>
                    <a:pt x="191" y="3522"/>
                    <a:pt x="132" y="3677"/>
                    <a:pt x="132" y="3855"/>
                  </a:cubicBezTo>
                  <a:cubicBezTo>
                    <a:pt x="132" y="4236"/>
                    <a:pt x="442" y="4546"/>
                    <a:pt x="823" y="4546"/>
                  </a:cubicBezTo>
                  <a:lnTo>
                    <a:pt x="834" y="4546"/>
                  </a:lnTo>
                  <a:cubicBezTo>
                    <a:pt x="906" y="5010"/>
                    <a:pt x="1156" y="5403"/>
                    <a:pt x="1537" y="5665"/>
                  </a:cubicBezTo>
                  <a:lnTo>
                    <a:pt x="1537" y="6046"/>
                  </a:lnTo>
                  <a:cubicBezTo>
                    <a:pt x="1489" y="6058"/>
                    <a:pt x="1454" y="6082"/>
                    <a:pt x="1430" y="6106"/>
                  </a:cubicBezTo>
                  <a:lnTo>
                    <a:pt x="1084" y="6403"/>
                  </a:lnTo>
                  <a:cubicBezTo>
                    <a:pt x="1001" y="6475"/>
                    <a:pt x="953" y="6582"/>
                    <a:pt x="953" y="6701"/>
                  </a:cubicBezTo>
                  <a:lnTo>
                    <a:pt x="406" y="7070"/>
                  </a:lnTo>
                  <a:cubicBezTo>
                    <a:pt x="311" y="7130"/>
                    <a:pt x="287" y="7273"/>
                    <a:pt x="346" y="7356"/>
                  </a:cubicBezTo>
                  <a:cubicBezTo>
                    <a:pt x="382" y="7415"/>
                    <a:pt x="442" y="7451"/>
                    <a:pt x="501" y="7451"/>
                  </a:cubicBezTo>
                  <a:cubicBezTo>
                    <a:pt x="549" y="7451"/>
                    <a:pt x="584" y="7427"/>
                    <a:pt x="620" y="7415"/>
                  </a:cubicBezTo>
                  <a:lnTo>
                    <a:pt x="1132" y="7070"/>
                  </a:lnTo>
                  <a:lnTo>
                    <a:pt x="1454" y="7511"/>
                  </a:lnTo>
                  <a:cubicBezTo>
                    <a:pt x="1537" y="7606"/>
                    <a:pt x="1656" y="7654"/>
                    <a:pt x="1775" y="7654"/>
                  </a:cubicBezTo>
                  <a:cubicBezTo>
                    <a:pt x="1799" y="7654"/>
                    <a:pt x="1846" y="7654"/>
                    <a:pt x="1870" y="7642"/>
                  </a:cubicBezTo>
                  <a:lnTo>
                    <a:pt x="2347" y="7487"/>
                  </a:lnTo>
                  <a:lnTo>
                    <a:pt x="2347" y="9499"/>
                  </a:lnTo>
                  <a:cubicBezTo>
                    <a:pt x="2347" y="9618"/>
                    <a:pt x="2442" y="9713"/>
                    <a:pt x="2561" y="9713"/>
                  </a:cubicBezTo>
                  <a:cubicBezTo>
                    <a:pt x="2680" y="9713"/>
                    <a:pt x="2763" y="9618"/>
                    <a:pt x="2763" y="9499"/>
                  </a:cubicBezTo>
                  <a:lnTo>
                    <a:pt x="2763" y="7487"/>
                  </a:lnTo>
                  <a:lnTo>
                    <a:pt x="3239" y="7642"/>
                  </a:lnTo>
                  <a:cubicBezTo>
                    <a:pt x="3275" y="7654"/>
                    <a:pt x="3323" y="7654"/>
                    <a:pt x="3347" y="7654"/>
                  </a:cubicBezTo>
                  <a:cubicBezTo>
                    <a:pt x="3466" y="7654"/>
                    <a:pt x="3585" y="7594"/>
                    <a:pt x="3656" y="7511"/>
                  </a:cubicBezTo>
                  <a:lnTo>
                    <a:pt x="3990" y="7070"/>
                  </a:lnTo>
                  <a:lnTo>
                    <a:pt x="4156" y="7213"/>
                  </a:lnTo>
                  <a:cubicBezTo>
                    <a:pt x="4180" y="7237"/>
                    <a:pt x="4228" y="7237"/>
                    <a:pt x="4275" y="7237"/>
                  </a:cubicBezTo>
                  <a:cubicBezTo>
                    <a:pt x="4335" y="7237"/>
                    <a:pt x="4406" y="7213"/>
                    <a:pt x="4430" y="7153"/>
                  </a:cubicBezTo>
                  <a:cubicBezTo>
                    <a:pt x="4490" y="7058"/>
                    <a:pt x="4478" y="6927"/>
                    <a:pt x="4371" y="6868"/>
                  </a:cubicBezTo>
                  <a:lnTo>
                    <a:pt x="4109" y="6677"/>
                  </a:lnTo>
                  <a:cubicBezTo>
                    <a:pt x="4109" y="6570"/>
                    <a:pt x="4061" y="6451"/>
                    <a:pt x="3978" y="6380"/>
                  </a:cubicBezTo>
                  <a:lnTo>
                    <a:pt x="3632" y="6082"/>
                  </a:lnTo>
                  <a:cubicBezTo>
                    <a:pt x="3597" y="6046"/>
                    <a:pt x="3561" y="6034"/>
                    <a:pt x="3525" y="6022"/>
                  </a:cubicBezTo>
                  <a:lnTo>
                    <a:pt x="3525" y="5665"/>
                  </a:lnTo>
                  <a:cubicBezTo>
                    <a:pt x="3882" y="5391"/>
                    <a:pt x="4156" y="4987"/>
                    <a:pt x="4228" y="4546"/>
                  </a:cubicBezTo>
                  <a:lnTo>
                    <a:pt x="4240" y="4546"/>
                  </a:lnTo>
                  <a:cubicBezTo>
                    <a:pt x="4609" y="4546"/>
                    <a:pt x="4930" y="4236"/>
                    <a:pt x="4930" y="3855"/>
                  </a:cubicBezTo>
                  <a:cubicBezTo>
                    <a:pt x="4930" y="3665"/>
                    <a:pt x="4847" y="3486"/>
                    <a:pt x="4716" y="3367"/>
                  </a:cubicBezTo>
                  <a:lnTo>
                    <a:pt x="4787" y="3236"/>
                  </a:lnTo>
                  <a:cubicBezTo>
                    <a:pt x="4930" y="2962"/>
                    <a:pt x="4954" y="2665"/>
                    <a:pt x="4871" y="2391"/>
                  </a:cubicBezTo>
                  <a:lnTo>
                    <a:pt x="4847" y="2355"/>
                  </a:lnTo>
                  <a:lnTo>
                    <a:pt x="4930" y="2058"/>
                  </a:lnTo>
                  <a:cubicBezTo>
                    <a:pt x="5014" y="1653"/>
                    <a:pt x="4883" y="1236"/>
                    <a:pt x="4585" y="962"/>
                  </a:cubicBezTo>
                  <a:lnTo>
                    <a:pt x="4490" y="867"/>
                  </a:lnTo>
                  <a:cubicBezTo>
                    <a:pt x="4296" y="480"/>
                    <a:pt x="3907" y="234"/>
                    <a:pt x="3477" y="234"/>
                  </a:cubicBezTo>
                  <a:cubicBezTo>
                    <a:pt x="3458" y="234"/>
                    <a:pt x="3438" y="235"/>
                    <a:pt x="3418" y="236"/>
                  </a:cubicBezTo>
                  <a:lnTo>
                    <a:pt x="3335" y="236"/>
                  </a:lnTo>
                  <a:lnTo>
                    <a:pt x="2930" y="81"/>
                  </a:lnTo>
                  <a:cubicBezTo>
                    <a:pt x="2799" y="28"/>
                    <a:pt x="2653" y="1"/>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8"/>
            <p:cNvSpPr/>
            <p:nvPr/>
          </p:nvSpPr>
          <p:spPr>
            <a:xfrm>
              <a:off x="4033225" y="4023550"/>
              <a:ext cx="10450" cy="30675"/>
            </a:xfrm>
            <a:custGeom>
              <a:avLst/>
              <a:gdLst/>
              <a:ahLst/>
              <a:cxnLst/>
              <a:rect l="l" t="t" r="r" b="b"/>
              <a:pathLst>
                <a:path w="418" h="1227" extrusionOk="0">
                  <a:moveTo>
                    <a:pt x="215" y="0"/>
                  </a:moveTo>
                  <a:cubicBezTo>
                    <a:pt x="96" y="0"/>
                    <a:pt x="1" y="83"/>
                    <a:pt x="1" y="203"/>
                  </a:cubicBezTo>
                  <a:lnTo>
                    <a:pt x="1" y="1024"/>
                  </a:lnTo>
                  <a:cubicBezTo>
                    <a:pt x="1" y="1143"/>
                    <a:pt x="96" y="1226"/>
                    <a:pt x="215" y="1226"/>
                  </a:cubicBezTo>
                  <a:cubicBezTo>
                    <a:pt x="334" y="1226"/>
                    <a:pt x="417" y="1143"/>
                    <a:pt x="417" y="1024"/>
                  </a:cubicBezTo>
                  <a:lnTo>
                    <a:pt x="417" y="203"/>
                  </a:lnTo>
                  <a:cubicBezTo>
                    <a:pt x="417" y="83"/>
                    <a:pt x="334"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8"/>
            <p:cNvSpPr/>
            <p:nvPr/>
          </p:nvSpPr>
          <p:spPr>
            <a:xfrm>
              <a:off x="4127300" y="4023550"/>
              <a:ext cx="10425" cy="30675"/>
            </a:xfrm>
            <a:custGeom>
              <a:avLst/>
              <a:gdLst/>
              <a:ahLst/>
              <a:cxnLst/>
              <a:rect l="l" t="t" r="r" b="b"/>
              <a:pathLst>
                <a:path w="417" h="1227" extrusionOk="0">
                  <a:moveTo>
                    <a:pt x="214" y="0"/>
                  </a:moveTo>
                  <a:cubicBezTo>
                    <a:pt x="95" y="12"/>
                    <a:pt x="0" y="95"/>
                    <a:pt x="0" y="203"/>
                  </a:cubicBezTo>
                  <a:lnTo>
                    <a:pt x="0" y="1024"/>
                  </a:lnTo>
                  <a:cubicBezTo>
                    <a:pt x="0" y="1143"/>
                    <a:pt x="95" y="1226"/>
                    <a:pt x="214" y="1226"/>
                  </a:cubicBezTo>
                  <a:cubicBezTo>
                    <a:pt x="333" y="1226"/>
                    <a:pt x="417" y="1143"/>
                    <a:pt x="417" y="1024"/>
                  </a:cubicBezTo>
                  <a:lnTo>
                    <a:pt x="417" y="203"/>
                  </a:lnTo>
                  <a:cubicBezTo>
                    <a:pt x="417" y="83"/>
                    <a:pt x="333"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88"/>
            <p:cNvSpPr/>
            <p:nvPr/>
          </p:nvSpPr>
          <p:spPr>
            <a:xfrm>
              <a:off x="4014175" y="4063125"/>
              <a:ext cx="66700" cy="88425"/>
            </a:xfrm>
            <a:custGeom>
              <a:avLst/>
              <a:gdLst/>
              <a:ahLst/>
              <a:cxnLst/>
              <a:rect l="l" t="t" r="r" b="b"/>
              <a:pathLst>
                <a:path w="2668" h="3537" extrusionOk="0">
                  <a:moveTo>
                    <a:pt x="1287" y="453"/>
                  </a:moveTo>
                  <a:lnTo>
                    <a:pt x="1953" y="1120"/>
                  </a:lnTo>
                  <a:lnTo>
                    <a:pt x="1727" y="1120"/>
                  </a:lnTo>
                  <a:cubicBezTo>
                    <a:pt x="1608" y="1120"/>
                    <a:pt x="1525" y="1215"/>
                    <a:pt x="1525" y="1334"/>
                  </a:cubicBezTo>
                  <a:lnTo>
                    <a:pt x="1525" y="1429"/>
                  </a:lnTo>
                  <a:cubicBezTo>
                    <a:pt x="1525" y="1965"/>
                    <a:pt x="1668" y="2477"/>
                    <a:pt x="1941" y="2918"/>
                  </a:cubicBezTo>
                  <a:cubicBezTo>
                    <a:pt x="1406" y="2644"/>
                    <a:pt x="1048" y="2060"/>
                    <a:pt x="1048" y="1453"/>
                  </a:cubicBezTo>
                  <a:lnTo>
                    <a:pt x="1048" y="1334"/>
                  </a:lnTo>
                  <a:cubicBezTo>
                    <a:pt x="1048" y="1215"/>
                    <a:pt x="953" y="1120"/>
                    <a:pt x="834" y="1120"/>
                  </a:cubicBezTo>
                  <a:lnTo>
                    <a:pt x="620" y="1120"/>
                  </a:lnTo>
                  <a:lnTo>
                    <a:pt x="1287" y="453"/>
                  </a:lnTo>
                  <a:close/>
                  <a:moveTo>
                    <a:pt x="1282" y="1"/>
                  </a:moveTo>
                  <a:cubicBezTo>
                    <a:pt x="1212" y="1"/>
                    <a:pt x="1144" y="24"/>
                    <a:pt x="1096" y="72"/>
                  </a:cubicBezTo>
                  <a:lnTo>
                    <a:pt x="108" y="1060"/>
                  </a:lnTo>
                  <a:cubicBezTo>
                    <a:pt x="36" y="1132"/>
                    <a:pt x="1" y="1251"/>
                    <a:pt x="48" y="1358"/>
                  </a:cubicBezTo>
                  <a:cubicBezTo>
                    <a:pt x="96" y="1465"/>
                    <a:pt x="203" y="1525"/>
                    <a:pt x="298" y="1525"/>
                  </a:cubicBezTo>
                  <a:lnTo>
                    <a:pt x="644" y="1525"/>
                  </a:lnTo>
                  <a:cubicBezTo>
                    <a:pt x="679" y="2287"/>
                    <a:pt x="1120" y="2965"/>
                    <a:pt x="1810" y="3287"/>
                  </a:cubicBezTo>
                  <a:lnTo>
                    <a:pt x="2251" y="3501"/>
                  </a:lnTo>
                  <a:cubicBezTo>
                    <a:pt x="2299" y="3513"/>
                    <a:pt x="2322" y="3537"/>
                    <a:pt x="2370" y="3537"/>
                  </a:cubicBezTo>
                  <a:cubicBezTo>
                    <a:pt x="2441" y="3537"/>
                    <a:pt x="2525" y="3501"/>
                    <a:pt x="2584" y="3430"/>
                  </a:cubicBezTo>
                  <a:cubicBezTo>
                    <a:pt x="2656" y="3334"/>
                    <a:pt x="2668" y="3192"/>
                    <a:pt x="2596" y="3096"/>
                  </a:cubicBezTo>
                  <a:lnTo>
                    <a:pt x="2418" y="2894"/>
                  </a:lnTo>
                  <a:cubicBezTo>
                    <a:pt x="2120" y="2489"/>
                    <a:pt x="1953" y="2013"/>
                    <a:pt x="1941" y="1525"/>
                  </a:cubicBezTo>
                  <a:lnTo>
                    <a:pt x="2263" y="1525"/>
                  </a:lnTo>
                  <a:cubicBezTo>
                    <a:pt x="2370" y="1525"/>
                    <a:pt x="2477" y="1465"/>
                    <a:pt x="2525" y="1358"/>
                  </a:cubicBezTo>
                  <a:cubicBezTo>
                    <a:pt x="2561" y="1251"/>
                    <a:pt x="2537" y="1132"/>
                    <a:pt x="2453" y="1060"/>
                  </a:cubicBezTo>
                  <a:lnTo>
                    <a:pt x="1477" y="72"/>
                  </a:lnTo>
                  <a:cubicBezTo>
                    <a:pt x="1423" y="24"/>
                    <a:pt x="1352" y="1"/>
                    <a:pt x="1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88"/>
            <p:cNvSpPr/>
            <p:nvPr/>
          </p:nvSpPr>
          <p:spPr>
            <a:xfrm>
              <a:off x="4192175" y="3824300"/>
              <a:ext cx="65800" cy="87650"/>
            </a:xfrm>
            <a:custGeom>
              <a:avLst/>
              <a:gdLst/>
              <a:ahLst/>
              <a:cxnLst/>
              <a:rect l="l" t="t" r="r" b="b"/>
              <a:pathLst>
                <a:path w="2632" h="3506" extrusionOk="0">
                  <a:moveTo>
                    <a:pt x="299" y="0"/>
                  </a:moveTo>
                  <a:cubicBezTo>
                    <a:pt x="218" y="0"/>
                    <a:pt x="140" y="40"/>
                    <a:pt x="84" y="112"/>
                  </a:cubicBezTo>
                  <a:cubicBezTo>
                    <a:pt x="13" y="195"/>
                    <a:pt x="1" y="350"/>
                    <a:pt x="72" y="434"/>
                  </a:cubicBezTo>
                  <a:lnTo>
                    <a:pt x="227" y="612"/>
                  </a:lnTo>
                  <a:cubicBezTo>
                    <a:pt x="525" y="1017"/>
                    <a:pt x="679" y="1493"/>
                    <a:pt x="703" y="1981"/>
                  </a:cubicBezTo>
                  <a:lnTo>
                    <a:pt x="370" y="1981"/>
                  </a:lnTo>
                  <a:cubicBezTo>
                    <a:pt x="263" y="1981"/>
                    <a:pt x="167" y="2041"/>
                    <a:pt x="120" y="2148"/>
                  </a:cubicBezTo>
                  <a:cubicBezTo>
                    <a:pt x="72" y="2255"/>
                    <a:pt x="108" y="2374"/>
                    <a:pt x="179" y="2446"/>
                  </a:cubicBezTo>
                  <a:lnTo>
                    <a:pt x="1156" y="3422"/>
                  </a:lnTo>
                  <a:cubicBezTo>
                    <a:pt x="1215" y="3481"/>
                    <a:pt x="1275" y="3505"/>
                    <a:pt x="1358" y="3505"/>
                  </a:cubicBezTo>
                  <a:cubicBezTo>
                    <a:pt x="1429" y="3505"/>
                    <a:pt x="1489" y="3470"/>
                    <a:pt x="1548" y="3422"/>
                  </a:cubicBezTo>
                  <a:lnTo>
                    <a:pt x="2525" y="2446"/>
                  </a:lnTo>
                  <a:cubicBezTo>
                    <a:pt x="2596" y="2374"/>
                    <a:pt x="2632" y="2255"/>
                    <a:pt x="2584" y="2148"/>
                  </a:cubicBezTo>
                  <a:cubicBezTo>
                    <a:pt x="2549" y="2041"/>
                    <a:pt x="2441" y="1981"/>
                    <a:pt x="2334" y="1981"/>
                  </a:cubicBezTo>
                  <a:lnTo>
                    <a:pt x="1989" y="1981"/>
                  </a:lnTo>
                  <a:cubicBezTo>
                    <a:pt x="1989" y="1862"/>
                    <a:pt x="1977" y="1743"/>
                    <a:pt x="1953" y="1624"/>
                  </a:cubicBezTo>
                  <a:cubicBezTo>
                    <a:pt x="1924" y="1536"/>
                    <a:pt x="1846" y="1472"/>
                    <a:pt x="1766" y="1472"/>
                  </a:cubicBezTo>
                  <a:cubicBezTo>
                    <a:pt x="1749" y="1472"/>
                    <a:pt x="1732" y="1475"/>
                    <a:pt x="1715" y="1481"/>
                  </a:cubicBezTo>
                  <a:cubicBezTo>
                    <a:pt x="1608" y="1505"/>
                    <a:pt x="1537" y="1612"/>
                    <a:pt x="1560" y="1719"/>
                  </a:cubicBezTo>
                  <a:cubicBezTo>
                    <a:pt x="1596" y="1838"/>
                    <a:pt x="1608" y="1957"/>
                    <a:pt x="1608" y="2077"/>
                  </a:cubicBezTo>
                  <a:lnTo>
                    <a:pt x="1608" y="2196"/>
                  </a:lnTo>
                  <a:cubicBezTo>
                    <a:pt x="1608" y="2315"/>
                    <a:pt x="1691" y="2398"/>
                    <a:pt x="1810" y="2398"/>
                  </a:cubicBezTo>
                  <a:lnTo>
                    <a:pt x="2037" y="2398"/>
                  </a:lnTo>
                  <a:lnTo>
                    <a:pt x="1370" y="3065"/>
                  </a:lnTo>
                  <a:lnTo>
                    <a:pt x="703" y="2398"/>
                  </a:lnTo>
                  <a:lnTo>
                    <a:pt x="917" y="2398"/>
                  </a:lnTo>
                  <a:cubicBezTo>
                    <a:pt x="1036" y="2398"/>
                    <a:pt x="1132" y="2315"/>
                    <a:pt x="1132" y="2196"/>
                  </a:cubicBezTo>
                  <a:lnTo>
                    <a:pt x="1132" y="2088"/>
                  </a:lnTo>
                  <a:cubicBezTo>
                    <a:pt x="1132" y="1553"/>
                    <a:pt x="977" y="1041"/>
                    <a:pt x="715" y="600"/>
                  </a:cubicBezTo>
                  <a:lnTo>
                    <a:pt x="715" y="600"/>
                  </a:lnTo>
                  <a:cubicBezTo>
                    <a:pt x="917" y="707"/>
                    <a:pt x="1084" y="838"/>
                    <a:pt x="1239" y="1017"/>
                  </a:cubicBezTo>
                  <a:cubicBezTo>
                    <a:pt x="1278" y="1062"/>
                    <a:pt x="1330" y="1083"/>
                    <a:pt x="1384" y="1083"/>
                  </a:cubicBezTo>
                  <a:cubicBezTo>
                    <a:pt x="1429" y="1083"/>
                    <a:pt x="1475" y="1068"/>
                    <a:pt x="1513" y="1041"/>
                  </a:cubicBezTo>
                  <a:cubicBezTo>
                    <a:pt x="1608" y="969"/>
                    <a:pt x="1608" y="850"/>
                    <a:pt x="1548" y="767"/>
                  </a:cubicBezTo>
                  <a:cubicBezTo>
                    <a:pt x="1358" y="541"/>
                    <a:pt x="1132" y="362"/>
                    <a:pt x="858" y="243"/>
                  </a:cubicBezTo>
                  <a:lnTo>
                    <a:pt x="417" y="29"/>
                  </a:lnTo>
                  <a:cubicBezTo>
                    <a:pt x="379" y="9"/>
                    <a:pt x="339"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 name="Google Shape;1799;p88"/>
          <p:cNvGrpSpPr/>
          <p:nvPr/>
        </p:nvGrpSpPr>
        <p:grpSpPr>
          <a:xfrm>
            <a:off x="4038618" y="3862250"/>
            <a:ext cx="329058" cy="374286"/>
            <a:chOff x="3317075" y="3812075"/>
            <a:chExt cx="306300" cy="348400"/>
          </a:xfrm>
        </p:grpSpPr>
        <p:sp>
          <p:nvSpPr>
            <p:cNvPr id="1800" name="Google Shape;1800;p88"/>
            <p:cNvSpPr/>
            <p:nvPr/>
          </p:nvSpPr>
          <p:spPr>
            <a:xfrm>
              <a:off x="3505775" y="4018850"/>
              <a:ext cx="36050" cy="141625"/>
            </a:xfrm>
            <a:custGeom>
              <a:avLst/>
              <a:gdLst/>
              <a:ahLst/>
              <a:cxnLst/>
              <a:rect l="l" t="t" r="r" b="b"/>
              <a:pathLst>
                <a:path w="1442" h="5665" extrusionOk="0">
                  <a:moveTo>
                    <a:pt x="1213" y="0"/>
                  </a:moveTo>
                  <a:cubicBezTo>
                    <a:pt x="1138" y="0"/>
                    <a:pt x="1067" y="38"/>
                    <a:pt x="1025" y="105"/>
                  </a:cubicBezTo>
                  <a:cubicBezTo>
                    <a:pt x="918" y="319"/>
                    <a:pt x="787" y="522"/>
                    <a:pt x="632" y="724"/>
                  </a:cubicBezTo>
                  <a:lnTo>
                    <a:pt x="37" y="1462"/>
                  </a:lnTo>
                  <a:cubicBezTo>
                    <a:pt x="13" y="1498"/>
                    <a:pt x="1" y="1557"/>
                    <a:pt x="1" y="1593"/>
                  </a:cubicBezTo>
                  <a:lnTo>
                    <a:pt x="1" y="5451"/>
                  </a:lnTo>
                  <a:cubicBezTo>
                    <a:pt x="1" y="5570"/>
                    <a:pt x="84" y="5665"/>
                    <a:pt x="203" y="5665"/>
                  </a:cubicBezTo>
                  <a:cubicBezTo>
                    <a:pt x="322" y="5665"/>
                    <a:pt x="418" y="5570"/>
                    <a:pt x="418" y="5451"/>
                  </a:cubicBezTo>
                  <a:lnTo>
                    <a:pt x="418" y="1676"/>
                  </a:lnTo>
                  <a:lnTo>
                    <a:pt x="965" y="974"/>
                  </a:lnTo>
                  <a:cubicBezTo>
                    <a:pt x="1144" y="760"/>
                    <a:pt x="1275" y="545"/>
                    <a:pt x="1394" y="307"/>
                  </a:cubicBezTo>
                  <a:cubicBezTo>
                    <a:pt x="1441" y="200"/>
                    <a:pt x="1406" y="81"/>
                    <a:pt x="1311" y="21"/>
                  </a:cubicBezTo>
                  <a:cubicBezTo>
                    <a:pt x="1279" y="7"/>
                    <a:pt x="1245" y="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88"/>
            <p:cNvSpPr/>
            <p:nvPr/>
          </p:nvSpPr>
          <p:spPr>
            <a:xfrm>
              <a:off x="3403400" y="3906275"/>
              <a:ext cx="147050" cy="124125"/>
            </a:xfrm>
            <a:custGeom>
              <a:avLst/>
              <a:gdLst/>
              <a:ahLst/>
              <a:cxnLst/>
              <a:rect l="l" t="t" r="r" b="b"/>
              <a:pathLst>
                <a:path w="5882" h="4965" extrusionOk="0">
                  <a:moveTo>
                    <a:pt x="4453" y="595"/>
                  </a:moveTo>
                  <a:cubicBezTo>
                    <a:pt x="4667" y="595"/>
                    <a:pt x="4846" y="774"/>
                    <a:pt x="4846" y="1000"/>
                  </a:cubicBezTo>
                  <a:lnTo>
                    <a:pt x="4846" y="1596"/>
                  </a:lnTo>
                  <a:lnTo>
                    <a:pt x="4060" y="1596"/>
                  </a:lnTo>
                  <a:lnTo>
                    <a:pt x="4060" y="1000"/>
                  </a:lnTo>
                  <a:cubicBezTo>
                    <a:pt x="4048" y="774"/>
                    <a:pt x="4227" y="595"/>
                    <a:pt x="4453" y="595"/>
                  </a:cubicBezTo>
                  <a:close/>
                  <a:moveTo>
                    <a:pt x="3239" y="429"/>
                  </a:moveTo>
                  <a:cubicBezTo>
                    <a:pt x="3465" y="429"/>
                    <a:pt x="3643" y="607"/>
                    <a:pt x="3643" y="834"/>
                  </a:cubicBezTo>
                  <a:lnTo>
                    <a:pt x="3643" y="1607"/>
                  </a:lnTo>
                  <a:lnTo>
                    <a:pt x="3465" y="1607"/>
                  </a:lnTo>
                  <a:cubicBezTo>
                    <a:pt x="3451" y="1607"/>
                    <a:pt x="3437" y="1606"/>
                    <a:pt x="3423" y="1606"/>
                  </a:cubicBezTo>
                  <a:cubicBezTo>
                    <a:pt x="3190" y="1606"/>
                    <a:pt x="2981" y="1701"/>
                    <a:pt x="2846" y="1869"/>
                  </a:cubicBezTo>
                  <a:lnTo>
                    <a:pt x="2846" y="834"/>
                  </a:lnTo>
                  <a:cubicBezTo>
                    <a:pt x="2846" y="607"/>
                    <a:pt x="3024" y="429"/>
                    <a:pt x="3239" y="429"/>
                  </a:cubicBezTo>
                  <a:close/>
                  <a:moveTo>
                    <a:pt x="798" y="714"/>
                  </a:moveTo>
                  <a:cubicBezTo>
                    <a:pt x="1024" y="714"/>
                    <a:pt x="1203" y="893"/>
                    <a:pt x="1203" y="1119"/>
                  </a:cubicBezTo>
                  <a:lnTo>
                    <a:pt x="1203" y="1607"/>
                  </a:lnTo>
                  <a:cubicBezTo>
                    <a:pt x="1203" y="1834"/>
                    <a:pt x="1024" y="2012"/>
                    <a:pt x="798" y="2012"/>
                  </a:cubicBezTo>
                  <a:cubicBezTo>
                    <a:pt x="583" y="2012"/>
                    <a:pt x="405" y="1822"/>
                    <a:pt x="405" y="1607"/>
                  </a:cubicBezTo>
                  <a:lnTo>
                    <a:pt x="405" y="1119"/>
                  </a:lnTo>
                  <a:cubicBezTo>
                    <a:pt x="405" y="893"/>
                    <a:pt x="583" y="714"/>
                    <a:pt x="798" y="714"/>
                  </a:cubicBezTo>
                  <a:close/>
                  <a:moveTo>
                    <a:pt x="2024" y="619"/>
                  </a:moveTo>
                  <a:cubicBezTo>
                    <a:pt x="2250" y="619"/>
                    <a:pt x="2429" y="798"/>
                    <a:pt x="2429" y="1024"/>
                  </a:cubicBezTo>
                  <a:lnTo>
                    <a:pt x="2429" y="1715"/>
                  </a:lnTo>
                  <a:cubicBezTo>
                    <a:pt x="2429" y="1929"/>
                    <a:pt x="2250" y="2107"/>
                    <a:pt x="2024" y="2107"/>
                  </a:cubicBezTo>
                  <a:cubicBezTo>
                    <a:pt x="1798" y="2107"/>
                    <a:pt x="1619" y="1929"/>
                    <a:pt x="1619" y="1715"/>
                  </a:cubicBezTo>
                  <a:lnTo>
                    <a:pt x="1619" y="1024"/>
                  </a:lnTo>
                  <a:cubicBezTo>
                    <a:pt x="1619" y="798"/>
                    <a:pt x="1798" y="619"/>
                    <a:pt x="2024" y="619"/>
                  </a:cubicBezTo>
                  <a:close/>
                  <a:moveTo>
                    <a:pt x="3227" y="0"/>
                  </a:moveTo>
                  <a:cubicBezTo>
                    <a:pt x="2929" y="0"/>
                    <a:pt x="2679" y="143"/>
                    <a:pt x="2536" y="381"/>
                  </a:cubicBezTo>
                  <a:cubicBezTo>
                    <a:pt x="2405" y="262"/>
                    <a:pt x="2215" y="191"/>
                    <a:pt x="2024" y="191"/>
                  </a:cubicBezTo>
                  <a:cubicBezTo>
                    <a:pt x="1750" y="191"/>
                    <a:pt x="1524" y="310"/>
                    <a:pt x="1381" y="500"/>
                  </a:cubicBezTo>
                  <a:cubicBezTo>
                    <a:pt x="1226" y="357"/>
                    <a:pt x="1036" y="286"/>
                    <a:pt x="822" y="286"/>
                  </a:cubicBezTo>
                  <a:cubicBezTo>
                    <a:pt x="369" y="286"/>
                    <a:pt x="0" y="655"/>
                    <a:pt x="0" y="1095"/>
                  </a:cubicBezTo>
                  <a:lnTo>
                    <a:pt x="0" y="1596"/>
                  </a:lnTo>
                  <a:cubicBezTo>
                    <a:pt x="0" y="2036"/>
                    <a:pt x="369" y="2405"/>
                    <a:pt x="822" y="2405"/>
                  </a:cubicBezTo>
                  <a:cubicBezTo>
                    <a:pt x="1036" y="2405"/>
                    <a:pt x="1226" y="2322"/>
                    <a:pt x="1381" y="2191"/>
                  </a:cubicBezTo>
                  <a:cubicBezTo>
                    <a:pt x="1524" y="2381"/>
                    <a:pt x="1762" y="2512"/>
                    <a:pt x="2036" y="2512"/>
                  </a:cubicBezTo>
                  <a:cubicBezTo>
                    <a:pt x="2274" y="2512"/>
                    <a:pt x="2477" y="2405"/>
                    <a:pt x="2631" y="2250"/>
                  </a:cubicBezTo>
                  <a:lnTo>
                    <a:pt x="2631" y="2250"/>
                  </a:lnTo>
                  <a:cubicBezTo>
                    <a:pt x="2619" y="2322"/>
                    <a:pt x="2596" y="2381"/>
                    <a:pt x="2596" y="2453"/>
                  </a:cubicBezTo>
                  <a:cubicBezTo>
                    <a:pt x="2596" y="2846"/>
                    <a:pt x="2858" y="3167"/>
                    <a:pt x="3191" y="3286"/>
                  </a:cubicBezTo>
                  <a:cubicBezTo>
                    <a:pt x="2822" y="3620"/>
                    <a:pt x="2596" y="4108"/>
                    <a:pt x="2596" y="4608"/>
                  </a:cubicBezTo>
                  <a:lnTo>
                    <a:pt x="2596" y="4763"/>
                  </a:lnTo>
                  <a:cubicBezTo>
                    <a:pt x="2596" y="4882"/>
                    <a:pt x="2691" y="4965"/>
                    <a:pt x="2810" y="4965"/>
                  </a:cubicBezTo>
                  <a:cubicBezTo>
                    <a:pt x="2929" y="4965"/>
                    <a:pt x="3012" y="4882"/>
                    <a:pt x="3012" y="4763"/>
                  </a:cubicBezTo>
                  <a:lnTo>
                    <a:pt x="3012" y="4608"/>
                  </a:lnTo>
                  <a:cubicBezTo>
                    <a:pt x="3012" y="4132"/>
                    <a:pt x="3274" y="3691"/>
                    <a:pt x="3667" y="3453"/>
                  </a:cubicBezTo>
                  <a:lnTo>
                    <a:pt x="3870" y="3334"/>
                  </a:lnTo>
                  <a:lnTo>
                    <a:pt x="4024" y="3334"/>
                  </a:lnTo>
                  <a:cubicBezTo>
                    <a:pt x="4031" y="3335"/>
                    <a:pt x="4038" y="3335"/>
                    <a:pt x="4045" y="3335"/>
                  </a:cubicBezTo>
                  <a:cubicBezTo>
                    <a:pt x="4143" y="3335"/>
                    <a:pt x="4227" y="3255"/>
                    <a:pt x="4227" y="3143"/>
                  </a:cubicBezTo>
                  <a:cubicBezTo>
                    <a:pt x="4227" y="3024"/>
                    <a:pt x="4132" y="2929"/>
                    <a:pt x="4012" y="2929"/>
                  </a:cubicBezTo>
                  <a:lnTo>
                    <a:pt x="3465" y="2929"/>
                  </a:lnTo>
                  <a:cubicBezTo>
                    <a:pt x="3215" y="2929"/>
                    <a:pt x="3000" y="2727"/>
                    <a:pt x="3000" y="2465"/>
                  </a:cubicBezTo>
                  <a:cubicBezTo>
                    <a:pt x="3000" y="2215"/>
                    <a:pt x="3215" y="2012"/>
                    <a:pt x="3465" y="2012"/>
                  </a:cubicBezTo>
                  <a:lnTo>
                    <a:pt x="4786" y="2012"/>
                  </a:lnTo>
                  <a:cubicBezTo>
                    <a:pt x="5144" y="2012"/>
                    <a:pt x="5441" y="2310"/>
                    <a:pt x="5441" y="2667"/>
                  </a:cubicBezTo>
                  <a:lnTo>
                    <a:pt x="5441" y="3167"/>
                  </a:lnTo>
                  <a:cubicBezTo>
                    <a:pt x="5441" y="3393"/>
                    <a:pt x="5429" y="3596"/>
                    <a:pt x="5382" y="3822"/>
                  </a:cubicBezTo>
                  <a:cubicBezTo>
                    <a:pt x="5358" y="3941"/>
                    <a:pt x="5429" y="4048"/>
                    <a:pt x="5548" y="4060"/>
                  </a:cubicBezTo>
                  <a:lnTo>
                    <a:pt x="5596" y="4060"/>
                  </a:lnTo>
                  <a:cubicBezTo>
                    <a:pt x="5703" y="4060"/>
                    <a:pt x="5775" y="3989"/>
                    <a:pt x="5798" y="3893"/>
                  </a:cubicBezTo>
                  <a:cubicBezTo>
                    <a:pt x="5846" y="3655"/>
                    <a:pt x="5882" y="3405"/>
                    <a:pt x="5882" y="3155"/>
                  </a:cubicBezTo>
                  <a:lnTo>
                    <a:pt x="5882" y="2643"/>
                  </a:lnTo>
                  <a:cubicBezTo>
                    <a:pt x="5882" y="2215"/>
                    <a:pt x="5620" y="1846"/>
                    <a:pt x="5263" y="1679"/>
                  </a:cubicBezTo>
                  <a:lnTo>
                    <a:pt x="5263" y="1000"/>
                  </a:lnTo>
                  <a:cubicBezTo>
                    <a:pt x="5263" y="548"/>
                    <a:pt x="4894" y="179"/>
                    <a:pt x="4441" y="179"/>
                  </a:cubicBezTo>
                  <a:cubicBezTo>
                    <a:pt x="4239" y="179"/>
                    <a:pt x="4060" y="250"/>
                    <a:pt x="3905" y="369"/>
                  </a:cubicBezTo>
                  <a:cubicBezTo>
                    <a:pt x="3762" y="143"/>
                    <a:pt x="3512"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88"/>
            <p:cNvSpPr/>
            <p:nvPr/>
          </p:nvSpPr>
          <p:spPr>
            <a:xfrm>
              <a:off x="3404875" y="3970550"/>
              <a:ext cx="23850" cy="128925"/>
            </a:xfrm>
            <a:custGeom>
              <a:avLst/>
              <a:gdLst/>
              <a:ahLst/>
              <a:cxnLst/>
              <a:rect l="l" t="t" r="r" b="b"/>
              <a:pathLst>
                <a:path w="954" h="5157" extrusionOk="0">
                  <a:moveTo>
                    <a:pt x="203" y="1"/>
                  </a:moveTo>
                  <a:cubicBezTo>
                    <a:pt x="84" y="1"/>
                    <a:pt x="1" y="96"/>
                    <a:pt x="1" y="215"/>
                  </a:cubicBezTo>
                  <a:lnTo>
                    <a:pt x="1" y="1680"/>
                  </a:lnTo>
                  <a:cubicBezTo>
                    <a:pt x="1" y="2132"/>
                    <a:pt x="143" y="2573"/>
                    <a:pt x="417" y="2930"/>
                  </a:cubicBezTo>
                  <a:lnTo>
                    <a:pt x="536" y="3096"/>
                  </a:lnTo>
                  <a:lnTo>
                    <a:pt x="536" y="4942"/>
                  </a:lnTo>
                  <a:cubicBezTo>
                    <a:pt x="536" y="5061"/>
                    <a:pt x="620" y="5156"/>
                    <a:pt x="739" y="5156"/>
                  </a:cubicBezTo>
                  <a:cubicBezTo>
                    <a:pt x="858" y="5156"/>
                    <a:pt x="953" y="5061"/>
                    <a:pt x="953" y="4942"/>
                  </a:cubicBezTo>
                  <a:lnTo>
                    <a:pt x="953" y="3037"/>
                  </a:lnTo>
                  <a:cubicBezTo>
                    <a:pt x="953" y="2989"/>
                    <a:pt x="929" y="2954"/>
                    <a:pt x="905" y="2918"/>
                  </a:cubicBezTo>
                  <a:lnTo>
                    <a:pt x="739" y="2692"/>
                  </a:lnTo>
                  <a:cubicBezTo>
                    <a:pt x="536" y="2418"/>
                    <a:pt x="417" y="2061"/>
                    <a:pt x="417" y="1703"/>
                  </a:cubicBezTo>
                  <a:lnTo>
                    <a:pt x="417" y="215"/>
                  </a:lnTo>
                  <a:cubicBezTo>
                    <a:pt x="417" y="96"/>
                    <a:pt x="322"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88"/>
            <p:cNvSpPr/>
            <p:nvPr/>
          </p:nvSpPr>
          <p:spPr>
            <a:xfrm>
              <a:off x="3418275" y="4111650"/>
              <a:ext cx="10450" cy="48550"/>
            </a:xfrm>
            <a:custGeom>
              <a:avLst/>
              <a:gdLst/>
              <a:ahLst/>
              <a:cxnLst/>
              <a:rect l="l" t="t" r="r" b="b"/>
              <a:pathLst>
                <a:path w="418" h="1942" extrusionOk="0">
                  <a:moveTo>
                    <a:pt x="203" y="0"/>
                  </a:moveTo>
                  <a:cubicBezTo>
                    <a:pt x="84" y="0"/>
                    <a:pt x="0" y="84"/>
                    <a:pt x="0" y="203"/>
                  </a:cubicBezTo>
                  <a:lnTo>
                    <a:pt x="0" y="1739"/>
                  </a:lnTo>
                  <a:cubicBezTo>
                    <a:pt x="0" y="1858"/>
                    <a:pt x="84" y="1941"/>
                    <a:pt x="203" y="1941"/>
                  </a:cubicBezTo>
                  <a:cubicBezTo>
                    <a:pt x="322" y="1941"/>
                    <a:pt x="417" y="1858"/>
                    <a:pt x="417" y="1739"/>
                  </a:cubicBezTo>
                  <a:lnTo>
                    <a:pt x="417" y="203"/>
                  </a:lnTo>
                  <a:cubicBezTo>
                    <a:pt x="417" y="84"/>
                    <a:pt x="322"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88"/>
            <p:cNvSpPr/>
            <p:nvPr/>
          </p:nvSpPr>
          <p:spPr>
            <a:xfrm>
              <a:off x="3358150" y="3912700"/>
              <a:ext cx="36325" cy="60275"/>
            </a:xfrm>
            <a:custGeom>
              <a:avLst/>
              <a:gdLst/>
              <a:ahLst/>
              <a:cxnLst/>
              <a:rect l="l" t="t" r="r" b="b"/>
              <a:pathLst>
                <a:path w="1453" h="2411" extrusionOk="0">
                  <a:moveTo>
                    <a:pt x="1240" y="0"/>
                  </a:moveTo>
                  <a:cubicBezTo>
                    <a:pt x="1186" y="0"/>
                    <a:pt x="1133" y="21"/>
                    <a:pt x="1096" y="65"/>
                  </a:cubicBezTo>
                  <a:cubicBezTo>
                    <a:pt x="822" y="350"/>
                    <a:pt x="584" y="660"/>
                    <a:pt x="405" y="1017"/>
                  </a:cubicBezTo>
                  <a:cubicBezTo>
                    <a:pt x="215" y="1374"/>
                    <a:pt x="96" y="1767"/>
                    <a:pt x="24" y="2172"/>
                  </a:cubicBezTo>
                  <a:cubicBezTo>
                    <a:pt x="0" y="2291"/>
                    <a:pt x="84" y="2386"/>
                    <a:pt x="191" y="2410"/>
                  </a:cubicBezTo>
                  <a:lnTo>
                    <a:pt x="215" y="2410"/>
                  </a:lnTo>
                  <a:cubicBezTo>
                    <a:pt x="322" y="2410"/>
                    <a:pt x="405" y="2327"/>
                    <a:pt x="429" y="2231"/>
                  </a:cubicBezTo>
                  <a:cubicBezTo>
                    <a:pt x="488" y="1874"/>
                    <a:pt x="608" y="1529"/>
                    <a:pt x="762" y="1196"/>
                  </a:cubicBezTo>
                  <a:cubicBezTo>
                    <a:pt x="929" y="886"/>
                    <a:pt x="1120" y="600"/>
                    <a:pt x="1381" y="350"/>
                  </a:cubicBezTo>
                  <a:cubicBezTo>
                    <a:pt x="1453" y="267"/>
                    <a:pt x="1453" y="148"/>
                    <a:pt x="1381" y="53"/>
                  </a:cubicBezTo>
                  <a:cubicBezTo>
                    <a:pt x="1341" y="18"/>
                    <a:pt x="1290" y="0"/>
                    <a:pt x="1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88"/>
            <p:cNvSpPr/>
            <p:nvPr/>
          </p:nvSpPr>
          <p:spPr>
            <a:xfrm>
              <a:off x="3458150" y="3840475"/>
              <a:ext cx="61950" cy="51225"/>
            </a:xfrm>
            <a:custGeom>
              <a:avLst/>
              <a:gdLst/>
              <a:ahLst/>
              <a:cxnLst/>
              <a:rect l="l" t="t" r="r" b="b"/>
              <a:pathLst>
                <a:path w="2478" h="2049" extrusionOk="0">
                  <a:moveTo>
                    <a:pt x="668" y="1"/>
                  </a:moveTo>
                  <a:cubicBezTo>
                    <a:pt x="608" y="1"/>
                    <a:pt x="549" y="25"/>
                    <a:pt x="513" y="72"/>
                  </a:cubicBezTo>
                  <a:lnTo>
                    <a:pt x="72" y="632"/>
                  </a:lnTo>
                  <a:cubicBezTo>
                    <a:pt x="1" y="727"/>
                    <a:pt x="13" y="858"/>
                    <a:pt x="96" y="929"/>
                  </a:cubicBezTo>
                  <a:cubicBezTo>
                    <a:pt x="134" y="963"/>
                    <a:pt x="176" y="977"/>
                    <a:pt x="216" y="977"/>
                  </a:cubicBezTo>
                  <a:cubicBezTo>
                    <a:pt x="278" y="977"/>
                    <a:pt x="339" y="944"/>
                    <a:pt x="382" y="894"/>
                  </a:cubicBezTo>
                  <a:lnTo>
                    <a:pt x="679" y="513"/>
                  </a:lnTo>
                  <a:lnTo>
                    <a:pt x="2096" y="1989"/>
                  </a:lnTo>
                  <a:cubicBezTo>
                    <a:pt x="2144" y="2037"/>
                    <a:pt x="2180" y="2049"/>
                    <a:pt x="2239" y="2049"/>
                  </a:cubicBezTo>
                  <a:cubicBezTo>
                    <a:pt x="2287" y="2049"/>
                    <a:pt x="2346" y="2037"/>
                    <a:pt x="2394" y="1989"/>
                  </a:cubicBezTo>
                  <a:cubicBezTo>
                    <a:pt x="2477" y="1918"/>
                    <a:pt x="2477" y="1787"/>
                    <a:pt x="2394" y="1691"/>
                  </a:cubicBezTo>
                  <a:lnTo>
                    <a:pt x="834" y="60"/>
                  </a:lnTo>
                  <a:cubicBezTo>
                    <a:pt x="787" y="13"/>
                    <a:pt x="727" y="1"/>
                    <a:pt x="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88"/>
            <p:cNvSpPr/>
            <p:nvPr/>
          </p:nvSpPr>
          <p:spPr>
            <a:xfrm>
              <a:off x="3550725" y="3865125"/>
              <a:ext cx="72650" cy="145350"/>
            </a:xfrm>
            <a:custGeom>
              <a:avLst/>
              <a:gdLst/>
              <a:ahLst/>
              <a:cxnLst/>
              <a:rect l="l" t="t" r="r" b="b"/>
              <a:pathLst>
                <a:path w="2906" h="5814" extrusionOk="0">
                  <a:moveTo>
                    <a:pt x="242" y="0"/>
                  </a:moveTo>
                  <a:cubicBezTo>
                    <a:pt x="188" y="0"/>
                    <a:pt x="132" y="21"/>
                    <a:pt x="84" y="63"/>
                  </a:cubicBezTo>
                  <a:cubicBezTo>
                    <a:pt x="1" y="146"/>
                    <a:pt x="1" y="277"/>
                    <a:pt x="84" y="360"/>
                  </a:cubicBezTo>
                  <a:lnTo>
                    <a:pt x="798" y="1110"/>
                  </a:lnTo>
                  <a:cubicBezTo>
                    <a:pt x="1953" y="2301"/>
                    <a:pt x="2453" y="3932"/>
                    <a:pt x="2203" y="5575"/>
                  </a:cubicBezTo>
                  <a:cubicBezTo>
                    <a:pt x="2191" y="5694"/>
                    <a:pt x="2263" y="5801"/>
                    <a:pt x="2382" y="5813"/>
                  </a:cubicBezTo>
                  <a:lnTo>
                    <a:pt x="2406" y="5813"/>
                  </a:lnTo>
                  <a:cubicBezTo>
                    <a:pt x="2513" y="5813"/>
                    <a:pt x="2608" y="5742"/>
                    <a:pt x="2620" y="5635"/>
                  </a:cubicBezTo>
                  <a:cubicBezTo>
                    <a:pt x="2906" y="3861"/>
                    <a:pt x="2334" y="2110"/>
                    <a:pt x="1096" y="813"/>
                  </a:cubicBezTo>
                  <a:lnTo>
                    <a:pt x="382" y="63"/>
                  </a:lnTo>
                  <a:cubicBezTo>
                    <a:pt x="346" y="21"/>
                    <a:pt x="29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88"/>
            <p:cNvSpPr/>
            <p:nvPr/>
          </p:nvSpPr>
          <p:spPr>
            <a:xfrm>
              <a:off x="3317075" y="3999625"/>
              <a:ext cx="52400" cy="88825"/>
            </a:xfrm>
            <a:custGeom>
              <a:avLst/>
              <a:gdLst/>
              <a:ahLst/>
              <a:cxnLst/>
              <a:rect l="l" t="t" r="r" b="b"/>
              <a:pathLst>
                <a:path w="2096" h="3553" extrusionOk="0">
                  <a:moveTo>
                    <a:pt x="231" y="1"/>
                  </a:moveTo>
                  <a:cubicBezTo>
                    <a:pt x="218" y="1"/>
                    <a:pt x="205" y="2"/>
                    <a:pt x="191" y="5"/>
                  </a:cubicBezTo>
                  <a:cubicBezTo>
                    <a:pt x="72" y="17"/>
                    <a:pt x="0" y="124"/>
                    <a:pt x="12" y="243"/>
                  </a:cubicBezTo>
                  <a:cubicBezTo>
                    <a:pt x="203" y="1505"/>
                    <a:pt x="798" y="2636"/>
                    <a:pt x="1727" y="3493"/>
                  </a:cubicBezTo>
                  <a:cubicBezTo>
                    <a:pt x="1762" y="3541"/>
                    <a:pt x="1810" y="3553"/>
                    <a:pt x="1870" y="3553"/>
                  </a:cubicBezTo>
                  <a:cubicBezTo>
                    <a:pt x="1929" y="3553"/>
                    <a:pt x="1977" y="3541"/>
                    <a:pt x="2024" y="3493"/>
                  </a:cubicBezTo>
                  <a:cubicBezTo>
                    <a:pt x="2096" y="3410"/>
                    <a:pt x="2096" y="3291"/>
                    <a:pt x="2001" y="3196"/>
                  </a:cubicBezTo>
                  <a:cubicBezTo>
                    <a:pt x="1155" y="2410"/>
                    <a:pt x="607" y="1350"/>
                    <a:pt x="429" y="183"/>
                  </a:cubicBezTo>
                  <a:cubicBezTo>
                    <a:pt x="418" y="78"/>
                    <a:pt x="333"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8"/>
            <p:cNvSpPr/>
            <p:nvPr/>
          </p:nvSpPr>
          <p:spPr>
            <a:xfrm>
              <a:off x="3395950" y="3812075"/>
              <a:ext cx="205400" cy="279350"/>
            </a:xfrm>
            <a:custGeom>
              <a:avLst/>
              <a:gdLst/>
              <a:ahLst/>
              <a:cxnLst/>
              <a:rect l="l" t="t" r="r" b="b"/>
              <a:pathLst>
                <a:path w="8216" h="11174" extrusionOk="0">
                  <a:moveTo>
                    <a:pt x="3167" y="0"/>
                  </a:moveTo>
                  <a:cubicBezTo>
                    <a:pt x="3147" y="0"/>
                    <a:pt x="3127" y="2"/>
                    <a:pt x="3108" y="6"/>
                  </a:cubicBezTo>
                  <a:cubicBezTo>
                    <a:pt x="2977" y="6"/>
                    <a:pt x="2858" y="77"/>
                    <a:pt x="2763" y="161"/>
                  </a:cubicBezTo>
                  <a:lnTo>
                    <a:pt x="1751" y="1411"/>
                  </a:lnTo>
                  <a:lnTo>
                    <a:pt x="1727" y="1351"/>
                  </a:lnTo>
                  <a:cubicBezTo>
                    <a:pt x="1667" y="1256"/>
                    <a:pt x="1560" y="1173"/>
                    <a:pt x="1441" y="1161"/>
                  </a:cubicBezTo>
                  <a:cubicBezTo>
                    <a:pt x="1429" y="1159"/>
                    <a:pt x="1417" y="1159"/>
                    <a:pt x="1405" y="1159"/>
                  </a:cubicBezTo>
                  <a:cubicBezTo>
                    <a:pt x="1298" y="1159"/>
                    <a:pt x="1194" y="1205"/>
                    <a:pt x="1120" y="1280"/>
                  </a:cubicBezTo>
                  <a:lnTo>
                    <a:pt x="72" y="2363"/>
                  </a:lnTo>
                  <a:cubicBezTo>
                    <a:pt x="0" y="2458"/>
                    <a:pt x="0" y="2577"/>
                    <a:pt x="72" y="2661"/>
                  </a:cubicBezTo>
                  <a:cubicBezTo>
                    <a:pt x="119" y="2702"/>
                    <a:pt x="173" y="2723"/>
                    <a:pt x="225" y="2723"/>
                  </a:cubicBezTo>
                  <a:cubicBezTo>
                    <a:pt x="277" y="2723"/>
                    <a:pt x="328" y="2702"/>
                    <a:pt x="370" y="2661"/>
                  </a:cubicBezTo>
                  <a:lnTo>
                    <a:pt x="1382" y="1625"/>
                  </a:lnTo>
                  <a:lnTo>
                    <a:pt x="1548" y="1911"/>
                  </a:lnTo>
                  <a:cubicBezTo>
                    <a:pt x="1572" y="1970"/>
                    <a:pt x="1632" y="2006"/>
                    <a:pt x="1715" y="2006"/>
                  </a:cubicBezTo>
                  <a:cubicBezTo>
                    <a:pt x="1786" y="2006"/>
                    <a:pt x="1846" y="1982"/>
                    <a:pt x="1894" y="1935"/>
                  </a:cubicBezTo>
                  <a:lnTo>
                    <a:pt x="3096" y="446"/>
                  </a:lnTo>
                  <a:cubicBezTo>
                    <a:pt x="3108" y="434"/>
                    <a:pt x="3120" y="434"/>
                    <a:pt x="3120" y="434"/>
                  </a:cubicBezTo>
                  <a:cubicBezTo>
                    <a:pt x="3144" y="434"/>
                    <a:pt x="3144" y="434"/>
                    <a:pt x="3156" y="446"/>
                  </a:cubicBezTo>
                  <a:lnTo>
                    <a:pt x="6382" y="3828"/>
                  </a:lnTo>
                  <a:cubicBezTo>
                    <a:pt x="7347" y="4840"/>
                    <a:pt x="7787" y="6209"/>
                    <a:pt x="7561" y="7578"/>
                  </a:cubicBezTo>
                  <a:cubicBezTo>
                    <a:pt x="7347" y="8959"/>
                    <a:pt x="6513" y="10126"/>
                    <a:pt x="5299" y="10793"/>
                  </a:cubicBezTo>
                  <a:cubicBezTo>
                    <a:pt x="5192" y="10852"/>
                    <a:pt x="5168" y="10971"/>
                    <a:pt x="5203" y="11079"/>
                  </a:cubicBezTo>
                  <a:cubicBezTo>
                    <a:pt x="5251" y="11150"/>
                    <a:pt x="5311" y="11174"/>
                    <a:pt x="5382" y="11174"/>
                  </a:cubicBezTo>
                  <a:cubicBezTo>
                    <a:pt x="5418" y="11174"/>
                    <a:pt x="5465" y="11162"/>
                    <a:pt x="5489" y="11150"/>
                  </a:cubicBezTo>
                  <a:cubicBezTo>
                    <a:pt x="6835" y="10424"/>
                    <a:pt x="7739" y="9138"/>
                    <a:pt x="7978" y="7626"/>
                  </a:cubicBezTo>
                  <a:cubicBezTo>
                    <a:pt x="8216" y="6114"/>
                    <a:pt x="7739" y="4613"/>
                    <a:pt x="6680" y="3518"/>
                  </a:cubicBezTo>
                  <a:lnTo>
                    <a:pt x="3465" y="137"/>
                  </a:lnTo>
                  <a:cubicBezTo>
                    <a:pt x="3394" y="56"/>
                    <a:pt x="3280" y="0"/>
                    <a:pt x="3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88"/>
            <p:cNvSpPr/>
            <p:nvPr/>
          </p:nvSpPr>
          <p:spPr>
            <a:xfrm>
              <a:off x="3331950" y="3885875"/>
              <a:ext cx="76525" cy="205550"/>
            </a:xfrm>
            <a:custGeom>
              <a:avLst/>
              <a:gdLst/>
              <a:ahLst/>
              <a:cxnLst/>
              <a:rect l="l" t="t" r="r" b="b"/>
              <a:pathLst>
                <a:path w="3061" h="8222" extrusionOk="0">
                  <a:moveTo>
                    <a:pt x="2169" y="1"/>
                  </a:moveTo>
                  <a:cubicBezTo>
                    <a:pt x="2117" y="1"/>
                    <a:pt x="2066" y="18"/>
                    <a:pt x="2025" y="54"/>
                  </a:cubicBezTo>
                  <a:lnTo>
                    <a:pt x="1536" y="554"/>
                  </a:lnTo>
                  <a:cubicBezTo>
                    <a:pt x="477" y="1661"/>
                    <a:pt x="1" y="3162"/>
                    <a:pt x="239" y="4674"/>
                  </a:cubicBezTo>
                  <a:cubicBezTo>
                    <a:pt x="477" y="6174"/>
                    <a:pt x="1382" y="7460"/>
                    <a:pt x="2727" y="8198"/>
                  </a:cubicBezTo>
                  <a:cubicBezTo>
                    <a:pt x="2751" y="8210"/>
                    <a:pt x="2787" y="8222"/>
                    <a:pt x="2822" y="8222"/>
                  </a:cubicBezTo>
                  <a:cubicBezTo>
                    <a:pt x="2906" y="8222"/>
                    <a:pt x="2977" y="8186"/>
                    <a:pt x="3001" y="8127"/>
                  </a:cubicBezTo>
                  <a:cubicBezTo>
                    <a:pt x="3060" y="8007"/>
                    <a:pt x="3025" y="7888"/>
                    <a:pt x="2918" y="7829"/>
                  </a:cubicBezTo>
                  <a:cubicBezTo>
                    <a:pt x="1691" y="7150"/>
                    <a:pt x="858" y="5983"/>
                    <a:pt x="655" y="4614"/>
                  </a:cubicBezTo>
                  <a:cubicBezTo>
                    <a:pt x="441" y="3221"/>
                    <a:pt x="882" y="1852"/>
                    <a:pt x="1834" y="852"/>
                  </a:cubicBezTo>
                  <a:lnTo>
                    <a:pt x="2322" y="352"/>
                  </a:lnTo>
                  <a:cubicBezTo>
                    <a:pt x="2394" y="256"/>
                    <a:pt x="2394" y="149"/>
                    <a:pt x="2322" y="54"/>
                  </a:cubicBezTo>
                  <a:cubicBezTo>
                    <a:pt x="2275" y="18"/>
                    <a:pt x="2221"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 name="Google Shape;1810;p88"/>
          <p:cNvGrpSpPr/>
          <p:nvPr/>
        </p:nvGrpSpPr>
        <p:grpSpPr>
          <a:xfrm>
            <a:off x="6196107" y="3862384"/>
            <a:ext cx="362335" cy="373856"/>
            <a:chOff x="5325350" y="3812200"/>
            <a:chExt cx="337275" cy="348000"/>
          </a:xfrm>
        </p:grpSpPr>
        <p:sp>
          <p:nvSpPr>
            <p:cNvPr id="1811" name="Google Shape;1811;p88"/>
            <p:cNvSpPr/>
            <p:nvPr/>
          </p:nvSpPr>
          <p:spPr>
            <a:xfrm>
              <a:off x="5325350" y="3980125"/>
              <a:ext cx="337275" cy="148225"/>
            </a:xfrm>
            <a:custGeom>
              <a:avLst/>
              <a:gdLst/>
              <a:ahLst/>
              <a:cxnLst/>
              <a:rect l="l" t="t" r="r" b="b"/>
              <a:pathLst>
                <a:path w="13491" h="5929" extrusionOk="0">
                  <a:moveTo>
                    <a:pt x="9933" y="410"/>
                  </a:moveTo>
                  <a:cubicBezTo>
                    <a:pt x="10040" y="410"/>
                    <a:pt x="10144" y="455"/>
                    <a:pt x="10216" y="547"/>
                  </a:cubicBezTo>
                  <a:cubicBezTo>
                    <a:pt x="10335" y="689"/>
                    <a:pt x="10335" y="904"/>
                    <a:pt x="10204" y="1047"/>
                  </a:cubicBezTo>
                  <a:lnTo>
                    <a:pt x="8514" y="2475"/>
                  </a:lnTo>
                  <a:lnTo>
                    <a:pt x="8514" y="2428"/>
                  </a:lnTo>
                  <a:cubicBezTo>
                    <a:pt x="8514" y="2166"/>
                    <a:pt x="8395" y="1916"/>
                    <a:pt x="8216" y="1749"/>
                  </a:cubicBezTo>
                  <a:lnTo>
                    <a:pt x="9681" y="499"/>
                  </a:lnTo>
                  <a:cubicBezTo>
                    <a:pt x="9756" y="440"/>
                    <a:pt x="9845" y="410"/>
                    <a:pt x="9933" y="410"/>
                  </a:cubicBezTo>
                  <a:close/>
                  <a:moveTo>
                    <a:pt x="11314" y="767"/>
                  </a:moveTo>
                  <a:cubicBezTo>
                    <a:pt x="11421" y="767"/>
                    <a:pt x="11525" y="812"/>
                    <a:pt x="11597" y="904"/>
                  </a:cubicBezTo>
                  <a:cubicBezTo>
                    <a:pt x="11657" y="975"/>
                    <a:pt x="11681" y="1082"/>
                    <a:pt x="11681" y="1166"/>
                  </a:cubicBezTo>
                  <a:cubicBezTo>
                    <a:pt x="11669" y="1273"/>
                    <a:pt x="11621" y="1356"/>
                    <a:pt x="11550" y="1416"/>
                  </a:cubicBezTo>
                  <a:lnTo>
                    <a:pt x="10288" y="2487"/>
                  </a:lnTo>
                  <a:cubicBezTo>
                    <a:pt x="10228" y="2547"/>
                    <a:pt x="10133" y="2582"/>
                    <a:pt x="10050" y="2582"/>
                  </a:cubicBezTo>
                  <a:lnTo>
                    <a:pt x="9028" y="2582"/>
                  </a:lnTo>
                  <a:lnTo>
                    <a:pt x="11062" y="856"/>
                  </a:lnTo>
                  <a:cubicBezTo>
                    <a:pt x="11137" y="797"/>
                    <a:pt x="11226" y="767"/>
                    <a:pt x="11314" y="767"/>
                  </a:cubicBezTo>
                  <a:close/>
                  <a:moveTo>
                    <a:pt x="9924" y="1"/>
                  </a:moveTo>
                  <a:cubicBezTo>
                    <a:pt x="9743" y="1"/>
                    <a:pt x="9561" y="62"/>
                    <a:pt x="9407" y="189"/>
                  </a:cubicBezTo>
                  <a:lnTo>
                    <a:pt x="7835" y="1523"/>
                  </a:lnTo>
                  <a:cubicBezTo>
                    <a:pt x="7764" y="1499"/>
                    <a:pt x="7668" y="1499"/>
                    <a:pt x="7585" y="1499"/>
                  </a:cubicBezTo>
                  <a:lnTo>
                    <a:pt x="4751" y="1499"/>
                  </a:lnTo>
                  <a:cubicBezTo>
                    <a:pt x="4108" y="1499"/>
                    <a:pt x="3501" y="1678"/>
                    <a:pt x="2965" y="2011"/>
                  </a:cubicBezTo>
                  <a:cubicBezTo>
                    <a:pt x="2430" y="2356"/>
                    <a:pt x="2001" y="2833"/>
                    <a:pt x="1727" y="3416"/>
                  </a:cubicBezTo>
                  <a:lnTo>
                    <a:pt x="1644" y="3618"/>
                  </a:lnTo>
                  <a:lnTo>
                    <a:pt x="84" y="5607"/>
                  </a:lnTo>
                  <a:cubicBezTo>
                    <a:pt x="1" y="5690"/>
                    <a:pt x="25" y="5821"/>
                    <a:pt x="108" y="5881"/>
                  </a:cubicBezTo>
                  <a:cubicBezTo>
                    <a:pt x="156" y="5916"/>
                    <a:pt x="203" y="5928"/>
                    <a:pt x="239" y="5928"/>
                  </a:cubicBezTo>
                  <a:cubicBezTo>
                    <a:pt x="298" y="5928"/>
                    <a:pt x="358" y="5892"/>
                    <a:pt x="406" y="5857"/>
                  </a:cubicBezTo>
                  <a:lnTo>
                    <a:pt x="1989" y="3856"/>
                  </a:lnTo>
                  <a:cubicBezTo>
                    <a:pt x="2001" y="3845"/>
                    <a:pt x="2001" y="3833"/>
                    <a:pt x="2013" y="3821"/>
                  </a:cubicBezTo>
                  <a:lnTo>
                    <a:pt x="2120" y="3595"/>
                  </a:lnTo>
                  <a:cubicBezTo>
                    <a:pt x="2608" y="2571"/>
                    <a:pt x="3656" y="1916"/>
                    <a:pt x="4787" y="1916"/>
                  </a:cubicBezTo>
                  <a:lnTo>
                    <a:pt x="7609" y="1916"/>
                  </a:lnTo>
                  <a:cubicBezTo>
                    <a:pt x="7895" y="1916"/>
                    <a:pt x="8133" y="2154"/>
                    <a:pt x="8133" y="2428"/>
                  </a:cubicBezTo>
                  <a:cubicBezTo>
                    <a:pt x="8133" y="2582"/>
                    <a:pt x="8073" y="2713"/>
                    <a:pt x="7966" y="2809"/>
                  </a:cubicBezTo>
                  <a:cubicBezTo>
                    <a:pt x="7859" y="2892"/>
                    <a:pt x="7740" y="2952"/>
                    <a:pt x="7597" y="2952"/>
                  </a:cubicBezTo>
                  <a:lnTo>
                    <a:pt x="5751" y="2952"/>
                  </a:lnTo>
                  <a:cubicBezTo>
                    <a:pt x="5632" y="2952"/>
                    <a:pt x="5537" y="3047"/>
                    <a:pt x="5537" y="3166"/>
                  </a:cubicBezTo>
                  <a:cubicBezTo>
                    <a:pt x="5537" y="3285"/>
                    <a:pt x="5632" y="3368"/>
                    <a:pt x="5751" y="3368"/>
                  </a:cubicBezTo>
                  <a:lnTo>
                    <a:pt x="7585" y="3368"/>
                  </a:lnTo>
                  <a:cubicBezTo>
                    <a:pt x="7835" y="3368"/>
                    <a:pt x="8073" y="3285"/>
                    <a:pt x="8252" y="3106"/>
                  </a:cubicBezTo>
                  <a:lnTo>
                    <a:pt x="8323" y="3023"/>
                  </a:lnTo>
                  <a:lnTo>
                    <a:pt x="10050" y="3023"/>
                  </a:lnTo>
                  <a:cubicBezTo>
                    <a:pt x="10228" y="3023"/>
                    <a:pt x="10407" y="2963"/>
                    <a:pt x="10562" y="2844"/>
                  </a:cubicBezTo>
                  <a:lnTo>
                    <a:pt x="12443" y="1237"/>
                  </a:lnTo>
                  <a:cubicBezTo>
                    <a:pt x="12526" y="1178"/>
                    <a:pt x="12621" y="1154"/>
                    <a:pt x="12717" y="1154"/>
                  </a:cubicBezTo>
                  <a:cubicBezTo>
                    <a:pt x="12824" y="1166"/>
                    <a:pt x="12907" y="1213"/>
                    <a:pt x="12967" y="1285"/>
                  </a:cubicBezTo>
                  <a:cubicBezTo>
                    <a:pt x="13026" y="1356"/>
                    <a:pt x="13062" y="1463"/>
                    <a:pt x="13062" y="1547"/>
                  </a:cubicBezTo>
                  <a:cubicBezTo>
                    <a:pt x="13038" y="1654"/>
                    <a:pt x="13002" y="1749"/>
                    <a:pt x="12919" y="1809"/>
                  </a:cubicBezTo>
                  <a:lnTo>
                    <a:pt x="9931" y="4333"/>
                  </a:lnTo>
                  <a:cubicBezTo>
                    <a:pt x="9645" y="4571"/>
                    <a:pt x="9311" y="4726"/>
                    <a:pt x="8954" y="4773"/>
                  </a:cubicBezTo>
                  <a:lnTo>
                    <a:pt x="8418" y="4821"/>
                  </a:lnTo>
                  <a:cubicBezTo>
                    <a:pt x="8299" y="4845"/>
                    <a:pt x="8216" y="4940"/>
                    <a:pt x="8240" y="5047"/>
                  </a:cubicBezTo>
                  <a:cubicBezTo>
                    <a:pt x="8252" y="5154"/>
                    <a:pt x="8335" y="5226"/>
                    <a:pt x="8442" y="5226"/>
                  </a:cubicBezTo>
                  <a:lnTo>
                    <a:pt x="8478" y="5226"/>
                  </a:lnTo>
                  <a:lnTo>
                    <a:pt x="9014" y="5166"/>
                  </a:lnTo>
                  <a:cubicBezTo>
                    <a:pt x="9454" y="5107"/>
                    <a:pt x="9871" y="4928"/>
                    <a:pt x="10204" y="4654"/>
                  </a:cubicBezTo>
                  <a:lnTo>
                    <a:pt x="13193" y="2118"/>
                  </a:lnTo>
                  <a:cubicBezTo>
                    <a:pt x="13360" y="1987"/>
                    <a:pt x="13443" y="1797"/>
                    <a:pt x="13479" y="1582"/>
                  </a:cubicBezTo>
                  <a:cubicBezTo>
                    <a:pt x="13491" y="1356"/>
                    <a:pt x="13431" y="1154"/>
                    <a:pt x="13300" y="999"/>
                  </a:cubicBezTo>
                  <a:cubicBezTo>
                    <a:pt x="13157" y="844"/>
                    <a:pt x="12967" y="749"/>
                    <a:pt x="12764" y="725"/>
                  </a:cubicBezTo>
                  <a:cubicBezTo>
                    <a:pt x="12734" y="722"/>
                    <a:pt x="12703" y="720"/>
                    <a:pt x="12673" y="720"/>
                  </a:cubicBezTo>
                  <a:cubicBezTo>
                    <a:pt x="12493" y="720"/>
                    <a:pt x="12324" y="781"/>
                    <a:pt x="12181" y="904"/>
                  </a:cubicBezTo>
                  <a:lnTo>
                    <a:pt x="12074" y="987"/>
                  </a:lnTo>
                  <a:cubicBezTo>
                    <a:pt x="12038" y="856"/>
                    <a:pt x="11990" y="737"/>
                    <a:pt x="11895" y="630"/>
                  </a:cubicBezTo>
                  <a:cubicBezTo>
                    <a:pt x="11737" y="452"/>
                    <a:pt x="11517" y="358"/>
                    <a:pt x="11293" y="358"/>
                  </a:cubicBezTo>
                  <a:cubicBezTo>
                    <a:pt x="11113" y="358"/>
                    <a:pt x="10930" y="419"/>
                    <a:pt x="10776" y="547"/>
                  </a:cubicBezTo>
                  <a:lnTo>
                    <a:pt x="10693" y="618"/>
                  </a:lnTo>
                  <a:cubicBezTo>
                    <a:pt x="10657" y="499"/>
                    <a:pt x="10597" y="380"/>
                    <a:pt x="10526" y="273"/>
                  </a:cubicBezTo>
                  <a:cubicBezTo>
                    <a:pt x="10368" y="95"/>
                    <a:pt x="10147" y="1"/>
                    <a:pt x="9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88"/>
            <p:cNvSpPr/>
            <p:nvPr/>
          </p:nvSpPr>
          <p:spPr>
            <a:xfrm>
              <a:off x="5426550" y="4103275"/>
              <a:ext cx="94400" cy="56925"/>
            </a:xfrm>
            <a:custGeom>
              <a:avLst/>
              <a:gdLst/>
              <a:ahLst/>
              <a:cxnLst/>
              <a:rect l="l" t="t" r="r" b="b"/>
              <a:pathLst>
                <a:path w="3776" h="2277" extrusionOk="0">
                  <a:moveTo>
                    <a:pt x="3525" y="1"/>
                  </a:moveTo>
                  <a:cubicBezTo>
                    <a:pt x="3517" y="1"/>
                    <a:pt x="3509" y="1"/>
                    <a:pt x="3501" y="2"/>
                  </a:cubicBezTo>
                  <a:lnTo>
                    <a:pt x="1584" y="240"/>
                  </a:lnTo>
                  <a:cubicBezTo>
                    <a:pt x="1537" y="240"/>
                    <a:pt x="1477" y="276"/>
                    <a:pt x="1442" y="323"/>
                  </a:cubicBezTo>
                  <a:lnTo>
                    <a:pt x="72" y="1955"/>
                  </a:lnTo>
                  <a:cubicBezTo>
                    <a:pt x="1" y="2050"/>
                    <a:pt x="13" y="2181"/>
                    <a:pt x="108" y="2240"/>
                  </a:cubicBezTo>
                  <a:cubicBezTo>
                    <a:pt x="156" y="2264"/>
                    <a:pt x="191" y="2276"/>
                    <a:pt x="239" y="2276"/>
                  </a:cubicBezTo>
                  <a:cubicBezTo>
                    <a:pt x="299" y="2276"/>
                    <a:pt x="358" y="2252"/>
                    <a:pt x="406" y="2205"/>
                  </a:cubicBezTo>
                  <a:lnTo>
                    <a:pt x="1727" y="633"/>
                  </a:lnTo>
                  <a:lnTo>
                    <a:pt x="3573" y="407"/>
                  </a:lnTo>
                  <a:cubicBezTo>
                    <a:pt x="3692" y="395"/>
                    <a:pt x="3775" y="288"/>
                    <a:pt x="3751" y="181"/>
                  </a:cubicBezTo>
                  <a:cubicBezTo>
                    <a:pt x="3718" y="70"/>
                    <a:pt x="3624" y="1"/>
                    <a:pt x="3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88"/>
            <p:cNvSpPr/>
            <p:nvPr/>
          </p:nvSpPr>
          <p:spPr>
            <a:xfrm>
              <a:off x="5368825" y="3812200"/>
              <a:ext cx="199150" cy="178925"/>
            </a:xfrm>
            <a:custGeom>
              <a:avLst/>
              <a:gdLst/>
              <a:ahLst/>
              <a:cxnLst/>
              <a:rect l="l" t="t" r="r" b="b"/>
              <a:pathLst>
                <a:path w="7966" h="7157" extrusionOk="0">
                  <a:moveTo>
                    <a:pt x="1691" y="1"/>
                  </a:moveTo>
                  <a:cubicBezTo>
                    <a:pt x="762" y="1"/>
                    <a:pt x="0" y="751"/>
                    <a:pt x="0" y="1680"/>
                  </a:cubicBezTo>
                  <a:lnTo>
                    <a:pt x="0" y="4537"/>
                  </a:lnTo>
                  <a:cubicBezTo>
                    <a:pt x="12" y="5478"/>
                    <a:pt x="762" y="6216"/>
                    <a:pt x="1703" y="6216"/>
                  </a:cubicBezTo>
                  <a:lnTo>
                    <a:pt x="2191" y="6216"/>
                  </a:lnTo>
                  <a:lnTo>
                    <a:pt x="2512" y="6918"/>
                  </a:lnTo>
                  <a:cubicBezTo>
                    <a:pt x="2572" y="7061"/>
                    <a:pt x="2703" y="7156"/>
                    <a:pt x="2869" y="7156"/>
                  </a:cubicBezTo>
                  <a:cubicBezTo>
                    <a:pt x="3024" y="7156"/>
                    <a:pt x="3167" y="7061"/>
                    <a:pt x="3227" y="6918"/>
                  </a:cubicBezTo>
                  <a:lnTo>
                    <a:pt x="3536" y="6216"/>
                  </a:lnTo>
                  <a:lnTo>
                    <a:pt x="4596" y="6216"/>
                  </a:lnTo>
                  <a:cubicBezTo>
                    <a:pt x="4715" y="6216"/>
                    <a:pt x="4798" y="6132"/>
                    <a:pt x="4798" y="6013"/>
                  </a:cubicBezTo>
                  <a:cubicBezTo>
                    <a:pt x="4798" y="5894"/>
                    <a:pt x="4715" y="5799"/>
                    <a:pt x="4596" y="5799"/>
                  </a:cubicBezTo>
                  <a:lnTo>
                    <a:pt x="3417" y="5799"/>
                  </a:lnTo>
                  <a:cubicBezTo>
                    <a:pt x="3346" y="5799"/>
                    <a:pt x="3262" y="5847"/>
                    <a:pt x="3227" y="5918"/>
                  </a:cubicBezTo>
                  <a:lnTo>
                    <a:pt x="2858" y="6704"/>
                  </a:lnTo>
                  <a:lnTo>
                    <a:pt x="2500" y="5918"/>
                  </a:lnTo>
                  <a:cubicBezTo>
                    <a:pt x="2477" y="5847"/>
                    <a:pt x="2405" y="5799"/>
                    <a:pt x="2310" y="5799"/>
                  </a:cubicBezTo>
                  <a:lnTo>
                    <a:pt x="1691" y="5799"/>
                  </a:lnTo>
                  <a:cubicBezTo>
                    <a:pt x="988" y="5799"/>
                    <a:pt x="405" y="5239"/>
                    <a:pt x="405" y="4525"/>
                  </a:cubicBezTo>
                  <a:lnTo>
                    <a:pt x="405" y="1668"/>
                  </a:lnTo>
                  <a:cubicBezTo>
                    <a:pt x="405" y="965"/>
                    <a:pt x="976" y="382"/>
                    <a:pt x="1691" y="382"/>
                  </a:cubicBezTo>
                  <a:lnTo>
                    <a:pt x="6287" y="382"/>
                  </a:lnTo>
                  <a:cubicBezTo>
                    <a:pt x="6989" y="382"/>
                    <a:pt x="7561" y="941"/>
                    <a:pt x="7561" y="1668"/>
                  </a:cubicBezTo>
                  <a:lnTo>
                    <a:pt x="7561" y="4525"/>
                  </a:lnTo>
                  <a:cubicBezTo>
                    <a:pt x="7561" y="5216"/>
                    <a:pt x="7001" y="5799"/>
                    <a:pt x="6287" y="5799"/>
                  </a:cubicBezTo>
                  <a:lnTo>
                    <a:pt x="5441" y="5799"/>
                  </a:lnTo>
                  <a:cubicBezTo>
                    <a:pt x="5322" y="5799"/>
                    <a:pt x="5227" y="5894"/>
                    <a:pt x="5227" y="6013"/>
                  </a:cubicBezTo>
                  <a:cubicBezTo>
                    <a:pt x="5227" y="6132"/>
                    <a:pt x="5322" y="6216"/>
                    <a:pt x="5441" y="6216"/>
                  </a:cubicBezTo>
                  <a:lnTo>
                    <a:pt x="6287" y="6216"/>
                  </a:lnTo>
                  <a:cubicBezTo>
                    <a:pt x="7215" y="6216"/>
                    <a:pt x="7965" y="5454"/>
                    <a:pt x="7965" y="4537"/>
                  </a:cubicBezTo>
                  <a:lnTo>
                    <a:pt x="7965" y="1680"/>
                  </a:lnTo>
                  <a:cubicBezTo>
                    <a:pt x="7965" y="751"/>
                    <a:pt x="7215" y="1"/>
                    <a:pt x="6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88"/>
            <p:cNvSpPr/>
            <p:nvPr/>
          </p:nvSpPr>
          <p:spPr>
            <a:xfrm>
              <a:off x="5421200" y="3841675"/>
              <a:ext cx="109575" cy="95875"/>
            </a:xfrm>
            <a:custGeom>
              <a:avLst/>
              <a:gdLst/>
              <a:ahLst/>
              <a:cxnLst/>
              <a:rect l="l" t="t" r="r" b="b"/>
              <a:pathLst>
                <a:path w="4383" h="3835" extrusionOk="0">
                  <a:moveTo>
                    <a:pt x="1917" y="0"/>
                  </a:moveTo>
                  <a:cubicBezTo>
                    <a:pt x="1632" y="0"/>
                    <a:pt x="1346" y="60"/>
                    <a:pt x="1096" y="191"/>
                  </a:cubicBezTo>
                  <a:cubicBezTo>
                    <a:pt x="989" y="227"/>
                    <a:pt x="953" y="346"/>
                    <a:pt x="989" y="453"/>
                  </a:cubicBezTo>
                  <a:cubicBezTo>
                    <a:pt x="1024" y="533"/>
                    <a:pt x="1100" y="573"/>
                    <a:pt x="1181" y="573"/>
                  </a:cubicBezTo>
                  <a:cubicBezTo>
                    <a:pt x="1208" y="573"/>
                    <a:pt x="1236" y="569"/>
                    <a:pt x="1263" y="560"/>
                  </a:cubicBezTo>
                  <a:cubicBezTo>
                    <a:pt x="1465" y="465"/>
                    <a:pt x="1679" y="405"/>
                    <a:pt x="1906" y="405"/>
                  </a:cubicBezTo>
                  <a:cubicBezTo>
                    <a:pt x="2394" y="405"/>
                    <a:pt x="2834" y="643"/>
                    <a:pt x="3108" y="1024"/>
                  </a:cubicBezTo>
                  <a:lnTo>
                    <a:pt x="1822" y="2239"/>
                  </a:lnTo>
                  <a:lnTo>
                    <a:pt x="1572" y="1989"/>
                  </a:lnTo>
                  <a:cubicBezTo>
                    <a:pt x="1536" y="1953"/>
                    <a:pt x="1486" y="1935"/>
                    <a:pt x="1434" y="1935"/>
                  </a:cubicBezTo>
                  <a:cubicBezTo>
                    <a:pt x="1382" y="1935"/>
                    <a:pt x="1328" y="1953"/>
                    <a:pt x="1286" y="1989"/>
                  </a:cubicBezTo>
                  <a:cubicBezTo>
                    <a:pt x="1215" y="2060"/>
                    <a:pt x="1215" y="2191"/>
                    <a:pt x="1286" y="2275"/>
                  </a:cubicBezTo>
                  <a:lnTo>
                    <a:pt x="1691" y="2667"/>
                  </a:lnTo>
                  <a:cubicBezTo>
                    <a:pt x="1739" y="2715"/>
                    <a:pt x="1786" y="2727"/>
                    <a:pt x="1846" y="2727"/>
                  </a:cubicBezTo>
                  <a:cubicBezTo>
                    <a:pt x="1882" y="2727"/>
                    <a:pt x="1941" y="2715"/>
                    <a:pt x="1989" y="2667"/>
                  </a:cubicBezTo>
                  <a:lnTo>
                    <a:pt x="3334" y="1393"/>
                  </a:lnTo>
                  <a:cubicBezTo>
                    <a:pt x="3394" y="1560"/>
                    <a:pt x="3418" y="1727"/>
                    <a:pt x="3418" y="1917"/>
                  </a:cubicBezTo>
                  <a:cubicBezTo>
                    <a:pt x="3418" y="2751"/>
                    <a:pt x="2751" y="3418"/>
                    <a:pt x="1917" y="3418"/>
                  </a:cubicBezTo>
                  <a:cubicBezTo>
                    <a:pt x="1084" y="3418"/>
                    <a:pt x="417" y="2751"/>
                    <a:pt x="417" y="1917"/>
                  </a:cubicBezTo>
                  <a:cubicBezTo>
                    <a:pt x="417" y="1596"/>
                    <a:pt x="501" y="1298"/>
                    <a:pt x="679" y="1048"/>
                  </a:cubicBezTo>
                  <a:cubicBezTo>
                    <a:pt x="739" y="965"/>
                    <a:pt x="715" y="822"/>
                    <a:pt x="620" y="762"/>
                  </a:cubicBezTo>
                  <a:cubicBezTo>
                    <a:pt x="588" y="740"/>
                    <a:pt x="548" y="729"/>
                    <a:pt x="508" y="729"/>
                  </a:cubicBezTo>
                  <a:cubicBezTo>
                    <a:pt x="440" y="729"/>
                    <a:pt x="371" y="758"/>
                    <a:pt x="334" y="810"/>
                  </a:cubicBezTo>
                  <a:cubicBezTo>
                    <a:pt x="120" y="1143"/>
                    <a:pt x="1" y="1513"/>
                    <a:pt x="1" y="1917"/>
                  </a:cubicBezTo>
                  <a:cubicBezTo>
                    <a:pt x="1" y="2965"/>
                    <a:pt x="858" y="3834"/>
                    <a:pt x="1917" y="3834"/>
                  </a:cubicBezTo>
                  <a:cubicBezTo>
                    <a:pt x="2977" y="3834"/>
                    <a:pt x="3834" y="2965"/>
                    <a:pt x="3834" y="1917"/>
                  </a:cubicBezTo>
                  <a:cubicBezTo>
                    <a:pt x="3834" y="1620"/>
                    <a:pt x="3763" y="1334"/>
                    <a:pt x="3644" y="1084"/>
                  </a:cubicBezTo>
                  <a:lnTo>
                    <a:pt x="4299" y="453"/>
                  </a:lnTo>
                  <a:cubicBezTo>
                    <a:pt x="4370" y="381"/>
                    <a:pt x="4382" y="239"/>
                    <a:pt x="4299" y="167"/>
                  </a:cubicBezTo>
                  <a:cubicBezTo>
                    <a:pt x="4262" y="130"/>
                    <a:pt x="4205" y="109"/>
                    <a:pt x="4150" y="109"/>
                  </a:cubicBezTo>
                  <a:cubicBezTo>
                    <a:pt x="4098" y="109"/>
                    <a:pt x="4047" y="127"/>
                    <a:pt x="4013" y="167"/>
                  </a:cubicBezTo>
                  <a:lnTo>
                    <a:pt x="3418" y="739"/>
                  </a:lnTo>
                  <a:cubicBezTo>
                    <a:pt x="3060" y="286"/>
                    <a:pt x="2525" y="0"/>
                    <a:pt x="1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 name="Google Shape;1815;p88"/>
          <p:cNvGrpSpPr/>
          <p:nvPr/>
        </p:nvGrpSpPr>
        <p:grpSpPr>
          <a:xfrm>
            <a:off x="3286500" y="3861740"/>
            <a:ext cx="375441" cy="375441"/>
            <a:chOff x="2616975" y="3811600"/>
            <a:chExt cx="349475" cy="349475"/>
          </a:xfrm>
        </p:grpSpPr>
        <p:sp>
          <p:nvSpPr>
            <p:cNvPr id="1816" name="Google Shape;1816;p88"/>
            <p:cNvSpPr/>
            <p:nvPr/>
          </p:nvSpPr>
          <p:spPr>
            <a:xfrm>
              <a:off x="2616975" y="3811600"/>
              <a:ext cx="234000" cy="349475"/>
            </a:xfrm>
            <a:custGeom>
              <a:avLst/>
              <a:gdLst/>
              <a:ahLst/>
              <a:cxnLst/>
              <a:rect l="l" t="t" r="r" b="b"/>
              <a:pathLst>
                <a:path w="9360" h="13979" extrusionOk="0">
                  <a:moveTo>
                    <a:pt x="6990" y="1"/>
                  </a:moveTo>
                  <a:cubicBezTo>
                    <a:pt x="6871" y="1"/>
                    <a:pt x="6752" y="60"/>
                    <a:pt x="6680" y="168"/>
                  </a:cubicBezTo>
                  <a:lnTo>
                    <a:pt x="4728" y="2882"/>
                  </a:lnTo>
                  <a:cubicBezTo>
                    <a:pt x="4632" y="3001"/>
                    <a:pt x="4632" y="3144"/>
                    <a:pt x="4692" y="3275"/>
                  </a:cubicBezTo>
                  <a:cubicBezTo>
                    <a:pt x="4751" y="3418"/>
                    <a:pt x="4882" y="3489"/>
                    <a:pt x="5037" y="3489"/>
                  </a:cubicBezTo>
                  <a:lnTo>
                    <a:pt x="6049" y="3489"/>
                  </a:lnTo>
                  <a:lnTo>
                    <a:pt x="6049" y="7252"/>
                  </a:lnTo>
                  <a:cubicBezTo>
                    <a:pt x="5359" y="6287"/>
                    <a:pt x="4501" y="5442"/>
                    <a:pt x="3537" y="4763"/>
                  </a:cubicBezTo>
                  <a:lnTo>
                    <a:pt x="4073" y="3918"/>
                  </a:lnTo>
                  <a:cubicBezTo>
                    <a:pt x="4144" y="3799"/>
                    <a:pt x="4144" y="3656"/>
                    <a:pt x="4073" y="3513"/>
                  </a:cubicBezTo>
                  <a:cubicBezTo>
                    <a:pt x="3989" y="3394"/>
                    <a:pt x="3858" y="3323"/>
                    <a:pt x="3716" y="3323"/>
                  </a:cubicBezTo>
                  <a:lnTo>
                    <a:pt x="382" y="3513"/>
                  </a:lnTo>
                  <a:cubicBezTo>
                    <a:pt x="263" y="3513"/>
                    <a:pt x="144" y="3585"/>
                    <a:pt x="84" y="3692"/>
                  </a:cubicBezTo>
                  <a:cubicBezTo>
                    <a:pt x="25" y="3799"/>
                    <a:pt x="1" y="3930"/>
                    <a:pt x="48" y="4037"/>
                  </a:cubicBezTo>
                  <a:lnTo>
                    <a:pt x="465" y="5061"/>
                  </a:lnTo>
                  <a:cubicBezTo>
                    <a:pt x="502" y="5145"/>
                    <a:pt x="583" y="5192"/>
                    <a:pt x="667" y="5192"/>
                  </a:cubicBezTo>
                  <a:cubicBezTo>
                    <a:pt x="691" y="5192"/>
                    <a:pt x="715" y="5188"/>
                    <a:pt x="739" y="5180"/>
                  </a:cubicBezTo>
                  <a:cubicBezTo>
                    <a:pt x="834" y="5132"/>
                    <a:pt x="882" y="5013"/>
                    <a:pt x="858" y="4918"/>
                  </a:cubicBezTo>
                  <a:lnTo>
                    <a:pt x="453" y="3918"/>
                  </a:lnTo>
                  <a:lnTo>
                    <a:pt x="3692" y="3739"/>
                  </a:lnTo>
                  <a:lnTo>
                    <a:pt x="3073" y="4716"/>
                  </a:lnTo>
                  <a:cubicBezTo>
                    <a:pt x="3013" y="4811"/>
                    <a:pt x="3037" y="4942"/>
                    <a:pt x="3132" y="5002"/>
                  </a:cubicBezTo>
                  <a:cubicBezTo>
                    <a:pt x="4287" y="5775"/>
                    <a:pt x="5299" y="6823"/>
                    <a:pt x="6037" y="8014"/>
                  </a:cubicBezTo>
                  <a:lnTo>
                    <a:pt x="6037" y="10538"/>
                  </a:lnTo>
                  <a:cubicBezTo>
                    <a:pt x="5871" y="10002"/>
                    <a:pt x="5644" y="9502"/>
                    <a:pt x="5382" y="9002"/>
                  </a:cubicBezTo>
                  <a:cubicBezTo>
                    <a:pt x="4704" y="7776"/>
                    <a:pt x="3739" y="6704"/>
                    <a:pt x="2561" y="5930"/>
                  </a:cubicBezTo>
                  <a:cubicBezTo>
                    <a:pt x="2534" y="5903"/>
                    <a:pt x="2494" y="5890"/>
                    <a:pt x="2455" y="5890"/>
                  </a:cubicBezTo>
                  <a:cubicBezTo>
                    <a:pt x="2442" y="5890"/>
                    <a:pt x="2430" y="5892"/>
                    <a:pt x="2418" y="5894"/>
                  </a:cubicBezTo>
                  <a:cubicBezTo>
                    <a:pt x="2358" y="5906"/>
                    <a:pt x="2311" y="5942"/>
                    <a:pt x="2287" y="5990"/>
                  </a:cubicBezTo>
                  <a:lnTo>
                    <a:pt x="1656" y="6966"/>
                  </a:lnTo>
                  <a:lnTo>
                    <a:pt x="1179" y="5787"/>
                  </a:lnTo>
                  <a:cubicBezTo>
                    <a:pt x="1140" y="5708"/>
                    <a:pt x="1052" y="5662"/>
                    <a:pt x="968" y="5662"/>
                  </a:cubicBezTo>
                  <a:cubicBezTo>
                    <a:pt x="951" y="5662"/>
                    <a:pt x="934" y="5664"/>
                    <a:pt x="918" y="5668"/>
                  </a:cubicBezTo>
                  <a:cubicBezTo>
                    <a:pt x="810" y="5716"/>
                    <a:pt x="763" y="5835"/>
                    <a:pt x="798" y="5942"/>
                  </a:cubicBezTo>
                  <a:lnTo>
                    <a:pt x="1287" y="7157"/>
                  </a:lnTo>
                  <a:cubicBezTo>
                    <a:pt x="1346" y="7299"/>
                    <a:pt x="1465" y="7383"/>
                    <a:pt x="1596" y="7395"/>
                  </a:cubicBezTo>
                  <a:cubicBezTo>
                    <a:pt x="1616" y="7398"/>
                    <a:pt x="1635" y="7399"/>
                    <a:pt x="1654" y="7399"/>
                  </a:cubicBezTo>
                  <a:cubicBezTo>
                    <a:pt x="1784" y="7399"/>
                    <a:pt x="1891" y="7330"/>
                    <a:pt x="1953" y="7216"/>
                  </a:cubicBezTo>
                  <a:lnTo>
                    <a:pt x="2489" y="6371"/>
                  </a:lnTo>
                  <a:cubicBezTo>
                    <a:pt x="3537" y="7097"/>
                    <a:pt x="4394" y="8085"/>
                    <a:pt x="5001" y="9204"/>
                  </a:cubicBezTo>
                  <a:cubicBezTo>
                    <a:pt x="5656" y="10419"/>
                    <a:pt x="6013" y="11788"/>
                    <a:pt x="6013" y="13169"/>
                  </a:cubicBezTo>
                  <a:lnTo>
                    <a:pt x="6013" y="13765"/>
                  </a:lnTo>
                  <a:cubicBezTo>
                    <a:pt x="6013" y="13884"/>
                    <a:pt x="6109" y="13979"/>
                    <a:pt x="6228" y="13979"/>
                  </a:cubicBezTo>
                  <a:cubicBezTo>
                    <a:pt x="6347" y="13979"/>
                    <a:pt x="6430" y="13884"/>
                    <a:pt x="6430" y="13765"/>
                  </a:cubicBezTo>
                  <a:lnTo>
                    <a:pt x="6430" y="3311"/>
                  </a:lnTo>
                  <a:cubicBezTo>
                    <a:pt x="6430" y="3192"/>
                    <a:pt x="6347" y="3097"/>
                    <a:pt x="6228" y="3097"/>
                  </a:cubicBezTo>
                  <a:lnTo>
                    <a:pt x="5061" y="3097"/>
                  </a:lnTo>
                  <a:lnTo>
                    <a:pt x="6954" y="465"/>
                  </a:lnTo>
                  <a:lnTo>
                    <a:pt x="8895" y="3085"/>
                  </a:lnTo>
                  <a:lnTo>
                    <a:pt x="7728" y="3085"/>
                  </a:lnTo>
                  <a:cubicBezTo>
                    <a:pt x="7609" y="3085"/>
                    <a:pt x="7526" y="3180"/>
                    <a:pt x="7526" y="3299"/>
                  </a:cubicBezTo>
                  <a:lnTo>
                    <a:pt x="7526" y="4275"/>
                  </a:lnTo>
                  <a:cubicBezTo>
                    <a:pt x="7526" y="4394"/>
                    <a:pt x="7609" y="4490"/>
                    <a:pt x="7728" y="4490"/>
                  </a:cubicBezTo>
                  <a:cubicBezTo>
                    <a:pt x="7847" y="4490"/>
                    <a:pt x="7942" y="4394"/>
                    <a:pt x="7942" y="4275"/>
                  </a:cubicBezTo>
                  <a:lnTo>
                    <a:pt x="7942" y="3501"/>
                  </a:lnTo>
                  <a:lnTo>
                    <a:pt x="8954" y="3501"/>
                  </a:lnTo>
                  <a:cubicBezTo>
                    <a:pt x="9097" y="3501"/>
                    <a:pt x="9216" y="3430"/>
                    <a:pt x="9300" y="3299"/>
                  </a:cubicBezTo>
                  <a:cubicBezTo>
                    <a:pt x="9359" y="3156"/>
                    <a:pt x="9359" y="3013"/>
                    <a:pt x="9264" y="2894"/>
                  </a:cubicBezTo>
                  <a:lnTo>
                    <a:pt x="7299" y="168"/>
                  </a:lnTo>
                  <a:cubicBezTo>
                    <a:pt x="7228" y="60"/>
                    <a:pt x="7109" y="1"/>
                    <a:pt x="69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88"/>
            <p:cNvSpPr/>
            <p:nvPr/>
          </p:nvSpPr>
          <p:spPr>
            <a:xfrm>
              <a:off x="2804800" y="3894325"/>
              <a:ext cx="161650" cy="265875"/>
            </a:xfrm>
            <a:custGeom>
              <a:avLst/>
              <a:gdLst/>
              <a:ahLst/>
              <a:cxnLst/>
              <a:rect l="l" t="t" r="r" b="b"/>
              <a:pathLst>
                <a:path w="6466" h="10635" extrusionOk="0">
                  <a:moveTo>
                    <a:pt x="2732" y="1"/>
                  </a:moveTo>
                  <a:cubicBezTo>
                    <a:pt x="2600" y="1"/>
                    <a:pt x="2472" y="71"/>
                    <a:pt x="2406" y="192"/>
                  </a:cubicBezTo>
                  <a:cubicBezTo>
                    <a:pt x="2334" y="311"/>
                    <a:pt x="2334" y="478"/>
                    <a:pt x="2406" y="597"/>
                  </a:cubicBezTo>
                  <a:lnTo>
                    <a:pt x="2941" y="1431"/>
                  </a:lnTo>
                  <a:cubicBezTo>
                    <a:pt x="1965" y="2097"/>
                    <a:pt x="1096" y="2966"/>
                    <a:pt x="417" y="3931"/>
                  </a:cubicBezTo>
                  <a:lnTo>
                    <a:pt x="417" y="1812"/>
                  </a:lnTo>
                  <a:cubicBezTo>
                    <a:pt x="417" y="1693"/>
                    <a:pt x="322" y="1609"/>
                    <a:pt x="203" y="1609"/>
                  </a:cubicBezTo>
                  <a:cubicBezTo>
                    <a:pt x="84" y="1609"/>
                    <a:pt x="1" y="1693"/>
                    <a:pt x="1" y="1812"/>
                  </a:cubicBezTo>
                  <a:lnTo>
                    <a:pt x="1" y="10432"/>
                  </a:lnTo>
                  <a:cubicBezTo>
                    <a:pt x="1" y="10551"/>
                    <a:pt x="84" y="10634"/>
                    <a:pt x="203" y="10634"/>
                  </a:cubicBezTo>
                  <a:cubicBezTo>
                    <a:pt x="322" y="10634"/>
                    <a:pt x="417" y="10551"/>
                    <a:pt x="417" y="10432"/>
                  </a:cubicBezTo>
                  <a:lnTo>
                    <a:pt x="417" y="9836"/>
                  </a:lnTo>
                  <a:cubicBezTo>
                    <a:pt x="417" y="8455"/>
                    <a:pt x="751" y="7086"/>
                    <a:pt x="1429" y="5860"/>
                  </a:cubicBezTo>
                  <a:cubicBezTo>
                    <a:pt x="1453" y="5800"/>
                    <a:pt x="1501" y="5741"/>
                    <a:pt x="1525" y="5669"/>
                  </a:cubicBezTo>
                  <a:cubicBezTo>
                    <a:pt x="1584" y="5562"/>
                    <a:pt x="1560" y="5443"/>
                    <a:pt x="1453" y="5383"/>
                  </a:cubicBezTo>
                  <a:cubicBezTo>
                    <a:pt x="1418" y="5364"/>
                    <a:pt x="1382" y="5355"/>
                    <a:pt x="1347" y="5355"/>
                  </a:cubicBezTo>
                  <a:cubicBezTo>
                    <a:pt x="1275" y="5355"/>
                    <a:pt x="1208" y="5395"/>
                    <a:pt x="1167" y="5467"/>
                  </a:cubicBezTo>
                  <a:cubicBezTo>
                    <a:pt x="1132" y="5538"/>
                    <a:pt x="1096" y="5598"/>
                    <a:pt x="1048" y="5657"/>
                  </a:cubicBezTo>
                  <a:cubicBezTo>
                    <a:pt x="786" y="6145"/>
                    <a:pt x="560" y="6669"/>
                    <a:pt x="394" y="7181"/>
                  </a:cubicBezTo>
                  <a:lnTo>
                    <a:pt x="394" y="4657"/>
                  </a:lnTo>
                  <a:cubicBezTo>
                    <a:pt x="1144" y="3467"/>
                    <a:pt x="2156" y="2419"/>
                    <a:pt x="3311" y="1645"/>
                  </a:cubicBezTo>
                  <a:cubicBezTo>
                    <a:pt x="3406" y="1585"/>
                    <a:pt x="3430" y="1466"/>
                    <a:pt x="3370" y="1371"/>
                  </a:cubicBezTo>
                  <a:lnTo>
                    <a:pt x="2763" y="395"/>
                  </a:lnTo>
                  <a:lnTo>
                    <a:pt x="6013" y="573"/>
                  </a:lnTo>
                  <a:lnTo>
                    <a:pt x="4799" y="3598"/>
                  </a:lnTo>
                  <a:lnTo>
                    <a:pt x="4168" y="2597"/>
                  </a:lnTo>
                  <a:cubicBezTo>
                    <a:pt x="4132" y="2562"/>
                    <a:pt x="4084" y="2526"/>
                    <a:pt x="4025" y="2514"/>
                  </a:cubicBezTo>
                  <a:cubicBezTo>
                    <a:pt x="4009" y="2511"/>
                    <a:pt x="3995" y="2509"/>
                    <a:pt x="3981" y="2509"/>
                  </a:cubicBezTo>
                  <a:cubicBezTo>
                    <a:pt x="3945" y="2509"/>
                    <a:pt x="3917" y="2520"/>
                    <a:pt x="3882" y="2538"/>
                  </a:cubicBezTo>
                  <a:cubicBezTo>
                    <a:pt x="3013" y="3121"/>
                    <a:pt x="2263" y="3848"/>
                    <a:pt x="1644" y="4705"/>
                  </a:cubicBezTo>
                  <a:cubicBezTo>
                    <a:pt x="1584" y="4788"/>
                    <a:pt x="1608" y="4919"/>
                    <a:pt x="1691" y="4979"/>
                  </a:cubicBezTo>
                  <a:cubicBezTo>
                    <a:pt x="1727" y="5014"/>
                    <a:pt x="1763" y="5026"/>
                    <a:pt x="1810" y="5026"/>
                  </a:cubicBezTo>
                  <a:cubicBezTo>
                    <a:pt x="1870" y="5026"/>
                    <a:pt x="1929" y="5002"/>
                    <a:pt x="1977" y="4943"/>
                  </a:cubicBezTo>
                  <a:cubicBezTo>
                    <a:pt x="2525" y="4181"/>
                    <a:pt x="3180" y="3538"/>
                    <a:pt x="3942" y="3002"/>
                  </a:cubicBezTo>
                  <a:lnTo>
                    <a:pt x="4489" y="3871"/>
                  </a:lnTo>
                  <a:cubicBezTo>
                    <a:pt x="4556" y="3982"/>
                    <a:pt x="4683" y="4051"/>
                    <a:pt x="4815" y="4051"/>
                  </a:cubicBezTo>
                  <a:cubicBezTo>
                    <a:pt x="4826" y="4051"/>
                    <a:pt x="4836" y="4051"/>
                    <a:pt x="4846" y="4050"/>
                  </a:cubicBezTo>
                  <a:cubicBezTo>
                    <a:pt x="5001" y="4026"/>
                    <a:pt x="5120" y="3943"/>
                    <a:pt x="5156" y="3812"/>
                  </a:cubicBezTo>
                  <a:lnTo>
                    <a:pt x="6406" y="716"/>
                  </a:lnTo>
                  <a:cubicBezTo>
                    <a:pt x="6466" y="609"/>
                    <a:pt x="6454" y="478"/>
                    <a:pt x="6394" y="371"/>
                  </a:cubicBezTo>
                  <a:cubicBezTo>
                    <a:pt x="6335" y="264"/>
                    <a:pt x="6216" y="204"/>
                    <a:pt x="6097" y="192"/>
                  </a:cubicBezTo>
                  <a:lnTo>
                    <a:pt x="2763" y="2"/>
                  </a:lnTo>
                  <a:cubicBezTo>
                    <a:pt x="2753" y="1"/>
                    <a:pt x="2742" y="1"/>
                    <a:pt x="2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 name="Google Shape;1818;p88"/>
          <p:cNvGrpSpPr/>
          <p:nvPr/>
        </p:nvGrpSpPr>
        <p:grpSpPr>
          <a:xfrm>
            <a:off x="2562074" y="3862463"/>
            <a:ext cx="373507" cy="374098"/>
            <a:chOff x="1942500" y="3812250"/>
            <a:chExt cx="347675" cy="348225"/>
          </a:xfrm>
        </p:grpSpPr>
        <p:sp>
          <p:nvSpPr>
            <p:cNvPr id="1819" name="Google Shape;1819;p88"/>
            <p:cNvSpPr/>
            <p:nvPr/>
          </p:nvSpPr>
          <p:spPr>
            <a:xfrm>
              <a:off x="1942500" y="3812800"/>
              <a:ext cx="292325" cy="347675"/>
            </a:xfrm>
            <a:custGeom>
              <a:avLst/>
              <a:gdLst/>
              <a:ahLst/>
              <a:cxnLst/>
              <a:rect l="l" t="t" r="r" b="b"/>
              <a:pathLst>
                <a:path w="11693" h="13907" extrusionOk="0">
                  <a:moveTo>
                    <a:pt x="6953" y="1"/>
                  </a:moveTo>
                  <a:cubicBezTo>
                    <a:pt x="5096" y="1"/>
                    <a:pt x="3358" y="727"/>
                    <a:pt x="2048" y="2036"/>
                  </a:cubicBezTo>
                  <a:cubicBezTo>
                    <a:pt x="738" y="3346"/>
                    <a:pt x="0" y="5096"/>
                    <a:pt x="0" y="6954"/>
                  </a:cubicBezTo>
                  <a:cubicBezTo>
                    <a:pt x="0" y="8811"/>
                    <a:pt x="738" y="10549"/>
                    <a:pt x="2048" y="11859"/>
                  </a:cubicBezTo>
                  <a:cubicBezTo>
                    <a:pt x="3358" y="13169"/>
                    <a:pt x="5096" y="13907"/>
                    <a:pt x="6953" y="13907"/>
                  </a:cubicBezTo>
                  <a:cubicBezTo>
                    <a:pt x="8668" y="13907"/>
                    <a:pt x="10323" y="13276"/>
                    <a:pt x="11597" y="12133"/>
                  </a:cubicBezTo>
                  <a:cubicBezTo>
                    <a:pt x="11692" y="12062"/>
                    <a:pt x="11692" y="11919"/>
                    <a:pt x="11609" y="11847"/>
                  </a:cubicBezTo>
                  <a:cubicBezTo>
                    <a:pt x="11575" y="11800"/>
                    <a:pt x="11518" y="11772"/>
                    <a:pt x="11459" y="11772"/>
                  </a:cubicBezTo>
                  <a:cubicBezTo>
                    <a:pt x="11415" y="11772"/>
                    <a:pt x="11371" y="11788"/>
                    <a:pt x="11335" y="11823"/>
                  </a:cubicBezTo>
                  <a:cubicBezTo>
                    <a:pt x="10121" y="12895"/>
                    <a:pt x="8573" y="13490"/>
                    <a:pt x="6965" y="13490"/>
                  </a:cubicBezTo>
                  <a:cubicBezTo>
                    <a:pt x="5227" y="13490"/>
                    <a:pt x="3596" y="12800"/>
                    <a:pt x="2358" y="11561"/>
                  </a:cubicBezTo>
                  <a:cubicBezTo>
                    <a:pt x="1119" y="10335"/>
                    <a:pt x="441" y="8692"/>
                    <a:pt x="441" y="6954"/>
                  </a:cubicBezTo>
                  <a:cubicBezTo>
                    <a:pt x="441" y="5215"/>
                    <a:pt x="1119" y="3572"/>
                    <a:pt x="2358" y="2334"/>
                  </a:cubicBezTo>
                  <a:cubicBezTo>
                    <a:pt x="3596" y="1108"/>
                    <a:pt x="5227" y="417"/>
                    <a:pt x="6965" y="417"/>
                  </a:cubicBezTo>
                  <a:cubicBezTo>
                    <a:pt x="7799" y="417"/>
                    <a:pt x="8620" y="584"/>
                    <a:pt x="9394" y="882"/>
                  </a:cubicBezTo>
                  <a:cubicBezTo>
                    <a:pt x="9420" y="893"/>
                    <a:pt x="9446" y="898"/>
                    <a:pt x="9472" y="898"/>
                  </a:cubicBezTo>
                  <a:cubicBezTo>
                    <a:pt x="9554" y="898"/>
                    <a:pt x="9632" y="844"/>
                    <a:pt x="9668" y="763"/>
                  </a:cubicBezTo>
                  <a:cubicBezTo>
                    <a:pt x="9704" y="655"/>
                    <a:pt x="9644" y="536"/>
                    <a:pt x="9549" y="489"/>
                  </a:cubicBezTo>
                  <a:cubicBezTo>
                    <a:pt x="8727" y="167"/>
                    <a:pt x="7846" y="1"/>
                    <a:pt x="6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88"/>
            <p:cNvSpPr/>
            <p:nvPr/>
          </p:nvSpPr>
          <p:spPr>
            <a:xfrm>
              <a:off x="2238950" y="3916950"/>
              <a:ext cx="51225" cy="184300"/>
            </a:xfrm>
            <a:custGeom>
              <a:avLst/>
              <a:gdLst/>
              <a:ahLst/>
              <a:cxnLst/>
              <a:rect l="l" t="t" r="r" b="b"/>
              <a:pathLst>
                <a:path w="2049" h="7372" extrusionOk="0">
                  <a:moveTo>
                    <a:pt x="1320" y="0"/>
                  </a:moveTo>
                  <a:cubicBezTo>
                    <a:pt x="1293" y="0"/>
                    <a:pt x="1266" y="5"/>
                    <a:pt x="1239" y="14"/>
                  </a:cubicBezTo>
                  <a:cubicBezTo>
                    <a:pt x="1144" y="61"/>
                    <a:pt x="1096" y="180"/>
                    <a:pt x="1144" y="287"/>
                  </a:cubicBezTo>
                  <a:cubicBezTo>
                    <a:pt x="1465" y="1085"/>
                    <a:pt x="1644" y="1942"/>
                    <a:pt x="1644" y="2800"/>
                  </a:cubicBezTo>
                  <a:cubicBezTo>
                    <a:pt x="1644" y="4359"/>
                    <a:pt x="1096" y="5860"/>
                    <a:pt x="84" y="7038"/>
                  </a:cubicBezTo>
                  <a:cubicBezTo>
                    <a:pt x="1" y="7134"/>
                    <a:pt x="25" y="7253"/>
                    <a:pt x="96" y="7324"/>
                  </a:cubicBezTo>
                  <a:cubicBezTo>
                    <a:pt x="144" y="7348"/>
                    <a:pt x="191" y="7372"/>
                    <a:pt x="227" y="7372"/>
                  </a:cubicBezTo>
                  <a:cubicBezTo>
                    <a:pt x="287" y="7372"/>
                    <a:pt x="346" y="7336"/>
                    <a:pt x="382" y="7288"/>
                  </a:cubicBezTo>
                  <a:cubicBezTo>
                    <a:pt x="1453" y="6038"/>
                    <a:pt x="2049" y="4431"/>
                    <a:pt x="2049" y="2788"/>
                  </a:cubicBezTo>
                  <a:cubicBezTo>
                    <a:pt x="2049" y="1859"/>
                    <a:pt x="1870" y="966"/>
                    <a:pt x="1513" y="121"/>
                  </a:cubicBezTo>
                  <a:cubicBezTo>
                    <a:pt x="1477" y="40"/>
                    <a:pt x="1401" y="0"/>
                    <a:pt x="1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88"/>
            <p:cNvSpPr/>
            <p:nvPr/>
          </p:nvSpPr>
          <p:spPr>
            <a:xfrm>
              <a:off x="1983575" y="3923250"/>
              <a:ext cx="267025" cy="197050"/>
            </a:xfrm>
            <a:custGeom>
              <a:avLst/>
              <a:gdLst/>
              <a:ahLst/>
              <a:cxnLst/>
              <a:rect l="l" t="t" r="r" b="b"/>
              <a:pathLst>
                <a:path w="10681" h="7882" extrusionOk="0">
                  <a:moveTo>
                    <a:pt x="741" y="0"/>
                  </a:moveTo>
                  <a:cubicBezTo>
                    <a:pt x="670" y="0"/>
                    <a:pt x="608" y="35"/>
                    <a:pt x="584" y="107"/>
                  </a:cubicBezTo>
                  <a:cubicBezTo>
                    <a:pt x="191" y="869"/>
                    <a:pt x="0" y="1690"/>
                    <a:pt x="0" y="2536"/>
                  </a:cubicBezTo>
                  <a:cubicBezTo>
                    <a:pt x="0" y="5477"/>
                    <a:pt x="2393" y="7882"/>
                    <a:pt x="5346" y="7882"/>
                  </a:cubicBezTo>
                  <a:cubicBezTo>
                    <a:pt x="8287" y="7882"/>
                    <a:pt x="10680" y="5477"/>
                    <a:pt x="10680" y="2536"/>
                  </a:cubicBezTo>
                  <a:cubicBezTo>
                    <a:pt x="10680" y="2024"/>
                    <a:pt x="10609" y="1536"/>
                    <a:pt x="10478" y="1059"/>
                  </a:cubicBezTo>
                  <a:cubicBezTo>
                    <a:pt x="10449" y="973"/>
                    <a:pt x="10367" y="918"/>
                    <a:pt x="10280" y="918"/>
                  </a:cubicBezTo>
                  <a:cubicBezTo>
                    <a:pt x="10259" y="918"/>
                    <a:pt x="10237" y="921"/>
                    <a:pt x="10216" y="928"/>
                  </a:cubicBezTo>
                  <a:cubicBezTo>
                    <a:pt x="10121" y="952"/>
                    <a:pt x="10061" y="1071"/>
                    <a:pt x="10085" y="1178"/>
                  </a:cubicBezTo>
                  <a:cubicBezTo>
                    <a:pt x="10204" y="1631"/>
                    <a:pt x="10275" y="2071"/>
                    <a:pt x="10275" y="2536"/>
                  </a:cubicBezTo>
                  <a:cubicBezTo>
                    <a:pt x="10275" y="5262"/>
                    <a:pt x="8061" y="7477"/>
                    <a:pt x="5334" y="7477"/>
                  </a:cubicBezTo>
                  <a:cubicBezTo>
                    <a:pt x="2620" y="7477"/>
                    <a:pt x="393" y="5262"/>
                    <a:pt x="393" y="2536"/>
                  </a:cubicBezTo>
                  <a:cubicBezTo>
                    <a:pt x="393" y="1750"/>
                    <a:pt x="572" y="988"/>
                    <a:pt x="941" y="285"/>
                  </a:cubicBezTo>
                  <a:cubicBezTo>
                    <a:pt x="977" y="202"/>
                    <a:pt x="941" y="83"/>
                    <a:pt x="846" y="24"/>
                  </a:cubicBezTo>
                  <a:cubicBezTo>
                    <a:pt x="811" y="8"/>
                    <a:pt x="775" y="0"/>
                    <a:pt x="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88"/>
            <p:cNvSpPr/>
            <p:nvPr/>
          </p:nvSpPr>
          <p:spPr>
            <a:xfrm>
              <a:off x="2007375" y="3852975"/>
              <a:ext cx="148850" cy="61650"/>
            </a:xfrm>
            <a:custGeom>
              <a:avLst/>
              <a:gdLst/>
              <a:ahLst/>
              <a:cxnLst/>
              <a:rect l="l" t="t" r="r" b="b"/>
              <a:pathLst>
                <a:path w="5954" h="2466" extrusionOk="0">
                  <a:moveTo>
                    <a:pt x="4358" y="1"/>
                  </a:moveTo>
                  <a:cubicBezTo>
                    <a:pt x="3489" y="1"/>
                    <a:pt x="2680" y="191"/>
                    <a:pt x="1918" y="584"/>
                  </a:cubicBezTo>
                  <a:cubicBezTo>
                    <a:pt x="1191" y="953"/>
                    <a:pt x="548" y="1489"/>
                    <a:pt x="72" y="2144"/>
                  </a:cubicBezTo>
                  <a:cubicBezTo>
                    <a:pt x="1" y="2239"/>
                    <a:pt x="25" y="2370"/>
                    <a:pt x="120" y="2430"/>
                  </a:cubicBezTo>
                  <a:cubicBezTo>
                    <a:pt x="144" y="2454"/>
                    <a:pt x="191" y="2465"/>
                    <a:pt x="239" y="2465"/>
                  </a:cubicBezTo>
                  <a:cubicBezTo>
                    <a:pt x="298" y="2465"/>
                    <a:pt x="358" y="2442"/>
                    <a:pt x="406" y="2382"/>
                  </a:cubicBezTo>
                  <a:cubicBezTo>
                    <a:pt x="846" y="1787"/>
                    <a:pt x="1441" y="1275"/>
                    <a:pt x="2108" y="941"/>
                  </a:cubicBezTo>
                  <a:cubicBezTo>
                    <a:pt x="2811" y="584"/>
                    <a:pt x="3573" y="406"/>
                    <a:pt x="4358" y="406"/>
                  </a:cubicBezTo>
                  <a:cubicBezTo>
                    <a:pt x="4811" y="406"/>
                    <a:pt x="5240" y="465"/>
                    <a:pt x="5668" y="584"/>
                  </a:cubicBezTo>
                  <a:cubicBezTo>
                    <a:pt x="5692" y="594"/>
                    <a:pt x="5715" y="598"/>
                    <a:pt x="5738" y="598"/>
                  </a:cubicBezTo>
                  <a:cubicBezTo>
                    <a:pt x="5827" y="598"/>
                    <a:pt x="5899" y="530"/>
                    <a:pt x="5918" y="453"/>
                  </a:cubicBezTo>
                  <a:cubicBezTo>
                    <a:pt x="5954" y="346"/>
                    <a:pt x="5894" y="227"/>
                    <a:pt x="5775" y="191"/>
                  </a:cubicBezTo>
                  <a:cubicBezTo>
                    <a:pt x="5311" y="72"/>
                    <a:pt x="4835" y="1"/>
                    <a:pt x="4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88"/>
            <p:cNvSpPr/>
            <p:nvPr/>
          </p:nvSpPr>
          <p:spPr>
            <a:xfrm>
              <a:off x="2026425" y="3896450"/>
              <a:ext cx="180125" cy="180100"/>
            </a:xfrm>
            <a:custGeom>
              <a:avLst/>
              <a:gdLst/>
              <a:ahLst/>
              <a:cxnLst/>
              <a:rect l="l" t="t" r="r" b="b"/>
              <a:pathLst>
                <a:path w="7205" h="7204" extrusionOk="0">
                  <a:moveTo>
                    <a:pt x="3596" y="0"/>
                  </a:moveTo>
                  <a:cubicBezTo>
                    <a:pt x="1620" y="0"/>
                    <a:pt x="1" y="1608"/>
                    <a:pt x="1" y="3608"/>
                  </a:cubicBezTo>
                  <a:cubicBezTo>
                    <a:pt x="1" y="5596"/>
                    <a:pt x="1608" y="7203"/>
                    <a:pt x="3596" y="7203"/>
                  </a:cubicBezTo>
                  <a:cubicBezTo>
                    <a:pt x="5597" y="7203"/>
                    <a:pt x="7204" y="5596"/>
                    <a:pt x="7204" y="3608"/>
                  </a:cubicBezTo>
                  <a:cubicBezTo>
                    <a:pt x="7204" y="3513"/>
                    <a:pt x="7204" y="3417"/>
                    <a:pt x="7180" y="3322"/>
                  </a:cubicBezTo>
                  <a:cubicBezTo>
                    <a:pt x="7168" y="3203"/>
                    <a:pt x="7073" y="3132"/>
                    <a:pt x="6966" y="3132"/>
                  </a:cubicBezTo>
                  <a:cubicBezTo>
                    <a:pt x="6847" y="3143"/>
                    <a:pt x="6764" y="3239"/>
                    <a:pt x="6764" y="3358"/>
                  </a:cubicBezTo>
                  <a:cubicBezTo>
                    <a:pt x="6764" y="3441"/>
                    <a:pt x="6787" y="3536"/>
                    <a:pt x="6787" y="3608"/>
                  </a:cubicBezTo>
                  <a:cubicBezTo>
                    <a:pt x="6787" y="5358"/>
                    <a:pt x="5359" y="6787"/>
                    <a:pt x="3596" y="6787"/>
                  </a:cubicBezTo>
                  <a:cubicBezTo>
                    <a:pt x="1846" y="6787"/>
                    <a:pt x="417" y="5358"/>
                    <a:pt x="417" y="3608"/>
                  </a:cubicBezTo>
                  <a:cubicBezTo>
                    <a:pt x="417" y="1846"/>
                    <a:pt x="1846" y="417"/>
                    <a:pt x="3596" y="417"/>
                  </a:cubicBezTo>
                  <a:cubicBezTo>
                    <a:pt x="3668" y="417"/>
                    <a:pt x="3751" y="417"/>
                    <a:pt x="3823" y="441"/>
                  </a:cubicBezTo>
                  <a:cubicBezTo>
                    <a:pt x="3942" y="441"/>
                    <a:pt x="4049" y="357"/>
                    <a:pt x="4049" y="238"/>
                  </a:cubicBezTo>
                  <a:cubicBezTo>
                    <a:pt x="4061" y="119"/>
                    <a:pt x="3966" y="36"/>
                    <a:pt x="3846" y="24"/>
                  </a:cubicBezTo>
                  <a:cubicBezTo>
                    <a:pt x="3763" y="24"/>
                    <a:pt x="3692" y="0"/>
                    <a:pt x="3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88"/>
            <p:cNvSpPr/>
            <p:nvPr/>
          </p:nvSpPr>
          <p:spPr>
            <a:xfrm>
              <a:off x="2071375" y="3941100"/>
              <a:ext cx="90800" cy="90800"/>
            </a:xfrm>
            <a:custGeom>
              <a:avLst/>
              <a:gdLst/>
              <a:ahLst/>
              <a:cxnLst/>
              <a:rect l="l" t="t" r="r" b="b"/>
              <a:pathLst>
                <a:path w="3632" h="3632" extrusionOk="0">
                  <a:moveTo>
                    <a:pt x="1810" y="0"/>
                  </a:moveTo>
                  <a:cubicBezTo>
                    <a:pt x="822" y="0"/>
                    <a:pt x="1" y="822"/>
                    <a:pt x="1" y="1822"/>
                  </a:cubicBezTo>
                  <a:cubicBezTo>
                    <a:pt x="1" y="2822"/>
                    <a:pt x="822" y="3632"/>
                    <a:pt x="1810" y="3632"/>
                  </a:cubicBezTo>
                  <a:cubicBezTo>
                    <a:pt x="2810" y="3632"/>
                    <a:pt x="3620" y="2834"/>
                    <a:pt x="3632" y="1834"/>
                  </a:cubicBezTo>
                  <a:cubicBezTo>
                    <a:pt x="3632" y="1715"/>
                    <a:pt x="3537" y="1631"/>
                    <a:pt x="3418" y="1631"/>
                  </a:cubicBezTo>
                  <a:cubicBezTo>
                    <a:pt x="3299" y="1631"/>
                    <a:pt x="3215" y="1715"/>
                    <a:pt x="3215" y="1834"/>
                  </a:cubicBezTo>
                  <a:cubicBezTo>
                    <a:pt x="3215" y="2608"/>
                    <a:pt x="2572" y="3239"/>
                    <a:pt x="1810" y="3239"/>
                  </a:cubicBezTo>
                  <a:cubicBezTo>
                    <a:pt x="1036" y="3239"/>
                    <a:pt x="405" y="2608"/>
                    <a:pt x="405" y="1822"/>
                  </a:cubicBezTo>
                  <a:cubicBezTo>
                    <a:pt x="417" y="1048"/>
                    <a:pt x="1036" y="417"/>
                    <a:pt x="1810" y="417"/>
                  </a:cubicBezTo>
                  <a:cubicBezTo>
                    <a:pt x="1929" y="417"/>
                    <a:pt x="2037" y="333"/>
                    <a:pt x="2037" y="214"/>
                  </a:cubicBezTo>
                  <a:cubicBezTo>
                    <a:pt x="2037" y="95"/>
                    <a:pt x="1941" y="0"/>
                    <a:pt x="1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88"/>
            <p:cNvSpPr/>
            <p:nvPr/>
          </p:nvSpPr>
          <p:spPr>
            <a:xfrm>
              <a:off x="2113650" y="3812250"/>
              <a:ext cx="176225" cy="177675"/>
            </a:xfrm>
            <a:custGeom>
              <a:avLst/>
              <a:gdLst/>
              <a:ahLst/>
              <a:cxnLst/>
              <a:rect l="l" t="t" r="r" b="b"/>
              <a:pathLst>
                <a:path w="7049" h="7107" extrusionOk="0">
                  <a:moveTo>
                    <a:pt x="4334" y="392"/>
                  </a:moveTo>
                  <a:cubicBezTo>
                    <a:pt x="4346" y="392"/>
                    <a:pt x="4370" y="415"/>
                    <a:pt x="4382" y="427"/>
                  </a:cubicBezTo>
                  <a:lnTo>
                    <a:pt x="4810" y="1404"/>
                  </a:lnTo>
                  <a:lnTo>
                    <a:pt x="4358" y="1868"/>
                  </a:lnTo>
                  <a:lnTo>
                    <a:pt x="3917" y="832"/>
                  </a:lnTo>
                  <a:lnTo>
                    <a:pt x="4275" y="415"/>
                  </a:lnTo>
                  <a:cubicBezTo>
                    <a:pt x="4287" y="392"/>
                    <a:pt x="4322" y="392"/>
                    <a:pt x="4334" y="392"/>
                  </a:cubicBezTo>
                  <a:close/>
                  <a:moveTo>
                    <a:pt x="3608" y="1166"/>
                  </a:moveTo>
                  <a:lnTo>
                    <a:pt x="4048" y="2201"/>
                  </a:lnTo>
                  <a:lnTo>
                    <a:pt x="3429" y="2856"/>
                  </a:lnTo>
                  <a:lnTo>
                    <a:pt x="2989" y="1856"/>
                  </a:lnTo>
                  <a:lnTo>
                    <a:pt x="3608" y="1166"/>
                  </a:lnTo>
                  <a:close/>
                  <a:moveTo>
                    <a:pt x="5608" y="2213"/>
                  </a:moveTo>
                  <a:lnTo>
                    <a:pt x="6608" y="2618"/>
                  </a:lnTo>
                  <a:cubicBezTo>
                    <a:pt x="6644" y="2630"/>
                    <a:pt x="6644" y="2654"/>
                    <a:pt x="6656" y="2654"/>
                  </a:cubicBezTo>
                  <a:cubicBezTo>
                    <a:pt x="6656" y="2678"/>
                    <a:pt x="6656" y="2690"/>
                    <a:pt x="6644" y="2713"/>
                  </a:cubicBezTo>
                  <a:lnTo>
                    <a:pt x="6227" y="3106"/>
                  </a:lnTo>
                  <a:lnTo>
                    <a:pt x="5168" y="2678"/>
                  </a:lnTo>
                  <a:lnTo>
                    <a:pt x="5608" y="2213"/>
                  </a:lnTo>
                  <a:close/>
                  <a:moveTo>
                    <a:pt x="2703" y="2201"/>
                  </a:moveTo>
                  <a:lnTo>
                    <a:pt x="3120" y="3166"/>
                  </a:lnTo>
                  <a:lnTo>
                    <a:pt x="2489" y="3821"/>
                  </a:lnTo>
                  <a:lnTo>
                    <a:pt x="2084" y="2880"/>
                  </a:lnTo>
                  <a:lnTo>
                    <a:pt x="2703" y="2201"/>
                  </a:lnTo>
                  <a:close/>
                  <a:moveTo>
                    <a:pt x="4858" y="2987"/>
                  </a:moveTo>
                  <a:lnTo>
                    <a:pt x="5894" y="3404"/>
                  </a:lnTo>
                  <a:lnTo>
                    <a:pt x="5215" y="4023"/>
                  </a:lnTo>
                  <a:lnTo>
                    <a:pt x="4215" y="3630"/>
                  </a:lnTo>
                  <a:lnTo>
                    <a:pt x="4858" y="2987"/>
                  </a:lnTo>
                  <a:close/>
                  <a:moveTo>
                    <a:pt x="1786" y="3225"/>
                  </a:moveTo>
                  <a:lnTo>
                    <a:pt x="2191" y="4142"/>
                  </a:lnTo>
                  <a:lnTo>
                    <a:pt x="1691" y="4666"/>
                  </a:lnTo>
                  <a:lnTo>
                    <a:pt x="1370" y="3725"/>
                  </a:lnTo>
                  <a:cubicBezTo>
                    <a:pt x="1370" y="3702"/>
                    <a:pt x="1370" y="3690"/>
                    <a:pt x="1393" y="3666"/>
                  </a:cubicBezTo>
                  <a:lnTo>
                    <a:pt x="1786" y="3225"/>
                  </a:lnTo>
                  <a:close/>
                  <a:moveTo>
                    <a:pt x="3917" y="3940"/>
                  </a:moveTo>
                  <a:lnTo>
                    <a:pt x="4906" y="4344"/>
                  </a:lnTo>
                  <a:lnTo>
                    <a:pt x="4215" y="4964"/>
                  </a:lnTo>
                  <a:lnTo>
                    <a:pt x="3275" y="4583"/>
                  </a:lnTo>
                  <a:lnTo>
                    <a:pt x="3917" y="3940"/>
                  </a:lnTo>
                  <a:close/>
                  <a:moveTo>
                    <a:pt x="2953" y="4892"/>
                  </a:moveTo>
                  <a:lnTo>
                    <a:pt x="3870" y="5273"/>
                  </a:lnTo>
                  <a:lnTo>
                    <a:pt x="3441" y="5678"/>
                  </a:lnTo>
                  <a:cubicBezTo>
                    <a:pt x="3429" y="5690"/>
                    <a:pt x="3394" y="5690"/>
                    <a:pt x="3382" y="5690"/>
                  </a:cubicBezTo>
                  <a:lnTo>
                    <a:pt x="2441" y="5416"/>
                  </a:lnTo>
                  <a:lnTo>
                    <a:pt x="2953" y="4892"/>
                  </a:lnTo>
                  <a:close/>
                  <a:moveTo>
                    <a:pt x="4299" y="0"/>
                  </a:moveTo>
                  <a:cubicBezTo>
                    <a:pt x="4173" y="0"/>
                    <a:pt x="4063" y="58"/>
                    <a:pt x="3977" y="154"/>
                  </a:cubicBezTo>
                  <a:lnTo>
                    <a:pt x="1096" y="3404"/>
                  </a:lnTo>
                  <a:cubicBezTo>
                    <a:pt x="977" y="3523"/>
                    <a:pt x="941" y="3690"/>
                    <a:pt x="989" y="3844"/>
                  </a:cubicBezTo>
                  <a:lnTo>
                    <a:pt x="1358" y="4976"/>
                  </a:lnTo>
                  <a:lnTo>
                    <a:pt x="357" y="6011"/>
                  </a:lnTo>
                  <a:cubicBezTo>
                    <a:pt x="119" y="6249"/>
                    <a:pt x="0" y="6583"/>
                    <a:pt x="0" y="6916"/>
                  </a:cubicBezTo>
                  <a:cubicBezTo>
                    <a:pt x="0" y="7023"/>
                    <a:pt x="96" y="7107"/>
                    <a:pt x="215" y="7107"/>
                  </a:cubicBezTo>
                  <a:cubicBezTo>
                    <a:pt x="560" y="7107"/>
                    <a:pt x="881" y="6976"/>
                    <a:pt x="1108" y="6738"/>
                  </a:cubicBezTo>
                  <a:lnTo>
                    <a:pt x="1358" y="6476"/>
                  </a:lnTo>
                  <a:cubicBezTo>
                    <a:pt x="1429" y="6404"/>
                    <a:pt x="1429" y="6273"/>
                    <a:pt x="1358" y="6202"/>
                  </a:cubicBezTo>
                  <a:cubicBezTo>
                    <a:pt x="1322" y="6166"/>
                    <a:pt x="1271" y="6148"/>
                    <a:pt x="1219" y="6148"/>
                  </a:cubicBezTo>
                  <a:cubicBezTo>
                    <a:pt x="1167" y="6148"/>
                    <a:pt x="1114" y="6166"/>
                    <a:pt x="1072" y="6202"/>
                  </a:cubicBezTo>
                  <a:lnTo>
                    <a:pt x="822" y="6452"/>
                  </a:lnTo>
                  <a:cubicBezTo>
                    <a:pt x="715" y="6559"/>
                    <a:pt x="584" y="6630"/>
                    <a:pt x="441" y="6678"/>
                  </a:cubicBezTo>
                  <a:cubicBezTo>
                    <a:pt x="465" y="6523"/>
                    <a:pt x="536" y="6392"/>
                    <a:pt x="643" y="6285"/>
                  </a:cubicBezTo>
                  <a:lnTo>
                    <a:pt x="5334" y="1439"/>
                  </a:lnTo>
                  <a:cubicBezTo>
                    <a:pt x="5346" y="1416"/>
                    <a:pt x="5358" y="1416"/>
                    <a:pt x="5382" y="1416"/>
                  </a:cubicBezTo>
                  <a:cubicBezTo>
                    <a:pt x="5394" y="1416"/>
                    <a:pt x="5406" y="1416"/>
                    <a:pt x="5418" y="1439"/>
                  </a:cubicBezTo>
                  <a:lnTo>
                    <a:pt x="5572" y="1582"/>
                  </a:lnTo>
                  <a:cubicBezTo>
                    <a:pt x="5584" y="1606"/>
                    <a:pt x="5584" y="1618"/>
                    <a:pt x="5584" y="1630"/>
                  </a:cubicBezTo>
                  <a:cubicBezTo>
                    <a:pt x="5584" y="1642"/>
                    <a:pt x="5584" y="1666"/>
                    <a:pt x="5572" y="1678"/>
                  </a:cubicBezTo>
                  <a:lnTo>
                    <a:pt x="1691" y="5583"/>
                  </a:lnTo>
                  <a:cubicBezTo>
                    <a:pt x="1608" y="5666"/>
                    <a:pt x="1608" y="5797"/>
                    <a:pt x="1691" y="5868"/>
                  </a:cubicBezTo>
                  <a:cubicBezTo>
                    <a:pt x="1727" y="5904"/>
                    <a:pt x="1777" y="5922"/>
                    <a:pt x="1828" y="5922"/>
                  </a:cubicBezTo>
                  <a:cubicBezTo>
                    <a:pt x="1878" y="5922"/>
                    <a:pt x="1929" y="5904"/>
                    <a:pt x="1965" y="5868"/>
                  </a:cubicBezTo>
                  <a:lnTo>
                    <a:pt x="2096" y="5738"/>
                  </a:lnTo>
                  <a:cubicBezTo>
                    <a:pt x="2096" y="5738"/>
                    <a:pt x="3334" y="6107"/>
                    <a:pt x="3382" y="6107"/>
                  </a:cubicBezTo>
                  <a:cubicBezTo>
                    <a:pt x="3501" y="6107"/>
                    <a:pt x="3620" y="6059"/>
                    <a:pt x="3691" y="5988"/>
                  </a:cubicBezTo>
                  <a:lnTo>
                    <a:pt x="6882" y="3023"/>
                  </a:lnTo>
                  <a:cubicBezTo>
                    <a:pt x="7001" y="2928"/>
                    <a:pt x="7049" y="2761"/>
                    <a:pt x="7025" y="2594"/>
                  </a:cubicBezTo>
                  <a:cubicBezTo>
                    <a:pt x="7001" y="2428"/>
                    <a:pt x="6894" y="2309"/>
                    <a:pt x="6751" y="2261"/>
                  </a:cubicBezTo>
                  <a:lnTo>
                    <a:pt x="5894" y="1916"/>
                  </a:lnTo>
                  <a:cubicBezTo>
                    <a:pt x="5953" y="1844"/>
                    <a:pt x="5989" y="1737"/>
                    <a:pt x="5989" y="1642"/>
                  </a:cubicBezTo>
                  <a:cubicBezTo>
                    <a:pt x="5989" y="1523"/>
                    <a:pt x="5942" y="1404"/>
                    <a:pt x="5858" y="1320"/>
                  </a:cubicBezTo>
                  <a:lnTo>
                    <a:pt x="5703" y="1166"/>
                  </a:lnTo>
                  <a:cubicBezTo>
                    <a:pt x="5608" y="1082"/>
                    <a:pt x="5501" y="1035"/>
                    <a:pt x="5370" y="1035"/>
                  </a:cubicBezTo>
                  <a:cubicBezTo>
                    <a:pt x="5275" y="1035"/>
                    <a:pt x="5180" y="1070"/>
                    <a:pt x="5108" y="1130"/>
                  </a:cubicBezTo>
                  <a:lnTo>
                    <a:pt x="4751" y="296"/>
                  </a:lnTo>
                  <a:cubicBezTo>
                    <a:pt x="4691" y="142"/>
                    <a:pt x="4560" y="34"/>
                    <a:pt x="4394" y="11"/>
                  </a:cubicBezTo>
                  <a:cubicBezTo>
                    <a:pt x="4361" y="4"/>
                    <a:pt x="4330" y="0"/>
                    <a:pt x="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88"/>
          <p:cNvGrpSpPr/>
          <p:nvPr/>
        </p:nvGrpSpPr>
        <p:grpSpPr>
          <a:xfrm>
            <a:off x="1835712" y="3862062"/>
            <a:ext cx="375441" cy="375441"/>
            <a:chOff x="1266525" y="3811900"/>
            <a:chExt cx="349475" cy="349475"/>
          </a:xfrm>
        </p:grpSpPr>
        <p:sp>
          <p:nvSpPr>
            <p:cNvPr id="1827" name="Google Shape;1827;p88"/>
            <p:cNvSpPr/>
            <p:nvPr/>
          </p:nvSpPr>
          <p:spPr>
            <a:xfrm>
              <a:off x="1266525" y="3930800"/>
              <a:ext cx="349175" cy="118650"/>
            </a:xfrm>
            <a:custGeom>
              <a:avLst/>
              <a:gdLst/>
              <a:ahLst/>
              <a:cxnLst/>
              <a:rect l="l" t="t" r="r" b="b"/>
              <a:pathLst>
                <a:path w="13967" h="4746" extrusionOk="0">
                  <a:moveTo>
                    <a:pt x="246" y="1"/>
                  </a:moveTo>
                  <a:cubicBezTo>
                    <a:pt x="168" y="1"/>
                    <a:pt x="94" y="45"/>
                    <a:pt x="60" y="114"/>
                  </a:cubicBezTo>
                  <a:cubicBezTo>
                    <a:pt x="0" y="210"/>
                    <a:pt x="48" y="341"/>
                    <a:pt x="143" y="388"/>
                  </a:cubicBezTo>
                  <a:lnTo>
                    <a:pt x="3858" y="2127"/>
                  </a:lnTo>
                  <a:cubicBezTo>
                    <a:pt x="3882" y="2135"/>
                    <a:pt x="3907" y="2149"/>
                    <a:pt x="3936" y="2149"/>
                  </a:cubicBezTo>
                  <a:cubicBezTo>
                    <a:pt x="3948" y="2149"/>
                    <a:pt x="3962" y="2146"/>
                    <a:pt x="3977" y="2139"/>
                  </a:cubicBezTo>
                  <a:lnTo>
                    <a:pt x="5334" y="1924"/>
                  </a:lnTo>
                  <a:cubicBezTo>
                    <a:pt x="5459" y="1905"/>
                    <a:pt x="5585" y="1895"/>
                    <a:pt x="5710" y="1895"/>
                  </a:cubicBezTo>
                  <a:cubicBezTo>
                    <a:pt x="6351" y="1895"/>
                    <a:pt x="6984" y="2145"/>
                    <a:pt x="7442" y="2603"/>
                  </a:cubicBezTo>
                  <a:lnTo>
                    <a:pt x="8573" y="3746"/>
                  </a:lnTo>
                  <a:cubicBezTo>
                    <a:pt x="8644" y="3829"/>
                    <a:pt x="8680" y="3913"/>
                    <a:pt x="8680" y="4020"/>
                  </a:cubicBezTo>
                  <a:cubicBezTo>
                    <a:pt x="8680" y="4127"/>
                    <a:pt x="8620" y="4210"/>
                    <a:pt x="8549" y="4270"/>
                  </a:cubicBezTo>
                  <a:cubicBezTo>
                    <a:pt x="8487" y="4319"/>
                    <a:pt x="8413" y="4343"/>
                    <a:pt x="8339" y="4343"/>
                  </a:cubicBezTo>
                  <a:cubicBezTo>
                    <a:pt x="8270" y="4343"/>
                    <a:pt x="8202" y="4322"/>
                    <a:pt x="8144" y="4282"/>
                  </a:cubicBezTo>
                  <a:lnTo>
                    <a:pt x="7037" y="3496"/>
                  </a:lnTo>
                  <a:cubicBezTo>
                    <a:pt x="6965" y="3446"/>
                    <a:pt x="6880" y="3419"/>
                    <a:pt x="6797" y="3419"/>
                  </a:cubicBezTo>
                  <a:cubicBezTo>
                    <a:pt x="6701" y="3419"/>
                    <a:pt x="6607" y="3455"/>
                    <a:pt x="6537" y="3532"/>
                  </a:cubicBezTo>
                  <a:lnTo>
                    <a:pt x="5727" y="4258"/>
                  </a:lnTo>
                  <a:cubicBezTo>
                    <a:pt x="5644" y="4329"/>
                    <a:pt x="5644" y="4460"/>
                    <a:pt x="5715" y="4544"/>
                  </a:cubicBezTo>
                  <a:cubicBezTo>
                    <a:pt x="5752" y="4587"/>
                    <a:pt x="5809" y="4608"/>
                    <a:pt x="5864" y="4608"/>
                  </a:cubicBezTo>
                  <a:cubicBezTo>
                    <a:pt x="5916" y="4608"/>
                    <a:pt x="5967" y="4590"/>
                    <a:pt x="6001" y="4555"/>
                  </a:cubicBezTo>
                  <a:lnTo>
                    <a:pt x="6799" y="3829"/>
                  </a:lnTo>
                  <a:lnTo>
                    <a:pt x="7906" y="4615"/>
                  </a:lnTo>
                  <a:cubicBezTo>
                    <a:pt x="8037" y="4698"/>
                    <a:pt x="8192" y="4746"/>
                    <a:pt x="8334" y="4746"/>
                  </a:cubicBezTo>
                  <a:cubicBezTo>
                    <a:pt x="8501" y="4746"/>
                    <a:pt x="8668" y="4686"/>
                    <a:pt x="8799" y="4579"/>
                  </a:cubicBezTo>
                  <a:cubicBezTo>
                    <a:pt x="8966" y="4448"/>
                    <a:pt x="9061" y="4258"/>
                    <a:pt x="9085" y="4044"/>
                  </a:cubicBezTo>
                  <a:cubicBezTo>
                    <a:pt x="9096" y="3841"/>
                    <a:pt x="9025" y="3627"/>
                    <a:pt x="8870" y="3472"/>
                  </a:cubicBezTo>
                  <a:lnTo>
                    <a:pt x="7977" y="2555"/>
                  </a:lnTo>
                  <a:cubicBezTo>
                    <a:pt x="8179" y="2505"/>
                    <a:pt x="8388" y="2480"/>
                    <a:pt x="8595" y="2480"/>
                  </a:cubicBezTo>
                  <a:cubicBezTo>
                    <a:pt x="8877" y="2480"/>
                    <a:pt x="9157" y="2526"/>
                    <a:pt x="9418" y="2615"/>
                  </a:cubicBezTo>
                  <a:lnTo>
                    <a:pt x="9894" y="2781"/>
                  </a:lnTo>
                  <a:cubicBezTo>
                    <a:pt x="9954" y="2793"/>
                    <a:pt x="10001" y="2817"/>
                    <a:pt x="10061" y="2817"/>
                  </a:cubicBezTo>
                  <a:cubicBezTo>
                    <a:pt x="10156" y="2817"/>
                    <a:pt x="10228" y="2793"/>
                    <a:pt x="10299" y="2758"/>
                  </a:cubicBezTo>
                  <a:lnTo>
                    <a:pt x="13823" y="698"/>
                  </a:lnTo>
                  <a:cubicBezTo>
                    <a:pt x="13930" y="638"/>
                    <a:pt x="13966" y="519"/>
                    <a:pt x="13907" y="412"/>
                  </a:cubicBezTo>
                  <a:cubicBezTo>
                    <a:pt x="13867" y="349"/>
                    <a:pt x="13801" y="312"/>
                    <a:pt x="13729" y="312"/>
                  </a:cubicBezTo>
                  <a:cubicBezTo>
                    <a:pt x="13694" y="312"/>
                    <a:pt x="13657" y="321"/>
                    <a:pt x="13621" y="341"/>
                  </a:cubicBezTo>
                  <a:lnTo>
                    <a:pt x="10097" y="2400"/>
                  </a:lnTo>
                  <a:cubicBezTo>
                    <a:pt x="10079" y="2406"/>
                    <a:pt x="10067" y="2409"/>
                    <a:pt x="10055" y="2409"/>
                  </a:cubicBezTo>
                  <a:cubicBezTo>
                    <a:pt x="10043" y="2409"/>
                    <a:pt x="10031" y="2406"/>
                    <a:pt x="10013" y="2400"/>
                  </a:cubicBezTo>
                  <a:lnTo>
                    <a:pt x="9537" y="2234"/>
                  </a:lnTo>
                  <a:cubicBezTo>
                    <a:pt x="9233" y="2127"/>
                    <a:pt x="8912" y="2073"/>
                    <a:pt x="8589" y="2073"/>
                  </a:cubicBezTo>
                  <a:cubicBezTo>
                    <a:pt x="8266" y="2073"/>
                    <a:pt x="7942" y="2127"/>
                    <a:pt x="7632" y="2234"/>
                  </a:cubicBezTo>
                  <a:cubicBezTo>
                    <a:pt x="7108" y="1749"/>
                    <a:pt x="6411" y="1486"/>
                    <a:pt x="5692" y="1486"/>
                  </a:cubicBezTo>
                  <a:cubicBezTo>
                    <a:pt x="5545" y="1486"/>
                    <a:pt x="5398" y="1497"/>
                    <a:pt x="5251" y="1519"/>
                  </a:cubicBezTo>
                  <a:lnTo>
                    <a:pt x="3965" y="1722"/>
                  </a:lnTo>
                  <a:lnTo>
                    <a:pt x="333" y="19"/>
                  </a:lnTo>
                  <a:cubicBezTo>
                    <a:pt x="305" y="6"/>
                    <a:pt x="275"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88"/>
            <p:cNvSpPr/>
            <p:nvPr/>
          </p:nvSpPr>
          <p:spPr>
            <a:xfrm>
              <a:off x="1267700" y="4027025"/>
              <a:ext cx="348300" cy="134350"/>
            </a:xfrm>
            <a:custGeom>
              <a:avLst/>
              <a:gdLst/>
              <a:ahLst/>
              <a:cxnLst/>
              <a:rect l="l" t="t" r="r" b="b"/>
              <a:pathLst>
                <a:path w="13932" h="5374" extrusionOk="0">
                  <a:moveTo>
                    <a:pt x="9975" y="1665"/>
                  </a:moveTo>
                  <a:cubicBezTo>
                    <a:pt x="10064" y="1665"/>
                    <a:pt x="10151" y="1705"/>
                    <a:pt x="10204" y="1778"/>
                  </a:cubicBezTo>
                  <a:lnTo>
                    <a:pt x="10562" y="2195"/>
                  </a:lnTo>
                  <a:cubicBezTo>
                    <a:pt x="10669" y="2314"/>
                    <a:pt x="10657" y="2504"/>
                    <a:pt x="10538" y="2623"/>
                  </a:cubicBezTo>
                  <a:lnTo>
                    <a:pt x="10502" y="2659"/>
                  </a:lnTo>
                  <a:cubicBezTo>
                    <a:pt x="10444" y="2712"/>
                    <a:pt x="10375" y="2736"/>
                    <a:pt x="10306" y="2736"/>
                  </a:cubicBezTo>
                  <a:cubicBezTo>
                    <a:pt x="10219" y="2736"/>
                    <a:pt x="10133" y="2697"/>
                    <a:pt x="10073" y="2623"/>
                  </a:cubicBezTo>
                  <a:lnTo>
                    <a:pt x="9716" y="2207"/>
                  </a:lnTo>
                  <a:cubicBezTo>
                    <a:pt x="9657" y="2147"/>
                    <a:pt x="9645" y="2064"/>
                    <a:pt x="9645" y="1980"/>
                  </a:cubicBezTo>
                  <a:cubicBezTo>
                    <a:pt x="9645" y="1897"/>
                    <a:pt x="9692" y="1826"/>
                    <a:pt x="9752" y="1778"/>
                  </a:cubicBezTo>
                  <a:lnTo>
                    <a:pt x="9776" y="1742"/>
                  </a:lnTo>
                  <a:cubicBezTo>
                    <a:pt x="9834" y="1690"/>
                    <a:pt x="9905" y="1665"/>
                    <a:pt x="9975" y="1665"/>
                  </a:cubicBezTo>
                  <a:close/>
                  <a:moveTo>
                    <a:pt x="9192" y="2361"/>
                  </a:moveTo>
                  <a:cubicBezTo>
                    <a:pt x="9288" y="2361"/>
                    <a:pt x="9359" y="2397"/>
                    <a:pt x="9407" y="2457"/>
                  </a:cubicBezTo>
                  <a:lnTo>
                    <a:pt x="9764" y="2873"/>
                  </a:lnTo>
                  <a:cubicBezTo>
                    <a:pt x="9811" y="2933"/>
                    <a:pt x="9835" y="3028"/>
                    <a:pt x="9835" y="3100"/>
                  </a:cubicBezTo>
                  <a:cubicBezTo>
                    <a:pt x="9835" y="3195"/>
                    <a:pt x="9788" y="3266"/>
                    <a:pt x="9728" y="3314"/>
                  </a:cubicBezTo>
                  <a:lnTo>
                    <a:pt x="9704" y="3338"/>
                  </a:lnTo>
                  <a:cubicBezTo>
                    <a:pt x="9643" y="3393"/>
                    <a:pt x="9567" y="3420"/>
                    <a:pt x="9494" y="3420"/>
                  </a:cubicBezTo>
                  <a:cubicBezTo>
                    <a:pt x="9408" y="3420"/>
                    <a:pt x="9327" y="3384"/>
                    <a:pt x="9276" y="3314"/>
                  </a:cubicBezTo>
                  <a:lnTo>
                    <a:pt x="8919" y="2897"/>
                  </a:lnTo>
                  <a:cubicBezTo>
                    <a:pt x="8799" y="2754"/>
                    <a:pt x="8811" y="2564"/>
                    <a:pt x="8942" y="2457"/>
                  </a:cubicBezTo>
                  <a:lnTo>
                    <a:pt x="8978" y="2433"/>
                  </a:lnTo>
                  <a:cubicBezTo>
                    <a:pt x="9038" y="2385"/>
                    <a:pt x="9109" y="2361"/>
                    <a:pt x="9180" y="2361"/>
                  </a:cubicBezTo>
                  <a:close/>
                  <a:moveTo>
                    <a:pt x="8363" y="3065"/>
                  </a:moveTo>
                  <a:cubicBezTo>
                    <a:pt x="8446" y="3065"/>
                    <a:pt x="8528" y="3101"/>
                    <a:pt x="8585" y="3171"/>
                  </a:cubicBezTo>
                  <a:lnTo>
                    <a:pt x="8942" y="3588"/>
                  </a:lnTo>
                  <a:cubicBezTo>
                    <a:pt x="9061" y="3707"/>
                    <a:pt x="9049" y="3909"/>
                    <a:pt x="8919" y="4028"/>
                  </a:cubicBezTo>
                  <a:lnTo>
                    <a:pt x="8883" y="4052"/>
                  </a:lnTo>
                  <a:cubicBezTo>
                    <a:pt x="8822" y="4107"/>
                    <a:pt x="8748" y="4134"/>
                    <a:pt x="8676" y="4134"/>
                  </a:cubicBezTo>
                  <a:cubicBezTo>
                    <a:pt x="8593" y="4134"/>
                    <a:pt x="8512" y="4098"/>
                    <a:pt x="8454" y="4028"/>
                  </a:cubicBezTo>
                  <a:lnTo>
                    <a:pt x="8097" y="3612"/>
                  </a:lnTo>
                  <a:cubicBezTo>
                    <a:pt x="7978" y="3469"/>
                    <a:pt x="7990" y="3278"/>
                    <a:pt x="8121" y="3171"/>
                  </a:cubicBezTo>
                  <a:lnTo>
                    <a:pt x="8157" y="3147"/>
                  </a:lnTo>
                  <a:cubicBezTo>
                    <a:pt x="8217" y="3092"/>
                    <a:pt x="8291" y="3065"/>
                    <a:pt x="8363" y="3065"/>
                  </a:cubicBezTo>
                  <a:close/>
                  <a:moveTo>
                    <a:pt x="7561" y="3766"/>
                  </a:moveTo>
                  <a:cubicBezTo>
                    <a:pt x="7645" y="3766"/>
                    <a:pt x="7740" y="3802"/>
                    <a:pt x="7799" y="3874"/>
                  </a:cubicBezTo>
                  <a:lnTo>
                    <a:pt x="8157" y="4290"/>
                  </a:lnTo>
                  <a:cubicBezTo>
                    <a:pt x="8264" y="4409"/>
                    <a:pt x="8240" y="4600"/>
                    <a:pt x="8109" y="4719"/>
                  </a:cubicBezTo>
                  <a:lnTo>
                    <a:pt x="8085" y="4755"/>
                  </a:lnTo>
                  <a:cubicBezTo>
                    <a:pt x="8026" y="4814"/>
                    <a:pt x="7930" y="4826"/>
                    <a:pt x="7859" y="4826"/>
                  </a:cubicBezTo>
                  <a:cubicBezTo>
                    <a:pt x="7764" y="4826"/>
                    <a:pt x="7692" y="4778"/>
                    <a:pt x="7645" y="4719"/>
                  </a:cubicBezTo>
                  <a:lnTo>
                    <a:pt x="7287" y="4302"/>
                  </a:lnTo>
                  <a:cubicBezTo>
                    <a:pt x="7228" y="4243"/>
                    <a:pt x="7216" y="4159"/>
                    <a:pt x="7216" y="4088"/>
                  </a:cubicBezTo>
                  <a:cubicBezTo>
                    <a:pt x="7216" y="4005"/>
                    <a:pt x="7264" y="3921"/>
                    <a:pt x="7323" y="3874"/>
                  </a:cubicBezTo>
                  <a:lnTo>
                    <a:pt x="7347" y="3850"/>
                  </a:lnTo>
                  <a:cubicBezTo>
                    <a:pt x="7406" y="3802"/>
                    <a:pt x="7490" y="3766"/>
                    <a:pt x="7561" y="3766"/>
                  </a:cubicBezTo>
                  <a:close/>
                  <a:moveTo>
                    <a:pt x="218" y="0"/>
                  </a:moveTo>
                  <a:cubicBezTo>
                    <a:pt x="141" y="0"/>
                    <a:pt x="71" y="34"/>
                    <a:pt x="36" y="111"/>
                  </a:cubicBezTo>
                  <a:cubicBezTo>
                    <a:pt x="1" y="218"/>
                    <a:pt x="25" y="337"/>
                    <a:pt x="132" y="373"/>
                  </a:cubicBezTo>
                  <a:lnTo>
                    <a:pt x="2537" y="1552"/>
                  </a:lnTo>
                  <a:lnTo>
                    <a:pt x="2632" y="1659"/>
                  </a:lnTo>
                  <a:cubicBezTo>
                    <a:pt x="2930" y="2028"/>
                    <a:pt x="3299" y="2338"/>
                    <a:pt x="3715" y="2576"/>
                  </a:cubicBezTo>
                  <a:lnTo>
                    <a:pt x="3966" y="2731"/>
                  </a:lnTo>
                  <a:cubicBezTo>
                    <a:pt x="4001" y="2790"/>
                    <a:pt x="4025" y="2838"/>
                    <a:pt x="4073" y="2897"/>
                  </a:cubicBezTo>
                  <a:cubicBezTo>
                    <a:pt x="4192" y="3040"/>
                    <a:pt x="4370" y="3112"/>
                    <a:pt x="4549" y="3147"/>
                  </a:cubicBezTo>
                  <a:cubicBezTo>
                    <a:pt x="4525" y="3350"/>
                    <a:pt x="4597" y="3576"/>
                    <a:pt x="4739" y="3743"/>
                  </a:cubicBezTo>
                  <a:cubicBezTo>
                    <a:pt x="4894" y="3897"/>
                    <a:pt x="5090" y="3970"/>
                    <a:pt x="5280" y="3970"/>
                  </a:cubicBezTo>
                  <a:cubicBezTo>
                    <a:pt x="5294" y="3970"/>
                    <a:pt x="5308" y="3970"/>
                    <a:pt x="5323" y="3969"/>
                  </a:cubicBezTo>
                  <a:cubicBezTo>
                    <a:pt x="5323" y="4147"/>
                    <a:pt x="5394" y="4326"/>
                    <a:pt x="5513" y="4457"/>
                  </a:cubicBezTo>
                  <a:cubicBezTo>
                    <a:pt x="5668" y="4612"/>
                    <a:pt x="5874" y="4684"/>
                    <a:pt x="6084" y="4684"/>
                  </a:cubicBezTo>
                  <a:cubicBezTo>
                    <a:pt x="6100" y="4684"/>
                    <a:pt x="6116" y="4684"/>
                    <a:pt x="6132" y="4683"/>
                  </a:cubicBezTo>
                  <a:cubicBezTo>
                    <a:pt x="6132" y="4862"/>
                    <a:pt x="6204" y="5017"/>
                    <a:pt x="6323" y="5159"/>
                  </a:cubicBezTo>
                  <a:cubicBezTo>
                    <a:pt x="6466" y="5302"/>
                    <a:pt x="6668" y="5374"/>
                    <a:pt x="6859" y="5374"/>
                  </a:cubicBezTo>
                  <a:cubicBezTo>
                    <a:pt x="7037" y="5374"/>
                    <a:pt x="7228" y="5314"/>
                    <a:pt x="7383" y="5183"/>
                  </a:cubicBezTo>
                  <a:lnTo>
                    <a:pt x="7454" y="5124"/>
                  </a:lnTo>
                  <a:cubicBezTo>
                    <a:pt x="7573" y="5219"/>
                    <a:pt x="7704" y="5278"/>
                    <a:pt x="7859" y="5290"/>
                  </a:cubicBezTo>
                  <a:lnTo>
                    <a:pt x="7895" y="5290"/>
                  </a:lnTo>
                  <a:cubicBezTo>
                    <a:pt x="8073" y="5290"/>
                    <a:pt x="8240" y="5231"/>
                    <a:pt x="8371" y="5112"/>
                  </a:cubicBezTo>
                  <a:lnTo>
                    <a:pt x="8407" y="5076"/>
                  </a:lnTo>
                  <a:cubicBezTo>
                    <a:pt x="8549" y="4945"/>
                    <a:pt x="8645" y="4767"/>
                    <a:pt x="8645" y="4576"/>
                  </a:cubicBezTo>
                  <a:lnTo>
                    <a:pt x="8704" y="4576"/>
                  </a:lnTo>
                  <a:cubicBezTo>
                    <a:pt x="8871" y="4576"/>
                    <a:pt x="9026" y="4516"/>
                    <a:pt x="9180" y="4397"/>
                  </a:cubicBezTo>
                  <a:lnTo>
                    <a:pt x="9204" y="4362"/>
                  </a:lnTo>
                  <a:cubicBezTo>
                    <a:pt x="9359" y="4231"/>
                    <a:pt x="9442" y="4052"/>
                    <a:pt x="9442" y="3862"/>
                  </a:cubicBezTo>
                  <a:lnTo>
                    <a:pt x="9502" y="3862"/>
                  </a:lnTo>
                  <a:cubicBezTo>
                    <a:pt x="9669" y="3862"/>
                    <a:pt x="9835" y="3802"/>
                    <a:pt x="9978" y="3683"/>
                  </a:cubicBezTo>
                  <a:lnTo>
                    <a:pt x="10014" y="3647"/>
                  </a:lnTo>
                  <a:cubicBezTo>
                    <a:pt x="10157" y="3528"/>
                    <a:pt x="10252" y="3350"/>
                    <a:pt x="10252" y="3159"/>
                  </a:cubicBezTo>
                  <a:lnTo>
                    <a:pt x="10252" y="3147"/>
                  </a:lnTo>
                  <a:lnTo>
                    <a:pt x="10312" y="3147"/>
                  </a:lnTo>
                  <a:cubicBezTo>
                    <a:pt x="10478" y="3147"/>
                    <a:pt x="10633" y="3088"/>
                    <a:pt x="10788" y="2969"/>
                  </a:cubicBezTo>
                  <a:lnTo>
                    <a:pt x="10812" y="2933"/>
                  </a:lnTo>
                  <a:cubicBezTo>
                    <a:pt x="10966" y="2802"/>
                    <a:pt x="11050" y="2611"/>
                    <a:pt x="11074" y="2433"/>
                  </a:cubicBezTo>
                  <a:cubicBezTo>
                    <a:pt x="11431" y="2254"/>
                    <a:pt x="11728" y="1980"/>
                    <a:pt x="11943" y="1671"/>
                  </a:cubicBezTo>
                  <a:lnTo>
                    <a:pt x="12062" y="1504"/>
                  </a:lnTo>
                  <a:lnTo>
                    <a:pt x="13812" y="659"/>
                  </a:lnTo>
                  <a:cubicBezTo>
                    <a:pt x="13883" y="587"/>
                    <a:pt x="13931" y="468"/>
                    <a:pt x="13883" y="361"/>
                  </a:cubicBezTo>
                  <a:cubicBezTo>
                    <a:pt x="13851" y="289"/>
                    <a:pt x="13781" y="249"/>
                    <a:pt x="13714" y="249"/>
                  </a:cubicBezTo>
                  <a:cubicBezTo>
                    <a:pt x="13681" y="249"/>
                    <a:pt x="13649" y="258"/>
                    <a:pt x="13621" y="278"/>
                  </a:cubicBezTo>
                  <a:lnTo>
                    <a:pt x="11812" y="1147"/>
                  </a:lnTo>
                  <a:cubicBezTo>
                    <a:pt x="11788" y="1171"/>
                    <a:pt x="11752" y="1195"/>
                    <a:pt x="11740" y="1207"/>
                  </a:cubicBezTo>
                  <a:lnTo>
                    <a:pt x="11597" y="1421"/>
                  </a:lnTo>
                  <a:cubicBezTo>
                    <a:pt x="11419" y="1659"/>
                    <a:pt x="11193" y="1861"/>
                    <a:pt x="10943" y="2016"/>
                  </a:cubicBezTo>
                  <a:cubicBezTo>
                    <a:pt x="10919" y="1980"/>
                    <a:pt x="10895" y="1957"/>
                    <a:pt x="10859" y="1921"/>
                  </a:cubicBezTo>
                  <a:lnTo>
                    <a:pt x="10502" y="1504"/>
                  </a:lnTo>
                  <a:cubicBezTo>
                    <a:pt x="10366" y="1342"/>
                    <a:pt x="10167" y="1262"/>
                    <a:pt x="9966" y="1262"/>
                  </a:cubicBezTo>
                  <a:cubicBezTo>
                    <a:pt x="9797" y="1262"/>
                    <a:pt x="9626" y="1319"/>
                    <a:pt x="9490" y="1433"/>
                  </a:cubicBezTo>
                  <a:lnTo>
                    <a:pt x="9466" y="1468"/>
                  </a:lnTo>
                  <a:cubicBezTo>
                    <a:pt x="9311" y="1599"/>
                    <a:pt x="9228" y="1778"/>
                    <a:pt x="9228" y="1969"/>
                  </a:cubicBezTo>
                  <a:lnTo>
                    <a:pt x="9216" y="1969"/>
                  </a:lnTo>
                  <a:cubicBezTo>
                    <a:pt x="9199" y="1968"/>
                    <a:pt x="9183" y="1967"/>
                    <a:pt x="9166" y="1967"/>
                  </a:cubicBezTo>
                  <a:cubicBezTo>
                    <a:pt x="8984" y="1967"/>
                    <a:pt x="8823" y="2027"/>
                    <a:pt x="8692" y="2147"/>
                  </a:cubicBezTo>
                  <a:lnTo>
                    <a:pt x="8657" y="2183"/>
                  </a:lnTo>
                  <a:cubicBezTo>
                    <a:pt x="8514" y="2314"/>
                    <a:pt x="8418" y="2492"/>
                    <a:pt x="8418" y="2683"/>
                  </a:cubicBezTo>
                  <a:cubicBezTo>
                    <a:pt x="8403" y="2682"/>
                    <a:pt x="8387" y="2681"/>
                    <a:pt x="8371" y="2681"/>
                  </a:cubicBezTo>
                  <a:cubicBezTo>
                    <a:pt x="8198" y="2681"/>
                    <a:pt x="8035" y="2741"/>
                    <a:pt x="7883" y="2862"/>
                  </a:cubicBezTo>
                  <a:lnTo>
                    <a:pt x="7859" y="2897"/>
                  </a:lnTo>
                  <a:cubicBezTo>
                    <a:pt x="7704" y="3028"/>
                    <a:pt x="7621" y="3207"/>
                    <a:pt x="7621" y="3397"/>
                  </a:cubicBezTo>
                  <a:cubicBezTo>
                    <a:pt x="7604" y="3396"/>
                    <a:pt x="7587" y="3396"/>
                    <a:pt x="7571" y="3396"/>
                  </a:cubicBezTo>
                  <a:cubicBezTo>
                    <a:pt x="7389" y="3396"/>
                    <a:pt x="7227" y="3456"/>
                    <a:pt x="7085" y="3576"/>
                  </a:cubicBezTo>
                  <a:lnTo>
                    <a:pt x="7049" y="3612"/>
                  </a:lnTo>
                  <a:cubicBezTo>
                    <a:pt x="6906" y="3731"/>
                    <a:pt x="6811" y="3909"/>
                    <a:pt x="6811" y="4100"/>
                  </a:cubicBezTo>
                  <a:cubicBezTo>
                    <a:pt x="6799" y="4290"/>
                    <a:pt x="6859" y="4469"/>
                    <a:pt x="6990" y="4624"/>
                  </a:cubicBezTo>
                  <a:lnTo>
                    <a:pt x="7168" y="4814"/>
                  </a:lnTo>
                  <a:lnTo>
                    <a:pt x="7097" y="4874"/>
                  </a:lnTo>
                  <a:cubicBezTo>
                    <a:pt x="7031" y="4933"/>
                    <a:pt x="6942" y="4963"/>
                    <a:pt x="6854" y="4963"/>
                  </a:cubicBezTo>
                  <a:cubicBezTo>
                    <a:pt x="6766" y="4963"/>
                    <a:pt x="6680" y="4933"/>
                    <a:pt x="6621" y="4874"/>
                  </a:cubicBezTo>
                  <a:cubicBezTo>
                    <a:pt x="6513" y="4755"/>
                    <a:pt x="6502" y="4564"/>
                    <a:pt x="6609" y="4445"/>
                  </a:cubicBezTo>
                  <a:cubicBezTo>
                    <a:pt x="6680" y="4350"/>
                    <a:pt x="6668" y="4231"/>
                    <a:pt x="6585" y="4159"/>
                  </a:cubicBezTo>
                  <a:cubicBezTo>
                    <a:pt x="6549" y="4124"/>
                    <a:pt x="6502" y="4106"/>
                    <a:pt x="6452" y="4106"/>
                  </a:cubicBezTo>
                  <a:cubicBezTo>
                    <a:pt x="6403" y="4106"/>
                    <a:pt x="6353" y="4124"/>
                    <a:pt x="6311" y="4159"/>
                  </a:cubicBezTo>
                  <a:lnTo>
                    <a:pt x="6287" y="4171"/>
                  </a:lnTo>
                  <a:cubicBezTo>
                    <a:pt x="6222" y="4231"/>
                    <a:pt x="6132" y="4260"/>
                    <a:pt x="6045" y="4260"/>
                  </a:cubicBezTo>
                  <a:cubicBezTo>
                    <a:pt x="5957" y="4260"/>
                    <a:pt x="5871" y="4231"/>
                    <a:pt x="5811" y="4171"/>
                  </a:cubicBezTo>
                  <a:cubicBezTo>
                    <a:pt x="5692" y="4052"/>
                    <a:pt x="5692" y="3862"/>
                    <a:pt x="5811" y="3743"/>
                  </a:cubicBezTo>
                  <a:cubicBezTo>
                    <a:pt x="5894" y="3671"/>
                    <a:pt x="5871" y="3528"/>
                    <a:pt x="5799" y="3457"/>
                  </a:cubicBezTo>
                  <a:cubicBezTo>
                    <a:pt x="5763" y="3421"/>
                    <a:pt x="5713" y="3403"/>
                    <a:pt x="5661" y="3403"/>
                  </a:cubicBezTo>
                  <a:cubicBezTo>
                    <a:pt x="5609" y="3403"/>
                    <a:pt x="5555" y="3421"/>
                    <a:pt x="5513" y="3457"/>
                  </a:cubicBezTo>
                  <a:cubicBezTo>
                    <a:pt x="5448" y="3516"/>
                    <a:pt x="5359" y="3546"/>
                    <a:pt x="5271" y="3546"/>
                  </a:cubicBezTo>
                  <a:cubicBezTo>
                    <a:pt x="5183" y="3546"/>
                    <a:pt x="5097" y="3516"/>
                    <a:pt x="5037" y="3457"/>
                  </a:cubicBezTo>
                  <a:cubicBezTo>
                    <a:pt x="4942" y="3338"/>
                    <a:pt x="4918" y="3147"/>
                    <a:pt x="5037" y="3028"/>
                  </a:cubicBezTo>
                  <a:cubicBezTo>
                    <a:pt x="5097" y="2957"/>
                    <a:pt x="5097" y="2850"/>
                    <a:pt x="5037" y="2778"/>
                  </a:cubicBezTo>
                  <a:cubicBezTo>
                    <a:pt x="4998" y="2723"/>
                    <a:pt x="4943" y="2694"/>
                    <a:pt x="4884" y="2694"/>
                  </a:cubicBezTo>
                  <a:cubicBezTo>
                    <a:pt x="4852" y="2694"/>
                    <a:pt x="4820" y="2702"/>
                    <a:pt x="4787" y="2719"/>
                  </a:cubicBezTo>
                  <a:cubicBezTo>
                    <a:pt x="4744" y="2742"/>
                    <a:pt x="4698" y="2753"/>
                    <a:pt x="4651" y="2753"/>
                  </a:cubicBezTo>
                  <a:cubicBezTo>
                    <a:pt x="4554" y="2753"/>
                    <a:pt x="4454" y="2707"/>
                    <a:pt x="4382" y="2635"/>
                  </a:cubicBezTo>
                  <a:cubicBezTo>
                    <a:pt x="4263" y="2504"/>
                    <a:pt x="4287" y="2302"/>
                    <a:pt x="4418" y="2183"/>
                  </a:cubicBezTo>
                  <a:lnTo>
                    <a:pt x="4644" y="1980"/>
                  </a:lnTo>
                  <a:lnTo>
                    <a:pt x="5323" y="1361"/>
                  </a:lnTo>
                  <a:cubicBezTo>
                    <a:pt x="5418" y="1290"/>
                    <a:pt x="5418" y="1147"/>
                    <a:pt x="5335" y="1076"/>
                  </a:cubicBezTo>
                  <a:cubicBezTo>
                    <a:pt x="5298" y="1032"/>
                    <a:pt x="5244" y="1011"/>
                    <a:pt x="5192" y="1011"/>
                  </a:cubicBezTo>
                  <a:cubicBezTo>
                    <a:pt x="5143" y="1011"/>
                    <a:pt x="5095" y="1029"/>
                    <a:pt x="5061" y="1064"/>
                  </a:cubicBezTo>
                  <a:lnTo>
                    <a:pt x="4370" y="1683"/>
                  </a:lnTo>
                  <a:lnTo>
                    <a:pt x="4144" y="1885"/>
                  </a:lnTo>
                  <a:cubicBezTo>
                    <a:pt x="4025" y="1980"/>
                    <a:pt x="3954" y="2123"/>
                    <a:pt x="3930" y="2254"/>
                  </a:cubicBezTo>
                  <a:cubicBezTo>
                    <a:pt x="3549" y="2040"/>
                    <a:pt x="3227" y="1766"/>
                    <a:pt x="2953" y="1433"/>
                  </a:cubicBezTo>
                  <a:lnTo>
                    <a:pt x="2834" y="1290"/>
                  </a:lnTo>
                  <a:cubicBezTo>
                    <a:pt x="2823" y="1254"/>
                    <a:pt x="2799" y="1242"/>
                    <a:pt x="2763" y="1230"/>
                  </a:cubicBezTo>
                  <a:lnTo>
                    <a:pt x="310" y="16"/>
                  </a:lnTo>
                  <a:cubicBezTo>
                    <a:pt x="280" y="6"/>
                    <a:pt x="248"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88"/>
            <p:cNvSpPr/>
            <p:nvPr/>
          </p:nvSpPr>
          <p:spPr>
            <a:xfrm>
              <a:off x="1370400" y="3811900"/>
              <a:ext cx="140225" cy="148575"/>
            </a:xfrm>
            <a:custGeom>
              <a:avLst/>
              <a:gdLst/>
              <a:ahLst/>
              <a:cxnLst/>
              <a:rect l="l" t="t" r="r" b="b"/>
              <a:pathLst>
                <a:path w="5609" h="5943" extrusionOk="0">
                  <a:moveTo>
                    <a:pt x="2775" y="1"/>
                  </a:moveTo>
                  <a:lnTo>
                    <a:pt x="417" y="465"/>
                  </a:lnTo>
                  <a:cubicBezTo>
                    <a:pt x="179" y="513"/>
                    <a:pt x="0" y="727"/>
                    <a:pt x="0" y="977"/>
                  </a:cubicBezTo>
                  <a:lnTo>
                    <a:pt x="0" y="2739"/>
                  </a:lnTo>
                  <a:cubicBezTo>
                    <a:pt x="24" y="4061"/>
                    <a:pt x="858" y="5263"/>
                    <a:pt x="2096" y="5704"/>
                  </a:cubicBezTo>
                  <a:lnTo>
                    <a:pt x="2667" y="5918"/>
                  </a:lnTo>
                  <a:cubicBezTo>
                    <a:pt x="2703" y="5930"/>
                    <a:pt x="2763" y="5942"/>
                    <a:pt x="2822" y="5942"/>
                  </a:cubicBezTo>
                  <a:cubicBezTo>
                    <a:pt x="2882" y="5942"/>
                    <a:pt x="2929" y="5930"/>
                    <a:pt x="2989" y="5918"/>
                  </a:cubicBezTo>
                  <a:lnTo>
                    <a:pt x="3560" y="5704"/>
                  </a:lnTo>
                  <a:cubicBezTo>
                    <a:pt x="4060" y="5513"/>
                    <a:pt x="4525" y="5204"/>
                    <a:pt x="4882" y="4787"/>
                  </a:cubicBezTo>
                  <a:cubicBezTo>
                    <a:pt x="5227" y="4370"/>
                    <a:pt x="5477" y="3870"/>
                    <a:pt x="5584" y="3358"/>
                  </a:cubicBezTo>
                  <a:cubicBezTo>
                    <a:pt x="5596" y="3251"/>
                    <a:pt x="5537" y="3132"/>
                    <a:pt x="5418" y="3120"/>
                  </a:cubicBezTo>
                  <a:cubicBezTo>
                    <a:pt x="5402" y="3117"/>
                    <a:pt x="5386" y="3115"/>
                    <a:pt x="5370" y="3115"/>
                  </a:cubicBezTo>
                  <a:cubicBezTo>
                    <a:pt x="5278" y="3115"/>
                    <a:pt x="5190" y="3173"/>
                    <a:pt x="5180" y="3275"/>
                  </a:cubicBezTo>
                  <a:cubicBezTo>
                    <a:pt x="4977" y="4216"/>
                    <a:pt x="4310" y="5001"/>
                    <a:pt x="3417" y="5335"/>
                  </a:cubicBezTo>
                  <a:lnTo>
                    <a:pt x="2858" y="5537"/>
                  </a:lnTo>
                  <a:lnTo>
                    <a:pt x="2810" y="5537"/>
                  </a:lnTo>
                  <a:lnTo>
                    <a:pt x="2239" y="5335"/>
                  </a:lnTo>
                  <a:cubicBezTo>
                    <a:pt x="1155" y="4930"/>
                    <a:pt x="429" y="3894"/>
                    <a:pt x="429" y="2739"/>
                  </a:cubicBezTo>
                  <a:lnTo>
                    <a:pt x="429" y="977"/>
                  </a:lnTo>
                  <a:cubicBezTo>
                    <a:pt x="429" y="930"/>
                    <a:pt x="453" y="882"/>
                    <a:pt x="500" y="870"/>
                  </a:cubicBezTo>
                  <a:lnTo>
                    <a:pt x="2822" y="418"/>
                  </a:lnTo>
                  <a:lnTo>
                    <a:pt x="5120" y="870"/>
                  </a:lnTo>
                  <a:cubicBezTo>
                    <a:pt x="5156" y="882"/>
                    <a:pt x="5192" y="918"/>
                    <a:pt x="5192" y="977"/>
                  </a:cubicBezTo>
                  <a:lnTo>
                    <a:pt x="5192" y="2465"/>
                  </a:lnTo>
                  <a:cubicBezTo>
                    <a:pt x="5192" y="2584"/>
                    <a:pt x="5275" y="2668"/>
                    <a:pt x="5394" y="2668"/>
                  </a:cubicBezTo>
                  <a:cubicBezTo>
                    <a:pt x="5513" y="2668"/>
                    <a:pt x="5608" y="2584"/>
                    <a:pt x="5608" y="2465"/>
                  </a:cubicBezTo>
                  <a:lnTo>
                    <a:pt x="5608" y="977"/>
                  </a:lnTo>
                  <a:cubicBezTo>
                    <a:pt x="5608" y="739"/>
                    <a:pt x="5430" y="525"/>
                    <a:pt x="5192" y="465"/>
                  </a:cubicBezTo>
                  <a:lnTo>
                    <a:pt x="28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88"/>
            <p:cNvSpPr/>
            <p:nvPr/>
          </p:nvSpPr>
          <p:spPr>
            <a:xfrm>
              <a:off x="1391525" y="3833050"/>
              <a:ext cx="99750" cy="105975"/>
            </a:xfrm>
            <a:custGeom>
              <a:avLst/>
              <a:gdLst/>
              <a:ahLst/>
              <a:cxnLst/>
              <a:rect l="l" t="t" r="r" b="b"/>
              <a:pathLst>
                <a:path w="3990" h="4239" extrusionOk="0">
                  <a:moveTo>
                    <a:pt x="1989" y="381"/>
                  </a:moveTo>
                  <a:lnTo>
                    <a:pt x="3561" y="691"/>
                  </a:lnTo>
                  <a:lnTo>
                    <a:pt x="3561" y="1881"/>
                  </a:lnTo>
                  <a:cubicBezTo>
                    <a:pt x="3561" y="2703"/>
                    <a:pt x="3049" y="3429"/>
                    <a:pt x="2275" y="3703"/>
                  </a:cubicBezTo>
                  <a:lnTo>
                    <a:pt x="1977" y="3810"/>
                  </a:lnTo>
                  <a:lnTo>
                    <a:pt x="1680" y="3703"/>
                  </a:lnTo>
                  <a:cubicBezTo>
                    <a:pt x="918" y="3417"/>
                    <a:pt x="406" y="2691"/>
                    <a:pt x="406" y="1881"/>
                  </a:cubicBezTo>
                  <a:lnTo>
                    <a:pt x="406" y="691"/>
                  </a:lnTo>
                  <a:lnTo>
                    <a:pt x="1989" y="381"/>
                  </a:lnTo>
                  <a:close/>
                  <a:moveTo>
                    <a:pt x="1953" y="0"/>
                  </a:moveTo>
                  <a:lnTo>
                    <a:pt x="167" y="334"/>
                  </a:lnTo>
                  <a:cubicBezTo>
                    <a:pt x="72" y="357"/>
                    <a:pt x="1" y="441"/>
                    <a:pt x="1" y="536"/>
                  </a:cubicBezTo>
                  <a:lnTo>
                    <a:pt x="1" y="1881"/>
                  </a:lnTo>
                  <a:cubicBezTo>
                    <a:pt x="1" y="2870"/>
                    <a:pt x="632" y="3763"/>
                    <a:pt x="1549" y="4084"/>
                  </a:cubicBezTo>
                  <a:lnTo>
                    <a:pt x="1918" y="4215"/>
                  </a:lnTo>
                  <a:cubicBezTo>
                    <a:pt x="1953" y="4239"/>
                    <a:pt x="1965" y="4239"/>
                    <a:pt x="1989" y="4239"/>
                  </a:cubicBezTo>
                  <a:cubicBezTo>
                    <a:pt x="2025" y="4239"/>
                    <a:pt x="2037" y="4239"/>
                    <a:pt x="2072" y="4215"/>
                  </a:cubicBezTo>
                  <a:lnTo>
                    <a:pt x="2442" y="4084"/>
                  </a:lnTo>
                  <a:cubicBezTo>
                    <a:pt x="3370" y="3751"/>
                    <a:pt x="3989" y="2870"/>
                    <a:pt x="3989" y="1881"/>
                  </a:cubicBezTo>
                  <a:lnTo>
                    <a:pt x="3989" y="536"/>
                  </a:lnTo>
                  <a:cubicBezTo>
                    <a:pt x="3989" y="429"/>
                    <a:pt x="3918" y="345"/>
                    <a:pt x="3823" y="334"/>
                  </a:cubicBezTo>
                  <a:lnTo>
                    <a:pt x="20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88"/>
            <p:cNvSpPr/>
            <p:nvPr/>
          </p:nvSpPr>
          <p:spPr>
            <a:xfrm>
              <a:off x="1419225" y="3864050"/>
              <a:ext cx="46450" cy="42525"/>
            </a:xfrm>
            <a:custGeom>
              <a:avLst/>
              <a:gdLst/>
              <a:ahLst/>
              <a:cxnLst/>
              <a:rect l="l" t="t" r="r" b="b"/>
              <a:pathLst>
                <a:path w="1858" h="1701" extrusionOk="0">
                  <a:moveTo>
                    <a:pt x="1629" y="0"/>
                  </a:moveTo>
                  <a:cubicBezTo>
                    <a:pt x="1571" y="0"/>
                    <a:pt x="1512" y="27"/>
                    <a:pt x="1464" y="82"/>
                  </a:cubicBezTo>
                  <a:lnTo>
                    <a:pt x="548" y="1213"/>
                  </a:lnTo>
                  <a:lnTo>
                    <a:pt x="357" y="1034"/>
                  </a:lnTo>
                  <a:cubicBezTo>
                    <a:pt x="311" y="1000"/>
                    <a:pt x="260" y="982"/>
                    <a:pt x="211" y="982"/>
                  </a:cubicBezTo>
                  <a:cubicBezTo>
                    <a:pt x="158" y="982"/>
                    <a:pt x="109" y="1003"/>
                    <a:pt x="71" y="1046"/>
                  </a:cubicBezTo>
                  <a:cubicBezTo>
                    <a:pt x="0" y="1141"/>
                    <a:pt x="0" y="1260"/>
                    <a:pt x="83" y="1332"/>
                  </a:cubicBezTo>
                  <a:lnTo>
                    <a:pt x="417" y="1641"/>
                  </a:lnTo>
                  <a:cubicBezTo>
                    <a:pt x="452" y="1677"/>
                    <a:pt x="500" y="1701"/>
                    <a:pt x="548" y="1701"/>
                  </a:cubicBezTo>
                  <a:lnTo>
                    <a:pt x="560" y="1701"/>
                  </a:lnTo>
                  <a:cubicBezTo>
                    <a:pt x="619" y="1701"/>
                    <a:pt x="667" y="1677"/>
                    <a:pt x="714" y="1630"/>
                  </a:cubicBezTo>
                  <a:lnTo>
                    <a:pt x="1786" y="332"/>
                  </a:lnTo>
                  <a:cubicBezTo>
                    <a:pt x="1857" y="237"/>
                    <a:pt x="1845" y="129"/>
                    <a:pt x="1750" y="46"/>
                  </a:cubicBezTo>
                  <a:cubicBezTo>
                    <a:pt x="1715" y="15"/>
                    <a:pt x="1672" y="0"/>
                    <a:pt x="1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835"/>
        <p:cNvGrpSpPr/>
        <p:nvPr/>
      </p:nvGrpSpPr>
      <p:grpSpPr>
        <a:xfrm>
          <a:off x="0" y="0"/>
          <a:ext cx="0" cy="0"/>
          <a:chOff x="0" y="0"/>
          <a:chExt cx="0" cy="0"/>
        </a:xfrm>
      </p:grpSpPr>
      <p:sp>
        <p:nvSpPr>
          <p:cNvPr id="1836" name="Google Shape;1836;p89"/>
          <p:cNvSpPr txBox="1">
            <a:spLocks noGrp="1"/>
          </p:cNvSpPr>
          <p:nvPr>
            <p:ph type="title"/>
          </p:nvPr>
        </p:nvSpPr>
        <p:spPr>
          <a:xfrm>
            <a:off x="758775" y="375121"/>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Ressourcen</a:t>
            </a:r>
            <a:endParaRPr/>
          </a:p>
        </p:txBody>
      </p:sp>
      <p:sp>
        <p:nvSpPr>
          <p:cNvPr id="1837" name="Google Shape;1837;p89"/>
          <p:cNvSpPr txBox="1">
            <a:spLocks noGrp="1"/>
          </p:cNvSpPr>
          <p:nvPr>
            <p:ph type="subTitle" idx="1"/>
          </p:nvPr>
        </p:nvSpPr>
        <p:spPr>
          <a:xfrm>
            <a:off x="818788" y="3058225"/>
            <a:ext cx="4828200" cy="401400"/>
          </a:xfrm>
          <a:prstGeom prst="rect">
            <a:avLst/>
          </a:prstGeom>
        </p:spPr>
        <p:txBody>
          <a:bodyPr spcFirstLastPara="1" wrap="square" lIns="91425" tIns="91425" rIns="91425" bIns="91425" anchor="t" anchorCtr="0">
            <a:noAutofit/>
          </a:bodyPr>
          <a:lstStyle/>
          <a:p>
            <a:pPr marL="457200" lvl="0" indent="-292100" algn="l" rtl="0">
              <a:spcBef>
                <a:spcPts val="0"/>
              </a:spcBef>
              <a:spcAft>
                <a:spcPts val="0"/>
              </a:spcAft>
              <a:buSzPts val="1000"/>
              <a:buChar char="■"/>
            </a:pPr>
            <a:r>
              <a:rPr lang="de">
                <a:uFill>
                  <a:noFill/>
                </a:uFill>
                <a:hlinkClick r:id="rId3"/>
              </a:rPr>
              <a:t>Nice infographic</a:t>
            </a:r>
            <a:endParaRPr/>
          </a:p>
        </p:txBody>
      </p:sp>
      <p:sp>
        <p:nvSpPr>
          <p:cNvPr id="1838" name="Google Shape;1838;p89"/>
          <p:cNvSpPr txBox="1">
            <a:spLocks noGrp="1"/>
          </p:cNvSpPr>
          <p:nvPr>
            <p:ph type="title" idx="2"/>
          </p:nvPr>
        </p:nvSpPr>
        <p:spPr>
          <a:xfrm>
            <a:off x="813900" y="2632100"/>
            <a:ext cx="23328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de"/>
              <a:t>Vektor</a:t>
            </a:r>
            <a:endParaRPr/>
          </a:p>
        </p:txBody>
      </p:sp>
      <p:sp>
        <p:nvSpPr>
          <p:cNvPr id="1839" name="Google Shape;1839;p89"/>
          <p:cNvSpPr txBox="1">
            <a:spLocks noGrp="1"/>
          </p:cNvSpPr>
          <p:nvPr>
            <p:ph type="subTitle" idx="3"/>
          </p:nvPr>
        </p:nvSpPr>
        <p:spPr>
          <a:xfrm>
            <a:off x="818788" y="1460300"/>
            <a:ext cx="4828200" cy="1171800"/>
          </a:xfrm>
          <a:prstGeom prst="rect">
            <a:avLst/>
          </a:prstGeom>
        </p:spPr>
        <p:txBody>
          <a:bodyPr spcFirstLastPara="1" wrap="square" lIns="91425" tIns="91425" rIns="91425" bIns="91425" anchor="t" anchorCtr="0">
            <a:noAutofit/>
          </a:bodyPr>
          <a:lstStyle/>
          <a:p>
            <a:pPr marL="457200" lvl="0" indent="-292100" algn="l" rtl="0">
              <a:spcBef>
                <a:spcPts val="0"/>
              </a:spcBef>
              <a:spcAft>
                <a:spcPts val="0"/>
              </a:spcAft>
              <a:buSzPts val="1000"/>
              <a:buChar char="■"/>
            </a:pPr>
            <a:r>
              <a:rPr lang="de">
                <a:uFill>
                  <a:noFill/>
                </a:uFill>
                <a:hlinkClick r:id="rId4"/>
              </a:rPr>
              <a:t>Medium shot people working together</a:t>
            </a:r>
            <a:endParaRPr/>
          </a:p>
          <a:p>
            <a:pPr marL="457200" lvl="0" indent="-292100" algn="l" rtl="0">
              <a:spcBef>
                <a:spcPts val="0"/>
              </a:spcBef>
              <a:spcAft>
                <a:spcPts val="0"/>
              </a:spcAft>
              <a:buSzPts val="1000"/>
              <a:buChar char="■"/>
            </a:pPr>
            <a:r>
              <a:rPr lang="de">
                <a:uFill>
                  <a:noFill/>
                </a:uFill>
                <a:hlinkClick r:id="rId5"/>
              </a:rPr>
              <a:t>Smiley businesswoman with glasses doing a presentation</a:t>
            </a:r>
            <a:endParaRPr/>
          </a:p>
          <a:p>
            <a:pPr marL="457200" lvl="0" indent="-292100" algn="l" rtl="0">
              <a:spcBef>
                <a:spcPts val="0"/>
              </a:spcBef>
              <a:spcAft>
                <a:spcPts val="0"/>
              </a:spcAft>
              <a:buSzPts val="1000"/>
              <a:buChar char="■"/>
            </a:pPr>
            <a:r>
              <a:rPr lang="de">
                <a:uFill>
                  <a:noFill/>
                </a:uFill>
                <a:hlinkClick r:id="rId6"/>
              </a:rPr>
              <a:t>Portrait woman sitting on couch</a:t>
            </a:r>
            <a:endParaRPr/>
          </a:p>
          <a:p>
            <a:pPr marL="457200" lvl="0" indent="-292100" algn="l" rtl="0">
              <a:spcBef>
                <a:spcPts val="0"/>
              </a:spcBef>
              <a:spcAft>
                <a:spcPts val="0"/>
              </a:spcAft>
              <a:buSzPts val="1000"/>
              <a:buChar char="■"/>
            </a:pPr>
            <a:r>
              <a:rPr lang="de">
                <a:uFill>
                  <a:noFill/>
                </a:uFill>
                <a:hlinkClick r:id="rId7"/>
              </a:rPr>
              <a:t>Portrait man working on laptop</a:t>
            </a:r>
            <a:endParaRPr/>
          </a:p>
          <a:p>
            <a:pPr marL="457200" lvl="0" indent="-292100" algn="l" rtl="0">
              <a:spcBef>
                <a:spcPts val="0"/>
              </a:spcBef>
              <a:spcAft>
                <a:spcPts val="0"/>
              </a:spcAft>
              <a:buSzPts val="1000"/>
              <a:buChar char="■"/>
            </a:pPr>
            <a:r>
              <a:rPr lang="de">
                <a:uFill>
                  <a:noFill/>
                </a:uFill>
                <a:hlinkClick r:id="rId8"/>
              </a:rPr>
              <a:t>Portrait business woman wearing suit</a:t>
            </a:r>
            <a:endParaRPr/>
          </a:p>
        </p:txBody>
      </p:sp>
      <p:sp>
        <p:nvSpPr>
          <p:cNvPr id="1840" name="Google Shape;1840;p89"/>
          <p:cNvSpPr txBox="1">
            <a:spLocks noGrp="1"/>
          </p:cNvSpPr>
          <p:nvPr>
            <p:ph type="title" idx="4"/>
          </p:nvPr>
        </p:nvSpPr>
        <p:spPr>
          <a:xfrm>
            <a:off x="813900" y="1034175"/>
            <a:ext cx="23328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de"/>
              <a:t>Fotos</a:t>
            </a:r>
            <a:endParaRPr/>
          </a:p>
        </p:txBody>
      </p:sp>
      <p:sp>
        <p:nvSpPr>
          <p:cNvPr id="1841" name="Google Shape;1841;p89"/>
          <p:cNvSpPr txBox="1">
            <a:spLocks noGrp="1"/>
          </p:cNvSpPr>
          <p:nvPr>
            <p:ph type="subTitle" idx="5"/>
          </p:nvPr>
        </p:nvSpPr>
        <p:spPr>
          <a:xfrm>
            <a:off x="758775" y="3885750"/>
            <a:ext cx="4888200" cy="609600"/>
          </a:xfrm>
          <a:prstGeom prst="rect">
            <a:avLst/>
          </a:prstGeom>
        </p:spPr>
        <p:txBody>
          <a:bodyPr spcFirstLastPara="1" wrap="square" lIns="91425" tIns="91425" rIns="91425" bIns="91425" anchor="t" anchorCtr="0">
            <a:noAutofit/>
          </a:bodyPr>
          <a:lstStyle/>
          <a:p>
            <a:pPr marL="457200" lvl="0" indent="-292100" algn="l" rtl="0">
              <a:spcBef>
                <a:spcPts val="0"/>
              </a:spcBef>
              <a:spcAft>
                <a:spcPts val="0"/>
              </a:spcAft>
              <a:buSzPts val="1000"/>
              <a:buChar char="■"/>
            </a:pPr>
            <a:r>
              <a:rPr lang="de">
                <a:uFill>
                  <a:noFill/>
                </a:uFill>
                <a:hlinkClick r:id="rId9"/>
              </a:rPr>
              <a:t>Mentoring and training icon pack</a:t>
            </a:r>
            <a:endParaRPr/>
          </a:p>
        </p:txBody>
      </p:sp>
      <p:sp>
        <p:nvSpPr>
          <p:cNvPr id="1842" name="Google Shape;1842;p89"/>
          <p:cNvSpPr txBox="1">
            <a:spLocks noGrp="1"/>
          </p:cNvSpPr>
          <p:nvPr>
            <p:ph type="title" idx="6"/>
          </p:nvPr>
        </p:nvSpPr>
        <p:spPr>
          <a:xfrm>
            <a:off x="758775" y="3459625"/>
            <a:ext cx="23880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de"/>
              <a:t>Ikonen</a:t>
            </a:r>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46"/>
        <p:cNvGrpSpPr/>
        <p:nvPr/>
      </p:nvGrpSpPr>
      <p:grpSpPr>
        <a:xfrm>
          <a:off x="0" y="0"/>
          <a:ext cx="0" cy="0"/>
          <a:chOff x="0" y="0"/>
          <a:chExt cx="0" cy="0"/>
        </a:xfrm>
      </p:grpSpPr>
      <p:sp>
        <p:nvSpPr>
          <p:cNvPr id="1847" name="Google Shape;1847;p90"/>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de" sz="1100">
                <a:solidFill>
                  <a:srgbClr val="FFFFFF"/>
                </a:solidFill>
              </a:rPr>
              <a:t>In order to use this template, you must credit </a:t>
            </a:r>
            <a:r>
              <a:rPr lang="de" sz="1100" b="1" u="sng">
                <a:solidFill>
                  <a:srgbClr val="869FB2"/>
                </a:solid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de" sz="1100">
                <a:solidFill>
                  <a:srgbClr val="435D74"/>
                </a:solidFill>
              </a:rPr>
              <a:t> </a:t>
            </a:r>
            <a:r>
              <a:rPr lang="de" sz="1100">
                <a:solidFill>
                  <a:srgbClr val="FFFFFF"/>
                </a:solidFill>
              </a:rPr>
              <a:t>by keeping the </a:t>
            </a:r>
            <a:r>
              <a:rPr lang="de" sz="1100" b="1" u="sng">
                <a:solidFill>
                  <a:srgbClr val="869FB2"/>
                </a:solidFill>
                <a:hlinkClick r:id="rId4"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Thanks</a:t>
            </a:r>
            <a:r>
              <a:rPr lang="de" sz="1100">
                <a:solidFill>
                  <a:srgbClr val="869FB2"/>
                </a:solidFill>
              </a:rPr>
              <a:t> </a:t>
            </a:r>
            <a:r>
              <a:rPr lang="de"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de"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de"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de"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de"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de"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de"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de"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de"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de" sz="1000">
                <a:solidFill>
                  <a:srgbClr val="FFFFFF"/>
                </a:solidFill>
              </a:rPr>
              <a:t>- Acquire the copyright of Slidesgo Content.</a:t>
            </a:r>
            <a:endParaRPr sz="1000">
              <a:solidFill>
                <a:srgbClr val="FFFFFF"/>
              </a:solidFill>
            </a:endParaRPr>
          </a:p>
        </p:txBody>
      </p:sp>
      <p:sp>
        <p:nvSpPr>
          <p:cNvPr id="1848" name="Google Shape;1848;p90"/>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de" sz="1000">
                <a:solidFill>
                  <a:srgbClr val="FFFFFF"/>
                </a:solidFill>
              </a:rPr>
              <a:t>For more information about editing slides, please </a:t>
            </a:r>
            <a:r>
              <a:rPr lang="de" sz="900">
                <a:solidFill>
                  <a:srgbClr val="FFFFFF"/>
                </a:solidFill>
              </a:rPr>
              <a:t>read </a:t>
            </a:r>
            <a:r>
              <a:rPr lang="de"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de"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de" sz="1200">
                <a:solidFill>
                  <a:srgbClr val="FFFFFF"/>
                </a:solidFill>
              </a:rPr>
              <a:t> </a:t>
            </a:r>
            <a:r>
              <a:rPr lang="de" sz="1000">
                <a:solidFill>
                  <a:srgbClr val="FFFFFF"/>
                </a:solidFill>
              </a:rPr>
              <a:t>and</a:t>
            </a:r>
            <a:r>
              <a:rPr lang="de" sz="1200">
                <a:solidFill>
                  <a:srgbClr val="FFFFFF"/>
                </a:solidFill>
              </a:rPr>
              <a:t> </a:t>
            </a:r>
            <a:r>
              <a:rPr lang="de" sz="1000" u="sng">
                <a:solidFill>
                  <a:srgbClr val="869FB2"/>
                </a:solid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
        <p:nvSpPr>
          <p:cNvPr id="1849" name="Google Shape;1849;p9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lt1"/>
                </a:solidFill>
              </a:rPr>
              <a:t>Instructions for use</a:t>
            </a:r>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53"/>
        <p:cNvGrpSpPr/>
        <p:nvPr/>
      </p:nvGrpSpPr>
      <p:grpSpPr>
        <a:xfrm>
          <a:off x="0" y="0"/>
          <a:ext cx="0" cy="0"/>
          <a:chOff x="0" y="0"/>
          <a:chExt cx="0" cy="0"/>
        </a:xfrm>
      </p:grpSpPr>
      <p:sp>
        <p:nvSpPr>
          <p:cNvPr id="1854" name="Google Shape;1854;p91"/>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de" sz="1100">
                <a:solidFill>
                  <a:schemeClr val="lt1"/>
                </a:solidFill>
              </a:rPr>
              <a:t>As a Premium user, you can use this template without attributing </a:t>
            </a:r>
            <a:r>
              <a:rPr lang="de" sz="1000" b="1" u="sng">
                <a:solidFill>
                  <a:schemeClr val="hlink"/>
                </a:solidFill>
              </a:rPr>
              <a:t>S</a:t>
            </a:r>
            <a:r>
              <a:rPr lang="de" sz="1100" b="1" u="sng">
                <a:solidFill>
                  <a:schemeClr val="hlink"/>
                </a:solidFill>
                <a:hlinkClick r:id="rId3"/>
              </a:rPr>
              <a:t>lidesgo</a:t>
            </a:r>
            <a:r>
              <a:rPr lang="de" sz="1100">
                <a:solidFill>
                  <a:schemeClr val="lt1"/>
                </a:solidFill>
              </a:rPr>
              <a:t> or keeping the </a:t>
            </a:r>
            <a:r>
              <a:rPr lang="de" sz="1100" u="sng">
                <a:solidFill>
                  <a:schemeClr val="hlink"/>
                </a:solidFill>
                <a:hlinkClick r:id="rId4" action="ppaction://hlinksldjump"/>
              </a:rPr>
              <a:t>"Thanks"</a:t>
            </a:r>
            <a:r>
              <a:rPr lang="de" sz="1100">
                <a:solidFill>
                  <a:schemeClr val="lt1"/>
                </a:solidFill>
              </a:rPr>
              <a:t> slide.</a:t>
            </a:r>
            <a:endParaRPr sz="1100">
              <a:solidFill>
                <a:srgbClr val="FFFFFF"/>
              </a:solidFill>
            </a:endParaRPr>
          </a:p>
          <a:p>
            <a:pPr marL="0" lvl="0" indent="0" algn="l" rtl="0">
              <a:lnSpc>
                <a:spcPct val="115000"/>
              </a:lnSpc>
              <a:spcBef>
                <a:spcPts val="1400"/>
              </a:spcBef>
              <a:spcAft>
                <a:spcPts val="0"/>
              </a:spcAft>
              <a:buNone/>
            </a:pPr>
            <a:r>
              <a:rPr lang="de"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de"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de"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de"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de"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de"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de"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de"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de"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de"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1855" name="Google Shape;1855;p9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de" sz="1000">
                <a:solidFill>
                  <a:srgbClr val="FFFFFF"/>
                </a:solidFill>
              </a:rPr>
              <a:t>For more information about editing slides, please </a:t>
            </a:r>
            <a:r>
              <a:rPr lang="de" sz="900">
                <a:solidFill>
                  <a:srgbClr val="FFFFFF"/>
                </a:solidFill>
              </a:rPr>
              <a:t>read </a:t>
            </a:r>
            <a:r>
              <a:rPr lang="de"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de"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de" sz="1200">
                <a:solidFill>
                  <a:srgbClr val="FFFFFF"/>
                </a:solidFill>
              </a:rPr>
              <a:t> </a:t>
            </a:r>
            <a:r>
              <a:rPr lang="de" sz="1000">
                <a:solidFill>
                  <a:srgbClr val="FFFFFF"/>
                </a:solidFill>
              </a:rPr>
              <a:t>and</a:t>
            </a:r>
            <a:r>
              <a:rPr lang="de" sz="1200">
                <a:solidFill>
                  <a:srgbClr val="FFFFFF"/>
                </a:solidFill>
              </a:rPr>
              <a:t> </a:t>
            </a:r>
            <a:r>
              <a:rPr lang="de" sz="1000" u="sng">
                <a:solidFill>
                  <a:srgbClr val="869FB2"/>
                </a:solid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
        <p:nvSpPr>
          <p:cNvPr id="1856" name="Google Shape;1856;p9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lt1"/>
                </a:solidFill>
              </a:rPr>
              <a:t>Instructions for use (premium users)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98"/>
        <p:cNvGrpSpPr/>
        <p:nvPr/>
      </p:nvGrpSpPr>
      <p:grpSpPr>
        <a:xfrm>
          <a:off x="0" y="0"/>
          <a:ext cx="0" cy="0"/>
          <a:chOff x="0" y="0"/>
          <a:chExt cx="0" cy="0"/>
        </a:xfrm>
      </p:grpSpPr>
      <p:sp>
        <p:nvSpPr>
          <p:cNvPr id="499" name="Google Shape;499;p40"/>
          <p:cNvSpPr txBox="1">
            <a:spLocks noGrp="1"/>
          </p:cNvSpPr>
          <p:nvPr>
            <p:ph type="title"/>
          </p:nvPr>
        </p:nvSpPr>
        <p:spPr>
          <a:xfrm>
            <a:off x="947961" y="296891"/>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b="1" dirty="0" smtClean="0">
                <a:latin typeface="Cambria" panose="02040503050406030204" pitchFamily="18" charset="0"/>
                <a:ea typeface="Cambria" panose="02040503050406030204" pitchFamily="18" charset="0"/>
              </a:rPr>
              <a:t>ĐỌC CÂU CHUYỆN: </a:t>
            </a:r>
            <a:r>
              <a:rPr lang="en-US" b="1" dirty="0" smtClean="0">
                <a:latin typeface="Cambria" panose="02040503050406030204" pitchFamily="18" charset="0"/>
                <a:ea typeface="Cambria" panose="02040503050406030204" pitchFamily="18" charset="0"/>
              </a:rPr>
              <a:t>“</a:t>
            </a:r>
            <a:r>
              <a:rPr lang="en-US" b="1" dirty="0" err="1" smtClean="0">
                <a:latin typeface="Cambria" panose="02040503050406030204" pitchFamily="18" charset="0"/>
                <a:ea typeface="Cambria" panose="02040503050406030204" pitchFamily="18" charset="0"/>
              </a:rPr>
              <a:t>Làm</a:t>
            </a:r>
            <a:r>
              <a:rPr lang="en-US" b="1" dirty="0" smtClean="0">
                <a:latin typeface="Cambria" panose="02040503050406030204" pitchFamily="18" charset="0"/>
                <a:ea typeface="Cambria" panose="02040503050406030204" pitchFamily="18" charset="0"/>
              </a:rPr>
              <a:t> </a:t>
            </a:r>
            <a:r>
              <a:rPr lang="en-US" b="1" dirty="0" err="1" smtClean="0">
                <a:latin typeface="Cambria" panose="02040503050406030204" pitchFamily="18" charset="0"/>
                <a:ea typeface="Cambria" panose="02040503050406030204" pitchFamily="18" charset="0"/>
              </a:rPr>
              <a:t>bất</a:t>
            </a:r>
            <a:r>
              <a:rPr lang="en-US" b="1" dirty="0" smtClean="0">
                <a:latin typeface="Cambria" panose="02040503050406030204" pitchFamily="18" charset="0"/>
                <a:ea typeface="Cambria" panose="02040503050406030204" pitchFamily="18" charset="0"/>
              </a:rPr>
              <a:t> </a:t>
            </a:r>
            <a:r>
              <a:rPr lang="en-US" b="1" dirty="0" err="1" smtClean="0">
                <a:latin typeface="Cambria" panose="02040503050406030204" pitchFamily="18" charset="0"/>
                <a:ea typeface="Cambria" panose="02040503050406030204" pitchFamily="18" charset="0"/>
              </a:rPr>
              <a:t>cứ</a:t>
            </a:r>
            <a:r>
              <a:rPr lang="en-US" b="1" dirty="0" smtClean="0">
                <a:latin typeface="Cambria" panose="02040503050406030204" pitchFamily="18" charset="0"/>
                <a:ea typeface="Cambria" panose="02040503050406030204" pitchFamily="18" charset="0"/>
              </a:rPr>
              <a:t> </a:t>
            </a:r>
            <a:r>
              <a:rPr lang="en-US" b="1" dirty="0" err="1" smtClean="0">
                <a:latin typeface="Cambria" panose="02040503050406030204" pitchFamily="18" charset="0"/>
                <a:ea typeface="Cambria" panose="02040503050406030204" pitchFamily="18" charset="0"/>
              </a:rPr>
              <a:t>việc</a:t>
            </a:r>
            <a:r>
              <a:rPr lang="en-US" b="1" dirty="0" smtClean="0">
                <a:latin typeface="Cambria" panose="02040503050406030204" pitchFamily="18" charset="0"/>
                <a:ea typeface="Cambria" panose="02040503050406030204" pitchFamily="18" charset="0"/>
              </a:rPr>
              <a:t> </a:t>
            </a:r>
            <a:r>
              <a:rPr lang="en-US" b="1" dirty="0" err="1" smtClean="0">
                <a:latin typeface="Cambria" panose="02040503050406030204" pitchFamily="18" charset="0"/>
                <a:ea typeface="Cambria" panose="02040503050406030204" pitchFamily="18" charset="0"/>
              </a:rPr>
              <a:t>gì</a:t>
            </a:r>
            <a:r>
              <a:rPr lang="en-US" b="1" dirty="0" smtClean="0">
                <a:latin typeface="Cambria" panose="02040503050406030204" pitchFamily="18" charset="0"/>
                <a:ea typeface="Cambria" panose="02040503050406030204" pitchFamily="18" charset="0"/>
              </a:rPr>
              <a:t>”</a:t>
            </a:r>
            <a:endParaRPr b="1" dirty="0">
              <a:latin typeface="Cambria" panose="02040503050406030204" pitchFamily="18" charset="0"/>
              <a:ea typeface="Cambria" panose="02040503050406030204" pitchFamily="18" charset="0"/>
            </a:endParaRPr>
          </a:p>
        </p:txBody>
      </p:sp>
      <p:sp>
        <p:nvSpPr>
          <p:cNvPr id="500" name="Google Shape;500;p40"/>
          <p:cNvSpPr txBox="1">
            <a:spLocks noGrp="1"/>
          </p:cNvSpPr>
          <p:nvPr>
            <p:ph type="title" idx="2"/>
          </p:nvPr>
        </p:nvSpPr>
        <p:spPr>
          <a:xfrm>
            <a:off x="784184" y="1487822"/>
            <a:ext cx="1033200" cy="531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dirty="0"/>
              <a:t>01</a:t>
            </a:r>
            <a:endParaRPr dirty="0"/>
          </a:p>
        </p:txBody>
      </p:sp>
      <p:sp>
        <p:nvSpPr>
          <p:cNvPr id="501" name="Google Shape;501;p40"/>
          <p:cNvSpPr txBox="1">
            <a:spLocks noGrp="1"/>
          </p:cNvSpPr>
          <p:nvPr>
            <p:ph type="title" idx="3"/>
          </p:nvPr>
        </p:nvSpPr>
        <p:spPr>
          <a:xfrm>
            <a:off x="1767201" y="1263899"/>
            <a:ext cx="2987104" cy="1387757"/>
          </a:xfrm>
          <a:prstGeom prst="rect">
            <a:avLst/>
          </a:prstGeom>
        </p:spPr>
        <p:txBody>
          <a:bodyPr spcFirstLastPara="1" wrap="square" lIns="91425" tIns="91425" rIns="91425" bIns="91425" anchor="b" anchorCtr="0">
            <a:noAutofit/>
          </a:bodyPr>
          <a:lstStyle/>
          <a:p>
            <a:pPr marL="0" lvl="0" indent="0" algn="just" rtl="0">
              <a:spcBef>
                <a:spcPts val="0"/>
              </a:spcBef>
              <a:spcAft>
                <a:spcPts val="0"/>
              </a:spcAft>
              <a:buNone/>
            </a:pPr>
            <a:r>
              <a:rPr lang="en-US" sz="2000" dirty="0" err="1" smtClean="0">
                <a:latin typeface="Inter ExtraBold"/>
                <a:ea typeface="Inter ExtraBold"/>
                <a:cs typeface="Inter ExtraBold"/>
                <a:sym typeface="Inter ExtraBold"/>
              </a:rPr>
              <a:t>Vì</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sao</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Bác</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Hồ</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có</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thể</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ra</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đi</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tìm</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đường</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cứu</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nước</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chỉ</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với</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hai</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bàn</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tay</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trắng</a:t>
            </a:r>
            <a:r>
              <a:rPr lang="en-US" sz="2000" dirty="0" smtClean="0">
                <a:latin typeface="Inter ExtraBold"/>
                <a:ea typeface="Inter ExtraBold"/>
                <a:cs typeface="Inter ExtraBold"/>
                <a:sym typeface="Inter ExtraBold"/>
              </a:rPr>
              <a:t>? </a:t>
            </a:r>
            <a:endParaRPr sz="2000" dirty="0">
              <a:latin typeface="Inter ExtraBold"/>
              <a:ea typeface="Inter ExtraBold"/>
              <a:cs typeface="Inter ExtraBold"/>
              <a:sym typeface="Inter ExtraBold"/>
            </a:endParaRPr>
          </a:p>
        </p:txBody>
      </p:sp>
      <p:sp>
        <p:nvSpPr>
          <p:cNvPr id="503" name="Google Shape;503;p40"/>
          <p:cNvSpPr txBox="1">
            <a:spLocks noGrp="1"/>
          </p:cNvSpPr>
          <p:nvPr>
            <p:ph type="title" idx="5"/>
          </p:nvPr>
        </p:nvSpPr>
        <p:spPr>
          <a:xfrm>
            <a:off x="785880" y="3126572"/>
            <a:ext cx="1055700" cy="531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dirty="0"/>
              <a:t>02</a:t>
            </a:r>
            <a:endParaRPr dirty="0"/>
          </a:p>
        </p:txBody>
      </p:sp>
      <p:sp>
        <p:nvSpPr>
          <p:cNvPr id="504" name="Google Shape;504;p40"/>
          <p:cNvSpPr txBox="1">
            <a:spLocks noGrp="1"/>
          </p:cNvSpPr>
          <p:nvPr>
            <p:ph type="title" idx="6"/>
          </p:nvPr>
        </p:nvSpPr>
        <p:spPr>
          <a:xfrm>
            <a:off x="1798329" y="3364472"/>
            <a:ext cx="2916888" cy="535634"/>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000" dirty="0" smtClean="0">
                <a:latin typeface="Inter ExtraBold"/>
                <a:ea typeface="Inter ExtraBold"/>
                <a:cs typeface="Inter ExtraBold"/>
                <a:sym typeface="Inter ExtraBold"/>
              </a:rPr>
              <a:t>Theo con, </a:t>
            </a:r>
            <a:r>
              <a:rPr lang="en-US" sz="2000" dirty="0" err="1" smtClean="0">
                <a:latin typeface="Inter ExtraBold"/>
                <a:ea typeface="Inter ExtraBold"/>
                <a:cs typeface="Inter ExtraBold"/>
                <a:sym typeface="Inter ExtraBold"/>
              </a:rPr>
              <a:t>thế</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nào</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là</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tự</a:t>
            </a:r>
            <a:r>
              <a:rPr lang="en-US" sz="2000" dirty="0" smtClean="0">
                <a:latin typeface="Inter ExtraBold"/>
                <a:ea typeface="Inter ExtraBold"/>
                <a:cs typeface="Inter ExtraBold"/>
                <a:sym typeface="Inter ExtraBold"/>
              </a:rPr>
              <a:t> </a:t>
            </a:r>
            <a:r>
              <a:rPr lang="en-US" sz="2000" dirty="0" err="1" smtClean="0">
                <a:latin typeface="Inter ExtraBold"/>
                <a:ea typeface="Inter ExtraBold"/>
                <a:cs typeface="Inter ExtraBold"/>
                <a:sym typeface="Inter ExtraBold"/>
              </a:rPr>
              <a:t>lập</a:t>
            </a:r>
            <a:r>
              <a:rPr lang="en-US" sz="2000" dirty="0" smtClean="0">
                <a:latin typeface="Inter ExtraBold"/>
                <a:ea typeface="Inter ExtraBold"/>
                <a:cs typeface="Inter ExtraBold"/>
                <a:sym typeface="Inter ExtraBold"/>
              </a:rPr>
              <a:t>?</a:t>
            </a:r>
            <a:endParaRPr sz="2000" dirty="0">
              <a:latin typeface="Inter ExtraBold"/>
              <a:ea typeface="Inter ExtraBold"/>
              <a:cs typeface="Inter ExtraBold"/>
              <a:sym typeface="Inter ExtraBold"/>
            </a:endParaRPr>
          </a:p>
        </p:txBody>
      </p:sp>
      <p:sp>
        <p:nvSpPr>
          <p:cNvPr id="3" name="Title 2"/>
          <p:cNvSpPr>
            <a:spLocks noGrp="1"/>
          </p:cNvSpPr>
          <p:nvPr>
            <p:ph type="title" idx="13"/>
          </p:nvPr>
        </p:nvSpPr>
        <p:spPr/>
        <p:txBody>
          <a:bodyPr/>
          <a:lstStyle/>
          <a:p>
            <a:endParaRPr lang="en-US" dirty="0"/>
          </a:p>
        </p:txBody>
      </p:sp>
      <p:sp>
        <p:nvSpPr>
          <p:cNvPr id="4" name="Title 3"/>
          <p:cNvSpPr>
            <a:spLocks noGrp="1"/>
          </p:cNvSpPr>
          <p:nvPr>
            <p:ph type="title" idx="9"/>
          </p:nvPr>
        </p:nvSpPr>
        <p:spPr>
          <a:xfrm>
            <a:off x="1470450" y="4142039"/>
            <a:ext cx="2999400" cy="531600"/>
          </a:xfrm>
        </p:spPr>
        <p:txBody>
          <a:bodyPr/>
          <a:lstStyle/>
          <a:p>
            <a:endParaRPr lang="en-US" dirty="0"/>
          </a:p>
        </p:txBody>
      </p:sp>
      <p:sp>
        <p:nvSpPr>
          <p:cNvPr id="5" name="Title 4"/>
          <p:cNvSpPr>
            <a:spLocks noGrp="1"/>
          </p:cNvSpPr>
          <p:nvPr>
            <p:ph type="title" idx="7"/>
          </p:nvPr>
        </p:nvSpPr>
        <p:spPr/>
        <p:txBody>
          <a:bodyPr/>
          <a:lstStyle/>
          <a:p>
            <a:endParaRPr lang="en-US"/>
          </a:p>
        </p:txBody>
      </p:sp>
      <p:sp>
        <p:nvSpPr>
          <p:cNvPr id="6" name="Title 5"/>
          <p:cNvSpPr>
            <a:spLocks noGrp="1"/>
          </p:cNvSpPr>
          <p:nvPr>
            <p:ph type="title" idx="4"/>
          </p:nvPr>
        </p:nvSpPr>
        <p:spPr>
          <a:xfrm>
            <a:off x="6554100" y="1021979"/>
            <a:ext cx="2589900" cy="629100"/>
          </a:xfrm>
        </p:spPr>
        <p:txBody>
          <a:bodyPr/>
          <a:lstStyle/>
          <a:p>
            <a:endParaRPr lang="en-US"/>
          </a:p>
        </p:txBody>
      </p:sp>
      <p:sp>
        <p:nvSpPr>
          <p:cNvPr id="7" name="Title 6"/>
          <p:cNvSpPr>
            <a:spLocks noGrp="1"/>
          </p:cNvSpPr>
          <p:nvPr>
            <p:ph type="title" idx="16"/>
          </p:nvPr>
        </p:nvSpPr>
        <p:spPr/>
        <p:txBody>
          <a:bodyPr/>
          <a:lstStyle/>
          <a:p>
            <a:endParaRPr lang="en-US" dirty="0"/>
          </a:p>
        </p:txBody>
      </p:sp>
      <p:sp>
        <p:nvSpPr>
          <p:cNvPr id="8" name="Title 7"/>
          <p:cNvSpPr>
            <a:spLocks noGrp="1"/>
          </p:cNvSpPr>
          <p:nvPr>
            <p:ph type="title" idx="14"/>
          </p:nvPr>
        </p:nvSpPr>
        <p:spPr/>
        <p:txBody>
          <a:bodyPr/>
          <a:lstStyle/>
          <a:p>
            <a:endParaRPr lang="en-US" dirty="0"/>
          </a:p>
        </p:txBody>
      </p:sp>
      <p:sp>
        <p:nvSpPr>
          <p:cNvPr id="9" name="Title 8"/>
          <p:cNvSpPr>
            <a:spLocks noGrp="1"/>
          </p:cNvSpPr>
          <p:nvPr>
            <p:ph type="title" idx="15"/>
          </p:nvPr>
        </p:nvSpPr>
        <p:spPr/>
        <p:txBody>
          <a:bodyPr/>
          <a:lstStyle/>
          <a:p>
            <a:endParaRPr lang="en-US" dirty="0"/>
          </a:p>
        </p:txBody>
      </p:sp>
      <p:sp>
        <p:nvSpPr>
          <p:cNvPr id="10" name="AutoShape 2" descr="Kỷ niệm 110 năm Ngày Bác Hồ ra đi tìm đường cứu nước: Sự lựa chọn lịch sử -  Tin tức khác - UBND Huyện Thường Tín"/>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AutoShape 4" descr="Kỷ niệm 110 năm Ngày Bác Hồ ra đi tìm đường cứu nước: Sự lựa chọn lịch sử -  Tin tức khác - UBND Huyện Thường Tín"/>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2" name="Picture 11"/>
          <p:cNvPicPr>
            <a:picLocks noChangeAspect="1"/>
          </p:cNvPicPr>
          <p:nvPr/>
        </p:nvPicPr>
        <p:blipFill>
          <a:blip r:embed="rId3"/>
          <a:stretch>
            <a:fillRect/>
          </a:stretch>
        </p:blipFill>
        <p:spPr>
          <a:xfrm>
            <a:off x="5219954" y="1918295"/>
            <a:ext cx="3457404" cy="1805082"/>
          </a:xfrm>
          <a:prstGeom prst="rect">
            <a:avLst/>
          </a:prstGeom>
        </p:spPr>
      </p:pic>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60"/>
        <p:cNvGrpSpPr/>
        <p:nvPr/>
      </p:nvGrpSpPr>
      <p:grpSpPr>
        <a:xfrm>
          <a:off x="0" y="0"/>
          <a:ext cx="0" cy="0"/>
          <a:chOff x="0" y="0"/>
          <a:chExt cx="0" cy="0"/>
        </a:xfrm>
      </p:grpSpPr>
      <p:sp>
        <p:nvSpPr>
          <p:cNvPr id="1861" name="Google Shape;1861;p92"/>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de"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1862" name="Google Shape;1862;p92"/>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sz="1100" b="1">
                <a:solidFill>
                  <a:schemeClr val="lt1"/>
                </a:solidFill>
              </a:rPr>
              <a:t>Merriweather</a:t>
            </a:r>
            <a:endParaRPr sz="1100" b="1">
              <a:solidFill>
                <a:schemeClr val="lt1"/>
              </a:solidFill>
            </a:endParaRPr>
          </a:p>
          <a:p>
            <a:pPr marL="0" lvl="0" indent="0" algn="ctr" rtl="0">
              <a:lnSpc>
                <a:spcPct val="115000"/>
              </a:lnSpc>
              <a:spcBef>
                <a:spcPts val="0"/>
              </a:spcBef>
              <a:spcAft>
                <a:spcPts val="0"/>
              </a:spcAft>
              <a:buNone/>
            </a:pPr>
            <a:r>
              <a:rPr lang="de" sz="1100">
                <a:solidFill>
                  <a:schemeClr val="lt1"/>
                </a:solidFill>
              </a:rPr>
              <a:t>(</a:t>
            </a:r>
            <a:r>
              <a:rPr lang="de"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https://fonts.google.com/specimen/Merriweather</a:t>
            </a:r>
            <a:r>
              <a:rPr lang="de"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de" sz="1100" b="1">
                <a:solidFill>
                  <a:schemeClr val="lt1"/>
                </a:solidFill>
              </a:rPr>
              <a:t>Inter</a:t>
            </a:r>
            <a:endParaRPr sz="1100" b="1">
              <a:solidFill>
                <a:schemeClr val="lt1"/>
              </a:solidFill>
            </a:endParaRPr>
          </a:p>
          <a:p>
            <a:pPr marL="0" lvl="0" indent="0" algn="ctr" rtl="0">
              <a:lnSpc>
                <a:spcPct val="115000"/>
              </a:lnSpc>
              <a:spcBef>
                <a:spcPts val="0"/>
              </a:spcBef>
              <a:spcAft>
                <a:spcPts val="0"/>
              </a:spcAft>
              <a:buNone/>
            </a:pPr>
            <a:r>
              <a:rPr lang="de" sz="1100">
                <a:solidFill>
                  <a:schemeClr val="lt1"/>
                </a:solidFill>
              </a:rPr>
              <a:t>(</a:t>
            </a:r>
            <a:r>
              <a:rPr lang="de"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https://fonts.google.com/specimen/Inter</a:t>
            </a:r>
            <a:r>
              <a:rPr lang="de" sz="1100">
                <a:solidFill>
                  <a:schemeClr val="lt1"/>
                </a:solidFill>
              </a:rPr>
              <a:t>)</a:t>
            </a:r>
            <a:endParaRPr sz="1100">
              <a:solidFill>
                <a:schemeClr val="lt1"/>
              </a:solidFill>
            </a:endParaRPr>
          </a:p>
        </p:txBody>
      </p:sp>
      <p:sp>
        <p:nvSpPr>
          <p:cNvPr id="1863" name="Google Shape;1863;p92"/>
          <p:cNvSpPr/>
          <p:nvPr/>
        </p:nvSpPr>
        <p:spPr>
          <a:xfrm>
            <a:off x="2052650" y="3216825"/>
            <a:ext cx="791400" cy="754200"/>
          </a:xfrm>
          <a:prstGeom prst="roundRect">
            <a:avLst>
              <a:gd name="adj" fmla="val 16667"/>
            </a:avLst>
          </a:prstGeom>
          <a:solidFill>
            <a:srgbClr val="232F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92"/>
          <p:cNvSpPr/>
          <p:nvPr/>
        </p:nvSpPr>
        <p:spPr>
          <a:xfrm>
            <a:off x="3114470" y="3216825"/>
            <a:ext cx="791400" cy="754200"/>
          </a:xfrm>
          <a:prstGeom prst="roundRect">
            <a:avLst>
              <a:gd name="adj" fmla="val 16667"/>
            </a:avLst>
          </a:prstGeom>
          <a:solidFill>
            <a:srgbClr val="CCD6D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92"/>
          <p:cNvSpPr/>
          <p:nvPr/>
        </p:nvSpPr>
        <p:spPr>
          <a:xfrm>
            <a:off x="4176289" y="3216825"/>
            <a:ext cx="791400" cy="754200"/>
          </a:xfrm>
          <a:prstGeom prst="roundRect">
            <a:avLst>
              <a:gd name="adj" fmla="val 16667"/>
            </a:avLst>
          </a:prstGeom>
          <a:solidFill>
            <a:srgbClr val="A83B2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92"/>
          <p:cNvSpPr txBox="1"/>
          <p:nvPr/>
        </p:nvSpPr>
        <p:spPr>
          <a:xfrm>
            <a:off x="2052650" y="3373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rgbClr val="FFFFFF"/>
                </a:solidFill>
              </a:rPr>
              <a:t>#232f30</a:t>
            </a:r>
            <a:endParaRPr sz="1000">
              <a:solidFill>
                <a:srgbClr val="FFFFFF"/>
              </a:solidFill>
            </a:endParaRPr>
          </a:p>
        </p:txBody>
      </p:sp>
      <p:sp>
        <p:nvSpPr>
          <p:cNvPr id="1867" name="Google Shape;1867;p92"/>
          <p:cNvSpPr txBox="1"/>
          <p:nvPr/>
        </p:nvSpPr>
        <p:spPr>
          <a:xfrm>
            <a:off x="3114475" y="3373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chemeClr val="dk1"/>
                </a:solidFill>
              </a:rPr>
              <a:t>#ccd6d6</a:t>
            </a:r>
            <a:endParaRPr sz="1000">
              <a:solidFill>
                <a:schemeClr val="dk1"/>
              </a:solidFill>
            </a:endParaRPr>
          </a:p>
        </p:txBody>
      </p:sp>
      <p:sp>
        <p:nvSpPr>
          <p:cNvPr id="1868" name="Google Shape;1868;p92"/>
          <p:cNvSpPr txBox="1"/>
          <p:nvPr/>
        </p:nvSpPr>
        <p:spPr>
          <a:xfrm>
            <a:off x="4176300" y="3373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rgbClr val="FFFFFF"/>
                </a:solidFill>
              </a:rPr>
              <a:t>#a83b28</a:t>
            </a:r>
            <a:endParaRPr sz="1000">
              <a:solidFill>
                <a:srgbClr val="FFFFFF"/>
              </a:solidFill>
            </a:endParaRPr>
          </a:p>
        </p:txBody>
      </p:sp>
      <p:sp>
        <p:nvSpPr>
          <p:cNvPr id="1869" name="Google Shape;1869;p92"/>
          <p:cNvSpPr/>
          <p:nvPr/>
        </p:nvSpPr>
        <p:spPr>
          <a:xfrm>
            <a:off x="5238125" y="3216825"/>
            <a:ext cx="791400" cy="754200"/>
          </a:xfrm>
          <a:prstGeom prst="roundRect">
            <a:avLst>
              <a:gd name="adj" fmla="val 16667"/>
            </a:avLst>
          </a:prstGeom>
          <a:solidFill>
            <a:srgbClr val="E9664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92"/>
          <p:cNvSpPr txBox="1"/>
          <p:nvPr/>
        </p:nvSpPr>
        <p:spPr>
          <a:xfrm>
            <a:off x="5238125" y="3373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rgbClr val="FFFFFF"/>
                </a:solidFill>
              </a:rPr>
              <a:t>#e9664e</a:t>
            </a:r>
            <a:endParaRPr sz="1000">
              <a:solidFill>
                <a:srgbClr val="FFFFFF"/>
              </a:solidFill>
            </a:endParaRPr>
          </a:p>
        </p:txBody>
      </p:sp>
      <p:sp>
        <p:nvSpPr>
          <p:cNvPr id="1871" name="Google Shape;1871;p92"/>
          <p:cNvSpPr/>
          <p:nvPr/>
        </p:nvSpPr>
        <p:spPr>
          <a:xfrm>
            <a:off x="6299950" y="3216825"/>
            <a:ext cx="791400" cy="754200"/>
          </a:xfrm>
          <a:prstGeom prst="roundRect">
            <a:avLst>
              <a:gd name="adj" fmla="val 16667"/>
            </a:avLst>
          </a:prstGeom>
          <a:solidFill>
            <a:srgbClr val="F7CCC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92"/>
          <p:cNvSpPr txBox="1"/>
          <p:nvPr/>
        </p:nvSpPr>
        <p:spPr>
          <a:xfrm>
            <a:off x="6299950" y="3373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000">
                <a:solidFill>
                  <a:schemeClr val="dk1"/>
                </a:solidFill>
              </a:rPr>
              <a:t>#f7ccc5</a:t>
            </a:r>
            <a:endParaRPr sz="1000">
              <a:solidFill>
                <a:schemeClr val="dk1"/>
              </a:solidFill>
            </a:endParaRPr>
          </a:p>
        </p:txBody>
      </p:sp>
      <p:sp>
        <p:nvSpPr>
          <p:cNvPr id="1873" name="Google Shape;1873;p9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lt1"/>
                </a:solidFill>
              </a:rPr>
              <a:t>Fonts &amp; colors used</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77"/>
        <p:cNvGrpSpPr/>
        <p:nvPr/>
      </p:nvGrpSpPr>
      <p:grpSpPr>
        <a:xfrm>
          <a:off x="0" y="0"/>
          <a:ext cx="0" cy="0"/>
          <a:chOff x="0" y="0"/>
          <a:chExt cx="0" cy="0"/>
        </a:xfrm>
      </p:grpSpPr>
      <p:sp>
        <p:nvSpPr>
          <p:cNvPr id="1878" name="Google Shape;1878;p93"/>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de"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de" sz="1100">
                <a:solidFill>
                  <a:srgbClr val="869FB2"/>
                </a:solidFill>
              </a:rPr>
              <a:t> </a:t>
            </a:r>
            <a:r>
              <a:rPr lang="de"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How it Works.</a:t>
            </a:r>
            <a:endParaRPr sz="1100">
              <a:solidFill>
                <a:srgbClr val="869FB2"/>
              </a:solidFill>
            </a:endParaRPr>
          </a:p>
        </p:txBody>
      </p:sp>
      <p:pic>
        <p:nvPicPr>
          <p:cNvPr id="1879" name="Google Shape;1879;p93"/>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1880" name="Google Shape;1880;p93">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1881" name="Google Shape;1881;p93">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1882" name="Google Shape;1882;p93">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1883" name="Google Shape;1883;p93">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1884" name="Google Shape;1884;p93"/>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1885" name="Google Shape;1885;p93"/>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1886" name="Google Shape;1886;p93"/>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1887" name="Google Shape;1887;p93"/>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1888" name="Google Shape;1888;p93">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
        <p:nvSpPr>
          <p:cNvPr id="1889" name="Google Shape;1889;p9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de">
                <a:solidFill>
                  <a:schemeClr val="lt1"/>
                </a:solidFill>
              </a:rPr>
              <a:t>Storyset</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93"/>
        <p:cNvGrpSpPr/>
        <p:nvPr/>
      </p:nvGrpSpPr>
      <p:grpSpPr>
        <a:xfrm>
          <a:off x="0" y="0"/>
          <a:ext cx="0" cy="0"/>
          <a:chOff x="0" y="0"/>
          <a:chExt cx="0" cy="0"/>
        </a:xfrm>
      </p:grpSpPr>
      <p:sp>
        <p:nvSpPr>
          <p:cNvPr id="1894" name="Google Shape;1894;p94"/>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sz="1100">
                <a:solidFill>
                  <a:srgbClr val="FFFFFF"/>
                </a:solidFill>
              </a:rPr>
              <a:t>You can easily</a:t>
            </a:r>
            <a:r>
              <a:rPr lang="de" sz="1100">
                <a:solidFill>
                  <a:srgbClr val="435D74"/>
                </a:solidFill>
              </a:rPr>
              <a:t> </a:t>
            </a:r>
            <a:r>
              <a:rPr lang="de" sz="1100">
                <a:solidFill>
                  <a:srgbClr val="869FB2"/>
                </a:solidFill>
              </a:rPr>
              <a:t>resize</a:t>
            </a:r>
            <a:r>
              <a:rPr lang="de" sz="1100">
                <a:solidFill>
                  <a:srgbClr val="435D74"/>
                </a:solidFill>
              </a:rPr>
              <a:t> </a:t>
            </a:r>
            <a:r>
              <a:rPr lang="de" sz="1100">
                <a:solidFill>
                  <a:srgbClr val="FFFFFF"/>
                </a:solidFill>
              </a:rPr>
              <a:t>these resources without losing quality. To</a:t>
            </a:r>
            <a:r>
              <a:rPr lang="de" sz="1100">
                <a:solidFill>
                  <a:srgbClr val="435D74"/>
                </a:solidFill>
              </a:rPr>
              <a:t> </a:t>
            </a:r>
            <a:r>
              <a:rPr lang="de" sz="1100">
                <a:solidFill>
                  <a:srgbClr val="869FB2"/>
                </a:solidFill>
              </a:rPr>
              <a:t>change the color</a:t>
            </a:r>
            <a:r>
              <a:rPr lang="de" sz="1100">
                <a:solidFill>
                  <a:srgbClr val="FFFFFF"/>
                </a:solidFill>
              </a:rPr>
              <a:t>, just ungroup the resource and click on the object you want to change. Then, click on the paint bucket and select the color you want. Group the resource again when you’re done. You can also look for more </a:t>
            </a:r>
            <a:r>
              <a:rPr lang="de"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infographics</a:t>
            </a:r>
            <a:r>
              <a:rPr lang="de" sz="1100">
                <a:solidFill>
                  <a:srgbClr val="FFFFFF"/>
                </a:solidFill>
              </a:rPr>
              <a:t> on Slidesgo.</a:t>
            </a:r>
            <a:endParaRPr sz="1100">
              <a:solidFill>
                <a:srgbClr val="FFFFFF"/>
              </a:solidFill>
            </a:endParaRPr>
          </a:p>
        </p:txBody>
      </p:sp>
      <p:grpSp>
        <p:nvGrpSpPr>
          <p:cNvPr id="1895" name="Google Shape;1895;p94"/>
          <p:cNvGrpSpPr/>
          <p:nvPr/>
        </p:nvGrpSpPr>
        <p:grpSpPr>
          <a:xfrm>
            <a:off x="5156078" y="3085736"/>
            <a:ext cx="474294" cy="551291"/>
            <a:chOff x="4727025" y="1332775"/>
            <a:chExt cx="59900" cy="69625"/>
          </a:xfrm>
        </p:grpSpPr>
        <p:sp>
          <p:nvSpPr>
            <p:cNvPr id="1896" name="Google Shape;1896;p9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9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 name="Google Shape;1898;p94"/>
          <p:cNvGrpSpPr/>
          <p:nvPr/>
        </p:nvGrpSpPr>
        <p:grpSpPr>
          <a:xfrm>
            <a:off x="5769734" y="2314340"/>
            <a:ext cx="555653" cy="557031"/>
            <a:chOff x="4820425" y="1329900"/>
            <a:chExt cx="70175" cy="70350"/>
          </a:xfrm>
        </p:grpSpPr>
        <p:sp>
          <p:nvSpPr>
            <p:cNvPr id="1899" name="Google Shape;1899;p9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9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9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9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 name="Google Shape;1903;p94"/>
          <p:cNvGrpSpPr/>
          <p:nvPr/>
        </p:nvGrpSpPr>
        <p:grpSpPr>
          <a:xfrm>
            <a:off x="6396103" y="2318845"/>
            <a:ext cx="582574" cy="533871"/>
            <a:chOff x="4903200" y="1331525"/>
            <a:chExt cx="73575" cy="67425"/>
          </a:xfrm>
        </p:grpSpPr>
        <p:sp>
          <p:nvSpPr>
            <p:cNvPr id="1904" name="Google Shape;1904;p9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9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94"/>
          <p:cNvGrpSpPr/>
          <p:nvPr/>
        </p:nvGrpSpPr>
        <p:grpSpPr>
          <a:xfrm>
            <a:off x="5755581" y="3078709"/>
            <a:ext cx="583960" cy="565345"/>
            <a:chOff x="4815575" y="1416800"/>
            <a:chExt cx="73750" cy="71400"/>
          </a:xfrm>
        </p:grpSpPr>
        <p:sp>
          <p:nvSpPr>
            <p:cNvPr id="1907" name="Google Shape;1907;p9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9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9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 name="Google Shape;1910;p94"/>
          <p:cNvGrpSpPr/>
          <p:nvPr/>
        </p:nvGrpSpPr>
        <p:grpSpPr>
          <a:xfrm>
            <a:off x="6390362" y="3108896"/>
            <a:ext cx="589898" cy="504970"/>
            <a:chOff x="4902475" y="1418875"/>
            <a:chExt cx="74500" cy="63775"/>
          </a:xfrm>
        </p:grpSpPr>
        <p:sp>
          <p:nvSpPr>
            <p:cNvPr id="1911" name="Google Shape;1911;p9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9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 name="Google Shape;1913;p94"/>
          <p:cNvGrpSpPr/>
          <p:nvPr/>
        </p:nvGrpSpPr>
        <p:grpSpPr>
          <a:xfrm>
            <a:off x="5765577" y="3826000"/>
            <a:ext cx="563967" cy="567127"/>
            <a:chOff x="4818100" y="1507675"/>
            <a:chExt cx="71225" cy="71625"/>
          </a:xfrm>
        </p:grpSpPr>
        <p:sp>
          <p:nvSpPr>
            <p:cNvPr id="1914" name="Google Shape;1914;p9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9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9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9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94"/>
          <p:cNvGrpSpPr/>
          <p:nvPr/>
        </p:nvGrpSpPr>
        <p:grpSpPr>
          <a:xfrm>
            <a:off x="5079075" y="3829461"/>
            <a:ext cx="628301" cy="588505"/>
            <a:chOff x="4721450" y="1509475"/>
            <a:chExt cx="79350" cy="74325"/>
          </a:xfrm>
        </p:grpSpPr>
        <p:sp>
          <p:nvSpPr>
            <p:cNvPr id="1919" name="Google Shape;1919;p9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9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9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9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94"/>
          <p:cNvGrpSpPr/>
          <p:nvPr/>
        </p:nvGrpSpPr>
        <p:grpSpPr>
          <a:xfrm>
            <a:off x="6424608" y="3814027"/>
            <a:ext cx="557038" cy="562772"/>
            <a:chOff x="4906800" y="1507500"/>
            <a:chExt cx="70350" cy="71075"/>
          </a:xfrm>
        </p:grpSpPr>
        <p:sp>
          <p:nvSpPr>
            <p:cNvPr id="1924" name="Google Shape;1924;p9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9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9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9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9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94"/>
          <p:cNvGrpSpPr/>
          <p:nvPr/>
        </p:nvGrpSpPr>
        <p:grpSpPr>
          <a:xfrm>
            <a:off x="4462216" y="2340963"/>
            <a:ext cx="517934" cy="517934"/>
            <a:chOff x="3736598" y="2170606"/>
            <a:chExt cx="404889" cy="404889"/>
          </a:xfrm>
        </p:grpSpPr>
        <p:sp>
          <p:nvSpPr>
            <p:cNvPr id="1930" name="Google Shape;1930;p9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9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9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9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 name="Google Shape;1934;p94"/>
          <p:cNvGrpSpPr/>
          <p:nvPr/>
        </p:nvGrpSpPr>
        <p:grpSpPr>
          <a:xfrm>
            <a:off x="3729277" y="2341061"/>
            <a:ext cx="586986" cy="517740"/>
            <a:chOff x="3161917" y="2170682"/>
            <a:chExt cx="458870" cy="404737"/>
          </a:xfrm>
        </p:grpSpPr>
        <p:sp>
          <p:nvSpPr>
            <p:cNvPr id="1935" name="Google Shape;1935;p9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9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9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 name="Google Shape;1938;p94"/>
          <p:cNvGrpSpPr/>
          <p:nvPr/>
        </p:nvGrpSpPr>
        <p:grpSpPr>
          <a:xfrm>
            <a:off x="3752299" y="3102400"/>
            <a:ext cx="540943" cy="517963"/>
            <a:chOff x="3179914" y="2889488"/>
            <a:chExt cx="422876" cy="404911"/>
          </a:xfrm>
        </p:grpSpPr>
        <p:sp>
          <p:nvSpPr>
            <p:cNvPr id="1939" name="Google Shape;1939;p9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9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9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9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9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9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 name="Google Shape;1945;p94"/>
          <p:cNvGrpSpPr/>
          <p:nvPr/>
        </p:nvGrpSpPr>
        <p:grpSpPr>
          <a:xfrm>
            <a:off x="4453093" y="3102358"/>
            <a:ext cx="536180" cy="518047"/>
            <a:chOff x="3729467" y="2889422"/>
            <a:chExt cx="419153" cy="404977"/>
          </a:xfrm>
        </p:grpSpPr>
        <p:sp>
          <p:nvSpPr>
            <p:cNvPr id="1946" name="Google Shape;1946;p9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9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9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9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9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9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9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 name="Google Shape;1953;p94"/>
          <p:cNvGrpSpPr/>
          <p:nvPr/>
        </p:nvGrpSpPr>
        <p:grpSpPr>
          <a:xfrm>
            <a:off x="1990126" y="3445787"/>
            <a:ext cx="965351" cy="134611"/>
            <a:chOff x="4411970" y="2962952"/>
            <a:chExt cx="706544" cy="104212"/>
          </a:xfrm>
        </p:grpSpPr>
        <p:sp>
          <p:nvSpPr>
            <p:cNvPr id="1954" name="Google Shape;1954;p9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9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9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9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 name="Google Shape;1958;p94"/>
          <p:cNvGrpSpPr/>
          <p:nvPr/>
        </p:nvGrpSpPr>
        <p:grpSpPr>
          <a:xfrm>
            <a:off x="1990126" y="3041077"/>
            <a:ext cx="960158" cy="289172"/>
            <a:chOff x="4411970" y="2726085"/>
            <a:chExt cx="643107" cy="193659"/>
          </a:xfrm>
        </p:grpSpPr>
        <p:sp>
          <p:nvSpPr>
            <p:cNvPr id="1959" name="Google Shape;1959;p9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9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9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94"/>
          <p:cNvGrpSpPr/>
          <p:nvPr/>
        </p:nvGrpSpPr>
        <p:grpSpPr>
          <a:xfrm>
            <a:off x="998624" y="3295400"/>
            <a:ext cx="811503" cy="252584"/>
            <a:chOff x="4411970" y="4340222"/>
            <a:chExt cx="779467" cy="242683"/>
          </a:xfrm>
        </p:grpSpPr>
        <p:sp>
          <p:nvSpPr>
            <p:cNvPr id="1963" name="Google Shape;1963;p9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9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9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 name="Google Shape;1966;p94"/>
          <p:cNvGrpSpPr/>
          <p:nvPr/>
        </p:nvGrpSpPr>
        <p:grpSpPr>
          <a:xfrm>
            <a:off x="1990126" y="2709308"/>
            <a:ext cx="965160" cy="216230"/>
            <a:chOff x="4411970" y="2468674"/>
            <a:chExt cx="747317" cy="167425"/>
          </a:xfrm>
        </p:grpSpPr>
        <p:sp>
          <p:nvSpPr>
            <p:cNvPr id="1967" name="Google Shape;1967;p9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9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9" name="Google Shape;1969;p9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0" name="Google Shape;1970;p94"/>
          <p:cNvGrpSpPr/>
          <p:nvPr/>
        </p:nvGrpSpPr>
        <p:grpSpPr>
          <a:xfrm>
            <a:off x="997692" y="2334687"/>
            <a:ext cx="1959041" cy="208784"/>
            <a:chOff x="6336019" y="3733725"/>
            <a:chExt cx="2566206" cy="351310"/>
          </a:xfrm>
        </p:grpSpPr>
        <p:sp>
          <p:nvSpPr>
            <p:cNvPr id="1971" name="Google Shape;1971;p9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9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9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9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 name="Google Shape;1975;p94"/>
          <p:cNvGrpSpPr/>
          <p:nvPr/>
        </p:nvGrpSpPr>
        <p:grpSpPr>
          <a:xfrm>
            <a:off x="1990126" y="3950602"/>
            <a:ext cx="946551" cy="153200"/>
            <a:chOff x="4404545" y="3301592"/>
            <a:chExt cx="782403" cy="129272"/>
          </a:xfrm>
        </p:grpSpPr>
        <p:sp>
          <p:nvSpPr>
            <p:cNvPr id="1976" name="Google Shape;1976;p9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9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 name="Google Shape;1978;p94"/>
          <p:cNvGrpSpPr/>
          <p:nvPr/>
        </p:nvGrpSpPr>
        <p:grpSpPr>
          <a:xfrm>
            <a:off x="1990126" y="3695937"/>
            <a:ext cx="962257" cy="139127"/>
            <a:chOff x="4411970" y="3131459"/>
            <a:chExt cx="710520" cy="117397"/>
          </a:xfrm>
        </p:grpSpPr>
        <p:sp>
          <p:nvSpPr>
            <p:cNvPr id="1979" name="Google Shape;1979;p9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9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1" name="Google Shape;1981;p9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2" name="Google Shape;1982;p94"/>
          <p:cNvGrpSpPr/>
          <p:nvPr/>
        </p:nvGrpSpPr>
        <p:grpSpPr>
          <a:xfrm>
            <a:off x="990271" y="3621603"/>
            <a:ext cx="823838" cy="458988"/>
            <a:chOff x="4411970" y="1801825"/>
            <a:chExt cx="734586" cy="409262"/>
          </a:xfrm>
        </p:grpSpPr>
        <p:sp>
          <p:nvSpPr>
            <p:cNvPr id="1983" name="Google Shape;1983;p9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9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 name="Google Shape;1985;p94"/>
          <p:cNvGrpSpPr/>
          <p:nvPr/>
        </p:nvGrpSpPr>
        <p:grpSpPr>
          <a:xfrm>
            <a:off x="3095243" y="2339173"/>
            <a:ext cx="521514" cy="521514"/>
            <a:chOff x="5681300" y="2527788"/>
            <a:chExt cx="805800" cy="805800"/>
          </a:xfrm>
        </p:grpSpPr>
        <p:sp>
          <p:nvSpPr>
            <p:cNvPr id="1986" name="Google Shape;1986;p9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9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 name="Google Shape;1988;p94"/>
          <p:cNvGrpSpPr/>
          <p:nvPr/>
        </p:nvGrpSpPr>
        <p:grpSpPr>
          <a:xfrm>
            <a:off x="3089483" y="3094865"/>
            <a:ext cx="533033" cy="533033"/>
            <a:chOff x="4049800" y="640400"/>
            <a:chExt cx="858900" cy="858900"/>
          </a:xfrm>
        </p:grpSpPr>
        <p:sp>
          <p:nvSpPr>
            <p:cNvPr id="1989" name="Google Shape;1989;p9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9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94"/>
          <p:cNvGrpSpPr/>
          <p:nvPr/>
        </p:nvGrpSpPr>
        <p:grpSpPr>
          <a:xfrm>
            <a:off x="3014966" y="3772543"/>
            <a:ext cx="682068" cy="682068"/>
            <a:chOff x="5080188" y="927900"/>
            <a:chExt cx="961200" cy="961200"/>
          </a:xfrm>
        </p:grpSpPr>
        <p:sp>
          <p:nvSpPr>
            <p:cNvPr id="1992" name="Google Shape;1992;p9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9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9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9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9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9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9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9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 name="Google Shape;2000;p94"/>
          <p:cNvGrpSpPr/>
          <p:nvPr/>
        </p:nvGrpSpPr>
        <p:grpSpPr>
          <a:xfrm>
            <a:off x="4478465" y="3869234"/>
            <a:ext cx="505650" cy="504006"/>
            <a:chOff x="6039282" y="1042577"/>
            <a:chExt cx="734315" cy="731929"/>
          </a:xfrm>
        </p:grpSpPr>
        <p:sp>
          <p:nvSpPr>
            <p:cNvPr id="2001" name="Google Shape;2001;p9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9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9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9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9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9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9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9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9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9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9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9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9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9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9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9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9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9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9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9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9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 name="Google Shape;2022;p94"/>
          <p:cNvGrpSpPr/>
          <p:nvPr/>
        </p:nvGrpSpPr>
        <p:grpSpPr>
          <a:xfrm>
            <a:off x="5091067" y="2298862"/>
            <a:ext cx="567744" cy="602136"/>
            <a:chOff x="1825800" y="1651625"/>
            <a:chExt cx="539989" cy="571775"/>
          </a:xfrm>
        </p:grpSpPr>
        <p:sp>
          <p:nvSpPr>
            <p:cNvPr id="2023" name="Google Shape;2023;p9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9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9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9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 name="Google Shape;2027;p94"/>
          <p:cNvGrpSpPr/>
          <p:nvPr/>
        </p:nvGrpSpPr>
        <p:grpSpPr>
          <a:xfrm>
            <a:off x="3765995" y="3855579"/>
            <a:ext cx="508123" cy="507955"/>
            <a:chOff x="1897577" y="2802432"/>
            <a:chExt cx="492176" cy="492014"/>
          </a:xfrm>
        </p:grpSpPr>
        <p:sp>
          <p:nvSpPr>
            <p:cNvPr id="2028" name="Google Shape;2028;p9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9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9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9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9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9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9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9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9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9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9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9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 name="Google Shape;2040;p94"/>
          <p:cNvGrpSpPr/>
          <p:nvPr/>
        </p:nvGrpSpPr>
        <p:grpSpPr>
          <a:xfrm>
            <a:off x="997525" y="4169123"/>
            <a:ext cx="809227" cy="200842"/>
            <a:chOff x="2013045" y="4813233"/>
            <a:chExt cx="921986" cy="228854"/>
          </a:xfrm>
        </p:grpSpPr>
        <p:sp>
          <p:nvSpPr>
            <p:cNvPr id="2041" name="Google Shape;2041;p9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9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 name="Google Shape;2043;p94"/>
          <p:cNvGrpSpPr/>
          <p:nvPr/>
        </p:nvGrpSpPr>
        <p:grpSpPr>
          <a:xfrm>
            <a:off x="1005985" y="2656004"/>
            <a:ext cx="792421" cy="269941"/>
            <a:chOff x="1046767" y="4756633"/>
            <a:chExt cx="859646" cy="292841"/>
          </a:xfrm>
        </p:grpSpPr>
        <p:sp>
          <p:nvSpPr>
            <p:cNvPr id="2044" name="Google Shape;2044;p9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9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9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7" name="Google Shape;2047;p9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9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9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9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1" name="Google Shape;2051;p94"/>
          <p:cNvGrpSpPr/>
          <p:nvPr/>
        </p:nvGrpSpPr>
        <p:grpSpPr>
          <a:xfrm>
            <a:off x="7141841" y="2550562"/>
            <a:ext cx="166473" cy="141497"/>
            <a:chOff x="4660325" y="1866850"/>
            <a:chExt cx="68350" cy="58100"/>
          </a:xfrm>
        </p:grpSpPr>
        <p:sp>
          <p:nvSpPr>
            <p:cNvPr id="2052" name="Google Shape;2052;p9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9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 name="Google Shape;2054;p94"/>
          <p:cNvGrpSpPr/>
          <p:nvPr/>
        </p:nvGrpSpPr>
        <p:grpSpPr>
          <a:xfrm>
            <a:off x="7451186" y="2576286"/>
            <a:ext cx="162515" cy="90049"/>
            <a:chOff x="4791775" y="1877500"/>
            <a:chExt cx="66725" cy="36975"/>
          </a:xfrm>
        </p:grpSpPr>
        <p:sp>
          <p:nvSpPr>
            <p:cNvPr id="2055" name="Google Shape;2055;p9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9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 name="Google Shape;2057;p94"/>
          <p:cNvGrpSpPr/>
          <p:nvPr/>
        </p:nvGrpSpPr>
        <p:grpSpPr>
          <a:xfrm>
            <a:off x="7772899" y="2576286"/>
            <a:ext cx="144979" cy="90049"/>
            <a:chOff x="4923925" y="1877500"/>
            <a:chExt cx="59525" cy="36975"/>
          </a:xfrm>
        </p:grpSpPr>
        <p:sp>
          <p:nvSpPr>
            <p:cNvPr id="2058" name="Google Shape;2058;p9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9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 name="Google Shape;2060;p94"/>
          <p:cNvGrpSpPr/>
          <p:nvPr/>
        </p:nvGrpSpPr>
        <p:grpSpPr>
          <a:xfrm>
            <a:off x="8067390" y="2558477"/>
            <a:ext cx="141447" cy="125667"/>
            <a:chOff x="5058450" y="1870100"/>
            <a:chExt cx="58075" cy="51600"/>
          </a:xfrm>
        </p:grpSpPr>
        <p:sp>
          <p:nvSpPr>
            <p:cNvPr id="2061" name="Google Shape;2061;p9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9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 name="Google Shape;2063;p94"/>
          <p:cNvGrpSpPr/>
          <p:nvPr/>
        </p:nvGrpSpPr>
        <p:grpSpPr>
          <a:xfrm>
            <a:off x="7481905" y="2980885"/>
            <a:ext cx="101077" cy="107645"/>
            <a:chOff x="4811425" y="2065025"/>
            <a:chExt cx="41500" cy="44200"/>
          </a:xfrm>
        </p:grpSpPr>
        <p:sp>
          <p:nvSpPr>
            <p:cNvPr id="2064" name="Google Shape;2064;p9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9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94"/>
          <p:cNvGrpSpPr/>
          <p:nvPr/>
        </p:nvGrpSpPr>
        <p:grpSpPr>
          <a:xfrm>
            <a:off x="7774342" y="2981098"/>
            <a:ext cx="120867" cy="107218"/>
            <a:chOff x="4929875" y="2065025"/>
            <a:chExt cx="49625" cy="44025"/>
          </a:xfrm>
        </p:grpSpPr>
        <p:sp>
          <p:nvSpPr>
            <p:cNvPr id="2067" name="Google Shape;2067;p9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9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 name="Google Shape;2069;p94"/>
          <p:cNvGrpSpPr/>
          <p:nvPr/>
        </p:nvGrpSpPr>
        <p:grpSpPr>
          <a:xfrm>
            <a:off x="8103011" y="2984112"/>
            <a:ext cx="70206" cy="101191"/>
            <a:chOff x="5083925" y="2066350"/>
            <a:chExt cx="28825" cy="41550"/>
          </a:xfrm>
        </p:grpSpPr>
        <p:sp>
          <p:nvSpPr>
            <p:cNvPr id="2070" name="Google Shape;2070;p9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9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 name="Google Shape;2072;p94"/>
          <p:cNvGrpSpPr/>
          <p:nvPr/>
        </p:nvGrpSpPr>
        <p:grpSpPr>
          <a:xfrm>
            <a:off x="7134565" y="2999759"/>
            <a:ext cx="181026" cy="69896"/>
            <a:chOff x="4659775" y="2072775"/>
            <a:chExt cx="74325" cy="28700"/>
          </a:xfrm>
        </p:grpSpPr>
        <p:sp>
          <p:nvSpPr>
            <p:cNvPr id="2073" name="Google Shape;2073;p9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9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9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94"/>
          <p:cNvGrpSpPr/>
          <p:nvPr/>
        </p:nvGrpSpPr>
        <p:grpSpPr>
          <a:xfrm>
            <a:off x="8054421" y="2790324"/>
            <a:ext cx="167387" cy="89197"/>
            <a:chOff x="4662475" y="1976500"/>
            <a:chExt cx="68725" cy="36625"/>
          </a:xfrm>
        </p:grpSpPr>
        <p:sp>
          <p:nvSpPr>
            <p:cNvPr id="2077" name="Google Shape;2077;p9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9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9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0" name="Google Shape;2080;p94"/>
          <p:cNvGrpSpPr/>
          <p:nvPr/>
        </p:nvGrpSpPr>
        <p:grpSpPr>
          <a:xfrm>
            <a:off x="7751326" y="2793764"/>
            <a:ext cx="166899" cy="82317"/>
            <a:chOff x="4920150" y="1977875"/>
            <a:chExt cx="68525" cy="33800"/>
          </a:xfrm>
        </p:grpSpPr>
        <p:sp>
          <p:nvSpPr>
            <p:cNvPr id="2081" name="Google Shape;2081;p9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9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9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 name="Google Shape;2084;p94"/>
          <p:cNvGrpSpPr/>
          <p:nvPr/>
        </p:nvGrpSpPr>
        <p:grpSpPr>
          <a:xfrm>
            <a:off x="7162483" y="3197682"/>
            <a:ext cx="125190" cy="127859"/>
            <a:chOff x="4676550" y="2160575"/>
            <a:chExt cx="51400" cy="52500"/>
          </a:xfrm>
        </p:grpSpPr>
        <p:sp>
          <p:nvSpPr>
            <p:cNvPr id="2085" name="Google Shape;2085;p9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9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9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 name="Google Shape;2088;p94"/>
          <p:cNvGrpSpPr/>
          <p:nvPr/>
        </p:nvGrpSpPr>
        <p:grpSpPr>
          <a:xfrm>
            <a:off x="7459741" y="3204714"/>
            <a:ext cx="145405" cy="113794"/>
            <a:chOff x="4768325" y="2163475"/>
            <a:chExt cx="59700" cy="46725"/>
          </a:xfrm>
        </p:grpSpPr>
        <p:sp>
          <p:nvSpPr>
            <p:cNvPr id="2089" name="Google Shape;2089;p9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9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1" name="Google Shape;2091;p9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9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9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9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9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9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7" name="Google Shape;2097;p94"/>
          <p:cNvGrpSpPr/>
          <p:nvPr/>
        </p:nvGrpSpPr>
        <p:grpSpPr>
          <a:xfrm>
            <a:off x="7476059" y="3459808"/>
            <a:ext cx="112768" cy="106853"/>
            <a:chOff x="4768575" y="2253950"/>
            <a:chExt cx="46300" cy="43875"/>
          </a:xfrm>
        </p:grpSpPr>
        <p:sp>
          <p:nvSpPr>
            <p:cNvPr id="2098" name="Google Shape;2098;p9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9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94"/>
          <p:cNvGrpSpPr/>
          <p:nvPr/>
        </p:nvGrpSpPr>
        <p:grpSpPr>
          <a:xfrm>
            <a:off x="7775682" y="3948834"/>
            <a:ext cx="118187" cy="146246"/>
            <a:chOff x="4960900" y="2433225"/>
            <a:chExt cx="48525" cy="60050"/>
          </a:xfrm>
        </p:grpSpPr>
        <p:sp>
          <p:nvSpPr>
            <p:cNvPr id="2101" name="Google Shape;2101;p9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9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94"/>
          <p:cNvGrpSpPr/>
          <p:nvPr/>
        </p:nvGrpSpPr>
        <p:grpSpPr>
          <a:xfrm>
            <a:off x="7464247" y="4212895"/>
            <a:ext cx="136394" cy="143810"/>
            <a:chOff x="4854075" y="2527625"/>
            <a:chExt cx="56000" cy="59050"/>
          </a:xfrm>
        </p:grpSpPr>
        <p:sp>
          <p:nvSpPr>
            <p:cNvPr id="2104" name="Google Shape;2104;p9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9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6" name="Google Shape;2106;p9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9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9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9" name="Google Shape;2109;p94"/>
          <p:cNvGrpSpPr/>
          <p:nvPr/>
        </p:nvGrpSpPr>
        <p:grpSpPr>
          <a:xfrm>
            <a:off x="8088458" y="3676639"/>
            <a:ext cx="99312" cy="160797"/>
            <a:chOff x="5059700" y="2334775"/>
            <a:chExt cx="40775" cy="66025"/>
          </a:xfrm>
        </p:grpSpPr>
        <p:sp>
          <p:nvSpPr>
            <p:cNvPr id="2110" name="Google Shape;2110;p9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9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9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9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9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9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9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9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9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 name="Google Shape;2119;p94"/>
          <p:cNvGrpSpPr/>
          <p:nvPr/>
        </p:nvGrpSpPr>
        <p:grpSpPr>
          <a:xfrm>
            <a:off x="8045622" y="3941771"/>
            <a:ext cx="184984" cy="160371"/>
            <a:chOff x="5037700" y="2430325"/>
            <a:chExt cx="75950" cy="65850"/>
          </a:xfrm>
        </p:grpSpPr>
        <p:sp>
          <p:nvSpPr>
            <p:cNvPr id="2120" name="Google Shape;2120;p9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9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94"/>
          <p:cNvGrpSpPr/>
          <p:nvPr/>
        </p:nvGrpSpPr>
        <p:grpSpPr>
          <a:xfrm>
            <a:off x="7465128" y="3708223"/>
            <a:ext cx="173014" cy="97629"/>
            <a:chOff x="4756975" y="2341800"/>
            <a:chExt cx="91975" cy="51925"/>
          </a:xfrm>
        </p:grpSpPr>
        <p:sp>
          <p:nvSpPr>
            <p:cNvPr id="2123" name="Google Shape;2123;p9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9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9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9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9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9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9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9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9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9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9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9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9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9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9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9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9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9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9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9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 name="Google Shape;2143;p94"/>
          <p:cNvGrpSpPr/>
          <p:nvPr/>
        </p:nvGrpSpPr>
        <p:grpSpPr>
          <a:xfrm>
            <a:off x="7732065" y="4196920"/>
            <a:ext cx="212497" cy="175761"/>
            <a:chOff x="4943575" y="2516350"/>
            <a:chExt cx="98675" cy="81700"/>
          </a:xfrm>
        </p:grpSpPr>
        <p:sp>
          <p:nvSpPr>
            <p:cNvPr id="2144" name="Google Shape;2144;p9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9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9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9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9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9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9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9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9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9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9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9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9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9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9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9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9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9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9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9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9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9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9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9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9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9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9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9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9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9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9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9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9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9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9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9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9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9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9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9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9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9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9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9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9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9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9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9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9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9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9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9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9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9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9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9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9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9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9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9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9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9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9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9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9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9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9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9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9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9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9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9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9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9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9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9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9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9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2" name="Google Shape;2222;p9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9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9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9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9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lt1"/>
                </a:solidFill>
              </a:rPr>
              <a:t>Use our editable graphic resources...</a:t>
            </a:r>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grpSp>
        <p:nvGrpSpPr>
          <p:cNvPr id="2231" name="Google Shape;2231;p95"/>
          <p:cNvGrpSpPr/>
          <p:nvPr/>
        </p:nvGrpSpPr>
        <p:grpSpPr>
          <a:xfrm>
            <a:off x="6647587" y="3567393"/>
            <a:ext cx="560636" cy="516497"/>
            <a:chOff x="6652051" y="3714143"/>
            <a:chExt cx="560636" cy="516497"/>
          </a:xfrm>
        </p:grpSpPr>
        <p:grpSp>
          <p:nvGrpSpPr>
            <p:cNvPr id="2232" name="Google Shape;2232;p95"/>
            <p:cNvGrpSpPr/>
            <p:nvPr/>
          </p:nvGrpSpPr>
          <p:grpSpPr>
            <a:xfrm>
              <a:off x="6669657" y="3716715"/>
              <a:ext cx="466768" cy="464314"/>
              <a:chOff x="3139766" y="765669"/>
              <a:chExt cx="886380" cy="881888"/>
            </a:xfrm>
          </p:grpSpPr>
          <p:grpSp>
            <p:nvGrpSpPr>
              <p:cNvPr id="2233" name="Google Shape;2233;p95"/>
              <p:cNvGrpSpPr/>
              <p:nvPr/>
            </p:nvGrpSpPr>
            <p:grpSpPr>
              <a:xfrm>
                <a:off x="3139766" y="765669"/>
                <a:ext cx="886380" cy="881888"/>
                <a:chOff x="3139766" y="765669"/>
                <a:chExt cx="886380" cy="881888"/>
              </a:xfrm>
            </p:grpSpPr>
            <p:sp>
              <p:nvSpPr>
                <p:cNvPr id="2234" name="Google Shape;2234;p9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9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9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9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9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9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9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9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9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3" name="Google Shape;2243;p9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9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9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9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7" name="Google Shape;2247;p9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 name="Google Shape;2248;p95"/>
          <p:cNvGrpSpPr/>
          <p:nvPr/>
        </p:nvGrpSpPr>
        <p:grpSpPr>
          <a:xfrm>
            <a:off x="7646296" y="3047976"/>
            <a:ext cx="104231" cy="320340"/>
            <a:chOff x="7564426" y="3224343"/>
            <a:chExt cx="119985" cy="368801"/>
          </a:xfrm>
        </p:grpSpPr>
        <p:sp>
          <p:nvSpPr>
            <p:cNvPr id="2249" name="Google Shape;2249;p9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9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 name="Google Shape;2251;p95"/>
          <p:cNvGrpSpPr/>
          <p:nvPr/>
        </p:nvGrpSpPr>
        <p:grpSpPr>
          <a:xfrm>
            <a:off x="7345785" y="3042077"/>
            <a:ext cx="189489" cy="332132"/>
            <a:chOff x="8370831" y="3202002"/>
            <a:chExt cx="218129" cy="382376"/>
          </a:xfrm>
        </p:grpSpPr>
        <p:sp>
          <p:nvSpPr>
            <p:cNvPr id="2252" name="Google Shape;2252;p9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 name="Google Shape;2254;p95"/>
          <p:cNvGrpSpPr/>
          <p:nvPr/>
        </p:nvGrpSpPr>
        <p:grpSpPr>
          <a:xfrm>
            <a:off x="8069174" y="3453209"/>
            <a:ext cx="309429" cy="267000"/>
            <a:chOff x="6742064" y="3750480"/>
            <a:chExt cx="399315" cy="344560"/>
          </a:xfrm>
        </p:grpSpPr>
        <p:sp>
          <p:nvSpPr>
            <p:cNvPr id="2255" name="Google Shape;2255;p9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 name="Google Shape;2257;p95"/>
          <p:cNvGrpSpPr/>
          <p:nvPr/>
        </p:nvGrpSpPr>
        <p:grpSpPr>
          <a:xfrm>
            <a:off x="7608193" y="3804257"/>
            <a:ext cx="180437" cy="281608"/>
            <a:chOff x="7248525" y="3739696"/>
            <a:chExt cx="230531" cy="359790"/>
          </a:xfrm>
        </p:grpSpPr>
        <p:sp>
          <p:nvSpPr>
            <p:cNvPr id="2258" name="Google Shape;2258;p9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0" name="Google Shape;2260;p95"/>
          <p:cNvGrpSpPr/>
          <p:nvPr/>
        </p:nvGrpSpPr>
        <p:grpSpPr>
          <a:xfrm>
            <a:off x="7854113" y="3447481"/>
            <a:ext cx="162896" cy="278710"/>
            <a:chOff x="7601242" y="3729267"/>
            <a:chExt cx="222566" cy="380803"/>
          </a:xfrm>
        </p:grpSpPr>
        <p:sp>
          <p:nvSpPr>
            <p:cNvPr id="2261" name="Google Shape;2261;p9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9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3" name="Google Shape;2263;p95"/>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4" name="Google Shape;2264;p95"/>
          <p:cNvGrpSpPr/>
          <p:nvPr/>
        </p:nvGrpSpPr>
        <p:grpSpPr>
          <a:xfrm>
            <a:off x="7343758" y="3448622"/>
            <a:ext cx="193543" cy="275990"/>
            <a:chOff x="8304647" y="3738687"/>
            <a:chExt cx="225076" cy="320956"/>
          </a:xfrm>
        </p:grpSpPr>
        <p:sp>
          <p:nvSpPr>
            <p:cNvPr id="2265" name="Google Shape;2265;p9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8" name="Google Shape;2268;p95"/>
          <p:cNvGrpSpPr/>
          <p:nvPr/>
        </p:nvGrpSpPr>
        <p:grpSpPr>
          <a:xfrm>
            <a:off x="7616251" y="3448622"/>
            <a:ext cx="178492" cy="275990"/>
            <a:chOff x="8615101" y="3738687"/>
            <a:chExt cx="207573" cy="320956"/>
          </a:xfrm>
        </p:grpSpPr>
        <p:sp>
          <p:nvSpPr>
            <p:cNvPr id="2269" name="Google Shape;2269;p9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9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2" name="Google Shape;2272;p95"/>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3" name="Google Shape;2273;p95"/>
          <p:cNvGrpSpPr/>
          <p:nvPr/>
        </p:nvGrpSpPr>
        <p:grpSpPr>
          <a:xfrm>
            <a:off x="7841782" y="3851282"/>
            <a:ext cx="187557" cy="187557"/>
            <a:chOff x="8565775" y="671075"/>
            <a:chExt cx="441000" cy="441000"/>
          </a:xfrm>
        </p:grpSpPr>
        <p:sp>
          <p:nvSpPr>
            <p:cNvPr id="2274" name="Google Shape;2274;p9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6" name="Google Shape;2276;p95"/>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5"/>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8" name="Google Shape;2278;p95"/>
          <p:cNvGrpSpPr/>
          <p:nvPr/>
        </p:nvGrpSpPr>
        <p:grpSpPr>
          <a:xfrm>
            <a:off x="5996254" y="2923808"/>
            <a:ext cx="587865" cy="517731"/>
            <a:chOff x="6000718" y="3070557"/>
            <a:chExt cx="587865" cy="517731"/>
          </a:xfrm>
        </p:grpSpPr>
        <p:sp>
          <p:nvSpPr>
            <p:cNvPr id="2279" name="Google Shape;2279;p9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95"/>
          <p:cNvGrpSpPr/>
          <p:nvPr/>
        </p:nvGrpSpPr>
        <p:grpSpPr>
          <a:xfrm>
            <a:off x="6011059" y="3567468"/>
            <a:ext cx="557665" cy="516387"/>
            <a:chOff x="6015523" y="3714217"/>
            <a:chExt cx="557665" cy="516387"/>
          </a:xfrm>
        </p:grpSpPr>
        <p:grpSp>
          <p:nvGrpSpPr>
            <p:cNvPr id="2290" name="Google Shape;2290;p95"/>
            <p:cNvGrpSpPr/>
            <p:nvPr/>
          </p:nvGrpSpPr>
          <p:grpSpPr>
            <a:xfrm>
              <a:off x="6036094" y="3716980"/>
              <a:ext cx="529822" cy="510480"/>
              <a:chOff x="3148311" y="-545634"/>
              <a:chExt cx="1006118" cy="969572"/>
            </a:xfrm>
          </p:grpSpPr>
          <p:sp>
            <p:nvSpPr>
              <p:cNvPr id="2291" name="Google Shape;2291;p9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9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9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1" name="Google Shape;2301;p9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 name="Google Shape;2302;p95"/>
          <p:cNvGrpSpPr/>
          <p:nvPr/>
        </p:nvGrpSpPr>
        <p:grpSpPr>
          <a:xfrm>
            <a:off x="6639841" y="2926879"/>
            <a:ext cx="576302" cy="511871"/>
            <a:chOff x="6644304" y="3073628"/>
            <a:chExt cx="576302" cy="511871"/>
          </a:xfrm>
        </p:grpSpPr>
        <p:grpSp>
          <p:nvGrpSpPr>
            <p:cNvPr id="2303" name="Google Shape;2303;p95"/>
            <p:cNvGrpSpPr/>
            <p:nvPr/>
          </p:nvGrpSpPr>
          <p:grpSpPr>
            <a:xfrm>
              <a:off x="6712169" y="3073651"/>
              <a:ext cx="481611" cy="506713"/>
              <a:chOff x="1833536" y="-546641"/>
              <a:chExt cx="914567" cy="962419"/>
            </a:xfrm>
          </p:grpSpPr>
          <p:grpSp>
            <p:nvGrpSpPr>
              <p:cNvPr id="2304" name="Google Shape;2304;p95"/>
              <p:cNvGrpSpPr/>
              <p:nvPr/>
            </p:nvGrpSpPr>
            <p:grpSpPr>
              <a:xfrm>
                <a:off x="1833536" y="-524249"/>
                <a:ext cx="914567" cy="940027"/>
                <a:chOff x="1833536" y="-524249"/>
                <a:chExt cx="914567" cy="940027"/>
              </a:xfrm>
            </p:grpSpPr>
            <p:sp>
              <p:nvSpPr>
                <p:cNvPr id="2305" name="Google Shape;2305;p9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9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9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0" name="Google Shape;2310;p9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4" name="Google Shape;2314;p9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 name="Google Shape;2315;p95"/>
          <p:cNvGrpSpPr/>
          <p:nvPr/>
        </p:nvGrpSpPr>
        <p:grpSpPr>
          <a:xfrm>
            <a:off x="719115" y="2852867"/>
            <a:ext cx="2622876" cy="1333540"/>
            <a:chOff x="238125" y="1038125"/>
            <a:chExt cx="7146800" cy="3633625"/>
          </a:xfrm>
        </p:grpSpPr>
        <p:sp>
          <p:nvSpPr>
            <p:cNvPr id="2316" name="Google Shape;2316;p9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9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9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9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9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9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9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9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9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9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9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9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9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9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9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9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9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9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9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9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9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9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9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9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9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9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9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9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9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9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9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9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9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9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9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9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9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9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9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9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9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9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9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9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9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9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9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9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9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9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9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9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9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9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9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9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9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9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9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9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9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9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9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9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9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9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9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9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9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9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9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9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9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9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9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9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9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9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9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9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9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9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9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9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9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9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9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9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9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9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9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9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9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9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9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9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9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9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9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9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9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9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9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9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9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9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9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9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9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9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9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9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9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9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9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9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9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9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9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9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9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9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9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9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9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9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9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9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9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9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9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9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9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9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9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9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9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9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9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9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9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9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9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9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9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9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9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9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9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9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9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9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9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9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9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9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9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9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9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9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9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9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9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9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9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9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9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9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9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9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9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9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9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9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9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9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9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9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9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9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9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9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9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9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9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9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9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9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9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9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9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9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9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9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9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9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9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9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9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9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9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9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9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9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9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9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9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9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9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9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9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9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9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9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9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9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9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9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9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9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9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9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9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9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9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9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9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9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9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9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9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9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9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9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9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9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9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9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9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9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9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9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9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9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9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9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9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9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9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9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9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9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9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9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9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9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9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9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9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9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9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9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9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9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9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9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9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9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9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9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9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9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9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9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9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9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9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9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9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9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9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9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9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9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9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9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9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9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9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9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9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9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9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9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9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9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9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9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9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9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9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9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9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9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9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9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9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9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9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9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9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9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9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9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9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9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9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9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9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9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9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9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9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9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9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9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9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9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9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9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9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9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9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9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9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9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9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9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9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9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9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9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9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9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9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9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9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9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9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9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9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9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9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9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9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9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9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9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9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9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9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9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9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9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9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9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9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9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9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9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9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9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9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9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9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9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9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9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9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9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9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9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9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9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9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9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9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9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9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9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9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9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9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9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9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9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9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9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9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9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9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9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9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9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9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9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9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9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9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9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9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9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9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9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9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9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9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9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9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9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9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9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9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9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9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9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9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9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9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9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9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9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9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9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9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9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9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9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9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9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9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9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9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9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9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9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9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9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9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9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9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9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9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9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9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9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9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9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9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9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9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9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9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9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9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9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9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9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9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9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9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9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9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9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9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9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9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9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9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9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9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9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9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9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9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9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9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9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9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9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9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9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9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9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9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9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9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9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9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9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9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9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9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9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9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9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9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9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9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9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9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9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9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9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9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9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9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9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9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9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9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9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9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9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9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9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9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9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9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9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9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9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9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9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9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9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9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9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9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9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9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9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9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9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9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9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9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9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9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9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9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9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9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9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9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9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9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9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9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9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9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9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9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9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9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9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9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9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9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9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9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9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9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9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9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9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9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9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9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9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9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9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9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9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9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9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9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9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9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9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9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9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9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9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9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9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9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9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9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9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9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9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9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9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9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9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9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9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9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9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9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9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9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9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9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9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9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9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9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9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9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9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9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9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9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9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9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9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9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9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9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9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9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9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9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9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9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9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9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9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9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9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9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9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9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9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9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9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9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9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9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9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9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9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9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9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9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9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9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9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9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9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9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9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9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9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9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9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9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9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9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9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9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9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9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9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9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9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9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9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9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9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9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9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9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9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9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9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9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9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9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9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9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9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9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9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9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9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9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9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9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9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9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9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9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9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9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9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9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9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9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9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9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9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9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9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9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9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9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9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9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9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9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9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9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9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9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9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9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9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9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9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9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9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9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9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9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9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9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9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9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9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9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9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9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9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9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9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9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9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9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9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9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9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9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9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9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9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9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9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9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9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9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9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9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9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9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9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9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9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9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9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9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9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9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9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9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9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9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9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9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9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9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9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9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9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9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9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9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9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9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9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9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9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9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9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9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9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9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9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9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9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9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9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9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9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9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9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9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9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9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9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9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9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9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9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9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9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9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9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9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9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9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9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9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9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9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9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9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9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9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9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9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9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9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9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9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9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9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9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9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9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9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9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9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9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9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9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9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9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9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9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9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9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9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9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9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9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9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9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9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9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9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9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9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9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9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9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9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9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9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9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9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9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9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9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9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9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9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9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9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9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9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9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9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9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9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9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9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9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9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9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9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9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9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9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9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9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9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9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9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9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9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9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9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9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9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9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9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9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9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9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9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9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9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9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9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9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9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9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9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9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9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9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9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9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9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9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9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9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9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9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9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9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9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9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9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9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9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9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9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9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9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9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9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9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9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9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9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9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9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9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9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9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9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9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9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9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9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9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9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9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9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9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9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9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9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9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9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9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9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9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9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9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9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9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9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9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9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9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9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9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9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9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9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9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9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9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9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9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9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9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9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9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9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9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9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9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9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9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9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9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9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9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9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9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9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9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9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9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9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9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9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9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9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9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9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9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9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9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9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9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9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9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9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9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9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9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9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9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9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9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9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9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9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9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9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9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9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9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9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9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9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9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9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9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9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9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9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9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9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9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9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9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9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9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9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9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9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9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9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9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9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9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9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9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9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9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9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9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9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9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9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9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9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9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9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9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9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9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9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9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9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9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9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9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9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9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9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9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9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9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9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9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9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9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9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9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9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9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9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9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9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9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9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9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9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9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9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9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9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9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9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9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9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9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9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9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9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9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9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9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9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9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9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9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9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9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9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9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9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9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9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9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9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9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9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9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9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9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9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9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9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9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9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9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9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9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9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9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9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9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9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9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9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9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9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9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9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9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9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9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9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9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9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9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9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9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9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9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9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9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9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9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9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9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9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9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9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9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9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9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9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9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9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9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9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9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9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9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9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9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9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9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9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9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9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9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9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9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9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9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9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9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9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9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9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9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9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9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9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9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9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9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8" name="Google Shape;3888;p95"/>
          <p:cNvGrpSpPr/>
          <p:nvPr/>
        </p:nvGrpSpPr>
        <p:grpSpPr>
          <a:xfrm>
            <a:off x="3574273" y="2854307"/>
            <a:ext cx="2241344" cy="1330656"/>
            <a:chOff x="3597785" y="3065882"/>
            <a:chExt cx="2241344" cy="1330656"/>
          </a:xfrm>
        </p:grpSpPr>
        <p:grpSp>
          <p:nvGrpSpPr>
            <p:cNvPr id="3889" name="Google Shape;3889;p95"/>
            <p:cNvGrpSpPr/>
            <p:nvPr/>
          </p:nvGrpSpPr>
          <p:grpSpPr>
            <a:xfrm>
              <a:off x="5296908" y="3937355"/>
              <a:ext cx="143198" cy="32380"/>
              <a:chOff x="5296908" y="3937355"/>
              <a:chExt cx="143198" cy="32380"/>
            </a:xfrm>
          </p:grpSpPr>
          <p:sp>
            <p:nvSpPr>
              <p:cNvPr id="3890" name="Google Shape;3890;p9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1" name="Google Shape;3891;p95"/>
              <p:cNvGrpSpPr/>
              <p:nvPr/>
            </p:nvGrpSpPr>
            <p:grpSpPr>
              <a:xfrm>
                <a:off x="5402331" y="3937355"/>
                <a:ext cx="37776" cy="32380"/>
                <a:chOff x="5402331" y="3937355"/>
                <a:chExt cx="37776" cy="32380"/>
              </a:xfrm>
            </p:grpSpPr>
            <p:sp>
              <p:nvSpPr>
                <p:cNvPr id="3892" name="Google Shape;3892;p9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9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4" name="Google Shape;3894;p95"/>
              <p:cNvGrpSpPr/>
              <p:nvPr/>
            </p:nvGrpSpPr>
            <p:grpSpPr>
              <a:xfrm>
                <a:off x="5296908" y="3937355"/>
                <a:ext cx="37783" cy="32380"/>
                <a:chOff x="5296908" y="3937355"/>
                <a:chExt cx="37783" cy="32380"/>
              </a:xfrm>
            </p:grpSpPr>
            <p:sp>
              <p:nvSpPr>
                <p:cNvPr id="3895" name="Google Shape;3895;p9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9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97" name="Google Shape;3897;p95"/>
            <p:cNvGrpSpPr/>
            <p:nvPr/>
          </p:nvGrpSpPr>
          <p:grpSpPr>
            <a:xfrm>
              <a:off x="4724163" y="3119631"/>
              <a:ext cx="120838" cy="84218"/>
              <a:chOff x="4724163" y="3119631"/>
              <a:chExt cx="120838" cy="84218"/>
            </a:xfrm>
          </p:grpSpPr>
          <p:grpSp>
            <p:nvGrpSpPr>
              <p:cNvPr id="3898" name="Google Shape;3898;p95"/>
              <p:cNvGrpSpPr/>
              <p:nvPr/>
            </p:nvGrpSpPr>
            <p:grpSpPr>
              <a:xfrm>
                <a:off x="4746712" y="3132773"/>
                <a:ext cx="86869" cy="56424"/>
                <a:chOff x="4746712" y="3132773"/>
                <a:chExt cx="86869" cy="56424"/>
              </a:xfrm>
            </p:grpSpPr>
            <p:sp>
              <p:nvSpPr>
                <p:cNvPr id="3899" name="Google Shape;3899;p9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9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1" name="Google Shape;3901;p95"/>
              <p:cNvGrpSpPr/>
              <p:nvPr/>
            </p:nvGrpSpPr>
            <p:grpSpPr>
              <a:xfrm>
                <a:off x="4773634" y="3143336"/>
                <a:ext cx="37776" cy="32451"/>
                <a:chOff x="4773634" y="3143336"/>
                <a:chExt cx="37776" cy="32451"/>
              </a:xfrm>
            </p:grpSpPr>
            <p:sp>
              <p:nvSpPr>
                <p:cNvPr id="3902" name="Google Shape;3902;p9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9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4" name="Google Shape;3904;p95"/>
              <p:cNvGrpSpPr/>
              <p:nvPr/>
            </p:nvGrpSpPr>
            <p:grpSpPr>
              <a:xfrm>
                <a:off x="4724163" y="3131248"/>
                <a:ext cx="37776" cy="32459"/>
                <a:chOff x="4724163" y="3131248"/>
                <a:chExt cx="37776" cy="32459"/>
              </a:xfrm>
            </p:grpSpPr>
            <p:sp>
              <p:nvSpPr>
                <p:cNvPr id="3905" name="Google Shape;3905;p9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9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7" name="Google Shape;3907;p95"/>
              <p:cNvGrpSpPr/>
              <p:nvPr/>
            </p:nvGrpSpPr>
            <p:grpSpPr>
              <a:xfrm>
                <a:off x="4755081" y="3176054"/>
                <a:ext cx="32357" cy="27795"/>
                <a:chOff x="4755081" y="3176054"/>
                <a:chExt cx="32357" cy="27795"/>
              </a:xfrm>
            </p:grpSpPr>
            <p:sp>
              <p:nvSpPr>
                <p:cNvPr id="3908" name="Google Shape;3908;p9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9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0" name="Google Shape;3910;p95"/>
              <p:cNvGrpSpPr/>
              <p:nvPr/>
            </p:nvGrpSpPr>
            <p:grpSpPr>
              <a:xfrm>
                <a:off x="4812550" y="3119631"/>
                <a:ext cx="32451" cy="27803"/>
                <a:chOff x="4812550" y="3119631"/>
                <a:chExt cx="32451" cy="27803"/>
              </a:xfrm>
            </p:grpSpPr>
            <p:sp>
              <p:nvSpPr>
                <p:cNvPr id="3911" name="Google Shape;3911;p9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9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13" name="Google Shape;3913;p95"/>
            <p:cNvGrpSpPr/>
            <p:nvPr/>
          </p:nvGrpSpPr>
          <p:grpSpPr>
            <a:xfrm>
              <a:off x="5382826" y="4027197"/>
              <a:ext cx="268967" cy="250422"/>
              <a:chOff x="5382826" y="4027197"/>
              <a:chExt cx="268967" cy="250422"/>
            </a:xfrm>
          </p:grpSpPr>
          <p:grpSp>
            <p:nvGrpSpPr>
              <p:cNvPr id="3914" name="Google Shape;3914;p95"/>
              <p:cNvGrpSpPr/>
              <p:nvPr/>
            </p:nvGrpSpPr>
            <p:grpSpPr>
              <a:xfrm>
                <a:off x="5405280" y="4042510"/>
                <a:ext cx="237570" cy="218647"/>
                <a:chOff x="5405280" y="4042510"/>
                <a:chExt cx="237570" cy="218647"/>
              </a:xfrm>
            </p:grpSpPr>
            <p:sp>
              <p:nvSpPr>
                <p:cNvPr id="3915" name="Google Shape;3915;p9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9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9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95"/>
              <p:cNvGrpSpPr/>
              <p:nvPr/>
            </p:nvGrpSpPr>
            <p:grpSpPr>
              <a:xfrm>
                <a:off x="5382826" y="4125549"/>
                <a:ext cx="37776" cy="32380"/>
                <a:chOff x="5382826" y="4125549"/>
                <a:chExt cx="37776" cy="32380"/>
              </a:xfrm>
            </p:grpSpPr>
            <p:sp>
              <p:nvSpPr>
                <p:cNvPr id="3922" name="Google Shape;3922;p9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4" name="Google Shape;3924;p95"/>
              <p:cNvGrpSpPr/>
              <p:nvPr/>
            </p:nvGrpSpPr>
            <p:grpSpPr>
              <a:xfrm>
                <a:off x="5475680" y="4195587"/>
                <a:ext cx="37783" cy="32364"/>
                <a:chOff x="5475680" y="4195587"/>
                <a:chExt cx="37783" cy="32364"/>
              </a:xfrm>
            </p:grpSpPr>
            <p:sp>
              <p:nvSpPr>
                <p:cNvPr id="3925" name="Google Shape;3925;p9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7" name="Google Shape;3927;p95"/>
              <p:cNvGrpSpPr/>
              <p:nvPr/>
            </p:nvGrpSpPr>
            <p:grpSpPr>
              <a:xfrm>
                <a:off x="5532575" y="4027197"/>
                <a:ext cx="33308" cy="32262"/>
                <a:chOff x="5532575" y="4027197"/>
                <a:chExt cx="33308" cy="32262"/>
              </a:xfrm>
            </p:grpSpPr>
            <p:sp>
              <p:nvSpPr>
                <p:cNvPr id="3928" name="Google Shape;3928;p9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0" name="Google Shape;3930;p95"/>
              <p:cNvGrpSpPr/>
              <p:nvPr/>
            </p:nvGrpSpPr>
            <p:grpSpPr>
              <a:xfrm>
                <a:off x="5590706" y="4245348"/>
                <a:ext cx="33497" cy="32270"/>
                <a:chOff x="5590706" y="4245348"/>
                <a:chExt cx="33497" cy="32270"/>
              </a:xfrm>
            </p:grpSpPr>
            <p:sp>
              <p:nvSpPr>
                <p:cNvPr id="3931" name="Google Shape;3931;p9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9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3" name="Google Shape;3933;p95"/>
              <p:cNvGrpSpPr/>
              <p:nvPr/>
            </p:nvGrpSpPr>
            <p:grpSpPr>
              <a:xfrm>
                <a:off x="5618681" y="4109677"/>
                <a:ext cx="33112" cy="32357"/>
                <a:chOff x="5618681" y="4109677"/>
                <a:chExt cx="33112" cy="32357"/>
              </a:xfrm>
            </p:grpSpPr>
            <p:sp>
              <p:nvSpPr>
                <p:cNvPr id="3934" name="Google Shape;3934;p9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9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95"/>
              <p:cNvGrpSpPr/>
              <p:nvPr/>
            </p:nvGrpSpPr>
            <p:grpSpPr>
              <a:xfrm>
                <a:off x="5479298" y="4128262"/>
                <a:ext cx="31405" cy="26906"/>
                <a:chOff x="5479298" y="4128262"/>
                <a:chExt cx="31405" cy="26906"/>
              </a:xfrm>
            </p:grpSpPr>
            <p:sp>
              <p:nvSpPr>
                <p:cNvPr id="3937" name="Google Shape;3937;p9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9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9" name="Google Shape;3939;p95"/>
              <p:cNvGrpSpPr/>
              <p:nvPr/>
            </p:nvGrpSpPr>
            <p:grpSpPr>
              <a:xfrm>
                <a:off x="5582903" y="4180116"/>
                <a:ext cx="31499" cy="26898"/>
                <a:chOff x="5582903" y="4180116"/>
                <a:chExt cx="31499" cy="26898"/>
              </a:xfrm>
            </p:grpSpPr>
            <p:sp>
              <p:nvSpPr>
                <p:cNvPr id="3940" name="Google Shape;3940;p9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9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42" name="Google Shape;3942;p95"/>
            <p:cNvGrpSpPr/>
            <p:nvPr/>
          </p:nvGrpSpPr>
          <p:grpSpPr>
            <a:xfrm>
              <a:off x="3977681" y="3230323"/>
              <a:ext cx="94584" cy="84085"/>
              <a:chOff x="3977681" y="3230323"/>
              <a:chExt cx="94584" cy="84085"/>
            </a:xfrm>
          </p:grpSpPr>
          <p:grpSp>
            <p:nvGrpSpPr>
              <p:cNvPr id="3943" name="Google Shape;3943;p95"/>
              <p:cNvGrpSpPr/>
              <p:nvPr/>
            </p:nvGrpSpPr>
            <p:grpSpPr>
              <a:xfrm>
                <a:off x="4000135" y="3243041"/>
                <a:ext cx="59570" cy="57186"/>
                <a:chOff x="4000135" y="3243041"/>
                <a:chExt cx="59570" cy="57186"/>
              </a:xfrm>
            </p:grpSpPr>
            <p:sp>
              <p:nvSpPr>
                <p:cNvPr id="3944" name="Google Shape;3944;p9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7" name="Google Shape;3947;p95"/>
              <p:cNvGrpSpPr/>
              <p:nvPr/>
            </p:nvGrpSpPr>
            <p:grpSpPr>
              <a:xfrm>
                <a:off x="3977681" y="3245872"/>
                <a:ext cx="37783" cy="32380"/>
                <a:chOff x="3977681" y="3245872"/>
                <a:chExt cx="37783" cy="32380"/>
              </a:xfrm>
            </p:grpSpPr>
            <p:sp>
              <p:nvSpPr>
                <p:cNvPr id="3948" name="Google Shape;3948;p9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9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0" name="Google Shape;3950;p95"/>
              <p:cNvGrpSpPr/>
              <p:nvPr/>
            </p:nvGrpSpPr>
            <p:grpSpPr>
              <a:xfrm>
                <a:off x="4040860" y="3262672"/>
                <a:ext cx="31405" cy="27001"/>
                <a:chOff x="4040860" y="3262672"/>
                <a:chExt cx="31405" cy="27001"/>
              </a:xfrm>
            </p:grpSpPr>
            <p:sp>
              <p:nvSpPr>
                <p:cNvPr id="3951" name="Google Shape;3951;p9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95"/>
              <p:cNvGrpSpPr/>
              <p:nvPr/>
            </p:nvGrpSpPr>
            <p:grpSpPr>
              <a:xfrm>
                <a:off x="4021072" y="3230323"/>
                <a:ext cx="31397" cy="26906"/>
                <a:chOff x="4021072" y="3230323"/>
                <a:chExt cx="31397" cy="26906"/>
              </a:xfrm>
            </p:grpSpPr>
            <p:sp>
              <p:nvSpPr>
                <p:cNvPr id="3954" name="Google Shape;3954;p9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6" name="Google Shape;3956;p95"/>
              <p:cNvGrpSpPr/>
              <p:nvPr/>
            </p:nvGrpSpPr>
            <p:grpSpPr>
              <a:xfrm>
                <a:off x="4001472" y="3287462"/>
                <a:ext cx="31499" cy="26945"/>
                <a:chOff x="4001472" y="3287462"/>
                <a:chExt cx="31499" cy="26945"/>
              </a:xfrm>
            </p:grpSpPr>
            <p:sp>
              <p:nvSpPr>
                <p:cNvPr id="3957" name="Google Shape;3957;p9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59" name="Google Shape;3959;p95"/>
            <p:cNvGrpSpPr/>
            <p:nvPr/>
          </p:nvGrpSpPr>
          <p:grpSpPr>
            <a:xfrm>
              <a:off x="4084715" y="3258865"/>
              <a:ext cx="184961" cy="137268"/>
              <a:chOff x="4084715" y="3258865"/>
              <a:chExt cx="184961" cy="137268"/>
            </a:xfrm>
          </p:grpSpPr>
          <p:grpSp>
            <p:nvGrpSpPr>
              <p:cNvPr id="3960" name="Google Shape;3960;p95"/>
              <p:cNvGrpSpPr/>
              <p:nvPr/>
            </p:nvGrpSpPr>
            <p:grpSpPr>
              <a:xfrm>
                <a:off x="4107453" y="3271583"/>
                <a:ext cx="153470" cy="110275"/>
                <a:chOff x="4107453" y="3271583"/>
                <a:chExt cx="153470" cy="110275"/>
              </a:xfrm>
            </p:grpSpPr>
            <p:sp>
              <p:nvSpPr>
                <p:cNvPr id="3961" name="Google Shape;3961;p9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9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9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9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5" name="Google Shape;3965;p95"/>
              <p:cNvGrpSpPr/>
              <p:nvPr/>
            </p:nvGrpSpPr>
            <p:grpSpPr>
              <a:xfrm>
                <a:off x="4136947" y="3258865"/>
                <a:ext cx="31499" cy="27001"/>
                <a:chOff x="4136947" y="3258865"/>
                <a:chExt cx="31499" cy="27001"/>
              </a:xfrm>
            </p:grpSpPr>
            <p:sp>
              <p:nvSpPr>
                <p:cNvPr id="3966" name="Google Shape;3966;p9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9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95"/>
              <p:cNvGrpSpPr/>
              <p:nvPr/>
            </p:nvGrpSpPr>
            <p:grpSpPr>
              <a:xfrm>
                <a:off x="4084715" y="3266478"/>
                <a:ext cx="31468" cy="26898"/>
                <a:chOff x="4084715" y="3266478"/>
                <a:chExt cx="31468" cy="26898"/>
              </a:xfrm>
            </p:grpSpPr>
            <p:sp>
              <p:nvSpPr>
                <p:cNvPr id="3969" name="Google Shape;3969;p9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1" name="Google Shape;3971;p95"/>
              <p:cNvGrpSpPr/>
              <p:nvPr/>
            </p:nvGrpSpPr>
            <p:grpSpPr>
              <a:xfrm>
                <a:off x="4159213" y="3279849"/>
                <a:ext cx="31405" cy="26945"/>
                <a:chOff x="4159213" y="3279849"/>
                <a:chExt cx="31405" cy="26945"/>
              </a:xfrm>
            </p:grpSpPr>
            <p:sp>
              <p:nvSpPr>
                <p:cNvPr id="3972" name="Google Shape;3972;p9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4" name="Google Shape;3974;p95"/>
              <p:cNvGrpSpPr/>
              <p:nvPr/>
            </p:nvGrpSpPr>
            <p:grpSpPr>
              <a:xfrm>
                <a:off x="4201550" y="3266502"/>
                <a:ext cx="31405" cy="26883"/>
                <a:chOff x="4201550" y="3266502"/>
                <a:chExt cx="31405" cy="26883"/>
              </a:xfrm>
            </p:grpSpPr>
            <p:sp>
              <p:nvSpPr>
                <p:cNvPr id="3975" name="Google Shape;3975;p9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7" name="Google Shape;3977;p95"/>
              <p:cNvGrpSpPr/>
              <p:nvPr/>
            </p:nvGrpSpPr>
            <p:grpSpPr>
              <a:xfrm>
                <a:off x="4201550" y="3338278"/>
                <a:ext cx="31405" cy="26930"/>
                <a:chOff x="4201550" y="3338278"/>
                <a:chExt cx="31405" cy="26930"/>
              </a:xfrm>
            </p:grpSpPr>
            <p:sp>
              <p:nvSpPr>
                <p:cNvPr id="3978" name="Google Shape;3978;p9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0" name="Google Shape;3980;p95"/>
              <p:cNvGrpSpPr/>
              <p:nvPr/>
            </p:nvGrpSpPr>
            <p:grpSpPr>
              <a:xfrm>
                <a:off x="4238272" y="3369132"/>
                <a:ext cx="31405" cy="27001"/>
                <a:chOff x="4238272" y="3369132"/>
                <a:chExt cx="31405" cy="27001"/>
              </a:xfrm>
            </p:grpSpPr>
            <p:sp>
              <p:nvSpPr>
                <p:cNvPr id="3981" name="Google Shape;3981;p9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9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83" name="Google Shape;3983;p95"/>
            <p:cNvGrpSpPr/>
            <p:nvPr/>
          </p:nvGrpSpPr>
          <p:grpSpPr>
            <a:xfrm>
              <a:off x="4068639" y="3200169"/>
              <a:ext cx="77643" cy="37272"/>
              <a:chOff x="4068639" y="3200169"/>
              <a:chExt cx="77643" cy="37272"/>
            </a:xfrm>
          </p:grpSpPr>
          <p:sp>
            <p:nvSpPr>
              <p:cNvPr id="3984" name="Google Shape;3984;p9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5" name="Google Shape;3985;p95"/>
              <p:cNvGrpSpPr/>
              <p:nvPr/>
            </p:nvGrpSpPr>
            <p:grpSpPr>
              <a:xfrm>
                <a:off x="4114878" y="3200169"/>
                <a:ext cx="31405" cy="26993"/>
                <a:chOff x="4114878" y="3200169"/>
                <a:chExt cx="31405" cy="26993"/>
              </a:xfrm>
            </p:grpSpPr>
            <p:sp>
              <p:nvSpPr>
                <p:cNvPr id="3986" name="Google Shape;3986;p9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8" name="Google Shape;3988;p95"/>
              <p:cNvGrpSpPr/>
              <p:nvPr/>
            </p:nvGrpSpPr>
            <p:grpSpPr>
              <a:xfrm>
                <a:off x="4068639" y="3210535"/>
                <a:ext cx="31499" cy="26906"/>
                <a:chOff x="4068639" y="3210535"/>
                <a:chExt cx="31499" cy="26906"/>
              </a:xfrm>
            </p:grpSpPr>
            <p:sp>
              <p:nvSpPr>
                <p:cNvPr id="3989" name="Google Shape;3989;p9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9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91" name="Google Shape;3991;p95"/>
            <p:cNvGrpSpPr/>
            <p:nvPr/>
          </p:nvGrpSpPr>
          <p:grpSpPr>
            <a:xfrm>
              <a:off x="3869702" y="3066935"/>
              <a:ext cx="382664" cy="190294"/>
              <a:chOff x="3869702" y="3066935"/>
              <a:chExt cx="382664" cy="190294"/>
            </a:xfrm>
          </p:grpSpPr>
          <p:grpSp>
            <p:nvGrpSpPr>
              <p:cNvPr id="3992" name="Google Shape;3992;p95"/>
              <p:cNvGrpSpPr/>
              <p:nvPr/>
            </p:nvGrpSpPr>
            <p:grpSpPr>
              <a:xfrm>
                <a:off x="3888633" y="3082351"/>
                <a:ext cx="351172" cy="160698"/>
                <a:chOff x="3888633" y="3082351"/>
                <a:chExt cx="351172" cy="160698"/>
              </a:xfrm>
            </p:grpSpPr>
            <p:sp>
              <p:nvSpPr>
                <p:cNvPr id="3993" name="Google Shape;3993;p9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9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9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9" name="Google Shape;3999;p95"/>
              <p:cNvGrpSpPr/>
              <p:nvPr/>
            </p:nvGrpSpPr>
            <p:grpSpPr>
              <a:xfrm>
                <a:off x="4143703" y="3066935"/>
                <a:ext cx="37783" cy="32357"/>
                <a:chOff x="4143703" y="3066935"/>
                <a:chExt cx="37783" cy="32357"/>
              </a:xfrm>
            </p:grpSpPr>
            <p:sp>
              <p:nvSpPr>
                <p:cNvPr id="4000" name="Google Shape;4000;p9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2" name="Google Shape;4002;p95"/>
              <p:cNvGrpSpPr/>
              <p:nvPr/>
            </p:nvGrpSpPr>
            <p:grpSpPr>
              <a:xfrm>
                <a:off x="4044565" y="3103563"/>
                <a:ext cx="37783" cy="32451"/>
                <a:chOff x="4044565" y="3103563"/>
                <a:chExt cx="37783" cy="32451"/>
              </a:xfrm>
            </p:grpSpPr>
            <p:sp>
              <p:nvSpPr>
                <p:cNvPr id="4003" name="Google Shape;4003;p9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5" name="Google Shape;4005;p95"/>
              <p:cNvGrpSpPr/>
              <p:nvPr/>
            </p:nvGrpSpPr>
            <p:grpSpPr>
              <a:xfrm>
                <a:off x="4017454" y="3188237"/>
                <a:ext cx="37776" cy="32357"/>
                <a:chOff x="4017454" y="3188237"/>
                <a:chExt cx="37776" cy="32357"/>
              </a:xfrm>
            </p:grpSpPr>
            <p:sp>
              <p:nvSpPr>
                <p:cNvPr id="4006" name="Google Shape;4006;p9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8" name="Google Shape;4008;p95"/>
              <p:cNvGrpSpPr/>
              <p:nvPr/>
            </p:nvGrpSpPr>
            <p:grpSpPr>
              <a:xfrm>
                <a:off x="3921548" y="3157509"/>
                <a:ext cx="37783" cy="32357"/>
                <a:chOff x="3921548" y="3157509"/>
                <a:chExt cx="37783" cy="32357"/>
              </a:xfrm>
            </p:grpSpPr>
            <p:sp>
              <p:nvSpPr>
                <p:cNvPr id="4009" name="Google Shape;4009;p9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9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1" name="Google Shape;4011;p95"/>
              <p:cNvGrpSpPr/>
              <p:nvPr/>
            </p:nvGrpSpPr>
            <p:grpSpPr>
              <a:xfrm>
                <a:off x="3939056" y="3211620"/>
                <a:ext cx="37783" cy="32380"/>
                <a:chOff x="3939056" y="3211620"/>
                <a:chExt cx="37783" cy="32380"/>
              </a:xfrm>
            </p:grpSpPr>
            <p:sp>
              <p:nvSpPr>
                <p:cNvPr id="4012" name="Google Shape;4012;p9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95"/>
              <p:cNvGrpSpPr/>
              <p:nvPr/>
            </p:nvGrpSpPr>
            <p:grpSpPr>
              <a:xfrm>
                <a:off x="4176240" y="3136965"/>
                <a:ext cx="31405" cy="26930"/>
                <a:chOff x="4176240" y="3136965"/>
                <a:chExt cx="31405" cy="26930"/>
              </a:xfrm>
            </p:grpSpPr>
            <p:sp>
              <p:nvSpPr>
                <p:cNvPr id="4015" name="Google Shape;4015;p9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7" name="Google Shape;4017;p95"/>
              <p:cNvGrpSpPr/>
              <p:nvPr/>
            </p:nvGrpSpPr>
            <p:grpSpPr>
              <a:xfrm>
                <a:off x="4133148" y="3152593"/>
                <a:ext cx="31499" cy="27001"/>
                <a:chOff x="4133148" y="3152593"/>
                <a:chExt cx="31499" cy="27001"/>
              </a:xfrm>
            </p:grpSpPr>
            <p:sp>
              <p:nvSpPr>
                <p:cNvPr id="4018" name="Google Shape;4018;p9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0" name="Google Shape;4020;p95"/>
              <p:cNvGrpSpPr/>
              <p:nvPr/>
            </p:nvGrpSpPr>
            <p:grpSpPr>
              <a:xfrm>
                <a:off x="4220866" y="3073534"/>
                <a:ext cx="31499" cy="26898"/>
                <a:chOff x="4220866" y="3073534"/>
                <a:chExt cx="31499" cy="26898"/>
              </a:xfrm>
            </p:grpSpPr>
            <p:sp>
              <p:nvSpPr>
                <p:cNvPr id="4021" name="Google Shape;4021;p9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3" name="Google Shape;4023;p95"/>
              <p:cNvGrpSpPr/>
              <p:nvPr/>
            </p:nvGrpSpPr>
            <p:grpSpPr>
              <a:xfrm>
                <a:off x="3869702" y="3230323"/>
                <a:ext cx="31499" cy="26906"/>
                <a:chOff x="3869702" y="3230323"/>
                <a:chExt cx="31499" cy="26906"/>
              </a:xfrm>
            </p:grpSpPr>
            <p:sp>
              <p:nvSpPr>
                <p:cNvPr id="4024" name="Google Shape;4024;p9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6" name="Google Shape;4026;p95"/>
            <p:cNvGrpSpPr/>
            <p:nvPr/>
          </p:nvGrpSpPr>
          <p:grpSpPr>
            <a:xfrm>
              <a:off x="4271383" y="3065882"/>
              <a:ext cx="304556" cy="341663"/>
              <a:chOff x="4271383" y="3065882"/>
              <a:chExt cx="304556" cy="341663"/>
            </a:xfrm>
          </p:grpSpPr>
          <p:grpSp>
            <p:nvGrpSpPr>
              <p:cNvPr id="4027" name="Google Shape;4027;p95"/>
              <p:cNvGrpSpPr/>
              <p:nvPr/>
            </p:nvGrpSpPr>
            <p:grpSpPr>
              <a:xfrm>
                <a:off x="4293838" y="3078639"/>
                <a:ext cx="269353" cy="311973"/>
                <a:chOff x="4293838" y="3078639"/>
                <a:chExt cx="269353" cy="311973"/>
              </a:xfrm>
            </p:grpSpPr>
            <p:sp>
              <p:nvSpPr>
                <p:cNvPr id="4028" name="Google Shape;4028;p9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9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9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9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9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5" name="Google Shape;4045;p95"/>
              <p:cNvGrpSpPr/>
              <p:nvPr/>
            </p:nvGrpSpPr>
            <p:grpSpPr>
              <a:xfrm>
                <a:off x="4538164" y="3342061"/>
                <a:ext cx="37776" cy="32380"/>
                <a:chOff x="4538164" y="3342061"/>
                <a:chExt cx="37776" cy="32380"/>
              </a:xfrm>
            </p:grpSpPr>
            <p:sp>
              <p:nvSpPr>
                <p:cNvPr id="4046" name="Google Shape;4046;p9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9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8" name="Google Shape;4048;p95"/>
              <p:cNvGrpSpPr/>
              <p:nvPr/>
            </p:nvGrpSpPr>
            <p:grpSpPr>
              <a:xfrm>
                <a:off x="4271383" y="3194742"/>
                <a:ext cx="37783" cy="32420"/>
                <a:chOff x="4271383" y="3194742"/>
                <a:chExt cx="37783" cy="32420"/>
              </a:xfrm>
            </p:grpSpPr>
            <p:sp>
              <p:nvSpPr>
                <p:cNvPr id="4049" name="Google Shape;4049;p9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1" name="Google Shape;4051;p95"/>
              <p:cNvGrpSpPr/>
              <p:nvPr/>
            </p:nvGrpSpPr>
            <p:grpSpPr>
              <a:xfrm>
                <a:off x="4284416" y="3084058"/>
                <a:ext cx="37783" cy="32357"/>
                <a:chOff x="4284416" y="3084058"/>
                <a:chExt cx="37783" cy="32357"/>
              </a:xfrm>
            </p:grpSpPr>
            <p:sp>
              <p:nvSpPr>
                <p:cNvPr id="4052" name="Google Shape;4052;p9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4" name="Google Shape;4054;p95"/>
              <p:cNvGrpSpPr/>
              <p:nvPr/>
            </p:nvGrpSpPr>
            <p:grpSpPr>
              <a:xfrm>
                <a:off x="4478697" y="3297561"/>
                <a:ext cx="37776" cy="32451"/>
                <a:chOff x="4478697" y="3297561"/>
                <a:chExt cx="37776" cy="32451"/>
              </a:xfrm>
            </p:grpSpPr>
            <p:sp>
              <p:nvSpPr>
                <p:cNvPr id="4055" name="Google Shape;4055;p9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9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7" name="Google Shape;4057;p95"/>
              <p:cNvGrpSpPr/>
              <p:nvPr/>
            </p:nvGrpSpPr>
            <p:grpSpPr>
              <a:xfrm>
                <a:off x="4411813" y="3331711"/>
                <a:ext cx="37776" cy="32451"/>
                <a:chOff x="4411813" y="3331711"/>
                <a:chExt cx="37776" cy="32451"/>
              </a:xfrm>
            </p:grpSpPr>
            <p:sp>
              <p:nvSpPr>
                <p:cNvPr id="4058" name="Google Shape;4058;p9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9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0" name="Google Shape;4060;p95"/>
              <p:cNvGrpSpPr/>
              <p:nvPr/>
            </p:nvGrpSpPr>
            <p:grpSpPr>
              <a:xfrm>
                <a:off x="4337984" y="3375188"/>
                <a:ext cx="37776" cy="32357"/>
                <a:chOff x="4337984" y="3375188"/>
                <a:chExt cx="37776" cy="32357"/>
              </a:xfrm>
            </p:grpSpPr>
            <p:sp>
              <p:nvSpPr>
                <p:cNvPr id="4061" name="Google Shape;4061;p9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9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3" name="Google Shape;4063;p95"/>
              <p:cNvGrpSpPr/>
              <p:nvPr/>
            </p:nvGrpSpPr>
            <p:grpSpPr>
              <a:xfrm>
                <a:off x="4494867" y="3090530"/>
                <a:ext cx="37878" cy="32451"/>
                <a:chOff x="4494867" y="3090530"/>
                <a:chExt cx="37878" cy="32451"/>
              </a:xfrm>
            </p:grpSpPr>
            <p:sp>
              <p:nvSpPr>
                <p:cNvPr id="4064" name="Google Shape;4064;p9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9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6" name="Google Shape;4066;p95"/>
              <p:cNvGrpSpPr/>
              <p:nvPr/>
            </p:nvGrpSpPr>
            <p:grpSpPr>
              <a:xfrm>
                <a:off x="4525124" y="3207774"/>
                <a:ext cx="37783" cy="32420"/>
                <a:chOff x="4525124" y="3207774"/>
                <a:chExt cx="37783" cy="32420"/>
              </a:xfrm>
            </p:grpSpPr>
            <p:sp>
              <p:nvSpPr>
                <p:cNvPr id="4067" name="Google Shape;4067;p9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9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9" name="Google Shape;4069;p95"/>
              <p:cNvGrpSpPr/>
              <p:nvPr/>
            </p:nvGrpSpPr>
            <p:grpSpPr>
              <a:xfrm>
                <a:off x="4440544" y="3176479"/>
                <a:ext cx="31499" cy="26898"/>
                <a:chOff x="4440544" y="3176479"/>
                <a:chExt cx="31499" cy="26898"/>
              </a:xfrm>
            </p:grpSpPr>
            <p:sp>
              <p:nvSpPr>
                <p:cNvPr id="4070" name="Google Shape;4070;p9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9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2" name="Google Shape;4072;p95"/>
              <p:cNvGrpSpPr/>
              <p:nvPr/>
            </p:nvGrpSpPr>
            <p:grpSpPr>
              <a:xfrm>
                <a:off x="4350545" y="3156400"/>
                <a:ext cx="31405" cy="27001"/>
                <a:chOff x="4350545" y="3156400"/>
                <a:chExt cx="31405" cy="27001"/>
              </a:xfrm>
            </p:grpSpPr>
            <p:sp>
              <p:nvSpPr>
                <p:cNvPr id="4073" name="Google Shape;4073;p9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9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5" name="Google Shape;4075;p95"/>
              <p:cNvGrpSpPr/>
              <p:nvPr/>
            </p:nvGrpSpPr>
            <p:grpSpPr>
              <a:xfrm>
                <a:off x="4376703" y="3255058"/>
                <a:ext cx="31405" cy="27001"/>
                <a:chOff x="4376703" y="3255058"/>
                <a:chExt cx="31405" cy="27001"/>
              </a:xfrm>
            </p:grpSpPr>
            <p:sp>
              <p:nvSpPr>
                <p:cNvPr id="4076" name="Google Shape;4076;p9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9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8" name="Google Shape;4078;p95"/>
              <p:cNvGrpSpPr/>
              <p:nvPr/>
            </p:nvGrpSpPr>
            <p:grpSpPr>
              <a:xfrm>
                <a:off x="4331322" y="3283656"/>
                <a:ext cx="31405" cy="26945"/>
                <a:chOff x="4331322" y="3283656"/>
                <a:chExt cx="31405" cy="26945"/>
              </a:xfrm>
            </p:grpSpPr>
            <p:sp>
              <p:nvSpPr>
                <p:cNvPr id="4079" name="Google Shape;4079;p9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9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1" name="Google Shape;4081;p95"/>
              <p:cNvGrpSpPr/>
              <p:nvPr/>
            </p:nvGrpSpPr>
            <p:grpSpPr>
              <a:xfrm>
                <a:off x="4380510" y="3065882"/>
                <a:ext cx="31405" cy="26938"/>
                <a:chOff x="4380510" y="3065882"/>
                <a:chExt cx="31405" cy="26938"/>
              </a:xfrm>
            </p:grpSpPr>
            <p:sp>
              <p:nvSpPr>
                <p:cNvPr id="4082" name="Google Shape;4082;p9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9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4" name="Google Shape;4084;p95"/>
            <p:cNvGrpSpPr/>
            <p:nvPr/>
          </p:nvGrpSpPr>
          <p:grpSpPr>
            <a:xfrm>
              <a:off x="4558998" y="3188237"/>
              <a:ext cx="1280131" cy="1052746"/>
              <a:chOff x="4558998" y="3188237"/>
              <a:chExt cx="1280131" cy="1052746"/>
            </a:xfrm>
          </p:grpSpPr>
          <p:sp>
            <p:nvSpPr>
              <p:cNvPr id="4085" name="Google Shape;4085;p9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6" name="Google Shape;4086;p95"/>
              <p:cNvGrpSpPr/>
              <p:nvPr/>
            </p:nvGrpSpPr>
            <p:grpSpPr>
              <a:xfrm>
                <a:off x="4579164" y="3203653"/>
                <a:ext cx="1244833" cy="1020397"/>
                <a:chOff x="4579164" y="3203653"/>
                <a:chExt cx="1244833" cy="1020397"/>
              </a:xfrm>
            </p:grpSpPr>
            <p:sp>
              <p:nvSpPr>
                <p:cNvPr id="4087" name="Google Shape;4087;p9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9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9" name="Google Shape;4089;p95"/>
                <p:cNvGrpSpPr/>
                <p:nvPr/>
              </p:nvGrpSpPr>
              <p:grpSpPr>
                <a:xfrm>
                  <a:off x="4579164" y="3203653"/>
                  <a:ext cx="1244833" cy="1020397"/>
                  <a:chOff x="4579164" y="3203653"/>
                  <a:chExt cx="1244833" cy="1020397"/>
                </a:xfrm>
              </p:grpSpPr>
              <p:sp>
                <p:nvSpPr>
                  <p:cNvPr id="4090" name="Google Shape;4090;p9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9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2" name="Google Shape;4092;p95"/>
                  <p:cNvGrpSpPr/>
                  <p:nvPr/>
                </p:nvGrpSpPr>
                <p:grpSpPr>
                  <a:xfrm>
                    <a:off x="4579164" y="3203653"/>
                    <a:ext cx="1244833" cy="1020397"/>
                    <a:chOff x="4579164" y="3203653"/>
                    <a:chExt cx="1244833" cy="1020397"/>
                  </a:xfrm>
                </p:grpSpPr>
                <p:sp>
                  <p:nvSpPr>
                    <p:cNvPr id="4093" name="Google Shape;4093;p9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9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9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9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9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9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9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9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1" name="Google Shape;4101;p95"/>
                    <p:cNvGrpSpPr/>
                    <p:nvPr/>
                  </p:nvGrpSpPr>
                  <p:grpSpPr>
                    <a:xfrm>
                      <a:off x="4579164" y="3203653"/>
                      <a:ext cx="1244833" cy="1020397"/>
                      <a:chOff x="4579164" y="3203653"/>
                      <a:chExt cx="1244833" cy="1020397"/>
                    </a:xfrm>
                  </p:grpSpPr>
                  <p:sp>
                    <p:nvSpPr>
                      <p:cNvPr id="4102" name="Google Shape;4102;p9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9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9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9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9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9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9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9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9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9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9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9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9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9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6" name="Google Shape;4116;p95"/>
                      <p:cNvGrpSpPr/>
                      <p:nvPr/>
                    </p:nvGrpSpPr>
                    <p:grpSpPr>
                      <a:xfrm>
                        <a:off x="4579164" y="3203653"/>
                        <a:ext cx="1244833" cy="1020397"/>
                        <a:chOff x="4579164" y="3203653"/>
                        <a:chExt cx="1244833" cy="1020397"/>
                      </a:xfrm>
                    </p:grpSpPr>
                    <p:sp>
                      <p:nvSpPr>
                        <p:cNvPr id="4117" name="Google Shape;4117;p9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9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9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9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9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9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9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9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9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9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9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9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9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9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9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9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9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9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9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9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9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9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9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9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1" name="Google Shape;4141;p95"/>
                        <p:cNvGrpSpPr/>
                        <p:nvPr/>
                      </p:nvGrpSpPr>
                      <p:grpSpPr>
                        <a:xfrm>
                          <a:off x="4579164" y="3203653"/>
                          <a:ext cx="1244833" cy="1020397"/>
                          <a:chOff x="4579164" y="3203653"/>
                          <a:chExt cx="1244833" cy="1020397"/>
                        </a:xfrm>
                      </p:grpSpPr>
                      <p:sp>
                        <p:nvSpPr>
                          <p:cNvPr id="4142" name="Google Shape;4142;p9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3" name="Google Shape;4143;p95"/>
                          <p:cNvGrpSpPr/>
                          <p:nvPr/>
                        </p:nvGrpSpPr>
                        <p:grpSpPr>
                          <a:xfrm>
                            <a:off x="4579164" y="3203653"/>
                            <a:ext cx="1244833" cy="1020397"/>
                            <a:chOff x="4579164" y="3203653"/>
                            <a:chExt cx="1244833" cy="1020397"/>
                          </a:xfrm>
                        </p:grpSpPr>
                        <p:sp>
                          <p:nvSpPr>
                            <p:cNvPr id="4144" name="Google Shape;4144;p9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9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9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9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9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9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9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1" name="Google Shape;4151;p95"/>
                            <p:cNvGrpSpPr/>
                            <p:nvPr/>
                          </p:nvGrpSpPr>
                          <p:grpSpPr>
                            <a:xfrm>
                              <a:off x="4579164" y="3203653"/>
                              <a:ext cx="1244833" cy="1020397"/>
                              <a:chOff x="4579164" y="3203653"/>
                              <a:chExt cx="1244833" cy="1020397"/>
                            </a:xfrm>
                          </p:grpSpPr>
                          <p:sp>
                            <p:nvSpPr>
                              <p:cNvPr id="4152" name="Google Shape;4152;p9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9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9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9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9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9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9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9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9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9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9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9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9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5" name="Google Shape;4165;p95"/>
                              <p:cNvGrpSpPr/>
                              <p:nvPr/>
                            </p:nvGrpSpPr>
                            <p:grpSpPr>
                              <a:xfrm>
                                <a:off x="4579164" y="3203653"/>
                                <a:ext cx="1244833" cy="1020397"/>
                                <a:chOff x="4579164" y="3203653"/>
                                <a:chExt cx="1244833" cy="1020397"/>
                              </a:xfrm>
                            </p:grpSpPr>
                            <p:sp>
                              <p:nvSpPr>
                                <p:cNvPr id="4166" name="Google Shape;4166;p9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9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9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9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9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9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9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3" name="Google Shape;4173;p95"/>
                                <p:cNvGrpSpPr/>
                                <p:nvPr/>
                              </p:nvGrpSpPr>
                              <p:grpSpPr>
                                <a:xfrm>
                                  <a:off x="4579164" y="3203653"/>
                                  <a:ext cx="1244833" cy="1020397"/>
                                  <a:chOff x="4579164" y="3203653"/>
                                  <a:chExt cx="1244833" cy="1020397"/>
                                </a:xfrm>
                              </p:grpSpPr>
                              <p:sp>
                                <p:nvSpPr>
                                  <p:cNvPr id="4174" name="Google Shape;4174;p9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9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9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9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9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9" name="Google Shape;4179;p95"/>
                                  <p:cNvGrpSpPr/>
                                  <p:nvPr/>
                                </p:nvGrpSpPr>
                                <p:grpSpPr>
                                  <a:xfrm>
                                    <a:off x="4579164" y="3203653"/>
                                    <a:ext cx="1244833" cy="1020397"/>
                                    <a:chOff x="4579164" y="3203653"/>
                                    <a:chExt cx="1244833" cy="1020397"/>
                                  </a:xfrm>
                                </p:grpSpPr>
                                <p:sp>
                                  <p:nvSpPr>
                                    <p:cNvPr id="4180" name="Google Shape;4180;p9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9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9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9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184" name="Google Shape;4184;p9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9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9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187" name="Google Shape;4187;p9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188" name="Google Shape;4188;p95"/>
              <p:cNvGrpSpPr/>
              <p:nvPr/>
            </p:nvGrpSpPr>
            <p:grpSpPr>
              <a:xfrm>
                <a:off x="4595437" y="3598775"/>
                <a:ext cx="37776" cy="32451"/>
                <a:chOff x="4595437" y="3598775"/>
                <a:chExt cx="37776" cy="32451"/>
              </a:xfrm>
            </p:grpSpPr>
            <p:sp>
              <p:nvSpPr>
                <p:cNvPr id="4189" name="Google Shape;4189;p9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9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 name="Google Shape;4191;p95"/>
              <p:cNvGrpSpPr/>
              <p:nvPr/>
            </p:nvGrpSpPr>
            <p:grpSpPr>
              <a:xfrm>
                <a:off x="4641864" y="3524443"/>
                <a:ext cx="37776" cy="32380"/>
                <a:chOff x="4641864" y="3524443"/>
                <a:chExt cx="37776" cy="32380"/>
              </a:xfrm>
            </p:grpSpPr>
            <p:sp>
              <p:nvSpPr>
                <p:cNvPr id="4192" name="Google Shape;4192;p9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9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95"/>
              <p:cNvGrpSpPr/>
              <p:nvPr/>
            </p:nvGrpSpPr>
            <p:grpSpPr>
              <a:xfrm>
                <a:off x="4648431" y="3893901"/>
                <a:ext cx="37776" cy="32357"/>
                <a:chOff x="4648431" y="3893901"/>
                <a:chExt cx="37776" cy="32357"/>
              </a:xfrm>
            </p:grpSpPr>
            <p:sp>
              <p:nvSpPr>
                <p:cNvPr id="4195" name="Google Shape;4195;p9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9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95"/>
              <p:cNvGrpSpPr/>
              <p:nvPr/>
            </p:nvGrpSpPr>
            <p:grpSpPr>
              <a:xfrm>
                <a:off x="4567752" y="3722908"/>
                <a:ext cx="37870" cy="32380"/>
                <a:chOff x="4567752" y="3722908"/>
                <a:chExt cx="37870" cy="32380"/>
              </a:xfrm>
            </p:grpSpPr>
            <p:sp>
              <p:nvSpPr>
                <p:cNvPr id="4198" name="Google Shape;4198;p9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9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 name="Google Shape;4200;p95"/>
              <p:cNvGrpSpPr/>
              <p:nvPr/>
            </p:nvGrpSpPr>
            <p:grpSpPr>
              <a:xfrm>
                <a:off x="4617506" y="3652052"/>
                <a:ext cx="37783" cy="32357"/>
                <a:chOff x="4617506" y="3652052"/>
                <a:chExt cx="37783" cy="32357"/>
              </a:xfrm>
            </p:grpSpPr>
            <p:sp>
              <p:nvSpPr>
                <p:cNvPr id="4201" name="Google Shape;4201;p9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9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 name="Google Shape;4203;p95"/>
              <p:cNvGrpSpPr/>
              <p:nvPr/>
            </p:nvGrpSpPr>
            <p:grpSpPr>
              <a:xfrm>
                <a:off x="4739005" y="3554149"/>
                <a:ext cx="37870" cy="32357"/>
                <a:chOff x="4739005" y="3554149"/>
                <a:chExt cx="37870" cy="32357"/>
              </a:xfrm>
            </p:grpSpPr>
            <p:sp>
              <p:nvSpPr>
                <p:cNvPr id="4204" name="Google Shape;4204;p9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9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6" name="Google Shape;4206;p95"/>
              <p:cNvGrpSpPr/>
              <p:nvPr/>
            </p:nvGrpSpPr>
            <p:grpSpPr>
              <a:xfrm>
                <a:off x="4806557" y="3630258"/>
                <a:ext cx="37776" cy="32364"/>
                <a:chOff x="4806557" y="3630258"/>
                <a:chExt cx="37776" cy="32364"/>
              </a:xfrm>
            </p:grpSpPr>
            <p:sp>
              <p:nvSpPr>
                <p:cNvPr id="4207" name="Google Shape;4207;p9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9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 name="Google Shape;4209;p95"/>
              <p:cNvGrpSpPr/>
              <p:nvPr/>
            </p:nvGrpSpPr>
            <p:grpSpPr>
              <a:xfrm>
                <a:off x="4737007" y="4004357"/>
                <a:ext cx="37870" cy="32357"/>
                <a:chOff x="4737007" y="4004357"/>
                <a:chExt cx="37870" cy="32357"/>
              </a:xfrm>
            </p:grpSpPr>
            <p:sp>
              <p:nvSpPr>
                <p:cNvPr id="4210" name="Google Shape;4210;p9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9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 name="Google Shape;4212;p95"/>
              <p:cNvGrpSpPr/>
              <p:nvPr/>
            </p:nvGrpSpPr>
            <p:grpSpPr>
              <a:xfrm>
                <a:off x="4773634" y="4208627"/>
                <a:ext cx="37776" cy="32357"/>
                <a:chOff x="4773634" y="4208627"/>
                <a:chExt cx="37776" cy="32357"/>
              </a:xfrm>
            </p:grpSpPr>
            <p:sp>
              <p:nvSpPr>
                <p:cNvPr id="4213" name="Google Shape;4213;p9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9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5" name="Google Shape;4215;p95"/>
              <p:cNvGrpSpPr/>
              <p:nvPr/>
            </p:nvGrpSpPr>
            <p:grpSpPr>
              <a:xfrm>
                <a:off x="4888282" y="4074764"/>
                <a:ext cx="37776" cy="32451"/>
                <a:chOff x="4888282" y="4074764"/>
                <a:chExt cx="37776" cy="32451"/>
              </a:xfrm>
            </p:grpSpPr>
            <p:sp>
              <p:nvSpPr>
                <p:cNvPr id="4216" name="Google Shape;4216;p9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9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 name="Google Shape;4218;p95"/>
              <p:cNvGrpSpPr/>
              <p:nvPr/>
            </p:nvGrpSpPr>
            <p:grpSpPr>
              <a:xfrm>
                <a:off x="4901315" y="3804271"/>
                <a:ext cx="37776" cy="32364"/>
                <a:chOff x="4901315" y="3804271"/>
                <a:chExt cx="37776" cy="32364"/>
              </a:xfrm>
            </p:grpSpPr>
            <p:sp>
              <p:nvSpPr>
                <p:cNvPr id="4219" name="Google Shape;4219;p9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9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 name="Google Shape;4221;p95"/>
              <p:cNvGrpSpPr/>
              <p:nvPr/>
            </p:nvGrpSpPr>
            <p:grpSpPr>
              <a:xfrm>
                <a:off x="4866394" y="3715035"/>
                <a:ext cx="37846" cy="32357"/>
                <a:chOff x="4866394" y="3715035"/>
                <a:chExt cx="37846" cy="32357"/>
              </a:xfrm>
            </p:grpSpPr>
            <p:sp>
              <p:nvSpPr>
                <p:cNvPr id="4222" name="Google Shape;4222;p9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9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95"/>
              <p:cNvGrpSpPr/>
              <p:nvPr/>
            </p:nvGrpSpPr>
            <p:grpSpPr>
              <a:xfrm>
                <a:off x="4979233" y="3839798"/>
                <a:ext cx="37878" cy="32420"/>
                <a:chOff x="4979233" y="3839798"/>
                <a:chExt cx="37878" cy="32420"/>
              </a:xfrm>
            </p:grpSpPr>
            <p:sp>
              <p:nvSpPr>
                <p:cNvPr id="4225" name="Google Shape;4225;p9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9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 name="Google Shape;4227;p95"/>
              <p:cNvGrpSpPr/>
              <p:nvPr/>
            </p:nvGrpSpPr>
            <p:grpSpPr>
              <a:xfrm>
                <a:off x="4790662" y="3679147"/>
                <a:ext cx="37783" cy="32380"/>
                <a:chOff x="4790662" y="3679147"/>
                <a:chExt cx="37783" cy="32380"/>
              </a:xfrm>
            </p:grpSpPr>
            <p:sp>
              <p:nvSpPr>
                <p:cNvPr id="4228" name="Google Shape;4228;p9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9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 name="Google Shape;4230;p95"/>
              <p:cNvGrpSpPr/>
              <p:nvPr/>
            </p:nvGrpSpPr>
            <p:grpSpPr>
              <a:xfrm>
                <a:off x="4857263" y="3557861"/>
                <a:ext cx="37776" cy="32357"/>
                <a:chOff x="4857263" y="3557861"/>
                <a:chExt cx="37776" cy="32357"/>
              </a:xfrm>
            </p:grpSpPr>
            <p:sp>
              <p:nvSpPr>
                <p:cNvPr id="4231" name="Google Shape;4231;p9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9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3" name="Google Shape;4233;p95"/>
              <p:cNvGrpSpPr/>
              <p:nvPr/>
            </p:nvGrpSpPr>
            <p:grpSpPr>
              <a:xfrm>
                <a:off x="4883902" y="3648033"/>
                <a:ext cx="37783" cy="32380"/>
                <a:chOff x="4883902" y="3648033"/>
                <a:chExt cx="37783" cy="32380"/>
              </a:xfrm>
            </p:grpSpPr>
            <p:sp>
              <p:nvSpPr>
                <p:cNvPr id="4234" name="Google Shape;4234;p9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9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 name="Google Shape;4236;p95"/>
              <p:cNvGrpSpPr/>
              <p:nvPr/>
            </p:nvGrpSpPr>
            <p:grpSpPr>
              <a:xfrm>
                <a:off x="4907780" y="3347220"/>
                <a:ext cx="37878" cy="32357"/>
                <a:chOff x="4907780" y="3347220"/>
                <a:chExt cx="37878" cy="32357"/>
              </a:xfrm>
            </p:grpSpPr>
            <p:sp>
              <p:nvSpPr>
                <p:cNvPr id="4237" name="Google Shape;4237;p9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9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95"/>
              <p:cNvGrpSpPr/>
              <p:nvPr/>
            </p:nvGrpSpPr>
            <p:grpSpPr>
              <a:xfrm>
                <a:off x="5065048" y="3738150"/>
                <a:ext cx="37783" cy="32364"/>
                <a:chOff x="5065048" y="3738150"/>
                <a:chExt cx="37783" cy="32364"/>
              </a:xfrm>
            </p:grpSpPr>
            <p:sp>
              <p:nvSpPr>
                <p:cNvPr id="4240" name="Google Shape;4240;p9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9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 name="Google Shape;4242;p95"/>
              <p:cNvGrpSpPr/>
              <p:nvPr/>
            </p:nvGrpSpPr>
            <p:grpSpPr>
              <a:xfrm>
                <a:off x="5071616" y="3284615"/>
                <a:ext cx="37783" cy="32357"/>
                <a:chOff x="5071616" y="3284615"/>
                <a:chExt cx="37783" cy="32357"/>
              </a:xfrm>
            </p:grpSpPr>
            <p:sp>
              <p:nvSpPr>
                <p:cNvPr id="4243" name="Google Shape;4243;p9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9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 name="Google Shape;4245;p95"/>
              <p:cNvGrpSpPr/>
              <p:nvPr/>
            </p:nvGrpSpPr>
            <p:grpSpPr>
              <a:xfrm>
                <a:off x="5389291" y="3759921"/>
                <a:ext cx="37783" cy="32380"/>
                <a:chOff x="5389291" y="3759921"/>
                <a:chExt cx="37783" cy="32380"/>
              </a:xfrm>
            </p:grpSpPr>
            <p:sp>
              <p:nvSpPr>
                <p:cNvPr id="4246" name="Google Shape;4246;p9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9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8" name="Google Shape;4248;p95"/>
              <p:cNvGrpSpPr/>
              <p:nvPr/>
            </p:nvGrpSpPr>
            <p:grpSpPr>
              <a:xfrm>
                <a:off x="5431534" y="3632932"/>
                <a:ext cx="37878" cy="32451"/>
                <a:chOff x="5431534" y="3632932"/>
                <a:chExt cx="37878" cy="32451"/>
              </a:xfrm>
            </p:grpSpPr>
            <p:sp>
              <p:nvSpPr>
                <p:cNvPr id="4249" name="Google Shape;4249;p9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9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1" name="Google Shape;4251;p95"/>
              <p:cNvGrpSpPr/>
              <p:nvPr/>
            </p:nvGrpSpPr>
            <p:grpSpPr>
              <a:xfrm>
                <a:off x="5540755" y="3544829"/>
                <a:ext cx="37783" cy="32357"/>
                <a:chOff x="5540755" y="3544829"/>
                <a:chExt cx="37783" cy="32357"/>
              </a:xfrm>
            </p:grpSpPr>
            <p:sp>
              <p:nvSpPr>
                <p:cNvPr id="4252" name="Google Shape;4252;p9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9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 name="Google Shape;4254;p95"/>
              <p:cNvGrpSpPr/>
              <p:nvPr/>
            </p:nvGrpSpPr>
            <p:grpSpPr>
              <a:xfrm>
                <a:off x="5579293" y="3412107"/>
                <a:ext cx="37776" cy="32357"/>
                <a:chOff x="5579293" y="3412107"/>
                <a:chExt cx="37776" cy="32357"/>
              </a:xfrm>
            </p:grpSpPr>
            <p:sp>
              <p:nvSpPr>
                <p:cNvPr id="4255" name="Google Shape;4255;p9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9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7" name="Google Shape;4257;p95"/>
              <p:cNvGrpSpPr/>
              <p:nvPr/>
            </p:nvGrpSpPr>
            <p:grpSpPr>
              <a:xfrm>
                <a:off x="5801346" y="3284615"/>
                <a:ext cx="37783" cy="32357"/>
                <a:chOff x="5801346" y="3284615"/>
                <a:chExt cx="37783" cy="32357"/>
              </a:xfrm>
            </p:grpSpPr>
            <p:sp>
              <p:nvSpPr>
                <p:cNvPr id="4258" name="Google Shape;4258;p9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9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 name="Google Shape;4260;p95"/>
              <p:cNvGrpSpPr/>
              <p:nvPr/>
            </p:nvGrpSpPr>
            <p:grpSpPr>
              <a:xfrm>
                <a:off x="5763578" y="3399067"/>
                <a:ext cx="37776" cy="32364"/>
                <a:chOff x="5763578" y="3399067"/>
                <a:chExt cx="37776" cy="32364"/>
              </a:xfrm>
            </p:grpSpPr>
            <p:sp>
              <p:nvSpPr>
                <p:cNvPr id="4261" name="Google Shape;4261;p9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9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 name="Google Shape;4263;p95"/>
              <p:cNvGrpSpPr/>
              <p:nvPr/>
            </p:nvGrpSpPr>
            <p:grpSpPr>
              <a:xfrm>
                <a:off x="5395858" y="3230952"/>
                <a:ext cx="37776" cy="32364"/>
                <a:chOff x="5395858" y="3230952"/>
                <a:chExt cx="37776" cy="32364"/>
              </a:xfrm>
            </p:grpSpPr>
            <p:sp>
              <p:nvSpPr>
                <p:cNvPr id="4264" name="Google Shape;4264;p9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9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95"/>
              <p:cNvGrpSpPr/>
              <p:nvPr/>
            </p:nvGrpSpPr>
            <p:grpSpPr>
              <a:xfrm>
                <a:off x="5264088" y="3188237"/>
                <a:ext cx="37776" cy="32357"/>
                <a:chOff x="5264088" y="3188237"/>
                <a:chExt cx="37776" cy="32357"/>
              </a:xfrm>
            </p:grpSpPr>
            <p:sp>
              <p:nvSpPr>
                <p:cNvPr id="4267" name="Google Shape;4267;p9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9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 name="Google Shape;4269;p95"/>
              <p:cNvGrpSpPr/>
              <p:nvPr/>
            </p:nvGrpSpPr>
            <p:grpSpPr>
              <a:xfrm>
                <a:off x="5585758" y="3237425"/>
                <a:ext cx="37878" cy="32357"/>
                <a:chOff x="5585758" y="3237425"/>
                <a:chExt cx="37878" cy="32357"/>
              </a:xfrm>
            </p:grpSpPr>
            <p:sp>
              <p:nvSpPr>
                <p:cNvPr id="4270" name="Google Shape;4270;p9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9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95"/>
              <p:cNvGrpSpPr/>
              <p:nvPr/>
            </p:nvGrpSpPr>
            <p:grpSpPr>
              <a:xfrm>
                <a:off x="4874196" y="3291088"/>
                <a:ext cx="37878" cy="32451"/>
                <a:chOff x="4874196" y="3291088"/>
                <a:chExt cx="37878" cy="32451"/>
              </a:xfrm>
            </p:grpSpPr>
            <p:sp>
              <p:nvSpPr>
                <p:cNvPr id="4273" name="Google Shape;4273;p9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9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 name="Google Shape;4275;p95"/>
              <p:cNvGrpSpPr/>
              <p:nvPr/>
            </p:nvGrpSpPr>
            <p:grpSpPr>
              <a:xfrm>
                <a:off x="5197770" y="3785466"/>
                <a:ext cx="37783" cy="32427"/>
                <a:chOff x="5197770" y="3785466"/>
                <a:chExt cx="37783" cy="32427"/>
              </a:xfrm>
            </p:grpSpPr>
            <p:sp>
              <p:nvSpPr>
                <p:cNvPr id="4276" name="Google Shape;4276;p9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9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95"/>
              <p:cNvGrpSpPr/>
              <p:nvPr/>
            </p:nvGrpSpPr>
            <p:grpSpPr>
              <a:xfrm>
                <a:off x="5177699" y="3492117"/>
                <a:ext cx="37776" cy="32357"/>
                <a:chOff x="5177699" y="3492117"/>
                <a:chExt cx="37776" cy="32357"/>
              </a:xfrm>
            </p:grpSpPr>
            <p:sp>
              <p:nvSpPr>
                <p:cNvPr id="4279" name="Google Shape;4279;p9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9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 name="Google Shape;4281;p95"/>
              <p:cNvGrpSpPr/>
              <p:nvPr/>
            </p:nvGrpSpPr>
            <p:grpSpPr>
              <a:xfrm>
                <a:off x="5349431" y="3622346"/>
                <a:ext cx="37870" cy="32380"/>
                <a:chOff x="5349431" y="3622346"/>
                <a:chExt cx="37870" cy="32380"/>
              </a:xfrm>
            </p:grpSpPr>
            <p:sp>
              <p:nvSpPr>
                <p:cNvPr id="4282" name="Google Shape;4282;p9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9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95"/>
              <p:cNvGrpSpPr/>
              <p:nvPr/>
            </p:nvGrpSpPr>
            <p:grpSpPr>
              <a:xfrm>
                <a:off x="5068855" y="3563980"/>
                <a:ext cx="53954" cy="46223"/>
                <a:chOff x="5068855" y="3563980"/>
                <a:chExt cx="53954" cy="46223"/>
              </a:xfrm>
            </p:grpSpPr>
            <p:sp>
              <p:nvSpPr>
                <p:cNvPr id="4285" name="Google Shape;4285;p9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9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95"/>
              <p:cNvGrpSpPr/>
              <p:nvPr/>
            </p:nvGrpSpPr>
            <p:grpSpPr>
              <a:xfrm>
                <a:off x="5037654" y="3392507"/>
                <a:ext cx="37870" cy="32451"/>
                <a:chOff x="5037654" y="3392507"/>
                <a:chExt cx="37870" cy="32451"/>
              </a:xfrm>
            </p:grpSpPr>
            <p:sp>
              <p:nvSpPr>
                <p:cNvPr id="4288" name="Google Shape;4288;p9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9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 name="Google Shape;4290;p95"/>
              <p:cNvGrpSpPr/>
              <p:nvPr/>
            </p:nvGrpSpPr>
            <p:grpSpPr>
              <a:xfrm>
                <a:off x="5456560" y="3368629"/>
                <a:ext cx="37870" cy="32451"/>
                <a:chOff x="5456560" y="3368629"/>
                <a:chExt cx="37870" cy="32451"/>
              </a:xfrm>
            </p:grpSpPr>
            <p:sp>
              <p:nvSpPr>
                <p:cNvPr id="4291" name="Google Shape;4291;p9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9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 name="Google Shape;4293;p95"/>
              <p:cNvGrpSpPr/>
              <p:nvPr/>
            </p:nvGrpSpPr>
            <p:grpSpPr>
              <a:xfrm>
                <a:off x="4755749" y="3501516"/>
                <a:ext cx="46246" cy="39608"/>
                <a:chOff x="4755749" y="3501516"/>
                <a:chExt cx="46246" cy="39608"/>
              </a:xfrm>
            </p:grpSpPr>
            <p:sp>
              <p:nvSpPr>
                <p:cNvPr id="4294" name="Google Shape;4294;p9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9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6" name="Google Shape;4296;p95"/>
              <p:cNvGrpSpPr/>
              <p:nvPr/>
            </p:nvGrpSpPr>
            <p:grpSpPr>
              <a:xfrm>
                <a:off x="4681346" y="3485582"/>
                <a:ext cx="37783" cy="32427"/>
                <a:chOff x="4681346" y="3485582"/>
                <a:chExt cx="37783" cy="32427"/>
              </a:xfrm>
            </p:grpSpPr>
            <p:sp>
              <p:nvSpPr>
                <p:cNvPr id="4297" name="Google Shape;4297;p9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9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 name="Google Shape;4299;p95"/>
              <p:cNvGrpSpPr/>
              <p:nvPr/>
            </p:nvGrpSpPr>
            <p:grpSpPr>
              <a:xfrm>
                <a:off x="4767067" y="3291088"/>
                <a:ext cx="37878" cy="32451"/>
                <a:chOff x="4767067" y="3291088"/>
                <a:chExt cx="37878" cy="32451"/>
              </a:xfrm>
            </p:grpSpPr>
            <p:sp>
              <p:nvSpPr>
                <p:cNvPr id="4300" name="Google Shape;4300;p9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9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 name="Google Shape;4302;p95"/>
              <p:cNvGrpSpPr/>
              <p:nvPr/>
            </p:nvGrpSpPr>
            <p:grpSpPr>
              <a:xfrm>
                <a:off x="4687819" y="3405539"/>
                <a:ext cx="37776" cy="32451"/>
                <a:chOff x="4687819" y="3405539"/>
                <a:chExt cx="37776" cy="32451"/>
              </a:xfrm>
            </p:grpSpPr>
            <p:sp>
              <p:nvSpPr>
                <p:cNvPr id="4303" name="Google Shape;4303;p9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9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5" name="Google Shape;4305;p95"/>
              <p:cNvGrpSpPr/>
              <p:nvPr/>
            </p:nvGrpSpPr>
            <p:grpSpPr>
              <a:xfrm>
                <a:off x="4923101" y="3444809"/>
                <a:ext cx="52813" cy="45318"/>
                <a:chOff x="4923101" y="3444809"/>
                <a:chExt cx="52813" cy="45318"/>
              </a:xfrm>
            </p:grpSpPr>
            <p:sp>
              <p:nvSpPr>
                <p:cNvPr id="4306" name="Google Shape;4306;p9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9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 name="Google Shape;4308;p95"/>
              <p:cNvGrpSpPr/>
              <p:nvPr/>
            </p:nvGrpSpPr>
            <p:grpSpPr>
              <a:xfrm>
                <a:off x="4846040" y="3654750"/>
                <a:ext cx="31405" cy="26993"/>
                <a:chOff x="4846040" y="3654750"/>
                <a:chExt cx="31405" cy="26993"/>
              </a:xfrm>
            </p:grpSpPr>
            <p:sp>
              <p:nvSpPr>
                <p:cNvPr id="4309" name="Google Shape;4309;p9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9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 name="Google Shape;4311;p95"/>
              <p:cNvGrpSpPr/>
              <p:nvPr/>
            </p:nvGrpSpPr>
            <p:grpSpPr>
              <a:xfrm>
                <a:off x="4925673" y="3691700"/>
                <a:ext cx="40253" cy="34472"/>
                <a:chOff x="4925673" y="3691700"/>
                <a:chExt cx="40253" cy="34472"/>
              </a:xfrm>
            </p:grpSpPr>
            <p:sp>
              <p:nvSpPr>
                <p:cNvPr id="4312" name="Google Shape;4312;p9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9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 name="Google Shape;4314;p95"/>
              <p:cNvGrpSpPr/>
              <p:nvPr/>
            </p:nvGrpSpPr>
            <p:grpSpPr>
              <a:xfrm>
                <a:off x="4894653" y="3740848"/>
                <a:ext cx="31405" cy="26906"/>
                <a:chOff x="4894653" y="3740848"/>
                <a:chExt cx="31405" cy="26906"/>
              </a:xfrm>
            </p:grpSpPr>
            <p:sp>
              <p:nvSpPr>
                <p:cNvPr id="4315" name="Google Shape;4315;p9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9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95"/>
              <p:cNvGrpSpPr/>
              <p:nvPr/>
            </p:nvGrpSpPr>
            <p:grpSpPr>
              <a:xfrm>
                <a:off x="4962300" y="3696348"/>
                <a:ext cx="38255" cy="32773"/>
                <a:chOff x="4962300" y="3696348"/>
                <a:chExt cx="38255" cy="32773"/>
              </a:xfrm>
            </p:grpSpPr>
            <p:sp>
              <p:nvSpPr>
                <p:cNvPr id="4318" name="Google Shape;4318;p9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9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 name="Google Shape;4320;p95"/>
              <p:cNvGrpSpPr/>
              <p:nvPr/>
            </p:nvGrpSpPr>
            <p:grpSpPr>
              <a:xfrm>
                <a:off x="4980185" y="3743349"/>
                <a:ext cx="31499" cy="26969"/>
                <a:chOff x="4980185" y="3743349"/>
                <a:chExt cx="31499" cy="26969"/>
              </a:xfrm>
            </p:grpSpPr>
            <p:sp>
              <p:nvSpPr>
                <p:cNvPr id="4321" name="Google Shape;4321;p9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9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 name="Google Shape;4323;p95"/>
              <p:cNvGrpSpPr/>
              <p:nvPr/>
            </p:nvGrpSpPr>
            <p:grpSpPr>
              <a:xfrm>
                <a:off x="5013768" y="3734312"/>
                <a:ext cx="31499" cy="26969"/>
                <a:chOff x="5013768" y="3734312"/>
                <a:chExt cx="31499" cy="26969"/>
              </a:xfrm>
            </p:grpSpPr>
            <p:sp>
              <p:nvSpPr>
                <p:cNvPr id="4324" name="Google Shape;4324;p9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9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6" name="Google Shape;4326;p95"/>
              <p:cNvGrpSpPr/>
              <p:nvPr/>
            </p:nvGrpSpPr>
            <p:grpSpPr>
              <a:xfrm>
                <a:off x="5036703" y="3764545"/>
                <a:ext cx="31499" cy="26898"/>
                <a:chOff x="5036703" y="3764545"/>
                <a:chExt cx="31499" cy="26898"/>
              </a:xfrm>
            </p:grpSpPr>
            <p:sp>
              <p:nvSpPr>
                <p:cNvPr id="4327" name="Google Shape;4327;p9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9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9" name="Google Shape;4329;p95"/>
              <p:cNvGrpSpPr/>
              <p:nvPr/>
            </p:nvGrpSpPr>
            <p:grpSpPr>
              <a:xfrm>
                <a:off x="4953546" y="3768352"/>
                <a:ext cx="31405" cy="26898"/>
                <a:chOff x="4953546" y="3768352"/>
                <a:chExt cx="31405" cy="26898"/>
              </a:xfrm>
            </p:grpSpPr>
            <p:sp>
              <p:nvSpPr>
                <p:cNvPr id="4330" name="Google Shape;4330;p9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9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 name="Google Shape;4332;p95"/>
              <p:cNvGrpSpPr/>
              <p:nvPr/>
            </p:nvGrpSpPr>
            <p:grpSpPr>
              <a:xfrm>
                <a:off x="4964770" y="3814016"/>
                <a:ext cx="31499" cy="26993"/>
                <a:chOff x="4964770" y="3814016"/>
                <a:chExt cx="31499" cy="26993"/>
              </a:xfrm>
            </p:grpSpPr>
            <p:sp>
              <p:nvSpPr>
                <p:cNvPr id="4333" name="Google Shape;4333;p9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9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5" name="Google Shape;4335;p95"/>
              <p:cNvGrpSpPr/>
              <p:nvPr/>
            </p:nvGrpSpPr>
            <p:grpSpPr>
              <a:xfrm>
                <a:off x="4923290" y="3800504"/>
                <a:ext cx="31468" cy="26898"/>
                <a:chOff x="4923290" y="3800504"/>
                <a:chExt cx="31468" cy="26898"/>
              </a:xfrm>
            </p:grpSpPr>
            <p:sp>
              <p:nvSpPr>
                <p:cNvPr id="4336" name="Google Shape;4336;p9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9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 name="Google Shape;4338;p95"/>
              <p:cNvGrpSpPr/>
              <p:nvPr/>
            </p:nvGrpSpPr>
            <p:grpSpPr>
              <a:xfrm>
                <a:off x="5108534" y="3650943"/>
                <a:ext cx="31405" cy="26993"/>
                <a:chOff x="5108534" y="3650943"/>
                <a:chExt cx="31405" cy="26993"/>
              </a:xfrm>
            </p:grpSpPr>
            <p:sp>
              <p:nvSpPr>
                <p:cNvPr id="4339" name="Google Shape;4339;p9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9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95"/>
              <p:cNvGrpSpPr/>
              <p:nvPr/>
            </p:nvGrpSpPr>
            <p:grpSpPr>
              <a:xfrm>
                <a:off x="5119380" y="3760739"/>
                <a:ext cx="31499" cy="26993"/>
                <a:chOff x="5119380" y="3760739"/>
                <a:chExt cx="31499" cy="26993"/>
              </a:xfrm>
            </p:grpSpPr>
            <p:sp>
              <p:nvSpPr>
                <p:cNvPr id="4342" name="Google Shape;4342;p9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9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4" name="Google Shape;4344;p95"/>
              <p:cNvGrpSpPr/>
              <p:nvPr/>
            </p:nvGrpSpPr>
            <p:grpSpPr>
              <a:xfrm>
                <a:off x="5119380" y="3788235"/>
                <a:ext cx="31499" cy="26993"/>
                <a:chOff x="5119380" y="3788235"/>
                <a:chExt cx="31499" cy="26993"/>
              </a:xfrm>
            </p:grpSpPr>
            <p:sp>
              <p:nvSpPr>
                <p:cNvPr id="4345" name="Google Shape;4345;p9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9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 name="Google Shape;4347;p95"/>
              <p:cNvGrpSpPr/>
              <p:nvPr/>
            </p:nvGrpSpPr>
            <p:grpSpPr>
              <a:xfrm>
                <a:off x="5158005" y="3875284"/>
                <a:ext cx="31405" cy="27001"/>
                <a:chOff x="5158005" y="3875284"/>
                <a:chExt cx="31405" cy="27001"/>
              </a:xfrm>
            </p:grpSpPr>
            <p:sp>
              <p:nvSpPr>
                <p:cNvPr id="4348" name="Google Shape;4348;p9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9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 name="Google Shape;4350;p95"/>
              <p:cNvGrpSpPr/>
              <p:nvPr/>
            </p:nvGrpSpPr>
            <p:grpSpPr>
              <a:xfrm>
                <a:off x="5233163" y="3764545"/>
                <a:ext cx="31499" cy="26898"/>
                <a:chOff x="5233163" y="3764545"/>
                <a:chExt cx="31499" cy="26898"/>
              </a:xfrm>
            </p:grpSpPr>
            <p:sp>
              <p:nvSpPr>
                <p:cNvPr id="4351" name="Google Shape;4351;p9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9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 name="Google Shape;4353;p95"/>
              <p:cNvGrpSpPr/>
              <p:nvPr/>
            </p:nvGrpSpPr>
            <p:grpSpPr>
              <a:xfrm>
                <a:off x="5276168" y="3805545"/>
                <a:ext cx="31499" cy="26906"/>
                <a:chOff x="5276168" y="3805545"/>
                <a:chExt cx="31499" cy="26906"/>
              </a:xfrm>
            </p:grpSpPr>
            <p:sp>
              <p:nvSpPr>
                <p:cNvPr id="4354" name="Google Shape;4354;p9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9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95"/>
              <p:cNvGrpSpPr/>
              <p:nvPr/>
            </p:nvGrpSpPr>
            <p:grpSpPr>
              <a:xfrm>
                <a:off x="5294053" y="3851933"/>
                <a:ext cx="31405" cy="26945"/>
                <a:chOff x="5294053" y="3851933"/>
                <a:chExt cx="31405" cy="26945"/>
              </a:xfrm>
            </p:grpSpPr>
            <p:sp>
              <p:nvSpPr>
                <p:cNvPr id="4357" name="Google Shape;4357;p9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9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 name="Google Shape;4359;p95"/>
              <p:cNvGrpSpPr/>
              <p:nvPr/>
            </p:nvGrpSpPr>
            <p:grpSpPr>
              <a:xfrm>
                <a:off x="5341723" y="3851902"/>
                <a:ext cx="31405" cy="26977"/>
                <a:chOff x="5341723" y="3851902"/>
                <a:chExt cx="31405" cy="26977"/>
              </a:xfrm>
            </p:grpSpPr>
            <p:sp>
              <p:nvSpPr>
                <p:cNvPr id="4360" name="Google Shape;4360;p9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9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 name="Google Shape;4362;p95"/>
              <p:cNvGrpSpPr/>
              <p:nvPr/>
            </p:nvGrpSpPr>
            <p:grpSpPr>
              <a:xfrm>
                <a:off x="5054871" y="3507855"/>
                <a:ext cx="31405" cy="26993"/>
                <a:chOff x="5054871" y="3507855"/>
                <a:chExt cx="31405" cy="26993"/>
              </a:xfrm>
            </p:grpSpPr>
            <p:sp>
              <p:nvSpPr>
                <p:cNvPr id="4363" name="Google Shape;4363;p9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9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4365;p95"/>
              <p:cNvGrpSpPr/>
              <p:nvPr/>
            </p:nvGrpSpPr>
            <p:grpSpPr>
              <a:xfrm>
                <a:off x="4876579" y="3675325"/>
                <a:ext cx="31405" cy="26969"/>
                <a:chOff x="4876579" y="3675325"/>
                <a:chExt cx="31405" cy="26969"/>
              </a:xfrm>
            </p:grpSpPr>
            <p:sp>
              <p:nvSpPr>
                <p:cNvPr id="4366" name="Google Shape;4366;p9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9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 name="Google Shape;4368;p95"/>
              <p:cNvGrpSpPr/>
              <p:nvPr/>
            </p:nvGrpSpPr>
            <p:grpSpPr>
              <a:xfrm>
                <a:off x="4842233" y="3688333"/>
                <a:ext cx="31405" cy="26993"/>
                <a:chOff x="4842233" y="3688333"/>
                <a:chExt cx="31405" cy="26993"/>
              </a:xfrm>
            </p:grpSpPr>
            <p:sp>
              <p:nvSpPr>
                <p:cNvPr id="4369" name="Google Shape;4369;p9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9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95"/>
              <p:cNvGrpSpPr/>
              <p:nvPr/>
            </p:nvGrpSpPr>
            <p:grpSpPr>
              <a:xfrm>
                <a:off x="5187876" y="3608032"/>
                <a:ext cx="31405" cy="27001"/>
                <a:chOff x="5187876" y="3608032"/>
                <a:chExt cx="31405" cy="27001"/>
              </a:xfrm>
            </p:grpSpPr>
            <p:sp>
              <p:nvSpPr>
                <p:cNvPr id="4372" name="Google Shape;4372;p9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9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4" name="Google Shape;4374;p9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9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6" name="Google Shape;4376;p95"/>
              <p:cNvGrpSpPr/>
              <p:nvPr/>
            </p:nvGrpSpPr>
            <p:grpSpPr>
              <a:xfrm>
                <a:off x="5269224" y="3304167"/>
                <a:ext cx="40253" cy="34402"/>
                <a:chOff x="5269224" y="3304167"/>
                <a:chExt cx="40253" cy="34402"/>
              </a:xfrm>
            </p:grpSpPr>
            <p:sp>
              <p:nvSpPr>
                <p:cNvPr id="4377" name="Google Shape;4377;p9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9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 name="Google Shape;4379;p95"/>
              <p:cNvGrpSpPr/>
              <p:nvPr/>
            </p:nvGrpSpPr>
            <p:grpSpPr>
              <a:xfrm>
                <a:off x="5327354" y="3476615"/>
                <a:ext cx="49864" cy="42723"/>
                <a:chOff x="5327354" y="3476615"/>
                <a:chExt cx="49864" cy="42723"/>
              </a:xfrm>
            </p:grpSpPr>
            <p:sp>
              <p:nvSpPr>
                <p:cNvPr id="4380" name="Google Shape;4380;p9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9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2" name="Google Shape;4382;p9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9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4" name="Google Shape;4384;p95"/>
              <p:cNvGrpSpPr/>
              <p:nvPr/>
            </p:nvGrpSpPr>
            <p:grpSpPr>
              <a:xfrm>
                <a:off x="5341723" y="3775957"/>
                <a:ext cx="31405" cy="26898"/>
                <a:chOff x="5341723" y="3775957"/>
                <a:chExt cx="31405" cy="26898"/>
              </a:xfrm>
            </p:grpSpPr>
            <p:sp>
              <p:nvSpPr>
                <p:cNvPr id="4385" name="Google Shape;4385;p9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9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7" name="Google Shape;4387;p95"/>
              <p:cNvGrpSpPr/>
              <p:nvPr/>
            </p:nvGrpSpPr>
            <p:grpSpPr>
              <a:xfrm>
                <a:off x="5439053" y="3699274"/>
                <a:ext cx="31405" cy="26898"/>
                <a:chOff x="5439053" y="3699274"/>
                <a:chExt cx="31405" cy="26898"/>
              </a:xfrm>
            </p:grpSpPr>
            <p:sp>
              <p:nvSpPr>
                <p:cNvPr id="4388" name="Google Shape;4388;p9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9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0" name="Google Shape;4390;p95"/>
              <p:cNvGrpSpPr/>
              <p:nvPr/>
            </p:nvGrpSpPr>
            <p:grpSpPr>
              <a:xfrm>
                <a:off x="5412414" y="3622307"/>
                <a:ext cx="31499" cy="26993"/>
                <a:chOff x="5412414" y="3622307"/>
                <a:chExt cx="31499" cy="26993"/>
              </a:xfrm>
            </p:grpSpPr>
            <p:sp>
              <p:nvSpPr>
                <p:cNvPr id="4391" name="Google Shape;4391;p9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9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3" name="Google Shape;4393;p95"/>
              <p:cNvGrpSpPr/>
              <p:nvPr/>
            </p:nvGrpSpPr>
            <p:grpSpPr>
              <a:xfrm>
                <a:off x="5476254" y="3473949"/>
                <a:ext cx="26835" cy="26930"/>
                <a:chOff x="5476254" y="3473949"/>
                <a:chExt cx="26835" cy="26930"/>
              </a:xfrm>
            </p:grpSpPr>
            <p:sp>
              <p:nvSpPr>
                <p:cNvPr id="4394" name="Google Shape;4394;p9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9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6" name="Google Shape;4396;p95"/>
              <p:cNvGrpSpPr/>
              <p:nvPr/>
            </p:nvGrpSpPr>
            <p:grpSpPr>
              <a:xfrm>
                <a:off x="5564547" y="3481594"/>
                <a:ext cx="31397" cy="26898"/>
                <a:chOff x="5564547" y="3481594"/>
                <a:chExt cx="31397" cy="26898"/>
              </a:xfrm>
            </p:grpSpPr>
            <p:sp>
              <p:nvSpPr>
                <p:cNvPr id="4397" name="Google Shape;4397;p9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9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 name="Google Shape;4399;p95"/>
              <p:cNvGrpSpPr/>
              <p:nvPr/>
            </p:nvGrpSpPr>
            <p:grpSpPr>
              <a:xfrm>
                <a:off x="5534101" y="3470174"/>
                <a:ext cx="31397" cy="26906"/>
                <a:chOff x="5534101" y="3470174"/>
                <a:chExt cx="31397" cy="26906"/>
              </a:xfrm>
            </p:grpSpPr>
            <p:sp>
              <p:nvSpPr>
                <p:cNvPr id="4400" name="Google Shape;4400;p9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9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95"/>
              <p:cNvGrpSpPr/>
              <p:nvPr/>
            </p:nvGrpSpPr>
            <p:grpSpPr>
              <a:xfrm>
                <a:off x="5610879" y="3314486"/>
                <a:ext cx="31499" cy="26938"/>
                <a:chOff x="5610879" y="3314486"/>
                <a:chExt cx="31499" cy="26938"/>
              </a:xfrm>
            </p:grpSpPr>
            <p:sp>
              <p:nvSpPr>
                <p:cNvPr id="4403" name="Google Shape;4403;p9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9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 name="Google Shape;4405;p95"/>
              <p:cNvGrpSpPr/>
              <p:nvPr/>
            </p:nvGrpSpPr>
            <p:grpSpPr>
              <a:xfrm>
                <a:off x="4834525" y="3501382"/>
                <a:ext cx="31499" cy="26898"/>
                <a:chOff x="4834525" y="3501382"/>
                <a:chExt cx="31499" cy="26898"/>
              </a:xfrm>
            </p:grpSpPr>
            <p:sp>
              <p:nvSpPr>
                <p:cNvPr id="4406" name="Google Shape;4406;p9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9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 name="Google Shape;4408;p95"/>
              <p:cNvGrpSpPr/>
              <p:nvPr/>
            </p:nvGrpSpPr>
            <p:grpSpPr>
              <a:xfrm>
                <a:off x="4898460" y="3580158"/>
                <a:ext cx="31405" cy="26898"/>
                <a:chOff x="4898460" y="3580158"/>
                <a:chExt cx="31405" cy="26898"/>
              </a:xfrm>
            </p:grpSpPr>
            <p:sp>
              <p:nvSpPr>
                <p:cNvPr id="4409" name="Google Shape;4409;p9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9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1" name="Google Shape;4411;p95"/>
              <p:cNvGrpSpPr/>
              <p:nvPr/>
            </p:nvGrpSpPr>
            <p:grpSpPr>
              <a:xfrm>
                <a:off x="4882667" y="3608032"/>
                <a:ext cx="31499" cy="27001"/>
                <a:chOff x="4882667" y="3608032"/>
                <a:chExt cx="31499" cy="27001"/>
              </a:xfrm>
            </p:grpSpPr>
            <p:sp>
              <p:nvSpPr>
                <p:cNvPr id="4412" name="Google Shape;4412;p9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9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 name="Google Shape;4414;p95"/>
              <p:cNvGrpSpPr/>
              <p:nvPr/>
            </p:nvGrpSpPr>
            <p:grpSpPr>
              <a:xfrm>
                <a:off x="4843373" y="3631407"/>
                <a:ext cx="16273" cy="16186"/>
                <a:chOff x="4843373" y="3631407"/>
                <a:chExt cx="16273" cy="16186"/>
              </a:xfrm>
            </p:grpSpPr>
            <p:sp>
              <p:nvSpPr>
                <p:cNvPr id="4415" name="Google Shape;4415;p9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9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7" name="Google Shape;4417;p95"/>
              <p:cNvGrpSpPr/>
              <p:nvPr/>
            </p:nvGrpSpPr>
            <p:grpSpPr>
              <a:xfrm>
                <a:off x="4727773" y="3591578"/>
                <a:ext cx="31499" cy="26898"/>
                <a:chOff x="4727773" y="3591578"/>
                <a:chExt cx="31499" cy="26898"/>
              </a:xfrm>
            </p:grpSpPr>
            <p:sp>
              <p:nvSpPr>
                <p:cNvPr id="4418" name="Google Shape;4418;p9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9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0" name="Google Shape;4420;p9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9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 name="Google Shape;4422;p95"/>
              <p:cNvGrpSpPr/>
              <p:nvPr/>
            </p:nvGrpSpPr>
            <p:grpSpPr>
              <a:xfrm>
                <a:off x="4609421" y="3577398"/>
                <a:ext cx="31499" cy="27001"/>
                <a:chOff x="4609421" y="3577398"/>
                <a:chExt cx="31499" cy="27001"/>
              </a:xfrm>
            </p:grpSpPr>
            <p:sp>
              <p:nvSpPr>
                <p:cNvPr id="4423" name="Google Shape;4423;p9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9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95"/>
              <p:cNvGrpSpPr/>
              <p:nvPr/>
            </p:nvGrpSpPr>
            <p:grpSpPr>
              <a:xfrm>
                <a:off x="4649289" y="3577398"/>
                <a:ext cx="31499" cy="27001"/>
                <a:chOff x="4649289" y="3577398"/>
                <a:chExt cx="31499" cy="27001"/>
              </a:xfrm>
            </p:grpSpPr>
            <p:sp>
              <p:nvSpPr>
                <p:cNvPr id="4426" name="Google Shape;4426;p9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9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95"/>
              <p:cNvGrpSpPr/>
              <p:nvPr/>
            </p:nvGrpSpPr>
            <p:grpSpPr>
              <a:xfrm>
                <a:off x="4605614" y="3639523"/>
                <a:ext cx="31499" cy="26906"/>
                <a:chOff x="4605614" y="3639523"/>
                <a:chExt cx="31499" cy="26906"/>
              </a:xfrm>
            </p:grpSpPr>
            <p:sp>
              <p:nvSpPr>
                <p:cNvPr id="4429" name="Google Shape;4429;p9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9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 name="Google Shape;4431;p95"/>
              <p:cNvGrpSpPr/>
              <p:nvPr/>
            </p:nvGrpSpPr>
            <p:grpSpPr>
              <a:xfrm>
                <a:off x="4785149" y="3618846"/>
                <a:ext cx="26930" cy="26843"/>
                <a:chOff x="4785149" y="3618846"/>
                <a:chExt cx="26930" cy="26843"/>
              </a:xfrm>
            </p:grpSpPr>
            <p:sp>
              <p:nvSpPr>
                <p:cNvPr id="4432" name="Google Shape;4432;p9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9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95"/>
              <p:cNvGrpSpPr/>
              <p:nvPr/>
            </p:nvGrpSpPr>
            <p:grpSpPr>
              <a:xfrm>
                <a:off x="4810167" y="3601567"/>
                <a:ext cx="31405" cy="26898"/>
                <a:chOff x="4810167" y="3601567"/>
                <a:chExt cx="31405" cy="26898"/>
              </a:xfrm>
            </p:grpSpPr>
            <p:sp>
              <p:nvSpPr>
                <p:cNvPr id="4435" name="Google Shape;4435;p9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9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 name="Google Shape;4437;p95"/>
              <p:cNvGrpSpPr/>
              <p:nvPr/>
            </p:nvGrpSpPr>
            <p:grpSpPr>
              <a:xfrm>
                <a:off x="4831002" y="3373230"/>
                <a:ext cx="31405" cy="26898"/>
                <a:chOff x="4831002" y="3373230"/>
                <a:chExt cx="31405" cy="26898"/>
              </a:xfrm>
            </p:grpSpPr>
            <p:sp>
              <p:nvSpPr>
                <p:cNvPr id="4438" name="Google Shape;4438;p9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9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 name="Google Shape;4440;p95"/>
              <p:cNvGrpSpPr/>
              <p:nvPr/>
            </p:nvGrpSpPr>
            <p:grpSpPr>
              <a:xfrm>
                <a:off x="4719311" y="3355054"/>
                <a:ext cx="31499" cy="27001"/>
                <a:chOff x="4719311" y="3355054"/>
                <a:chExt cx="31499" cy="27001"/>
              </a:xfrm>
            </p:grpSpPr>
            <p:sp>
              <p:nvSpPr>
                <p:cNvPr id="4441" name="Google Shape;4441;p9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9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3" name="Google Shape;4443;p95"/>
              <p:cNvGrpSpPr/>
              <p:nvPr/>
            </p:nvGrpSpPr>
            <p:grpSpPr>
              <a:xfrm>
                <a:off x="4798755" y="3450260"/>
                <a:ext cx="26930" cy="26930"/>
                <a:chOff x="4798755" y="3450260"/>
                <a:chExt cx="26930" cy="26930"/>
              </a:xfrm>
            </p:grpSpPr>
            <p:sp>
              <p:nvSpPr>
                <p:cNvPr id="4444" name="Google Shape;4444;p9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9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 name="Google Shape;4446;p95"/>
              <p:cNvGrpSpPr/>
              <p:nvPr/>
            </p:nvGrpSpPr>
            <p:grpSpPr>
              <a:xfrm>
                <a:off x="4645576" y="3467555"/>
                <a:ext cx="31405" cy="26953"/>
                <a:chOff x="4645576" y="3467555"/>
                <a:chExt cx="31405" cy="26953"/>
              </a:xfrm>
            </p:grpSpPr>
            <p:sp>
              <p:nvSpPr>
                <p:cNvPr id="4447" name="Google Shape;4447;p9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9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 name="Google Shape;4449;p95"/>
              <p:cNvGrpSpPr/>
              <p:nvPr/>
            </p:nvGrpSpPr>
            <p:grpSpPr>
              <a:xfrm>
                <a:off x="4687631" y="3583965"/>
                <a:ext cx="31499" cy="26898"/>
                <a:chOff x="4687631" y="3583965"/>
                <a:chExt cx="31499" cy="26898"/>
              </a:xfrm>
            </p:grpSpPr>
            <p:sp>
              <p:nvSpPr>
                <p:cNvPr id="4450" name="Google Shape;4450;p9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9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 name="Google Shape;4452;p95"/>
              <p:cNvGrpSpPr/>
              <p:nvPr/>
            </p:nvGrpSpPr>
            <p:grpSpPr>
              <a:xfrm>
                <a:off x="4719311" y="3471314"/>
                <a:ext cx="31499" cy="27001"/>
                <a:chOff x="4719311" y="3471314"/>
                <a:chExt cx="31499" cy="27001"/>
              </a:xfrm>
            </p:grpSpPr>
            <p:sp>
              <p:nvSpPr>
                <p:cNvPr id="4453" name="Google Shape;4453;p9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9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 name="Google Shape;4455;p95"/>
              <p:cNvGrpSpPr/>
              <p:nvPr/>
            </p:nvGrpSpPr>
            <p:grpSpPr>
              <a:xfrm>
                <a:off x="4719311" y="3434404"/>
                <a:ext cx="31499" cy="26898"/>
                <a:chOff x="4719311" y="3434404"/>
                <a:chExt cx="31499" cy="26898"/>
              </a:xfrm>
            </p:grpSpPr>
            <p:sp>
              <p:nvSpPr>
                <p:cNvPr id="4456" name="Google Shape;4456;p9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9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95"/>
              <p:cNvGrpSpPr/>
              <p:nvPr/>
            </p:nvGrpSpPr>
            <p:grpSpPr>
              <a:xfrm>
                <a:off x="4768876" y="3401772"/>
                <a:ext cx="31499" cy="26898"/>
                <a:chOff x="4768876" y="3401772"/>
                <a:chExt cx="31499" cy="26898"/>
              </a:xfrm>
            </p:grpSpPr>
            <p:sp>
              <p:nvSpPr>
                <p:cNvPr id="4459" name="Google Shape;4459;p9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9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 name="Google Shape;4461;p95"/>
              <p:cNvGrpSpPr/>
              <p:nvPr/>
            </p:nvGrpSpPr>
            <p:grpSpPr>
              <a:xfrm>
                <a:off x="4762214" y="3471377"/>
                <a:ext cx="26938" cy="26938"/>
                <a:chOff x="4762214" y="3471377"/>
                <a:chExt cx="26938" cy="26938"/>
              </a:xfrm>
            </p:grpSpPr>
            <p:sp>
              <p:nvSpPr>
                <p:cNvPr id="4462" name="Google Shape;4462;p9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9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95"/>
              <p:cNvGrpSpPr/>
              <p:nvPr/>
            </p:nvGrpSpPr>
            <p:grpSpPr>
              <a:xfrm>
                <a:off x="4790473" y="3344782"/>
                <a:ext cx="31405" cy="26898"/>
                <a:chOff x="4790473" y="3344782"/>
                <a:chExt cx="31405" cy="26898"/>
              </a:xfrm>
            </p:grpSpPr>
            <p:sp>
              <p:nvSpPr>
                <p:cNvPr id="4465" name="Google Shape;4465;p9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9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 name="Google Shape;4467;p95"/>
              <p:cNvGrpSpPr/>
              <p:nvPr/>
            </p:nvGrpSpPr>
            <p:grpSpPr>
              <a:xfrm>
                <a:off x="4823774" y="3950733"/>
                <a:ext cx="37398" cy="32034"/>
                <a:chOff x="4823774" y="3950733"/>
                <a:chExt cx="37398" cy="32034"/>
              </a:xfrm>
            </p:grpSpPr>
            <p:sp>
              <p:nvSpPr>
                <p:cNvPr id="4468" name="Google Shape;4468;p9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9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 name="Google Shape;4470;p95"/>
              <p:cNvGrpSpPr/>
              <p:nvPr/>
            </p:nvGrpSpPr>
            <p:grpSpPr>
              <a:xfrm>
                <a:off x="4823396" y="4110566"/>
                <a:ext cx="31405" cy="26906"/>
                <a:chOff x="4823396" y="4110566"/>
                <a:chExt cx="31405" cy="26906"/>
              </a:xfrm>
            </p:grpSpPr>
            <p:sp>
              <p:nvSpPr>
                <p:cNvPr id="4471" name="Google Shape;4471;p9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9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3" name="Google Shape;4473;p95"/>
              <p:cNvGrpSpPr/>
              <p:nvPr/>
            </p:nvGrpSpPr>
            <p:grpSpPr>
              <a:xfrm>
                <a:off x="4838332" y="3821150"/>
                <a:ext cx="31499" cy="26898"/>
                <a:chOff x="4838332" y="3821150"/>
                <a:chExt cx="31499" cy="26898"/>
              </a:xfrm>
            </p:grpSpPr>
            <p:sp>
              <p:nvSpPr>
                <p:cNvPr id="4474" name="Google Shape;4474;p9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9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 name="Google Shape;4476;p95"/>
              <p:cNvGrpSpPr/>
              <p:nvPr/>
            </p:nvGrpSpPr>
            <p:grpSpPr>
              <a:xfrm>
                <a:off x="4661275" y="3815007"/>
                <a:ext cx="36824" cy="31523"/>
                <a:chOff x="4661275" y="3815007"/>
                <a:chExt cx="36824" cy="31523"/>
              </a:xfrm>
            </p:grpSpPr>
            <p:sp>
              <p:nvSpPr>
                <p:cNvPr id="4477" name="Google Shape;4477;p9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9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 name="Google Shape;4479;p95"/>
              <p:cNvGrpSpPr/>
              <p:nvPr/>
            </p:nvGrpSpPr>
            <p:grpSpPr>
              <a:xfrm>
                <a:off x="4558998" y="3851037"/>
                <a:ext cx="33591" cy="28699"/>
                <a:chOff x="4558998" y="3851037"/>
                <a:chExt cx="33591" cy="28699"/>
              </a:xfrm>
            </p:grpSpPr>
            <p:sp>
              <p:nvSpPr>
                <p:cNvPr id="4480" name="Google Shape;4480;p9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9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2" name="Google Shape;4482;p95"/>
              <p:cNvGrpSpPr/>
              <p:nvPr/>
            </p:nvGrpSpPr>
            <p:grpSpPr>
              <a:xfrm>
                <a:off x="4696762" y="3638587"/>
                <a:ext cx="33591" cy="28794"/>
                <a:chOff x="4696762" y="3638587"/>
                <a:chExt cx="33591" cy="28794"/>
              </a:xfrm>
            </p:grpSpPr>
            <p:sp>
              <p:nvSpPr>
                <p:cNvPr id="4483" name="Google Shape;4483;p9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9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 name="Google Shape;4485;p95"/>
              <p:cNvGrpSpPr/>
              <p:nvPr/>
            </p:nvGrpSpPr>
            <p:grpSpPr>
              <a:xfrm>
                <a:off x="4929479" y="3939140"/>
                <a:ext cx="33497" cy="28692"/>
                <a:chOff x="4929479" y="3939140"/>
                <a:chExt cx="33497" cy="28692"/>
              </a:xfrm>
            </p:grpSpPr>
            <p:sp>
              <p:nvSpPr>
                <p:cNvPr id="4486" name="Google Shape;4486;p9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9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 name="Google Shape;4488;p95"/>
              <p:cNvGrpSpPr/>
              <p:nvPr/>
            </p:nvGrpSpPr>
            <p:grpSpPr>
              <a:xfrm>
                <a:off x="4907119" y="3986039"/>
                <a:ext cx="33497" cy="28699"/>
                <a:chOff x="4907119" y="3986039"/>
                <a:chExt cx="33497" cy="28699"/>
              </a:xfrm>
            </p:grpSpPr>
            <p:sp>
              <p:nvSpPr>
                <p:cNvPr id="4489" name="Google Shape;4489;p9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9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 name="Google Shape;4491;p95"/>
              <p:cNvGrpSpPr/>
              <p:nvPr/>
            </p:nvGrpSpPr>
            <p:grpSpPr>
              <a:xfrm>
                <a:off x="4911783" y="4048102"/>
                <a:ext cx="33591" cy="28762"/>
                <a:chOff x="4911783" y="4048102"/>
                <a:chExt cx="33591" cy="28762"/>
              </a:xfrm>
            </p:grpSpPr>
            <p:sp>
              <p:nvSpPr>
                <p:cNvPr id="4492" name="Google Shape;4492;p9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9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4" name="Google Shape;4494;p9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9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6" name="Google Shape;4496;p95"/>
              <p:cNvGrpSpPr/>
              <p:nvPr/>
            </p:nvGrpSpPr>
            <p:grpSpPr>
              <a:xfrm>
                <a:off x="4762623" y="3837847"/>
                <a:ext cx="42416" cy="36273"/>
                <a:chOff x="4762623" y="3837847"/>
                <a:chExt cx="42416" cy="36273"/>
              </a:xfrm>
            </p:grpSpPr>
            <p:sp>
              <p:nvSpPr>
                <p:cNvPr id="4497" name="Google Shape;4497;p9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9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95"/>
              <p:cNvGrpSpPr/>
              <p:nvPr/>
            </p:nvGrpSpPr>
            <p:grpSpPr>
              <a:xfrm>
                <a:off x="4746044" y="4104966"/>
                <a:ext cx="33497" cy="28699"/>
                <a:chOff x="4746044" y="4104966"/>
                <a:chExt cx="33497" cy="28699"/>
              </a:xfrm>
            </p:grpSpPr>
            <p:sp>
              <p:nvSpPr>
                <p:cNvPr id="4500" name="Google Shape;4500;p9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9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95"/>
              <p:cNvGrpSpPr/>
              <p:nvPr/>
            </p:nvGrpSpPr>
            <p:grpSpPr>
              <a:xfrm>
                <a:off x="4859646" y="4162554"/>
                <a:ext cx="33591" cy="28762"/>
                <a:chOff x="4859646" y="4162554"/>
                <a:chExt cx="33591" cy="28762"/>
              </a:xfrm>
            </p:grpSpPr>
            <p:sp>
              <p:nvSpPr>
                <p:cNvPr id="4503" name="Google Shape;4503;p9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9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5" name="Google Shape;4505;p95"/>
            <p:cNvGrpSpPr/>
            <p:nvPr/>
          </p:nvGrpSpPr>
          <p:grpSpPr>
            <a:xfrm>
              <a:off x="3597785" y="3274438"/>
              <a:ext cx="855610" cy="1122100"/>
              <a:chOff x="3597785" y="3274438"/>
              <a:chExt cx="855610" cy="1122100"/>
            </a:xfrm>
          </p:grpSpPr>
          <p:grpSp>
            <p:nvGrpSpPr>
              <p:cNvPr id="4506" name="Google Shape;4506;p95"/>
              <p:cNvGrpSpPr/>
              <p:nvPr/>
            </p:nvGrpSpPr>
            <p:grpSpPr>
              <a:xfrm>
                <a:off x="3617857" y="3284717"/>
                <a:ext cx="826785" cy="1099165"/>
                <a:chOff x="3617857" y="3284717"/>
                <a:chExt cx="826785" cy="1099165"/>
              </a:xfrm>
            </p:grpSpPr>
            <p:sp>
              <p:nvSpPr>
                <p:cNvPr id="4507" name="Google Shape;4507;p9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9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9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9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9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9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9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9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9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9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9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9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9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9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9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9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9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9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9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9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9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9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9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9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9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9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9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9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9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9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9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9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9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9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9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9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9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9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9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9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9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9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9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9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9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9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9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9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9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9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9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9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9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9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9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9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95"/>
              <p:cNvGrpSpPr/>
              <p:nvPr/>
            </p:nvGrpSpPr>
            <p:grpSpPr>
              <a:xfrm>
                <a:off x="4180904" y="4251758"/>
                <a:ext cx="37783" cy="32420"/>
                <a:chOff x="4180904" y="4251758"/>
                <a:chExt cx="37783" cy="32420"/>
              </a:xfrm>
            </p:grpSpPr>
            <p:sp>
              <p:nvSpPr>
                <p:cNvPr id="4564" name="Google Shape;4564;p9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9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95"/>
              <p:cNvGrpSpPr/>
              <p:nvPr/>
            </p:nvGrpSpPr>
            <p:grpSpPr>
              <a:xfrm>
                <a:off x="4201644" y="4081324"/>
                <a:ext cx="37783" cy="32364"/>
                <a:chOff x="4201644" y="4081324"/>
                <a:chExt cx="37783" cy="32364"/>
              </a:xfrm>
            </p:grpSpPr>
            <p:sp>
              <p:nvSpPr>
                <p:cNvPr id="4567" name="Google Shape;4567;p9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9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95"/>
              <p:cNvGrpSpPr/>
              <p:nvPr/>
            </p:nvGrpSpPr>
            <p:grpSpPr>
              <a:xfrm>
                <a:off x="4284416" y="3887428"/>
                <a:ext cx="37783" cy="32451"/>
                <a:chOff x="4284416" y="3887428"/>
                <a:chExt cx="37783" cy="32451"/>
              </a:xfrm>
            </p:grpSpPr>
            <p:sp>
              <p:nvSpPr>
                <p:cNvPr id="4570" name="Google Shape;4570;p9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9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95"/>
              <p:cNvGrpSpPr/>
              <p:nvPr/>
            </p:nvGrpSpPr>
            <p:grpSpPr>
              <a:xfrm>
                <a:off x="4223721" y="3860404"/>
                <a:ext cx="37870" cy="32364"/>
                <a:chOff x="4223721" y="3860404"/>
                <a:chExt cx="37870" cy="32364"/>
              </a:xfrm>
            </p:grpSpPr>
            <p:sp>
              <p:nvSpPr>
                <p:cNvPr id="4573" name="Google Shape;4573;p9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9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95"/>
              <p:cNvGrpSpPr/>
              <p:nvPr/>
            </p:nvGrpSpPr>
            <p:grpSpPr>
              <a:xfrm>
                <a:off x="4104889" y="3699242"/>
                <a:ext cx="37776" cy="32357"/>
                <a:chOff x="4104889" y="3699242"/>
                <a:chExt cx="37776" cy="32357"/>
              </a:xfrm>
            </p:grpSpPr>
            <p:sp>
              <p:nvSpPr>
                <p:cNvPr id="4576" name="Google Shape;4576;p9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9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95"/>
              <p:cNvGrpSpPr/>
              <p:nvPr/>
            </p:nvGrpSpPr>
            <p:grpSpPr>
              <a:xfrm>
                <a:off x="4143608" y="3475121"/>
                <a:ext cx="37878" cy="32420"/>
                <a:chOff x="4143608" y="3475121"/>
                <a:chExt cx="37878" cy="32420"/>
              </a:xfrm>
            </p:grpSpPr>
            <p:sp>
              <p:nvSpPr>
                <p:cNvPr id="4579" name="Google Shape;4579;p9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9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1" name="Google Shape;4581;p95"/>
              <p:cNvGrpSpPr/>
              <p:nvPr/>
            </p:nvGrpSpPr>
            <p:grpSpPr>
              <a:xfrm>
                <a:off x="4217248" y="3570893"/>
                <a:ext cx="37776" cy="32364"/>
                <a:chOff x="4217248" y="3570893"/>
                <a:chExt cx="37776" cy="32364"/>
              </a:xfrm>
            </p:grpSpPr>
            <p:sp>
              <p:nvSpPr>
                <p:cNvPr id="4582" name="Google Shape;4582;p9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9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95"/>
              <p:cNvGrpSpPr/>
              <p:nvPr/>
            </p:nvGrpSpPr>
            <p:grpSpPr>
              <a:xfrm>
                <a:off x="4255307" y="3431612"/>
                <a:ext cx="37776" cy="32451"/>
                <a:chOff x="4255307" y="3431612"/>
                <a:chExt cx="37776" cy="32451"/>
              </a:xfrm>
            </p:grpSpPr>
            <p:sp>
              <p:nvSpPr>
                <p:cNvPr id="4585" name="Google Shape;4585;p9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9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 name="Google Shape;4587;p95"/>
              <p:cNvGrpSpPr/>
              <p:nvPr/>
            </p:nvGrpSpPr>
            <p:grpSpPr>
              <a:xfrm>
                <a:off x="3853052" y="3577398"/>
                <a:ext cx="37776" cy="32420"/>
                <a:chOff x="3853052" y="3577398"/>
                <a:chExt cx="37776" cy="32420"/>
              </a:xfrm>
            </p:grpSpPr>
            <p:sp>
              <p:nvSpPr>
                <p:cNvPr id="4588" name="Google Shape;4588;p9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9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95"/>
              <p:cNvGrpSpPr/>
              <p:nvPr/>
            </p:nvGrpSpPr>
            <p:grpSpPr>
              <a:xfrm>
                <a:off x="4039908" y="3412107"/>
                <a:ext cx="37776" cy="32357"/>
                <a:chOff x="4039908" y="3412107"/>
                <a:chExt cx="37776" cy="32357"/>
              </a:xfrm>
            </p:grpSpPr>
            <p:sp>
              <p:nvSpPr>
                <p:cNvPr id="4591" name="Google Shape;4591;p9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9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 name="Google Shape;4593;p95"/>
              <p:cNvGrpSpPr/>
              <p:nvPr/>
            </p:nvGrpSpPr>
            <p:grpSpPr>
              <a:xfrm>
                <a:off x="4017360" y="3342061"/>
                <a:ext cx="37870" cy="32380"/>
                <a:chOff x="4017360" y="3342061"/>
                <a:chExt cx="37870" cy="32380"/>
              </a:xfrm>
            </p:grpSpPr>
            <p:sp>
              <p:nvSpPr>
                <p:cNvPr id="4594" name="Google Shape;4594;p9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9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6" name="Google Shape;4596;p9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9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8" name="Google Shape;4598;p95"/>
              <p:cNvGrpSpPr/>
              <p:nvPr/>
            </p:nvGrpSpPr>
            <p:grpSpPr>
              <a:xfrm>
                <a:off x="3750870" y="3418650"/>
                <a:ext cx="37776" cy="32380"/>
                <a:chOff x="3750870" y="3418650"/>
                <a:chExt cx="37776" cy="32380"/>
              </a:xfrm>
            </p:grpSpPr>
            <p:sp>
              <p:nvSpPr>
                <p:cNvPr id="4599" name="Google Shape;4599;p9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9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 name="Google Shape;4601;p95"/>
              <p:cNvGrpSpPr/>
              <p:nvPr/>
            </p:nvGrpSpPr>
            <p:grpSpPr>
              <a:xfrm>
                <a:off x="3632509" y="3274438"/>
                <a:ext cx="37783" cy="32357"/>
                <a:chOff x="3632509" y="3274438"/>
                <a:chExt cx="37783" cy="32357"/>
              </a:xfrm>
            </p:grpSpPr>
            <p:sp>
              <p:nvSpPr>
                <p:cNvPr id="4602" name="Google Shape;4602;p9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9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95"/>
              <p:cNvGrpSpPr/>
              <p:nvPr/>
            </p:nvGrpSpPr>
            <p:grpSpPr>
              <a:xfrm>
                <a:off x="3906424" y="3297561"/>
                <a:ext cx="37776" cy="32451"/>
                <a:chOff x="3906424" y="3297561"/>
                <a:chExt cx="37776" cy="32451"/>
              </a:xfrm>
            </p:grpSpPr>
            <p:sp>
              <p:nvSpPr>
                <p:cNvPr id="4605" name="Google Shape;4605;p9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9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95"/>
              <p:cNvGrpSpPr/>
              <p:nvPr/>
            </p:nvGrpSpPr>
            <p:grpSpPr>
              <a:xfrm>
                <a:off x="3866084" y="3412107"/>
                <a:ext cx="37776" cy="32357"/>
                <a:chOff x="3866084" y="3412107"/>
                <a:chExt cx="37776" cy="32357"/>
              </a:xfrm>
            </p:grpSpPr>
            <p:sp>
              <p:nvSpPr>
                <p:cNvPr id="4608" name="Google Shape;4608;p9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9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95"/>
              <p:cNvGrpSpPr/>
              <p:nvPr/>
            </p:nvGrpSpPr>
            <p:grpSpPr>
              <a:xfrm>
                <a:off x="4023919" y="3766409"/>
                <a:ext cx="37783" cy="32357"/>
                <a:chOff x="4023919" y="3766409"/>
                <a:chExt cx="37783" cy="32357"/>
              </a:xfrm>
            </p:grpSpPr>
            <p:sp>
              <p:nvSpPr>
                <p:cNvPr id="4611" name="Google Shape;4611;p9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9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95"/>
              <p:cNvGrpSpPr/>
              <p:nvPr/>
            </p:nvGrpSpPr>
            <p:grpSpPr>
              <a:xfrm>
                <a:off x="3973882" y="3779449"/>
                <a:ext cx="37776" cy="32357"/>
                <a:chOff x="3973882" y="3779449"/>
                <a:chExt cx="37776" cy="32357"/>
              </a:xfrm>
            </p:grpSpPr>
            <p:sp>
              <p:nvSpPr>
                <p:cNvPr id="4614" name="Google Shape;4614;p9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9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95"/>
              <p:cNvGrpSpPr/>
              <p:nvPr/>
            </p:nvGrpSpPr>
            <p:grpSpPr>
              <a:xfrm>
                <a:off x="4073398" y="3838028"/>
                <a:ext cx="37776" cy="32380"/>
                <a:chOff x="4073398" y="3838028"/>
                <a:chExt cx="37776" cy="32380"/>
              </a:xfrm>
            </p:grpSpPr>
            <p:sp>
              <p:nvSpPr>
                <p:cNvPr id="4617" name="Google Shape;4617;p9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9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95"/>
              <p:cNvGrpSpPr/>
              <p:nvPr/>
            </p:nvGrpSpPr>
            <p:grpSpPr>
              <a:xfrm>
                <a:off x="4342672" y="4144496"/>
                <a:ext cx="37752" cy="32364"/>
                <a:chOff x="4342672" y="4144496"/>
                <a:chExt cx="37752" cy="32364"/>
              </a:xfrm>
            </p:grpSpPr>
            <p:sp>
              <p:nvSpPr>
                <p:cNvPr id="4620" name="Google Shape;4620;p9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9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95"/>
              <p:cNvGrpSpPr/>
              <p:nvPr/>
            </p:nvGrpSpPr>
            <p:grpSpPr>
              <a:xfrm>
                <a:off x="4406386" y="4056872"/>
                <a:ext cx="37783" cy="32364"/>
                <a:chOff x="4406386" y="4056872"/>
                <a:chExt cx="37783" cy="32364"/>
              </a:xfrm>
            </p:grpSpPr>
            <p:sp>
              <p:nvSpPr>
                <p:cNvPr id="4623" name="Google Shape;4623;p9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9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 name="Google Shape;4625;p95"/>
              <p:cNvGrpSpPr/>
              <p:nvPr/>
            </p:nvGrpSpPr>
            <p:grpSpPr>
              <a:xfrm>
                <a:off x="4284416" y="4245254"/>
                <a:ext cx="37783" cy="32357"/>
                <a:chOff x="4284416" y="4245254"/>
                <a:chExt cx="37783" cy="32357"/>
              </a:xfrm>
            </p:grpSpPr>
            <p:sp>
              <p:nvSpPr>
                <p:cNvPr id="4626" name="Google Shape;4626;p9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9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8" name="Google Shape;4628;p95"/>
              <p:cNvGrpSpPr/>
              <p:nvPr/>
            </p:nvGrpSpPr>
            <p:grpSpPr>
              <a:xfrm>
                <a:off x="4219057" y="4331258"/>
                <a:ext cx="37776" cy="32364"/>
                <a:chOff x="4219057" y="4331258"/>
                <a:chExt cx="37776" cy="32364"/>
              </a:xfrm>
            </p:grpSpPr>
            <p:sp>
              <p:nvSpPr>
                <p:cNvPr id="4629" name="Google Shape;4629;p9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9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95"/>
              <p:cNvGrpSpPr/>
              <p:nvPr/>
            </p:nvGrpSpPr>
            <p:grpSpPr>
              <a:xfrm>
                <a:off x="4204122" y="4141688"/>
                <a:ext cx="33497" cy="28699"/>
                <a:chOff x="4204122" y="4141688"/>
                <a:chExt cx="33497" cy="28699"/>
              </a:xfrm>
            </p:grpSpPr>
            <p:sp>
              <p:nvSpPr>
                <p:cNvPr id="4632" name="Google Shape;4632;p9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9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95"/>
              <p:cNvGrpSpPr/>
              <p:nvPr/>
            </p:nvGrpSpPr>
            <p:grpSpPr>
              <a:xfrm>
                <a:off x="4301546" y="4003869"/>
                <a:ext cx="38916" cy="33324"/>
                <a:chOff x="4301546" y="4003869"/>
                <a:chExt cx="38916" cy="33324"/>
              </a:xfrm>
            </p:grpSpPr>
            <p:sp>
              <p:nvSpPr>
                <p:cNvPr id="4635" name="Google Shape;4635;p9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9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95"/>
              <p:cNvGrpSpPr/>
              <p:nvPr/>
            </p:nvGrpSpPr>
            <p:grpSpPr>
              <a:xfrm>
                <a:off x="4210681" y="3924669"/>
                <a:ext cx="36549" cy="31366"/>
                <a:chOff x="4210681" y="3924669"/>
                <a:chExt cx="36549" cy="31366"/>
              </a:xfrm>
            </p:grpSpPr>
            <p:sp>
              <p:nvSpPr>
                <p:cNvPr id="4638" name="Google Shape;4638;p9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9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95"/>
              <p:cNvGrpSpPr/>
              <p:nvPr/>
            </p:nvGrpSpPr>
            <p:grpSpPr>
              <a:xfrm>
                <a:off x="3987771" y="3628874"/>
                <a:ext cx="31499" cy="26993"/>
                <a:chOff x="3987771" y="3628874"/>
                <a:chExt cx="31499" cy="26993"/>
              </a:xfrm>
            </p:grpSpPr>
            <p:sp>
              <p:nvSpPr>
                <p:cNvPr id="4641" name="Google Shape;4641;p9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9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95"/>
              <p:cNvGrpSpPr/>
              <p:nvPr/>
            </p:nvGrpSpPr>
            <p:grpSpPr>
              <a:xfrm>
                <a:off x="4087382" y="3775674"/>
                <a:ext cx="31405" cy="26898"/>
                <a:chOff x="4087382" y="3775674"/>
                <a:chExt cx="31405" cy="26898"/>
              </a:xfrm>
            </p:grpSpPr>
            <p:sp>
              <p:nvSpPr>
                <p:cNvPr id="4644" name="Google Shape;4644;p9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9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95"/>
              <p:cNvGrpSpPr/>
              <p:nvPr/>
            </p:nvGrpSpPr>
            <p:grpSpPr>
              <a:xfrm>
                <a:off x="4118873" y="3856637"/>
                <a:ext cx="31405" cy="26906"/>
                <a:chOff x="4118873" y="3856637"/>
                <a:chExt cx="31405" cy="26906"/>
              </a:xfrm>
            </p:grpSpPr>
            <p:sp>
              <p:nvSpPr>
                <p:cNvPr id="4647" name="Google Shape;4647;p9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9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95"/>
              <p:cNvGrpSpPr/>
              <p:nvPr/>
            </p:nvGrpSpPr>
            <p:grpSpPr>
              <a:xfrm>
                <a:off x="4168541" y="3639523"/>
                <a:ext cx="31499" cy="26906"/>
                <a:chOff x="4168541" y="3639523"/>
                <a:chExt cx="31499" cy="26906"/>
              </a:xfrm>
            </p:grpSpPr>
            <p:sp>
              <p:nvSpPr>
                <p:cNvPr id="4650" name="Google Shape;4650;p9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9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 name="Google Shape;4652;p95"/>
              <p:cNvGrpSpPr/>
              <p:nvPr/>
            </p:nvGrpSpPr>
            <p:grpSpPr>
              <a:xfrm>
                <a:off x="3965789" y="3393545"/>
                <a:ext cx="31405" cy="26945"/>
                <a:chOff x="3965789" y="3393545"/>
                <a:chExt cx="31405" cy="26945"/>
              </a:xfrm>
            </p:grpSpPr>
            <p:sp>
              <p:nvSpPr>
                <p:cNvPr id="4653" name="Google Shape;4653;p9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9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95"/>
              <p:cNvGrpSpPr/>
              <p:nvPr/>
            </p:nvGrpSpPr>
            <p:grpSpPr>
              <a:xfrm>
                <a:off x="3925166" y="3491008"/>
                <a:ext cx="31405" cy="27001"/>
                <a:chOff x="3925166" y="3491008"/>
                <a:chExt cx="31405" cy="27001"/>
              </a:xfrm>
            </p:grpSpPr>
            <p:sp>
              <p:nvSpPr>
                <p:cNvPr id="4656" name="Google Shape;4656;p9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9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8" name="Google Shape;4658;p95"/>
              <p:cNvGrpSpPr/>
              <p:nvPr/>
            </p:nvGrpSpPr>
            <p:grpSpPr>
              <a:xfrm>
                <a:off x="3682845" y="3340976"/>
                <a:ext cx="31397" cy="26898"/>
                <a:chOff x="3682845" y="3340976"/>
                <a:chExt cx="31397" cy="26898"/>
              </a:xfrm>
            </p:grpSpPr>
            <p:sp>
              <p:nvSpPr>
                <p:cNvPr id="4659" name="Google Shape;4659;p9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9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 name="Google Shape;4661;p95"/>
              <p:cNvGrpSpPr/>
              <p:nvPr/>
            </p:nvGrpSpPr>
            <p:grpSpPr>
              <a:xfrm>
                <a:off x="3795393" y="3353725"/>
                <a:ext cx="31499" cy="26993"/>
                <a:chOff x="3795393" y="3353725"/>
                <a:chExt cx="31499" cy="26993"/>
              </a:xfrm>
            </p:grpSpPr>
            <p:sp>
              <p:nvSpPr>
                <p:cNvPr id="4662" name="Google Shape;4662;p9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9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 name="Google Shape;4664;p95"/>
              <p:cNvGrpSpPr/>
              <p:nvPr/>
            </p:nvGrpSpPr>
            <p:grpSpPr>
              <a:xfrm>
                <a:off x="4176909" y="4363221"/>
                <a:ext cx="38924" cy="33316"/>
                <a:chOff x="4176909" y="4363221"/>
                <a:chExt cx="38924" cy="33316"/>
              </a:xfrm>
            </p:grpSpPr>
            <p:sp>
              <p:nvSpPr>
                <p:cNvPr id="4665" name="Google Shape;4665;p9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9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7" name="Google Shape;4667;p95"/>
              <p:cNvGrpSpPr/>
              <p:nvPr/>
            </p:nvGrpSpPr>
            <p:grpSpPr>
              <a:xfrm>
                <a:off x="4226191" y="4007660"/>
                <a:ext cx="33560" cy="28770"/>
                <a:chOff x="4226191" y="4007660"/>
                <a:chExt cx="33560" cy="28770"/>
              </a:xfrm>
            </p:grpSpPr>
            <p:sp>
              <p:nvSpPr>
                <p:cNvPr id="4668" name="Google Shape;4668;p9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9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 name="Google Shape;4670;p95"/>
              <p:cNvGrpSpPr/>
              <p:nvPr/>
            </p:nvGrpSpPr>
            <p:grpSpPr>
              <a:xfrm>
                <a:off x="3597785" y="3377045"/>
                <a:ext cx="33591" cy="28699"/>
                <a:chOff x="3597785" y="3377045"/>
                <a:chExt cx="33591" cy="28699"/>
              </a:xfrm>
            </p:grpSpPr>
            <p:sp>
              <p:nvSpPr>
                <p:cNvPr id="4671" name="Google Shape;4671;p9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9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 name="Google Shape;4673;p95"/>
              <p:cNvGrpSpPr/>
              <p:nvPr/>
            </p:nvGrpSpPr>
            <p:grpSpPr>
              <a:xfrm>
                <a:off x="3887870" y="3669796"/>
                <a:ext cx="33591" cy="28692"/>
                <a:chOff x="3887870" y="3669796"/>
                <a:chExt cx="33591" cy="28692"/>
              </a:xfrm>
            </p:grpSpPr>
            <p:sp>
              <p:nvSpPr>
                <p:cNvPr id="4674" name="Google Shape;4674;p9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9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95"/>
              <p:cNvGrpSpPr/>
              <p:nvPr/>
            </p:nvGrpSpPr>
            <p:grpSpPr>
              <a:xfrm>
                <a:off x="3818320" y="3481625"/>
                <a:ext cx="33497" cy="28770"/>
                <a:chOff x="3818320" y="3481625"/>
                <a:chExt cx="33497" cy="28770"/>
              </a:xfrm>
            </p:grpSpPr>
            <p:sp>
              <p:nvSpPr>
                <p:cNvPr id="4677" name="Google Shape;4677;p9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9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 name="Google Shape;4679;p95"/>
              <p:cNvGrpSpPr/>
              <p:nvPr/>
            </p:nvGrpSpPr>
            <p:grpSpPr>
              <a:xfrm>
                <a:off x="4278139" y="4120948"/>
                <a:ext cx="37492" cy="32129"/>
                <a:chOff x="4278139" y="4120948"/>
                <a:chExt cx="37492" cy="32129"/>
              </a:xfrm>
            </p:grpSpPr>
            <p:sp>
              <p:nvSpPr>
                <p:cNvPr id="4680" name="Google Shape;4680;p9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9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 name="Google Shape;4682;p95"/>
              <p:cNvGrpSpPr/>
              <p:nvPr/>
            </p:nvGrpSpPr>
            <p:grpSpPr>
              <a:xfrm>
                <a:off x="4419898" y="3977388"/>
                <a:ext cx="33497" cy="28692"/>
                <a:chOff x="4419898" y="3977388"/>
                <a:chExt cx="33497" cy="28692"/>
              </a:xfrm>
            </p:grpSpPr>
            <p:sp>
              <p:nvSpPr>
                <p:cNvPr id="4683" name="Google Shape;4683;p9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9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 name="Google Shape;4685;p95"/>
              <p:cNvGrpSpPr/>
              <p:nvPr/>
            </p:nvGrpSpPr>
            <p:grpSpPr>
              <a:xfrm>
                <a:off x="4158930" y="4034684"/>
                <a:ext cx="33497" cy="28762"/>
                <a:chOff x="4158930" y="4034684"/>
                <a:chExt cx="33497" cy="28762"/>
              </a:xfrm>
            </p:grpSpPr>
            <p:sp>
              <p:nvSpPr>
                <p:cNvPr id="4686" name="Google Shape;4686;p9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9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 name="Google Shape;4688;p95"/>
              <p:cNvGrpSpPr/>
              <p:nvPr/>
            </p:nvGrpSpPr>
            <p:grpSpPr>
              <a:xfrm>
                <a:off x="4134949" y="3957049"/>
                <a:ext cx="33497" cy="28770"/>
                <a:chOff x="4134949" y="3957049"/>
                <a:chExt cx="33497" cy="28770"/>
              </a:xfrm>
            </p:grpSpPr>
            <p:sp>
              <p:nvSpPr>
                <p:cNvPr id="4689" name="Google Shape;4689;p9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9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 name="Google Shape;4691;p95"/>
              <p:cNvGrpSpPr/>
              <p:nvPr/>
            </p:nvGrpSpPr>
            <p:grpSpPr>
              <a:xfrm>
                <a:off x="4193653" y="4184403"/>
                <a:ext cx="43580" cy="37264"/>
                <a:chOff x="4193653" y="4184403"/>
                <a:chExt cx="43580" cy="37264"/>
              </a:xfrm>
            </p:grpSpPr>
            <p:sp>
              <p:nvSpPr>
                <p:cNvPr id="4692" name="Google Shape;4692;p9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9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95"/>
              <p:cNvGrpSpPr/>
              <p:nvPr/>
            </p:nvGrpSpPr>
            <p:grpSpPr>
              <a:xfrm>
                <a:off x="4343600" y="3943844"/>
                <a:ext cx="43580" cy="37312"/>
                <a:chOff x="4343600" y="3943844"/>
                <a:chExt cx="43580" cy="37312"/>
              </a:xfrm>
            </p:grpSpPr>
            <p:sp>
              <p:nvSpPr>
                <p:cNvPr id="4695" name="Google Shape;4695;p9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9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7" name="Google Shape;4697;p95"/>
              <p:cNvGrpSpPr/>
              <p:nvPr/>
            </p:nvGrpSpPr>
            <p:grpSpPr>
              <a:xfrm>
                <a:off x="4172339" y="3381693"/>
                <a:ext cx="31499" cy="27001"/>
                <a:chOff x="4172339" y="3381693"/>
                <a:chExt cx="31499" cy="27001"/>
              </a:xfrm>
            </p:grpSpPr>
            <p:sp>
              <p:nvSpPr>
                <p:cNvPr id="4698" name="Google Shape;4698;p9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9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00" name="Google Shape;4700;p95"/>
          <p:cNvGrpSpPr/>
          <p:nvPr/>
        </p:nvGrpSpPr>
        <p:grpSpPr>
          <a:xfrm>
            <a:off x="3530626" y="1013128"/>
            <a:ext cx="2078182" cy="1366558"/>
            <a:chOff x="235800" y="830650"/>
            <a:chExt cx="6978450" cy="4588844"/>
          </a:xfrm>
        </p:grpSpPr>
        <p:sp>
          <p:nvSpPr>
            <p:cNvPr id="4701" name="Google Shape;4701;p9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9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9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9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9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9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 name="Google Shape;4707;p95"/>
          <p:cNvGrpSpPr/>
          <p:nvPr/>
        </p:nvGrpSpPr>
        <p:grpSpPr>
          <a:xfrm>
            <a:off x="5904877" y="1016248"/>
            <a:ext cx="2435960" cy="1297725"/>
            <a:chOff x="233350" y="949250"/>
            <a:chExt cx="7137300" cy="3802300"/>
          </a:xfrm>
        </p:grpSpPr>
        <p:sp>
          <p:nvSpPr>
            <p:cNvPr id="4708" name="Google Shape;4708;p9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9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9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9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9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9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9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9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9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9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9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9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9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9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9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9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9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9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9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9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9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9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9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9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9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9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9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9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9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9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9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9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9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9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9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9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9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9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9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9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9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9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9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9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9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9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9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9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9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9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9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 name="Google Shape;4759;p95"/>
          <p:cNvGrpSpPr/>
          <p:nvPr/>
        </p:nvGrpSpPr>
        <p:grpSpPr>
          <a:xfrm>
            <a:off x="698034" y="977939"/>
            <a:ext cx="2665073" cy="1317140"/>
            <a:chOff x="793334" y="1192826"/>
            <a:chExt cx="2665073" cy="1317140"/>
          </a:xfrm>
        </p:grpSpPr>
        <p:sp>
          <p:nvSpPr>
            <p:cNvPr id="4760" name="Google Shape;4760;p9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9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9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9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9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9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9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9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9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9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9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9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9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9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9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9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9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9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9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9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9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9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9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9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9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9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9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9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9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9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9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9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9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9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9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9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9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9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9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9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9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9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9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9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9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9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9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9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9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9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9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9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9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9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9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9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9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9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9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9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9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9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9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9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9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9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9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9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9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9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9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9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9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9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9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9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9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9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9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9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9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9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9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9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9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9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9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9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9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9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9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9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9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9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9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9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9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9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9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9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9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9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9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9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9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9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9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9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9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9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9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9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9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9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9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9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9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9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9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9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9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9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9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9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9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9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9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9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9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9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9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9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9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9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9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9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9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9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9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9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9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9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9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9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9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9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9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9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9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9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9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9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9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9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9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9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9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9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9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9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9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9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9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9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9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9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9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9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9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9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9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9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9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9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9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9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9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9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9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9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9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9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9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9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9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9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9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9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9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9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9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9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9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9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9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9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9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9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9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9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9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9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9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9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9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9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9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9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9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9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9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9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9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9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9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9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9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9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9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9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9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9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9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9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9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9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9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9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9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9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9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9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9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9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9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9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9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9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9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9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9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9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9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9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9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9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9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9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9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9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9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9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9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9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9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9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9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9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9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9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9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9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9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9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9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9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9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9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9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9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9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9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9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9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9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9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9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9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9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9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9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9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9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9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9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9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9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9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9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9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9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9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9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9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9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9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9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9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9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9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9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9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9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9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9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9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9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9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9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9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9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9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9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9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9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9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9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9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9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9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9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9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9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9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9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9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9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9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9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9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9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9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9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9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9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9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9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9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9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9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9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9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9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9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9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9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9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9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9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9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9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9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9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9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9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9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9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9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9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9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9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9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9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9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9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9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9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9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9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9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9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9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9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9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9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9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9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9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9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9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9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9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9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9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9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9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9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9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9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9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9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9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9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9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9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9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9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9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9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9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9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9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9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9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9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9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9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9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9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9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9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9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9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9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9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9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9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9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9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9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9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9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9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9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9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9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9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9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9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9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9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9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9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9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9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9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9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9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9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9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9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9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9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9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9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9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9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9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9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9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9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9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9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9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9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9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9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9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9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9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9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9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9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9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9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9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9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9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9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9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9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9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9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9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9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9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9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9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9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9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9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9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9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9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9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9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9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9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9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9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9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9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9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9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9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9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9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9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9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9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9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9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9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9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9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9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9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9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9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9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9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9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9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9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9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9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9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9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9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9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9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9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9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9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9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9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9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9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9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9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9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9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9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9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9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9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9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9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9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9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9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9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9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9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9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9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9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9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9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9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9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9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9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9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9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9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9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9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9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9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9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9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9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9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9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9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9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9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9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9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9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9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9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9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9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9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9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9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9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9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9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9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9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9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9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9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9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9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9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9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9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9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9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9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9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9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9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9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9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9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9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9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9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9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9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9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9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9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9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9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9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9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9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9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9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9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9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9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9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9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9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9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9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9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9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9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9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9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9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9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9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9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9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9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9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9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9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9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9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9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9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9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9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9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9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9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9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9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9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9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9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9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9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9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9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9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9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9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9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9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9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9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9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9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9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9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9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9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9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9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9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9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9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9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9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9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9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9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9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9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9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9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9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9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9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9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9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9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9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9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9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9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9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9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9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9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9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9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9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9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9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9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9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9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9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9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9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9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9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9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9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9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9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9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9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9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9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9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9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9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9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9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9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9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9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9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9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9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9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9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9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9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9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9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9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9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9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9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9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9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9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9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9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9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9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9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9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9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9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9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9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9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9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9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9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9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9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9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9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9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9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9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9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9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9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9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9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9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9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9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9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9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9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9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9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9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9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9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9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9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9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9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9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9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9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9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9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9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9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9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9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9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9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9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9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9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9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9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9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9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9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9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9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9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9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9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9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9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9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9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9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9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9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9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9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9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9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9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9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9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9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9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9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9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9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9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9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9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9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9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9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9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9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9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9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9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9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9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9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9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9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9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9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9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9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9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9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9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9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9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9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9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9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9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9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9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9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9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9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9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9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9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9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9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9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9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9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9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9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9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9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9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9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9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9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9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9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9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9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9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9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9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9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9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9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9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9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9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9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9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9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9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9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9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9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9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9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9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9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9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9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9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9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9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9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9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9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9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9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9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9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9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9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9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9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9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9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9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9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9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9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9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9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9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9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9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9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9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9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9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9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9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9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9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9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9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9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9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9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9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9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9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9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9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9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9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9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9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9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9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9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9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9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9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9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9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9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9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9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9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9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9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9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9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9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9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9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9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9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9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9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9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9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9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9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9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9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9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9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9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9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9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9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9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9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9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9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9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9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9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9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9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9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9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9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9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9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9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9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9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9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9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9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9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9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9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9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9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9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9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9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9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9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9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9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9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9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9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9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9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9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9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9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9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9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9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9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9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9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9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9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9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9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9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9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9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9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9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9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9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9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9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9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9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9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9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9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9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9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9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9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9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9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9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9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9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9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9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9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9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9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9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9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9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9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9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9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9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9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9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9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9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9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9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9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9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9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9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9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9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9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9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9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9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9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9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9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9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9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9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9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9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9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9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9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9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9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9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9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9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9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9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9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9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9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9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9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9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9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9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9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9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9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9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9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9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9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9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9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9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9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9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9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9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9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9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9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9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9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9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9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9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9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9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9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9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9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9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9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9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9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9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9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9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9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9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9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9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9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9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9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9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9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9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9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9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9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9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9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9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9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9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9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9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9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9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9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9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9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9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9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9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9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9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9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9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9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9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9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9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9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9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9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9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9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9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9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9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9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9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9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9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9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9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9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9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9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9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9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9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9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9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9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9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9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9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9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9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9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9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9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9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9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9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9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9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9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9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9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9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9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9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9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9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9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9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9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9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9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9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9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9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9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9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9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9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9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9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9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9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9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9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9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9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9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9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9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9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9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9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9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9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9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9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9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9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9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9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9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9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9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9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9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9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9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9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9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9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9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9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9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9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9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9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9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9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9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9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9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9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9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9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9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9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9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9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9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9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9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9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9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9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9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9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9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9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9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9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9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9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9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9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9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9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9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9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9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9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9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9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9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9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9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9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9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9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9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9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9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9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9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9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9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9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9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9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9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9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9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9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9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9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9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9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9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9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9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9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9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9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9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9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9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9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9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9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9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9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9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9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9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9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9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9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9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9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9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9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9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9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9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9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9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9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9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9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9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9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9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9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9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9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9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9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9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9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9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9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9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9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9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9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9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9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9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9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9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9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9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9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9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9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9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9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9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9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9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9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9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9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9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9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9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9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9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9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9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9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9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9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9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9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9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9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9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9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9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9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9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9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9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9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9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9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9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9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9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9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9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9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9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9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9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9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9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9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9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9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9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9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9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9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9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9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9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9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9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9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9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9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9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9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9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9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9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9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9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9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9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9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9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9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9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9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9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9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9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9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9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9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9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9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9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9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9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9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9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9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9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9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9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9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9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9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9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9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9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9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9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9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9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9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9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9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9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9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9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9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9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9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9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9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9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9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9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9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9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9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9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9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9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9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9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9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9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9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9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9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9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9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9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9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9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9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9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9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9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9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9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9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9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9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9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9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9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9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9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9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9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9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9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9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9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9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9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9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9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9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9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9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9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9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9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9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9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9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9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9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9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9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9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9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9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9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9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9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9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9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9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9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9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9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9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9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9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9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9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9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9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9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9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9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9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9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9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9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9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9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9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9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9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9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9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9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9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9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9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9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9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9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9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9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9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9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9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9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9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9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9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9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9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9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9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9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9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9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9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9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9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9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9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9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9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9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9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9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9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9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9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9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9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9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9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9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9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9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9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9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9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9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9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9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9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9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9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9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9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9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9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9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9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9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9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9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9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9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9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9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9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9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9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9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9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9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9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9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9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9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9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9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9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9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9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9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9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9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9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9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9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9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9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9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9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9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9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9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9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9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9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9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9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9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9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9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9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9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9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9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9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9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9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9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9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9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9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9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9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9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9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9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9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9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9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9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9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9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9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9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9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9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9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9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9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9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9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9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9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9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9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9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9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9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9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9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9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9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9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9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9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9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9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9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9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9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9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9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9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9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9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9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9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9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9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9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9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9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9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9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9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9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9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9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9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9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9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9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9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9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9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9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9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9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9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9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9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9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9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9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9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9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9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9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9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9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9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9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9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9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9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9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9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9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9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9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9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9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9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9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9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9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9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9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9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9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9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9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9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9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9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9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9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9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9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9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9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9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9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9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9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9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9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9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9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9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9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9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9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9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9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9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9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9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9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9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9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9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9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9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9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9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9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9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9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9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9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9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9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9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9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9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9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9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9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9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9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9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9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9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9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9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9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9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9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9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9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9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9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9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9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9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9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9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9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9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9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9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9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9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9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9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9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9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9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9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9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9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9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9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9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9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9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9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9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9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9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9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9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9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9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9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9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9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9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9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9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9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9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9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9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9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9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9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9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9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9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9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9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9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9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9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9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9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9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9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9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9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9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9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9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9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9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9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9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9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9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9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9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9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9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9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9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9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9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9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9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9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9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9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9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9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9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9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9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9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9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9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9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9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9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9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9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9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9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9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9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9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9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9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9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9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9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9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9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9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9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9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9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9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9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9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9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9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9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9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9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9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9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9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9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9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9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9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9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9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9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9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9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9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9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9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9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9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9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9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9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9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9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9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9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9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9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9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9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9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9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9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9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9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9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9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9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9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9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9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9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9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9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9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9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9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9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9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9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9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9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9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9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9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9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9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9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9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9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9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9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9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9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9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9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9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9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9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9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9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9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9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9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9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9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9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9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9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9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9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9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9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9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9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9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9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9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9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9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9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9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9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9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9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9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9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9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9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9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9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9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9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9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9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9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9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9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9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9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9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9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9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9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9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9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9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9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9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9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9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9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9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9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9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9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9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9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9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9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9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9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9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9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9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9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9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9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9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9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9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9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9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9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9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9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9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9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9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9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9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9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9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9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9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9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9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9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9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9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9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9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9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9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9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9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9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9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9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9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9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9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9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9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9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9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9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9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9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9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9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9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9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9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9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9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9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9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9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9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9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9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9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9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9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9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9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9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9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9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9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9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9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9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9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9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9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9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9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9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9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9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9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9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9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9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9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9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9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9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9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9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9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9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9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9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9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9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9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9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9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9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9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9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9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9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9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9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9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9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9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9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9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9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9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9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9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9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9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9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9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9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9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9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9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9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9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9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9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9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9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9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9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9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9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9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9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9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9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9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9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9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9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9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9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9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9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9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9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9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9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9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9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9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9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9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9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9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9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9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9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9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9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9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9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9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9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9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9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9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9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9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9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9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9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9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9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9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9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9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9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9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9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9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9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9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9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9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9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9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9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9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9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9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9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9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9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9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9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9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9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9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9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9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9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9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9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9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9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9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9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9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9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9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9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9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9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9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9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9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9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9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9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9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9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9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9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9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9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9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9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9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9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9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9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9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9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9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9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9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9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9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9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9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9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9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9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9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9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9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9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9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9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9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9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9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9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9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9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9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9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9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9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9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9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9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9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9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9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9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9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9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9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9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9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9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9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9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9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9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9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9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9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9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9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9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9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9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9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9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9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9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9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9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9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9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9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9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9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9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9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9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9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9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9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9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9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9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9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9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9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9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9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9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9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9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9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9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9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9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9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9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9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9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9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9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9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9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9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9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9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9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9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9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9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9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9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9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9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9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9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9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9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9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9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9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9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9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9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9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9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9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9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9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9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9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9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9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9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9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9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9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9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9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9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9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9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9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9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9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9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9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9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9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9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9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9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9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9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9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9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9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9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9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9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9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9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9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9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9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9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9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9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9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9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9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9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9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9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9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9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9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9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9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9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9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9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9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9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9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9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9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9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9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9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9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9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9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9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9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9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9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9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9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9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9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9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9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9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9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9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9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9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9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9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9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9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9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9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9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9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9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9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9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9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9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9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9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9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9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9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9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9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9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9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9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9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9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9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9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9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9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9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9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9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9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9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9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9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9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9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9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9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9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9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9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9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9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9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9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9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9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9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9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9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9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9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9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9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9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9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9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9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9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9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9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9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9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9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9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9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9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9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9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9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9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9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9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9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9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9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9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9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9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9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9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9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9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9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9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9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9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9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9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9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9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9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9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9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9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9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9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9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9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9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9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9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9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9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9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9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9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9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9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9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9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9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9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9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9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9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9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9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9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9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9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9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9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9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9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9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9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9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9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9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9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9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9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9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9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9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9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9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9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9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9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9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9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9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9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9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9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9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9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9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9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9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9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9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9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9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9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9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9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9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9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9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9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9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9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9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9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9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9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9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9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9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9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9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9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9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9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9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9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9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9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9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9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9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9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9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9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9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9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9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9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9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9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9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9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9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9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9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9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9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9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9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9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9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9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9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9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9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9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9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9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9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9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9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9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9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9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9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9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9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9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9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9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9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9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9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9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9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9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9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9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9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9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9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9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9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9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9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9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9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9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9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9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9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9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9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9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9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9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9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9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9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9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9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9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9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9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9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9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9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9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9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9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9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9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9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9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9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9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9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9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9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9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9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9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9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9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9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9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9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9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9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9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9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9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9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9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9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9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9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9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9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9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9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9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9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9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9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9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9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9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9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9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9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9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9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9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9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9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9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9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9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9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9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9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9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9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9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9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9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9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9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9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9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9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9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9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9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9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9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9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9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9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9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9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9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9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9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9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9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9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9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9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9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9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9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9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9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9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9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9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9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9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9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9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9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9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9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9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9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9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9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9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9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9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9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9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9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9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9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9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9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9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9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9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9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9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9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9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9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9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9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9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9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9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9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9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9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9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9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9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9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9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9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9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9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9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9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9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9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9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9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9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9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9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9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9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9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9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9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9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9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9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9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9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9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9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9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9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9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9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9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9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9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9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9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9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9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9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9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9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9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9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9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9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9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9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9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9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9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9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9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9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9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9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9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9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9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9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9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9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9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9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9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9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9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9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9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9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9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9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9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9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9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9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9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9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9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9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9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9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9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9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9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9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9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9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9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9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9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9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9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9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9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9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9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9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9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9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9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9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9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9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9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9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9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9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9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9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9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9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9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9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9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9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9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9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9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9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9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9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9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9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9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9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9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9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9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9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9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9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9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9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9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9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9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9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9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9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9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9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9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9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9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9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9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9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9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9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9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9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9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9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9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9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9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9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9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9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9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9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9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9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9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9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9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9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9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9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9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9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9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9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9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9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9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9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9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9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9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9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9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9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9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9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9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9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9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9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9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9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9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9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9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9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9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9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9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9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9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9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9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9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9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9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9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9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9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9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9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9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9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9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9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9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9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9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9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9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9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9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9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9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9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9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9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9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9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9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9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9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9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9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9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9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9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9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9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9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9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9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9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9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9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9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9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9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9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9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9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9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9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9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9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9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9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9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9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9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9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9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9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9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9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9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9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9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9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9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9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9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9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9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9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9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9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9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9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9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9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9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9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9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9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9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9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9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9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9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9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9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9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9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9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9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9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9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9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9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9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9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9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9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9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9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9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9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9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9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9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9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9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9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9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9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9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9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9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9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9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9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9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9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9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9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9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9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9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9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9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9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9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9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9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9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9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9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9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9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9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9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9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9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9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9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9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9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9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9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9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9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9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9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9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9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9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9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9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9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9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9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9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9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9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9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9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9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9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9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9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9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9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9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9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9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9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9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9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9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9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9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9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9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9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9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9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9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9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9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9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9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9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9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9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9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9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9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9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9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9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9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8730"/>
        <p:cNvGrpSpPr/>
        <p:nvPr/>
      </p:nvGrpSpPr>
      <p:grpSpPr>
        <a:xfrm>
          <a:off x="0" y="0"/>
          <a:ext cx="0" cy="0"/>
          <a:chOff x="0" y="0"/>
          <a:chExt cx="0" cy="0"/>
        </a:xfrm>
      </p:grpSpPr>
      <p:grpSp>
        <p:nvGrpSpPr>
          <p:cNvPr id="8731" name="Google Shape;8731;p96"/>
          <p:cNvGrpSpPr/>
          <p:nvPr/>
        </p:nvGrpSpPr>
        <p:grpSpPr>
          <a:xfrm>
            <a:off x="2100561" y="3398658"/>
            <a:ext cx="1102891" cy="760337"/>
            <a:chOff x="4967783" y="2151471"/>
            <a:chExt cx="3920692" cy="2702940"/>
          </a:xfrm>
        </p:grpSpPr>
        <p:grpSp>
          <p:nvGrpSpPr>
            <p:cNvPr id="8732" name="Google Shape;8732;p96"/>
            <p:cNvGrpSpPr/>
            <p:nvPr/>
          </p:nvGrpSpPr>
          <p:grpSpPr>
            <a:xfrm>
              <a:off x="5045709" y="2252109"/>
              <a:ext cx="3761071" cy="2501708"/>
              <a:chOff x="2691784" y="1805334"/>
              <a:chExt cx="3761071" cy="2501708"/>
            </a:xfrm>
          </p:grpSpPr>
          <p:sp>
            <p:nvSpPr>
              <p:cNvPr id="8733" name="Google Shape;8733;p9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9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9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9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96"/>
            <p:cNvGrpSpPr/>
            <p:nvPr/>
          </p:nvGrpSpPr>
          <p:grpSpPr>
            <a:xfrm>
              <a:off x="4967783" y="2151471"/>
              <a:ext cx="3920692" cy="2702940"/>
              <a:chOff x="2613858" y="1704696"/>
              <a:chExt cx="3920692" cy="2702940"/>
            </a:xfrm>
          </p:grpSpPr>
          <p:sp>
            <p:nvSpPr>
              <p:cNvPr id="8741" name="Google Shape;8741;p9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9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9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9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6" name="Google Shape;8746;p96"/>
          <p:cNvGrpSpPr/>
          <p:nvPr/>
        </p:nvGrpSpPr>
        <p:grpSpPr>
          <a:xfrm>
            <a:off x="3504470" y="1286935"/>
            <a:ext cx="1561911" cy="708580"/>
            <a:chOff x="3530532" y="1496185"/>
            <a:chExt cx="1561911" cy="708580"/>
          </a:xfrm>
        </p:grpSpPr>
        <p:grpSp>
          <p:nvGrpSpPr>
            <p:cNvPr id="8747" name="Google Shape;8747;p96"/>
            <p:cNvGrpSpPr/>
            <p:nvPr/>
          </p:nvGrpSpPr>
          <p:grpSpPr>
            <a:xfrm>
              <a:off x="3720318" y="1857562"/>
              <a:ext cx="1372125" cy="54"/>
              <a:chOff x="3720318" y="1857562"/>
              <a:chExt cx="1372125" cy="54"/>
            </a:xfrm>
          </p:grpSpPr>
          <p:cxnSp>
            <p:nvCxnSpPr>
              <p:cNvPr id="8748" name="Google Shape;8748;p96"/>
              <p:cNvCxnSpPr>
                <a:endCxn id="874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750" name="Google Shape;8750;p9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751" name="Google Shape;8751;p9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752" name="Google Shape;8752;p96"/>
              <p:cNvCxnSpPr>
                <a:stCxn id="874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753" name="Google Shape;8753;p96"/>
            <p:cNvGrpSpPr/>
            <p:nvPr/>
          </p:nvGrpSpPr>
          <p:grpSpPr>
            <a:xfrm>
              <a:off x="3567462" y="1496185"/>
              <a:ext cx="286500" cy="272914"/>
              <a:chOff x="3567462" y="1496185"/>
              <a:chExt cx="286500" cy="272914"/>
            </a:xfrm>
          </p:grpSpPr>
          <p:cxnSp>
            <p:nvCxnSpPr>
              <p:cNvPr id="8754" name="Google Shape;8754;p9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755" name="Google Shape;8755;p9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6" name="Google Shape;8756;p9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9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8" name="Google Shape;8758;p96"/>
            <p:cNvGrpSpPr/>
            <p:nvPr/>
          </p:nvGrpSpPr>
          <p:grpSpPr>
            <a:xfrm>
              <a:off x="3929014" y="1960574"/>
              <a:ext cx="286500" cy="242342"/>
              <a:chOff x="3929014" y="1960574"/>
              <a:chExt cx="286500" cy="242342"/>
            </a:xfrm>
          </p:grpSpPr>
          <p:cxnSp>
            <p:nvCxnSpPr>
              <p:cNvPr id="8759" name="Google Shape;8759;p9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760" name="Google Shape;8760;p9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96"/>
            <p:cNvGrpSpPr/>
            <p:nvPr/>
          </p:nvGrpSpPr>
          <p:grpSpPr>
            <a:xfrm>
              <a:off x="4290828" y="1496185"/>
              <a:ext cx="286500" cy="272914"/>
              <a:chOff x="4290828" y="1496185"/>
              <a:chExt cx="286500" cy="272914"/>
            </a:xfrm>
          </p:grpSpPr>
          <p:cxnSp>
            <p:nvCxnSpPr>
              <p:cNvPr id="8762" name="Google Shape;8762;p9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763" name="Google Shape;8763;p9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4" name="Google Shape;8764;p9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9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5" name="Google Shape;8765;p96"/>
            <p:cNvGrpSpPr/>
            <p:nvPr/>
          </p:nvGrpSpPr>
          <p:grpSpPr>
            <a:xfrm>
              <a:off x="4657726" y="1959674"/>
              <a:ext cx="286500" cy="245092"/>
              <a:chOff x="4657726" y="1959674"/>
              <a:chExt cx="286500" cy="245092"/>
            </a:xfrm>
          </p:grpSpPr>
          <p:cxnSp>
            <p:nvCxnSpPr>
              <p:cNvPr id="8766" name="Google Shape;8766;p9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767" name="Google Shape;8767;p9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68" name="Google Shape;8768;p96"/>
          <p:cNvGrpSpPr/>
          <p:nvPr/>
        </p:nvGrpSpPr>
        <p:grpSpPr>
          <a:xfrm>
            <a:off x="3486489" y="2149032"/>
            <a:ext cx="1597032" cy="378649"/>
            <a:chOff x="3512551" y="2358282"/>
            <a:chExt cx="1597032" cy="378649"/>
          </a:xfrm>
        </p:grpSpPr>
        <p:grpSp>
          <p:nvGrpSpPr>
            <p:cNvPr id="8769" name="Google Shape;8769;p96"/>
            <p:cNvGrpSpPr/>
            <p:nvPr/>
          </p:nvGrpSpPr>
          <p:grpSpPr>
            <a:xfrm>
              <a:off x="3738198" y="2553002"/>
              <a:ext cx="1145834" cy="117"/>
              <a:chOff x="3738198" y="2553002"/>
              <a:chExt cx="1145834" cy="117"/>
            </a:xfrm>
          </p:grpSpPr>
          <p:cxnSp>
            <p:nvCxnSpPr>
              <p:cNvPr id="8770" name="Google Shape;8770;p9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771" name="Google Shape;8771;p9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772" name="Google Shape;8772;p96"/>
              <p:cNvCxnSpPr>
                <a:stCxn id="8773" idx="6"/>
                <a:endCxn id="877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775" name="Google Shape;8775;p96"/>
            <p:cNvGrpSpPr/>
            <p:nvPr/>
          </p:nvGrpSpPr>
          <p:grpSpPr>
            <a:xfrm>
              <a:off x="3969644" y="2440153"/>
              <a:ext cx="225900" cy="296779"/>
              <a:chOff x="3969644" y="2440153"/>
              <a:chExt cx="225900" cy="296779"/>
            </a:xfrm>
          </p:grpSpPr>
          <p:cxnSp>
            <p:nvCxnSpPr>
              <p:cNvPr id="8776" name="Google Shape;8776;p9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774" name="Google Shape;8774;p9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96"/>
            <p:cNvGrpSpPr/>
            <p:nvPr/>
          </p:nvGrpSpPr>
          <p:grpSpPr>
            <a:xfrm>
              <a:off x="4426818" y="2358282"/>
              <a:ext cx="225600" cy="307471"/>
              <a:chOff x="4426818" y="2358282"/>
              <a:chExt cx="225600" cy="307471"/>
            </a:xfrm>
          </p:grpSpPr>
          <p:cxnSp>
            <p:nvCxnSpPr>
              <p:cNvPr id="8779" name="Google Shape;8779;p96"/>
              <p:cNvCxnSpPr>
                <a:stCxn id="878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781" name="Google Shape;8781;p9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9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96"/>
            <p:cNvGrpSpPr/>
            <p:nvPr/>
          </p:nvGrpSpPr>
          <p:grpSpPr>
            <a:xfrm>
              <a:off x="4883984" y="2440153"/>
              <a:ext cx="225600" cy="296479"/>
              <a:chOff x="4883984" y="2440153"/>
              <a:chExt cx="225600" cy="296479"/>
            </a:xfrm>
          </p:grpSpPr>
          <p:cxnSp>
            <p:nvCxnSpPr>
              <p:cNvPr id="8783" name="Google Shape;8783;p9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784" name="Google Shape;8784;p9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96"/>
            <p:cNvGrpSpPr/>
            <p:nvPr/>
          </p:nvGrpSpPr>
          <p:grpSpPr>
            <a:xfrm>
              <a:off x="3512551" y="2358356"/>
              <a:ext cx="225647" cy="307629"/>
              <a:chOff x="2182679" y="2005014"/>
              <a:chExt cx="792300" cy="1080158"/>
            </a:xfrm>
          </p:grpSpPr>
          <p:cxnSp>
            <p:nvCxnSpPr>
              <p:cNvPr id="8787" name="Google Shape;8787;p96"/>
              <p:cNvCxnSpPr>
                <a:stCxn id="878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773" name="Google Shape;8773;p9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9" name="Google Shape;8789;p96"/>
          <p:cNvGrpSpPr/>
          <p:nvPr/>
        </p:nvGrpSpPr>
        <p:grpSpPr>
          <a:xfrm>
            <a:off x="6846571" y="972829"/>
            <a:ext cx="1559809" cy="722610"/>
            <a:chOff x="634175" y="2986275"/>
            <a:chExt cx="3147949" cy="1458344"/>
          </a:xfrm>
        </p:grpSpPr>
        <p:cxnSp>
          <p:nvCxnSpPr>
            <p:cNvPr id="8790" name="Google Shape;8790;p96"/>
            <p:cNvCxnSpPr>
              <a:stCxn id="8791" idx="4"/>
              <a:endCxn id="8792"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793" name="Google Shape;8793;p96"/>
            <p:cNvCxnSpPr>
              <a:stCxn id="8792" idx="0"/>
              <a:endCxn id="8794"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795" name="Google Shape;8795;p96"/>
            <p:cNvCxnSpPr>
              <a:stCxn id="8794" idx="4"/>
              <a:endCxn id="8796"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797" name="Google Shape;8797;p96"/>
            <p:cNvCxnSpPr>
              <a:stCxn id="8796" idx="0"/>
              <a:endCxn id="8798"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798" name="Google Shape;8798;p9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94" name="Google Shape;8794;p9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91" name="Google Shape;8791;p9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96" name="Google Shape;8796;p9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92" name="Google Shape;8792;p9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799" name="Google Shape;8799;p96"/>
          <p:cNvGrpSpPr/>
          <p:nvPr/>
        </p:nvGrpSpPr>
        <p:grpSpPr>
          <a:xfrm>
            <a:off x="3500361" y="2682737"/>
            <a:ext cx="1570719" cy="294123"/>
            <a:chOff x="998425" y="1182125"/>
            <a:chExt cx="1065400" cy="199500"/>
          </a:xfrm>
        </p:grpSpPr>
        <p:sp>
          <p:nvSpPr>
            <p:cNvPr id="8800" name="Google Shape;8800;p9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9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9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9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96"/>
          <p:cNvGrpSpPr/>
          <p:nvPr/>
        </p:nvGrpSpPr>
        <p:grpSpPr>
          <a:xfrm>
            <a:off x="6843617" y="1800224"/>
            <a:ext cx="1565716" cy="366729"/>
            <a:chOff x="1247650" y="2075423"/>
            <a:chExt cx="6648477" cy="1557238"/>
          </a:xfrm>
        </p:grpSpPr>
        <p:sp>
          <p:nvSpPr>
            <p:cNvPr id="8806" name="Google Shape;8806;p9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9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96"/>
          <p:cNvGrpSpPr/>
          <p:nvPr/>
        </p:nvGrpSpPr>
        <p:grpSpPr>
          <a:xfrm>
            <a:off x="6827929" y="2949039"/>
            <a:ext cx="1597061" cy="663440"/>
            <a:chOff x="6796238" y="3158297"/>
            <a:chExt cx="1630319" cy="677257"/>
          </a:xfrm>
        </p:grpSpPr>
        <p:cxnSp>
          <p:nvCxnSpPr>
            <p:cNvPr id="8813" name="Google Shape;8813;p9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814" name="Google Shape;8814;p9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815" name="Google Shape;8815;p9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816" name="Google Shape;8816;p9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817" name="Google Shape;8817;p96"/>
            <p:cNvGrpSpPr/>
            <p:nvPr/>
          </p:nvGrpSpPr>
          <p:grpSpPr>
            <a:xfrm>
              <a:off x="6796238" y="3311904"/>
              <a:ext cx="1630319" cy="377697"/>
              <a:chOff x="6796238" y="3311904"/>
              <a:chExt cx="1630319" cy="377697"/>
            </a:xfrm>
          </p:grpSpPr>
          <p:sp>
            <p:nvSpPr>
              <p:cNvPr id="8818" name="Google Shape;8818;p9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9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1" name="Google Shape;8821;p96"/>
          <p:cNvGrpSpPr/>
          <p:nvPr/>
        </p:nvGrpSpPr>
        <p:grpSpPr>
          <a:xfrm>
            <a:off x="5349067" y="970431"/>
            <a:ext cx="1368606" cy="1593805"/>
            <a:chOff x="1839112" y="2209163"/>
            <a:chExt cx="1918159" cy="2233784"/>
          </a:xfrm>
        </p:grpSpPr>
        <p:sp>
          <p:nvSpPr>
            <p:cNvPr id="8822" name="Google Shape;8822;p9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9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5" name="Google Shape;8825;p96"/>
            <p:cNvCxnSpPr>
              <a:stCxn id="8822" idx="6"/>
              <a:endCxn id="8823"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826" name="Google Shape;8826;p96"/>
            <p:cNvCxnSpPr>
              <a:stCxn id="8823" idx="4"/>
              <a:endCxn id="882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828" name="Google Shape;8828;p96"/>
            <p:cNvCxnSpPr>
              <a:stCxn id="8827" idx="6"/>
              <a:endCxn id="8824"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829" name="Google Shape;8829;p96"/>
            <p:cNvCxnSpPr>
              <a:stCxn id="8824" idx="4"/>
              <a:endCxn id="883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827" name="Google Shape;8827;p9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9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32" name="Google Shape;8832;p96"/>
            <p:cNvCxnSpPr>
              <a:endCxn id="883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833" name="Google Shape;8833;p96"/>
          <p:cNvGrpSpPr/>
          <p:nvPr/>
        </p:nvGrpSpPr>
        <p:grpSpPr>
          <a:xfrm>
            <a:off x="3481440" y="976667"/>
            <a:ext cx="1637968" cy="154942"/>
            <a:chOff x="238125" y="2506075"/>
            <a:chExt cx="7115411" cy="673075"/>
          </a:xfrm>
        </p:grpSpPr>
        <p:sp>
          <p:nvSpPr>
            <p:cNvPr id="8834" name="Google Shape;8834;p9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9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9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9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9" name="Google Shape;8839;p96"/>
          <p:cNvGrpSpPr/>
          <p:nvPr/>
        </p:nvGrpSpPr>
        <p:grpSpPr>
          <a:xfrm>
            <a:off x="720125" y="1298264"/>
            <a:ext cx="2476762" cy="91743"/>
            <a:chOff x="1464850" y="436376"/>
            <a:chExt cx="6001362" cy="222300"/>
          </a:xfrm>
        </p:grpSpPr>
        <p:sp>
          <p:nvSpPr>
            <p:cNvPr id="8840" name="Google Shape;8840;p9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9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9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45" name="Google Shape;8845;p9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846" name="Google Shape;8846;p9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847" name="Google Shape;8847;p9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848" name="Google Shape;8848;p9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849" name="Google Shape;8849;p96"/>
          <p:cNvGrpSpPr/>
          <p:nvPr/>
        </p:nvGrpSpPr>
        <p:grpSpPr>
          <a:xfrm>
            <a:off x="706392" y="2533730"/>
            <a:ext cx="1452710" cy="651923"/>
            <a:chOff x="803162" y="2667727"/>
            <a:chExt cx="1411906" cy="633611"/>
          </a:xfrm>
        </p:grpSpPr>
        <p:cxnSp>
          <p:nvCxnSpPr>
            <p:cNvPr id="8850" name="Google Shape;8850;p96"/>
            <p:cNvCxnSpPr>
              <a:stCxn id="8851" idx="2"/>
              <a:endCxn id="885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853" name="Google Shape;8853;p96"/>
            <p:cNvCxnSpPr>
              <a:stCxn id="8854" idx="0"/>
              <a:endCxn id="885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855" name="Google Shape;8855;p96"/>
            <p:cNvCxnSpPr>
              <a:stCxn id="8854" idx="2"/>
              <a:endCxn id="885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857" name="Google Shape;8857;p96"/>
            <p:cNvCxnSpPr>
              <a:stCxn id="8858" idx="0"/>
              <a:endCxn id="885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859" name="Google Shape;8859;p96"/>
            <p:cNvCxnSpPr>
              <a:stCxn id="8852" idx="2"/>
              <a:endCxn id="886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861" name="Google Shape;8861;p96"/>
            <p:cNvCxnSpPr>
              <a:stCxn id="8862" idx="0"/>
              <a:endCxn id="885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858" name="Google Shape;8858;p9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856" name="Google Shape;8856;p9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862" name="Google Shape;8862;p9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860" name="Google Shape;8860;p9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852" name="Google Shape;8852;p9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854" name="Google Shape;8854;p9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851" name="Google Shape;8851;p9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863" name="Google Shape;8863;p96"/>
          <p:cNvGrpSpPr/>
          <p:nvPr/>
        </p:nvGrpSpPr>
        <p:grpSpPr>
          <a:xfrm>
            <a:off x="706394" y="969268"/>
            <a:ext cx="2518541" cy="209309"/>
            <a:chOff x="803163" y="1111966"/>
            <a:chExt cx="2447800" cy="203430"/>
          </a:xfrm>
        </p:grpSpPr>
        <p:grpSp>
          <p:nvGrpSpPr>
            <p:cNvPr id="8864" name="Google Shape;8864;p96"/>
            <p:cNvGrpSpPr/>
            <p:nvPr/>
          </p:nvGrpSpPr>
          <p:grpSpPr>
            <a:xfrm>
              <a:off x="1958180" y="1111966"/>
              <a:ext cx="588019" cy="121396"/>
              <a:chOff x="4808316" y="2800065"/>
              <a:chExt cx="1999386" cy="412910"/>
            </a:xfrm>
          </p:grpSpPr>
          <p:sp>
            <p:nvSpPr>
              <p:cNvPr id="8865" name="Google Shape;8865;p9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6" name="Google Shape;8866;p96"/>
              <p:cNvGrpSpPr/>
              <p:nvPr/>
            </p:nvGrpSpPr>
            <p:grpSpPr>
              <a:xfrm>
                <a:off x="4808316" y="2800065"/>
                <a:ext cx="92400" cy="411825"/>
                <a:chOff x="845575" y="2563700"/>
                <a:chExt cx="92400" cy="411825"/>
              </a:xfrm>
            </p:grpSpPr>
            <p:cxnSp>
              <p:nvCxnSpPr>
                <p:cNvPr id="8867" name="Google Shape;8867;p9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68" name="Google Shape;8868;p9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869" name="Google Shape;8869;p9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870" name="Google Shape;8870;p9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1" name="Google Shape;8871;p96"/>
            <p:cNvGrpSpPr/>
            <p:nvPr/>
          </p:nvGrpSpPr>
          <p:grpSpPr>
            <a:xfrm>
              <a:off x="803163" y="1111974"/>
              <a:ext cx="591158" cy="121545"/>
              <a:chOff x="803163" y="1111974"/>
              <a:chExt cx="591158" cy="121545"/>
            </a:xfrm>
          </p:grpSpPr>
          <p:grpSp>
            <p:nvGrpSpPr>
              <p:cNvPr id="8872" name="Google Shape;8872;p96"/>
              <p:cNvGrpSpPr/>
              <p:nvPr/>
            </p:nvGrpSpPr>
            <p:grpSpPr>
              <a:xfrm>
                <a:off x="803163" y="1111974"/>
                <a:ext cx="27175" cy="121077"/>
                <a:chOff x="845575" y="2563700"/>
                <a:chExt cx="92400" cy="411825"/>
              </a:xfrm>
            </p:grpSpPr>
            <p:cxnSp>
              <p:nvCxnSpPr>
                <p:cNvPr id="8873" name="Google Shape;8873;p9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74" name="Google Shape;8874;p9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5" name="Google Shape;8875;p9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96"/>
            <p:cNvGrpSpPr/>
            <p:nvPr/>
          </p:nvGrpSpPr>
          <p:grpSpPr>
            <a:xfrm>
              <a:off x="1381910" y="1194219"/>
              <a:ext cx="588341" cy="121177"/>
              <a:chOff x="1381910" y="1194219"/>
              <a:chExt cx="588341" cy="121177"/>
            </a:xfrm>
          </p:grpSpPr>
          <p:grpSp>
            <p:nvGrpSpPr>
              <p:cNvPr id="8877" name="Google Shape;8877;p96"/>
              <p:cNvGrpSpPr/>
              <p:nvPr/>
            </p:nvGrpSpPr>
            <p:grpSpPr>
              <a:xfrm rot="10800000">
                <a:off x="1381910" y="1194319"/>
                <a:ext cx="27175" cy="121077"/>
                <a:chOff x="2070100" y="2563700"/>
                <a:chExt cx="92400" cy="411825"/>
              </a:xfrm>
            </p:grpSpPr>
            <p:cxnSp>
              <p:nvCxnSpPr>
                <p:cNvPr id="8878" name="Google Shape;8878;p9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79" name="Google Shape;8879;p9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0" name="Google Shape;8880;p9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96"/>
            <p:cNvGrpSpPr/>
            <p:nvPr/>
          </p:nvGrpSpPr>
          <p:grpSpPr>
            <a:xfrm>
              <a:off x="2532079" y="1194219"/>
              <a:ext cx="704927" cy="121177"/>
              <a:chOff x="2532079" y="1194219"/>
              <a:chExt cx="704927" cy="121177"/>
            </a:xfrm>
          </p:grpSpPr>
          <p:grpSp>
            <p:nvGrpSpPr>
              <p:cNvPr id="8882" name="Google Shape;8882;p96"/>
              <p:cNvGrpSpPr/>
              <p:nvPr/>
            </p:nvGrpSpPr>
            <p:grpSpPr>
              <a:xfrm rot="10800000">
                <a:off x="2532079" y="1194319"/>
                <a:ext cx="27175" cy="121077"/>
                <a:chOff x="2070100" y="2563700"/>
                <a:chExt cx="92400" cy="411825"/>
              </a:xfrm>
            </p:grpSpPr>
            <p:cxnSp>
              <p:nvCxnSpPr>
                <p:cNvPr id="8883" name="Google Shape;8883;p9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84" name="Google Shape;8884;p9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5" name="Google Shape;8885;p9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6" name="Google Shape;8886;p96"/>
          <p:cNvGrpSpPr/>
          <p:nvPr/>
        </p:nvGrpSpPr>
        <p:grpSpPr>
          <a:xfrm>
            <a:off x="3499404" y="3665900"/>
            <a:ext cx="1567778" cy="491677"/>
            <a:chOff x="5194708" y="3484366"/>
            <a:chExt cx="3148148" cy="987304"/>
          </a:xfrm>
        </p:grpSpPr>
        <p:grpSp>
          <p:nvGrpSpPr>
            <p:cNvPr id="8887" name="Google Shape;8887;p96"/>
            <p:cNvGrpSpPr/>
            <p:nvPr/>
          </p:nvGrpSpPr>
          <p:grpSpPr>
            <a:xfrm>
              <a:off x="7531521" y="3484366"/>
              <a:ext cx="811335" cy="987304"/>
              <a:chOff x="3379425" y="1617275"/>
              <a:chExt cx="1090650" cy="1327200"/>
            </a:xfrm>
          </p:grpSpPr>
          <p:sp>
            <p:nvSpPr>
              <p:cNvPr id="8888" name="Google Shape;8888;p9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96"/>
            <p:cNvGrpSpPr/>
            <p:nvPr/>
          </p:nvGrpSpPr>
          <p:grpSpPr>
            <a:xfrm>
              <a:off x="6752546" y="3484366"/>
              <a:ext cx="811428" cy="987304"/>
              <a:chOff x="2332275" y="1617275"/>
              <a:chExt cx="1090775" cy="1327200"/>
            </a:xfrm>
          </p:grpSpPr>
          <p:sp>
            <p:nvSpPr>
              <p:cNvPr id="8892" name="Google Shape;8892;p9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96"/>
            <p:cNvGrpSpPr/>
            <p:nvPr/>
          </p:nvGrpSpPr>
          <p:grpSpPr>
            <a:xfrm>
              <a:off x="5973664" y="3484366"/>
              <a:ext cx="811335" cy="987304"/>
              <a:chOff x="1285250" y="1617275"/>
              <a:chExt cx="1090650" cy="1327200"/>
            </a:xfrm>
          </p:grpSpPr>
          <p:sp>
            <p:nvSpPr>
              <p:cNvPr id="8896" name="Google Shape;8896;p9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96"/>
            <p:cNvGrpSpPr/>
            <p:nvPr/>
          </p:nvGrpSpPr>
          <p:grpSpPr>
            <a:xfrm>
              <a:off x="5194708" y="3484366"/>
              <a:ext cx="811409" cy="987304"/>
              <a:chOff x="238125" y="1617275"/>
              <a:chExt cx="1090750" cy="1327200"/>
            </a:xfrm>
          </p:grpSpPr>
          <p:sp>
            <p:nvSpPr>
              <p:cNvPr id="8900" name="Google Shape;8900;p9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3" name="Google Shape;8903;p96"/>
          <p:cNvGrpSpPr/>
          <p:nvPr/>
        </p:nvGrpSpPr>
        <p:grpSpPr>
          <a:xfrm>
            <a:off x="3460013" y="3146311"/>
            <a:ext cx="1616964" cy="346256"/>
            <a:chOff x="1808063" y="4294338"/>
            <a:chExt cx="3370782" cy="721817"/>
          </a:xfrm>
        </p:grpSpPr>
        <p:sp>
          <p:nvSpPr>
            <p:cNvPr id="8904" name="Google Shape;8904;p9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9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9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96"/>
          <p:cNvGrpSpPr/>
          <p:nvPr/>
        </p:nvGrpSpPr>
        <p:grpSpPr>
          <a:xfrm>
            <a:off x="738225" y="3432340"/>
            <a:ext cx="1295882" cy="646587"/>
            <a:chOff x="834100" y="3642869"/>
            <a:chExt cx="1259483" cy="628426"/>
          </a:xfrm>
        </p:grpSpPr>
        <p:sp>
          <p:nvSpPr>
            <p:cNvPr id="8915" name="Google Shape;8915;p9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9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9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9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0" name="Google Shape;8940;p96"/>
            <p:cNvGrpSpPr/>
            <p:nvPr/>
          </p:nvGrpSpPr>
          <p:grpSpPr>
            <a:xfrm>
              <a:off x="1360364" y="3847835"/>
              <a:ext cx="208119" cy="224359"/>
              <a:chOff x="1360769" y="3847100"/>
              <a:chExt cx="208119" cy="224359"/>
            </a:xfrm>
          </p:grpSpPr>
          <p:sp>
            <p:nvSpPr>
              <p:cNvPr id="8941" name="Google Shape;8941;p9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9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9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9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9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1" name="Google Shape;8961;p9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9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9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9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9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9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96"/>
          <p:cNvGrpSpPr/>
          <p:nvPr/>
        </p:nvGrpSpPr>
        <p:grpSpPr>
          <a:xfrm rot="5400000">
            <a:off x="5951338" y="3228837"/>
            <a:ext cx="164064" cy="1414916"/>
            <a:chOff x="4428249" y="1369375"/>
            <a:chExt cx="36905" cy="429569"/>
          </a:xfrm>
        </p:grpSpPr>
        <p:sp>
          <p:nvSpPr>
            <p:cNvPr id="8976" name="Google Shape;8976;p9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9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9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9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9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9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9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9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9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9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9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96"/>
          <p:cNvGrpSpPr/>
          <p:nvPr/>
        </p:nvGrpSpPr>
        <p:grpSpPr>
          <a:xfrm rot="10800000" flipH="1">
            <a:off x="5323767" y="2817380"/>
            <a:ext cx="1419207" cy="24808"/>
            <a:chOff x="219558" y="4738465"/>
            <a:chExt cx="5852400" cy="102300"/>
          </a:xfrm>
        </p:grpSpPr>
        <p:cxnSp>
          <p:nvCxnSpPr>
            <p:cNvPr id="9009" name="Google Shape;9009;p9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010" name="Google Shape;9010;p9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9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9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96"/>
          <p:cNvGrpSpPr/>
          <p:nvPr/>
        </p:nvGrpSpPr>
        <p:grpSpPr>
          <a:xfrm>
            <a:off x="5335086" y="3190444"/>
            <a:ext cx="1396570" cy="385016"/>
            <a:chOff x="5286284" y="2966544"/>
            <a:chExt cx="1396570" cy="385016"/>
          </a:xfrm>
        </p:grpSpPr>
        <p:cxnSp>
          <p:nvCxnSpPr>
            <p:cNvPr id="9016" name="Google Shape;9016;p9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017" name="Google Shape;9017;p9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018" name="Google Shape;9018;p96"/>
            <p:cNvGrpSpPr/>
            <p:nvPr/>
          </p:nvGrpSpPr>
          <p:grpSpPr>
            <a:xfrm>
              <a:off x="5287688" y="3173364"/>
              <a:ext cx="1395166" cy="74100"/>
              <a:chOff x="5287688" y="3173364"/>
              <a:chExt cx="1395166" cy="74100"/>
            </a:xfrm>
          </p:grpSpPr>
          <p:cxnSp>
            <p:nvCxnSpPr>
              <p:cNvPr id="9019" name="Google Shape;9019;p9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020" name="Google Shape;9020;p9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021" name="Google Shape;9021;p9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022" name="Google Shape;9022;p9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023" name="Google Shape;9023;p9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024" name="Google Shape;9024;p9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025" name="Google Shape;9025;p9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026" name="Google Shape;9026;p9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027" name="Google Shape;9027;p9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028" name="Google Shape;9028;p96"/>
          <p:cNvGrpSpPr/>
          <p:nvPr/>
        </p:nvGrpSpPr>
        <p:grpSpPr>
          <a:xfrm>
            <a:off x="2021151" y="1609220"/>
            <a:ext cx="1182276" cy="662027"/>
            <a:chOff x="2029517" y="1732295"/>
            <a:chExt cx="1149068" cy="643432"/>
          </a:xfrm>
        </p:grpSpPr>
        <p:grpSp>
          <p:nvGrpSpPr>
            <p:cNvPr id="9029" name="Google Shape;9029;p96"/>
            <p:cNvGrpSpPr/>
            <p:nvPr/>
          </p:nvGrpSpPr>
          <p:grpSpPr>
            <a:xfrm>
              <a:off x="2708660" y="1746937"/>
              <a:ext cx="455427" cy="244429"/>
              <a:chOff x="2700693" y="1746937"/>
              <a:chExt cx="455427" cy="244429"/>
            </a:xfrm>
          </p:grpSpPr>
          <p:grpSp>
            <p:nvGrpSpPr>
              <p:cNvPr id="9030" name="Google Shape;9030;p96"/>
              <p:cNvGrpSpPr/>
              <p:nvPr/>
            </p:nvGrpSpPr>
            <p:grpSpPr>
              <a:xfrm>
                <a:off x="2905682" y="1782817"/>
                <a:ext cx="250438" cy="208549"/>
                <a:chOff x="2905682" y="1782817"/>
                <a:chExt cx="250438" cy="208549"/>
              </a:xfrm>
            </p:grpSpPr>
            <p:cxnSp>
              <p:nvCxnSpPr>
                <p:cNvPr id="9031" name="Google Shape;9031;p9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032" name="Google Shape;9032;p9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96"/>
              <p:cNvGrpSpPr/>
              <p:nvPr/>
            </p:nvGrpSpPr>
            <p:grpSpPr>
              <a:xfrm>
                <a:off x="2700693" y="1746937"/>
                <a:ext cx="449967" cy="72374"/>
                <a:chOff x="2700693" y="1746937"/>
                <a:chExt cx="449967" cy="72374"/>
              </a:xfrm>
            </p:grpSpPr>
            <p:cxnSp>
              <p:nvCxnSpPr>
                <p:cNvPr id="9034" name="Google Shape;9034;p9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035" name="Google Shape;9035;p9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6" name="Google Shape;9036;p96"/>
            <p:cNvGrpSpPr/>
            <p:nvPr/>
          </p:nvGrpSpPr>
          <p:grpSpPr>
            <a:xfrm>
              <a:off x="2029517" y="1732295"/>
              <a:ext cx="1149068" cy="643432"/>
              <a:chOff x="2029517" y="1732295"/>
              <a:chExt cx="1149068" cy="643432"/>
            </a:xfrm>
          </p:grpSpPr>
          <p:grpSp>
            <p:nvGrpSpPr>
              <p:cNvPr id="9037" name="Google Shape;9037;p96"/>
              <p:cNvGrpSpPr/>
              <p:nvPr/>
            </p:nvGrpSpPr>
            <p:grpSpPr>
              <a:xfrm>
                <a:off x="2703618" y="2103152"/>
                <a:ext cx="474966" cy="260017"/>
                <a:chOff x="2703618" y="2103152"/>
                <a:chExt cx="474966" cy="260017"/>
              </a:xfrm>
            </p:grpSpPr>
            <p:grpSp>
              <p:nvGrpSpPr>
                <p:cNvPr id="9038" name="Google Shape;9038;p96"/>
                <p:cNvGrpSpPr/>
                <p:nvPr/>
              </p:nvGrpSpPr>
              <p:grpSpPr>
                <a:xfrm>
                  <a:off x="2703618" y="2290640"/>
                  <a:ext cx="450291" cy="72529"/>
                  <a:chOff x="2703618" y="2290640"/>
                  <a:chExt cx="450291" cy="72529"/>
                </a:xfrm>
              </p:grpSpPr>
              <p:cxnSp>
                <p:nvCxnSpPr>
                  <p:cNvPr id="9039" name="Google Shape;9039;p9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040" name="Google Shape;9040;p9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96"/>
                <p:cNvGrpSpPr/>
                <p:nvPr/>
              </p:nvGrpSpPr>
              <p:grpSpPr>
                <a:xfrm>
                  <a:off x="2908607" y="2103152"/>
                  <a:ext cx="269977" cy="223538"/>
                  <a:chOff x="2908607" y="2103152"/>
                  <a:chExt cx="269977" cy="223538"/>
                </a:xfrm>
              </p:grpSpPr>
              <p:cxnSp>
                <p:nvCxnSpPr>
                  <p:cNvPr id="9042" name="Google Shape;9042;p9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043" name="Google Shape;9043;p9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44" name="Google Shape;9044;p96"/>
              <p:cNvGrpSpPr/>
              <p:nvPr/>
            </p:nvGrpSpPr>
            <p:grpSpPr>
              <a:xfrm>
                <a:off x="2029517" y="1732295"/>
                <a:ext cx="685827" cy="643432"/>
                <a:chOff x="2029517" y="1732295"/>
                <a:chExt cx="685827" cy="643432"/>
              </a:xfrm>
            </p:grpSpPr>
            <p:sp>
              <p:nvSpPr>
                <p:cNvPr id="9045" name="Google Shape;9045;p9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6" name="Google Shape;9046;p96"/>
                <p:cNvGrpSpPr/>
                <p:nvPr/>
              </p:nvGrpSpPr>
              <p:grpSpPr>
                <a:xfrm>
                  <a:off x="2158948" y="1732295"/>
                  <a:ext cx="556396" cy="333108"/>
                  <a:chOff x="2158948" y="1732295"/>
                  <a:chExt cx="556396" cy="333108"/>
                </a:xfrm>
              </p:grpSpPr>
              <p:cxnSp>
                <p:nvCxnSpPr>
                  <p:cNvPr id="9047" name="Google Shape;9047;p9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048" name="Google Shape;9048;p9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96"/>
                <p:cNvGrpSpPr/>
                <p:nvPr/>
              </p:nvGrpSpPr>
              <p:grpSpPr>
                <a:xfrm>
                  <a:off x="2159908" y="2065057"/>
                  <a:ext cx="550884" cy="310670"/>
                  <a:chOff x="2159908" y="2065057"/>
                  <a:chExt cx="550884" cy="310670"/>
                </a:xfrm>
              </p:grpSpPr>
              <p:cxnSp>
                <p:nvCxnSpPr>
                  <p:cNvPr id="9050" name="Google Shape;9050;p9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051" name="Google Shape;9051;p9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052" name="Google Shape;9052;p96"/>
          <p:cNvGrpSpPr/>
          <p:nvPr/>
        </p:nvGrpSpPr>
        <p:grpSpPr>
          <a:xfrm>
            <a:off x="706400" y="1556833"/>
            <a:ext cx="962651" cy="810058"/>
            <a:chOff x="844912" y="1681380"/>
            <a:chExt cx="935611" cy="787305"/>
          </a:xfrm>
        </p:grpSpPr>
        <p:grpSp>
          <p:nvGrpSpPr>
            <p:cNvPr id="9053" name="Google Shape;9053;p96"/>
            <p:cNvGrpSpPr/>
            <p:nvPr/>
          </p:nvGrpSpPr>
          <p:grpSpPr>
            <a:xfrm>
              <a:off x="844912" y="1819635"/>
              <a:ext cx="329836" cy="510016"/>
              <a:chOff x="844912" y="1819635"/>
              <a:chExt cx="329836" cy="510016"/>
            </a:xfrm>
          </p:grpSpPr>
          <p:sp>
            <p:nvSpPr>
              <p:cNvPr id="9054" name="Google Shape;9054;p9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9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9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9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96"/>
            <p:cNvGrpSpPr/>
            <p:nvPr/>
          </p:nvGrpSpPr>
          <p:grpSpPr>
            <a:xfrm>
              <a:off x="1284601" y="2158168"/>
              <a:ext cx="495923" cy="310517"/>
              <a:chOff x="1284601" y="2158168"/>
              <a:chExt cx="495923" cy="310517"/>
            </a:xfrm>
          </p:grpSpPr>
          <p:sp>
            <p:nvSpPr>
              <p:cNvPr id="9061" name="Google Shape;9061;p9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2" name="Google Shape;9062;p96"/>
              <p:cNvGrpSpPr/>
              <p:nvPr/>
            </p:nvGrpSpPr>
            <p:grpSpPr>
              <a:xfrm>
                <a:off x="1507666" y="2158168"/>
                <a:ext cx="272858" cy="310517"/>
                <a:chOff x="1507666" y="2158168"/>
                <a:chExt cx="272858" cy="310517"/>
              </a:xfrm>
            </p:grpSpPr>
            <p:grpSp>
              <p:nvGrpSpPr>
                <p:cNvPr id="9063" name="Google Shape;9063;p96"/>
                <p:cNvGrpSpPr/>
                <p:nvPr/>
              </p:nvGrpSpPr>
              <p:grpSpPr>
                <a:xfrm>
                  <a:off x="1507666" y="2176104"/>
                  <a:ext cx="166395" cy="273149"/>
                  <a:chOff x="1507666" y="2176104"/>
                  <a:chExt cx="166395" cy="273149"/>
                </a:xfrm>
              </p:grpSpPr>
              <p:sp>
                <p:nvSpPr>
                  <p:cNvPr id="9064" name="Google Shape;9064;p9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9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9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9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1" name="Google Shape;9071;p9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73" name="Google Shape;9073;p96"/>
            <p:cNvGrpSpPr/>
            <p:nvPr/>
          </p:nvGrpSpPr>
          <p:grpSpPr>
            <a:xfrm>
              <a:off x="1284601" y="1681380"/>
              <a:ext cx="495923" cy="310517"/>
              <a:chOff x="1284601" y="1681380"/>
              <a:chExt cx="495923" cy="310517"/>
            </a:xfrm>
          </p:grpSpPr>
          <p:sp>
            <p:nvSpPr>
              <p:cNvPr id="9074" name="Google Shape;9074;p9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5" name="Google Shape;9075;p96"/>
              <p:cNvGrpSpPr/>
              <p:nvPr/>
            </p:nvGrpSpPr>
            <p:grpSpPr>
              <a:xfrm>
                <a:off x="1507666" y="1681380"/>
                <a:ext cx="272858" cy="310517"/>
                <a:chOff x="1507666" y="1681380"/>
                <a:chExt cx="272858" cy="310517"/>
              </a:xfrm>
            </p:grpSpPr>
            <p:grpSp>
              <p:nvGrpSpPr>
                <p:cNvPr id="9076" name="Google Shape;9076;p96"/>
                <p:cNvGrpSpPr/>
                <p:nvPr/>
              </p:nvGrpSpPr>
              <p:grpSpPr>
                <a:xfrm>
                  <a:off x="1507666" y="1700120"/>
                  <a:ext cx="166395" cy="272984"/>
                  <a:chOff x="1507666" y="1700120"/>
                  <a:chExt cx="166395" cy="272984"/>
                </a:xfrm>
              </p:grpSpPr>
              <p:sp>
                <p:nvSpPr>
                  <p:cNvPr id="9077" name="Google Shape;9077;p9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9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9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4" name="Google Shape;9084;p9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86" name="Google Shape;9086;p96"/>
          <p:cNvGrpSpPr/>
          <p:nvPr/>
        </p:nvGrpSpPr>
        <p:grpSpPr>
          <a:xfrm>
            <a:off x="6815341" y="2324262"/>
            <a:ext cx="1622269" cy="552443"/>
            <a:chOff x="6894650" y="2574740"/>
            <a:chExt cx="1445100" cy="492111"/>
          </a:xfrm>
        </p:grpSpPr>
        <p:sp>
          <p:nvSpPr>
            <p:cNvPr id="9087" name="Google Shape;9087;p9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9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9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9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2" name="Google Shape;9092;p9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093" name="Google Shape;9093;p96"/>
          <p:cNvGrpSpPr/>
          <p:nvPr/>
        </p:nvGrpSpPr>
        <p:grpSpPr>
          <a:xfrm>
            <a:off x="6834884" y="3698518"/>
            <a:ext cx="1583206" cy="475705"/>
            <a:chOff x="6953919" y="3907920"/>
            <a:chExt cx="1377300" cy="475705"/>
          </a:xfrm>
        </p:grpSpPr>
        <p:cxnSp>
          <p:nvCxnSpPr>
            <p:cNvPr id="9094" name="Google Shape;9094;p9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095" name="Google Shape;9095;p9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096" name="Google Shape;9096;p9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097" name="Google Shape;9097;p9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098" name="Google Shape;9098;p9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099" name="Google Shape;9099;p96"/>
          <p:cNvGrpSpPr/>
          <p:nvPr/>
        </p:nvGrpSpPr>
        <p:grpSpPr>
          <a:xfrm>
            <a:off x="2338472" y="2459663"/>
            <a:ext cx="836286" cy="824529"/>
            <a:chOff x="2389399" y="2595741"/>
            <a:chExt cx="812796" cy="801369"/>
          </a:xfrm>
        </p:grpSpPr>
        <p:grpSp>
          <p:nvGrpSpPr>
            <p:cNvPr id="9100" name="Google Shape;9100;p96"/>
            <p:cNvGrpSpPr/>
            <p:nvPr/>
          </p:nvGrpSpPr>
          <p:grpSpPr>
            <a:xfrm>
              <a:off x="2492145" y="2881565"/>
              <a:ext cx="607300" cy="229751"/>
              <a:chOff x="2492145" y="2881565"/>
              <a:chExt cx="607300" cy="229751"/>
            </a:xfrm>
          </p:grpSpPr>
          <p:sp>
            <p:nvSpPr>
              <p:cNvPr id="9101" name="Google Shape;9101;p9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9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96"/>
            <p:cNvGrpSpPr/>
            <p:nvPr/>
          </p:nvGrpSpPr>
          <p:grpSpPr>
            <a:xfrm>
              <a:off x="2389399" y="2595741"/>
              <a:ext cx="812796" cy="296825"/>
              <a:chOff x="2389399" y="2595741"/>
              <a:chExt cx="812796" cy="296825"/>
            </a:xfrm>
          </p:grpSpPr>
          <p:grpSp>
            <p:nvGrpSpPr>
              <p:cNvPr id="9105" name="Google Shape;9105;p96"/>
              <p:cNvGrpSpPr/>
              <p:nvPr/>
            </p:nvGrpSpPr>
            <p:grpSpPr>
              <a:xfrm>
                <a:off x="2389399" y="2595741"/>
                <a:ext cx="363638" cy="296825"/>
                <a:chOff x="2389399" y="2595741"/>
                <a:chExt cx="363638" cy="296825"/>
              </a:xfrm>
            </p:grpSpPr>
            <p:grpSp>
              <p:nvGrpSpPr>
                <p:cNvPr id="9106" name="Google Shape;9106;p96"/>
                <p:cNvGrpSpPr/>
                <p:nvPr/>
              </p:nvGrpSpPr>
              <p:grpSpPr>
                <a:xfrm>
                  <a:off x="2493852" y="2794333"/>
                  <a:ext cx="259185" cy="98232"/>
                  <a:chOff x="2493852" y="2794333"/>
                  <a:chExt cx="259185" cy="98232"/>
                </a:xfrm>
              </p:grpSpPr>
              <p:sp>
                <p:nvSpPr>
                  <p:cNvPr id="9107" name="Google Shape;9107;p9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9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96"/>
                <p:cNvGrpSpPr/>
                <p:nvPr/>
              </p:nvGrpSpPr>
              <p:grpSpPr>
                <a:xfrm>
                  <a:off x="2389399" y="2595741"/>
                  <a:ext cx="224343" cy="182054"/>
                  <a:chOff x="2389399" y="2595741"/>
                  <a:chExt cx="224343" cy="182054"/>
                </a:xfrm>
              </p:grpSpPr>
              <p:sp>
                <p:nvSpPr>
                  <p:cNvPr id="9111" name="Google Shape;9111;p9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13" name="Google Shape;9113;p96"/>
              <p:cNvGrpSpPr/>
              <p:nvPr/>
            </p:nvGrpSpPr>
            <p:grpSpPr>
              <a:xfrm>
                <a:off x="2683630" y="2595741"/>
                <a:ext cx="224334" cy="296825"/>
                <a:chOff x="2683630" y="2595741"/>
                <a:chExt cx="224334" cy="296825"/>
              </a:xfrm>
            </p:grpSpPr>
            <p:grpSp>
              <p:nvGrpSpPr>
                <p:cNvPr id="9114" name="Google Shape;9114;p96"/>
                <p:cNvGrpSpPr/>
                <p:nvPr/>
              </p:nvGrpSpPr>
              <p:grpSpPr>
                <a:xfrm>
                  <a:off x="2788083" y="2794333"/>
                  <a:ext cx="15356" cy="98232"/>
                  <a:chOff x="2788083" y="2794333"/>
                  <a:chExt cx="15356" cy="98232"/>
                </a:xfrm>
              </p:grpSpPr>
              <p:sp>
                <p:nvSpPr>
                  <p:cNvPr id="9115" name="Google Shape;9115;p9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9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96"/>
                <p:cNvGrpSpPr/>
                <p:nvPr/>
              </p:nvGrpSpPr>
              <p:grpSpPr>
                <a:xfrm>
                  <a:off x="2683630" y="2595741"/>
                  <a:ext cx="224334" cy="182054"/>
                  <a:chOff x="2683630" y="2595741"/>
                  <a:chExt cx="224334" cy="182054"/>
                </a:xfrm>
              </p:grpSpPr>
              <p:sp>
                <p:nvSpPr>
                  <p:cNvPr id="9119" name="Google Shape;9119;p9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21" name="Google Shape;9121;p96"/>
              <p:cNvGrpSpPr/>
              <p:nvPr/>
            </p:nvGrpSpPr>
            <p:grpSpPr>
              <a:xfrm>
                <a:off x="2838475" y="2595741"/>
                <a:ext cx="363719" cy="296825"/>
                <a:chOff x="2838475" y="2595741"/>
                <a:chExt cx="363719" cy="296825"/>
              </a:xfrm>
            </p:grpSpPr>
            <p:grpSp>
              <p:nvGrpSpPr>
                <p:cNvPr id="9122" name="Google Shape;9122;p96"/>
                <p:cNvGrpSpPr/>
                <p:nvPr/>
              </p:nvGrpSpPr>
              <p:grpSpPr>
                <a:xfrm>
                  <a:off x="2838475" y="2794333"/>
                  <a:ext cx="259185" cy="98232"/>
                  <a:chOff x="2838475" y="2794333"/>
                  <a:chExt cx="259185" cy="98232"/>
                </a:xfrm>
              </p:grpSpPr>
              <p:sp>
                <p:nvSpPr>
                  <p:cNvPr id="9123" name="Google Shape;9123;p9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96"/>
                <p:cNvGrpSpPr/>
                <p:nvPr/>
              </p:nvGrpSpPr>
              <p:grpSpPr>
                <a:xfrm>
                  <a:off x="2977852" y="2595741"/>
                  <a:ext cx="224343" cy="182054"/>
                  <a:chOff x="2977852" y="2595741"/>
                  <a:chExt cx="224343" cy="182054"/>
                </a:xfrm>
              </p:grpSpPr>
              <p:sp>
                <p:nvSpPr>
                  <p:cNvPr id="9127" name="Google Shape;9127;p9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9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29" name="Google Shape;9129;p96"/>
            <p:cNvGrpSpPr/>
            <p:nvPr/>
          </p:nvGrpSpPr>
          <p:grpSpPr>
            <a:xfrm>
              <a:off x="2389399" y="3100241"/>
              <a:ext cx="812796" cy="296869"/>
              <a:chOff x="2389399" y="3100241"/>
              <a:chExt cx="812796" cy="296869"/>
            </a:xfrm>
          </p:grpSpPr>
          <p:grpSp>
            <p:nvGrpSpPr>
              <p:cNvPr id="9130" name="Google Shape;9130;p96"/>
              <p:cNvGrpSpPr/>
              <p:nvPr/>
            </p:nvGrpSpPr>
            <p:grpSpPr>
              <a:xfrm>
                <a:off x="2683630" y="3100241"/>
                <a:ext cx="224334" cy="296869"/>
                <a:chOff x="2683630" y="3100241"/>
                <a:chExt cx="224334" cy="296869"/>
              </a:xfrm>
            </p:grpSpPr>
            <p:grpSp>
              <p:nvGrpSpPr>
                <p:cNvPr id="9131" name="Google Shape;9131;p96"/>
                <p:cNvGrpSpPr/>
                <p:nvPr/>
              </p:nvGrpSpPr>
              <p:grpSpPr>
                <a:xfrm>
                  <a:off x="2788083" y="3100241"/>
                  <a:ext cx="15356" cy="98237"/>
                  <a:chOff x="2788083" y="3100241"/>
                  <a:chExt cx="15356" cy="98237"/>
                </a:xfrm>
              </p:grpSpPr>
              <p:sp>
                <p:nvSpPr>
                  <p:cNvPr id="9132" name="Google Shape;9132;p9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9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9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96"/>
                <p:cNvGrpSpPr/>
                <p:nvPr/>
              </p:nvGrpSpPr>
              <p:grpSpPr>
                <a:xfrm>
                  <a:off x="2683630" y="3215065"/>
                  <a:ext cx="224334" cy="182045"/>
                  <a:chOff x="2683630" y="3215065"/>
                  <a:chExt cx="224334" cy="182045"/>
                </a:xfrm>
              </p:grpSpPr>
              <p:sp>
                <p:nvSpPr>
                  <p:cNvPr id="9136" name="Google Shape;9136;p9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9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38" name="Google Shape;9138;p96"/>
              <p:cNvGrpSpPr/>
              <p:nvPr/>
            </p:nvGrpSpPr>
            <p:grpSpPr>
              <a:xfrm>
                <a:off x="2389399" y="3100241"/>
                <a:ext cx="363638" cy="296869"/>
                <a:chOff x="2389399" y="3100241"/>
                <a:chExt cx="363638" cy="296869"/>
              </a:xfrm>
            </p:grpSpPr>
            <p:grpSp>
              <p:nvGrpSpPr>
                <p:cNvPr id="9139" name="Google Shape;9139;p96"/>
                <p:cNvGrpSpPr/>
                <p:nvPr/>
              </p:nvGrpSpPr>
              <p:grpSpPr>
                <a:xfrm>
                  <a:off x="2493852" y="3100241"/>
                  <a:ext cx="259185" cy="98237"/>
                  <a:chOff x="2493852" y="3100241"/>
                  <a:chExt cx="259185" cy="98237"/>
                </a:xfrm>
              </p:grpSpPr>
              <p:sp>
                <p:nvSpPr>
                  <p:cNvPr id="9140" name="Google Shape;9140;p9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9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96"/>
                <p:cNvGrpSpPr/>
                <p:nvPr/>
              </p:nvGrpSpPr>
              <p:grpSpPr>
                <a:xfrm>
                  <a:off x="2389399" y="3215065"/>
                  <a:ext cx="224343" cy="182045"/>
                  <a:chOff x="2389399" y="3215065"/>
                  <a:chExt cx="224343" cy="182045"/>
                </a:xfrm>
              </p:grpSpPr>
              <p:sp>
                <p:nvSpPr>
                  <p:cNvPr id="9144" name="Google Shape;9144;p9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9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46" name="Google Shape;9146;p96"/>
              <p:cNvGrpSpPr/>
              <p:nvPr/>
            </p:nvGrpSpPr>
            <p:grpSpPr>
              <a:xfrm>
                <a:off x="2838475" y="3100241"/>
                <a:ext cx="363719" cy="296869"/>
                <a:chOff x="2838475" y="3100241"/>
                <a:chExt cx="363719" cy="296869"/>
              </a:xfrm>
            </p:grpSpPr>
            <p:grpSp>
              <p:nvGrpSpPr>
                <p:cNvPr id="9147" name="Google Shape;9147;p96"/>
                <p:cNvGrpSpPr/>
                <p:nvPr/>
              </p:nvGrpSpPr>
              <p:grpSpPr>
                <a:xfrm>
                  <a:off x="2838475" y="3100241"/>
                  <a:ext cx="259185" cy="98237"/>
                  <a:chOff x="2838475" y="3100241"/>
                  <a:chExt cx="259185" cy="98237"/>
                </a:xfrm>
              </p:grpSpPr>
              <p:sp>
                <p:nvSpPr>
                  <p:cNvPr id="9148" name="Google Shape;9148;p9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96"/>
                <p:cNvGrpSpPr/>
                <p:nvPr/>
              </p:nvGrpSpPr>
              <p:grpSpPr>
                <a:xfrm>
                  <a:off x="2977852" y="3215065"/>
                  <a:ext cx="224343" cy="182045"/>
                  <a:chOff x="2977852" y="3215065"/>
                  <a:chExt cx="224343" cy="182045"/>
                </a:xfrm>
              </p:grpSpPr>
              <p:sp>
                <p:nvSpPr>
                  <p:cNvPr id="9152" name="Google Shape;9152;p9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9157"/>
        <p:cNvGrpSpPr/>
        <p:nvPr/>
      </p:nvGrpSpPr>
      <p:grpSpPr>
        <a:xfrm>
          <a:off x="0" y="0"/>
          <a:ext cx="0" cy="0"/>
          <a:chOff x="0" y="0"/>
          <a:chExt cx="0" cy="0"/>
        </a:xfrm>
      </p:grpSpPr>
      <p:grpSp>
        <p:nvGrpSpPr>
          <p:cNvPr id="9158" name="Google Shape;9158;p97"/>
          <p:cNvGrpSpPr/>
          <p:nvPr/>
        </p:nvGrpSpPr>
        <p:grpSpPr>
          <a:xfrm>
            <a:off x="702075" y="3155925"/>
            <a:ext cx="2390414" cy="1024800"/>
            <a:chOff x="728925" y="3296613"/>
            <a:chExt cx="2390414" cy="1024800"/>
          </a:xfrm>
        </p:grpSpPr>
        <p:grpSp>
          <p:nvGrpSpPr>
            <p:cNvPr id="9159" name="Google Shape;9159;p97"/>
            <p:cNvGrpSpPr/>
            <p:nvPr/>
          </p:nvGrpSpPr>
          <p:grpSpPr>
            <a:xfrm>
              <a:off x="728925" y="3619800"/>
              <a:ext cx="2390414" cy="500893"/>
              <a:chOff x="728925" y="3619800"/>
              <a:chExt cx="2390414" cy="500893"/>
            </a:xfrm>
          </p:grpSpPr>
          <p:sp>
            <p:nvSpPr>
              <p:cNvPr id="9160" name="Google Shape;9160;p9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61" name="Google Shape;9161;p9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162" name="Google Shape;9162;p97"/>
            <p:cNvGrpSpPr/>
            <p:nvPr/>
          </p:nvGrpSpPr>
          <p:grpSpPr>
            <a:xfrm>
              <a:off x="1348050" y="3296613"/>
              <a:ext cx="1706152" cy="1024800"/>
              <a:chOff x="1348050" y="3296613"/>
              <a:chExt cx="1706152" cy="1024800"/>
            </a:xfrm>
          </p:grpSpPr>
          <p:sp>
            <p:nvSpPr>
              <p:cNvPr id="9163" name="Google Shape;9163;p9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64" name="Google Shape;9164;p9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65" name="Google Shape;9165;p9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66" name="Google Shape;9166;p9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67" name="Google Shape;9167;p9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168" name="Google Shape;9168;p97"/>
            <p:cNvGrpSpPr/>
            <p:nvPr/>
          </p:nvGrpSpPr>
          <p:grpSpPr>
            <a:xfrm>
              <a:off x="1455707" y="3654858"/>
              <a:ext cx="1491150" cy="417657"/>
              <a:chOff x="1455707" y="3654858"/>
              <a:chExt cx="1491150" cy="417657"/>
            </a:xfrm>
          </p:grpSpPr>
          <p:sp>
            <p:nvSpPr>
              <p:cNvPr id="9169" name="Google Shape;9169;p9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9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9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9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9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9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9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9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189" name="Google Shape;9189;p97"/>
          <p:cNvGraphicFramePr/>
          <p:nvPr/>
        </p:nvGraphicFramePr>
        <p:xfrm>
          <a:off x="5937775" y="2153837"/>
          <a:ext cx="3000000" cy="3000000"/>
        </p:xfrm>
        <a:graphic>
          <a:graphicData uri="http://schemas.openxmlformats.org/drawingml/2006/table">
            <a:tbl>
              <a:tblPr>
                <a:noFill/>
                <a:tableStyleId>{4ED40A38-01C1-4B52-92CC-10A747A41C4A}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190" name="Google Shape;9190;p97"/>
          <p:cNvGrpSpPr/>
          <p:nvPr/>
        </p:nvGrpSpPr>
        <p:grpSpPr>
          <a:xfrm>
            <a:off x="710451" y="981601"/>
            <a:ext cx="2396505" cy="976502"/>
            <a:chOff x="749309" y="1112739"/>
            <a:chExt cx="2371603" cy="976502"/>
          </a:xfrm>
        </p:grpSpPr>
        <p:grpSp>
          <p:nvGrpSpPr>
            <p:cNvPr id="9191" name="Google Shape;9191;p97"/>
            <p:cNvGrpSpPr/>
            <p:nvPr/>
          </p:nvGrpSpPr>
          <p:grpSpPr>
            <a:xfrm>
              <a:off x="1092126" y="1112739"/>
              <a:ext cx="2028786" cy="975464"/>
              <a:chOff x="1092126" y="1112739"/>
              <a:chExt cx="2028786" cy="975464"/>
            </a:xfrm>
          </p:grpSpPr>
          <p:sp>
            <p:nvSpPr>
              <p:cNvPr id="9192" name="Google Shape;9192;p9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9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9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9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9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9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9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9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97"/>
            <p:cNvGrpSpPr/>
            <p:nvPr/>
          </p:nvGrpSpPr>
          <p:grpSpPr>
            <a:xfrm>
              <a:off x="749309" y="1112739"/>
              <a:ext cx="314700" cy="975464"/>
              <a:chOff x="749309" y="1112739"/>
              <a:chExt cx="314700" cy="975464"/>
            </a:xfrm>
          </p:grpSpPr>
          <p:sp>
            <p:nvSpPr>
              <p:cNvPr id="9217" name="Google Shape;9217;p9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9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9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9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9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225" name="Google Shape;9225;p97"/>
          <p:cNvGraphicFramePr/>
          <p:nvPr/>
        </p:nvGraphicFramePr>
        <p:xfrm>
          <a:off x="5937800" y="981587"/>
          <a:ext cx="3000000" cy="3000000"/>
        </p:xfrm>
        <a:graphic>
          <a:graphicData uri="http://schemas.openxmlformats.org/drawingml/2006/table">
            <a:tbl>
              <a:tblPr>
                <a:noFill/>
                <a:tableStyleId>{4ED40A38-01C1-4B52-92CC-10A747A41C4A}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226" name="Google Shape;9226;p97"/>
          <p:cNvGraphicFramePr/>
          <p:nvPr/>
        </p:nvGraphicFramePr>
        <p:xfrm>
          <a:off x="3358663" y="2153837"/>
          <a:ext cx="3000000" cy="3000000"/>
        </p:xfrm>
        <a:graphic>
          <a:graphicData uri="http://schemas.openxmlformats.org/drawingml/2006/table">
            <a:tbl>
              <a:tblPr>
                <a:noFill/>
                <a:tableStyleId>{4ED40A38-01C1-4B52-92CC-10A747A41C4A}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227" name="Google Shape;9227;p97"/>
          <p:cNvGrpSpPr/>
          <p:nvPr/>
        </p:nvGrpSpPr>
        <p:grpSpPr>
          <a:xfrm>
            <a:off x="3360649" y="3144798"/>
            <a:ext cx="2363377" cy="1047062"/>
            <a:chOff x="3358399" y="3285485"/>
            <a:chExt cx="2363377" cy="1047062"/>
          </a:xfrm>
        </p:grpSpPr>
        <p:grpSp>
          <p:nvGrpSpPr>
            <p:cNvPr id="9228" name="Google Shape;9228;p97"/>
            <p:cNvGrpSpPr/>
            <p:nvPr/>
          </p:nvGrpSpPr>
          <p:grpSpPr>
            <a:xfrm>
              <a:off x="3358412" y="3285485"/>
              <a:ext cx="2363244" cy="139500"/>
              <a:chOff x="3358412" y="3285485"/>
              <a:chExt cx="2363244" cy="139500"/>
            </a:xfrm>
          </p:grpSpPr>
          <p:sp>
            <p:nvSpPr>
              <p:cNvPr id="9229" name="Google Shape;9229;p9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9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9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9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9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97"/>
            <p:cNvGrpSpPr/>
            <p:nvPr/>
          </p:nvGrpSpPr>
          <p:grpSpPr>
            <a:xfrm>
              <a:off x="3358412" y="3466996"/>
              <a:ext cx="2363244" cy="139500"/>
              <a:chOff x="3358412" y="3466996"/>
              <a:chExt cx="2363244" cy="139500"/>
            </a:xfrm>
          </p:grpSpPr>
          <p:sp>
            <p:nvSpPr>
              <p:cNvPr id="9235" name="Google Shape;9235;p9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9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9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9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9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97"/>
            <p:cNvGrpSpPr/>
            <p:nvPr/>
          </p:nvGrpSpPr>
          <p:grpSpPr>
            <a:xfrm>
              <a:off x="3358412" y="3648507"/>
              <a:ext cx="2363244" cy="139500"/>
              <a:chOff x="3358412" y="3648507"/>
              <a:chExt cx="2363244" cy="139500"/>
            </a:xfrm>
          </p:grpSpPr>
          <p:sp>
            <p:nvSpPr>
              <p:cNvPr id="9241" name="Google Shape;9241;p9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9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9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9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97"/>
            <p:cNvGrpSpPr/>
            <p:nvPr/>
          </p:nvGrpSpPr>
          <p:grpSpPr>
            <a:xfrm>
              <a:off x="3358412" y="3830018"/>
              <a:ext cx="2363244" cy="139500"/>
              <a:chOff x="3358412" y="3830018"/>
              <a:chExt cx="2363244" cy="139500"/>
            </a:xfrm>
          </p:grpSpPr>
          <p:sp>
            <p:nvSpPr>
              <p:cNvPr id="9247" name="Google Shape;9247;p9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9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9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9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9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97"/>
            <p:cNvGrpSpPr/>
            <p:nvPr/>
          </p:nvGrpSpPr>
          <p:grpSpPr>
            <a:xfrm>
              <a:off x="3358399" y="4011514"/>
              <a:ext cx="2363377" cy="139537"/>
              <a:chOff x="3294800" y="4134603"/>
              <a:chExt cx="2638876" cy="152400"/>
            </a:xfrm>
          </p:grpSpPr>
          <p:sp>
            <p:nvSpPr>
              <p:cNvPr id="9253" name="Google Shape;9253;p9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9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9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97"/>
            <p:cNvGrpSpPr/>
            <p:nvPr/>
          </p:nvGrpSpPr>
          <p:grpSpPr>
            <a:xfrm>
              <a:off x="3358399" y="4193010"/>
              <a:ext cx="2363377" cy="139537"/>
              <a:chOff x="3294800" y="4134603"/>
              <a:chExt cx="2638876" cy="152400"/>
            </a:xfrm>
          </p:grpSpPr>
          <p:sp>
            <p:nvSpPr>
              <p:cNvPr id="9259" name="Google Shape;9259;p9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264" name="Google Shape;9264;p97"/>
          <p:cNvGraphicFramePr/>
          <p:nvPr/>
        </p:nvGraphicFramePr>
        <p:xfrm>
          <a:off x="711450" y="2153837"/>
          <a:ext cx="3000000" cy="3000000"/>
        </p:xfrm>
        <a:graphic>
          <a:graphicData uri="http://schemas.openxmlformats.org/drawingml/2006/table">
            <a:tbl>
              <a:tblPr>
                <a:noFill/>
                <a:tableStyleId>{4ED40A38-01C1-4B52-92CC-10A747A41C4A}</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265" name="Google Shape;9265;p97"/>
          <p:cNvGrpSpPr/>
          <p:nvPr/>
        </p:nvGrpSpPr>
        <p:grpSpPr>
          <a:xfrm>
            <a:off x="4161119" y="2557652"/>
            <a:ext cx="1302095" cy="60959"/>
            <a:chOff x="3558802" y="4011427"/>
            <a:chExt cx="1866000" cy="111300"/>
          </a:xfrm>
        </p:grpSpPr>
        <p:sp>
          <p:nvSpPr>
            <p:cNvPr id="9266" name="Google Shape;9266;p9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97"/>
          <p:cNvGrpSpPr/>
          <p:nvPr/>
        </p:nvGrpSpPr>
        <p:grpSpPr>
          <a:xfrm>
            <a:off x="4706607" y="2839811"/>
            <a:ext cx="914340" cy="60959"/>
            <a:chOff x="3558802" y="4011427"/>
            <a:chExt cx="1866000" cy="111300"/>
          </a:xfrm>
        </p:grpSpPr>
        <p:sp>
          <p:nvSpPr>
            <p:cNvPr id="9269" name="Google Shape;9269;p9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9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97"/>
          <p:cNvGrpSpPr/>
          <p:nvPr/>
        </p:nvGrpSpPr>
        <p:grpSpPr>
          <a:xfrm>
            <a:off x="5874449" y="3167609"/>
            <a:ext cx="2519825" cy="1001454"/>
            <a:chOff x="1906114" y="789980"/>
            <a:chExt cx="1487676" cy="606868"/>
          </a:xfrm>
        </p:grpSpPr>
        <p:cxnSp>
          <p:nvCxnSpPr>
            <p:cNvPr id="9272" name="Google Shape;9272;p9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273" name="Google Shape;9273;p9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274" name="Google Shape;9274;p9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275" name="Google Shape;9275;p9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de" sz="300">
                  <a:solidFill>
                    <a:srgbClr val="E3E9ED"/>
                  </a:solidFill>
                </a:rPr>
                <a:t>JANUARY</a:t>
              </a:r>
              <a:endParaRPr sz="300">
                <a:solidFill>
                  <a:srgbClr val="E3E9ED"/>
                </a:solidFill>
              </a:endParaRPr>
            </a:p>
          </p:txBody>
        </p:sp>
        <p:sp>
          <p:nvSpPr>
            <p:cNvPr id="9276" name="Google Shape;9276;p9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de" sz="300">
                  <a:solidFill>
                    <a:srgbClr val="E3E9ED"/>
                  </a:solidFill>
                </a:rPr>
                <a:t>FEBRUARY</a:t>
              </a:r>
              <a:endParaRPr sz="300">
                <a:solidFill>
                  <a:srgbClr val="E3E9ED"/>
                </a:solidFill>
              </a:endParaRPr>
            </a:p>
          </p:txBody>
        </p:sp>
        <p:sp>
          <p:nvSpPr>
            <p:cNvPr id="9277" name="Google Shape;9277;p9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de" sz="300">
                  <a:solidFill>
                    <a:srgbClr val="E3E9ED"/>
                  </a:solidFill>
                </a:rPr>
                <a:t>MARCH</a:t>
              </a:r>
              <a:endParaRPr sz="300">
                <a:solidFill>
                  <a:srgbClr val="E3E9ED"/>
                </a:solidFill>
              </a:endParaRPr>
            </a:p>
          </p:txBody>
        </p:sp>
        <p:sp>
          <p:nvSpPr>
            <p:cNvPr id="9278" name="Google Shape;9278;p9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de" sz="300">
                  <a:solidFill>
                    <a:srgbClr val="E3E9ED"/>
                  </a:solidFill>
                </a:rPr>
                <a:t>APRIL</a:t>
              </a:r>
              <a:endParaRPr sz="300">
                <a:solidFill>
                  <a:srgbClr val="E3E9ED"/>
                </a:solidFill>
              </a:endParaRPr>
            </a:p>
          </p:txBody>
        </p:sp>
        <p:sp>
          <p:nvSpPr>
            <p:cNvPr id="9279" name="Google Shape;9279;p9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9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9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de" sz="300">
                  <a:solidFill>
                    <a:srgbClr val="E3E9ED"/>
                  </a:solidFill>
                </a:rPr>
                <a:t>PHASE 1</a:t>
              </a:r>
              <a:endParaRPr sz="300">
                <a:solidFill>
                  <a:srgbClr val="E3E9ED"/>
                </a:solidFill>
              </a:endParaRPr>
            </a:p>
          </p:txBody>
        </p:sp>
        <p:sp>
          <p:nvSpPr>
            <p:cNvPr id="9286" name="Google Shape;9286;p9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de" sz="300">
                  <a:solidFill>
                    <a:srgbClr val="E3E9ED"/>
                  </a:solidFill>
                </a:rPr>
                <a:t>Task 1</a:t>
              </a:r>
              <a:endParaRPr sz="300">
                <a:solidFill>
                  <a:srgbClr val="E3E9ED"/>
                </a:solidFill>
              </a:endParaRPr>
            </a:p>
          </p:txBody>
        </p:sp>
        <p:sp>
          <p:nvSpPr>
            <p:cNvPr id="9287" name="Google Shape;9287;p9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de" sz="300">
                  <a:solidFill>
                    <a:srgbClr val="E3E9ED"/>
                  </a:solidFill>
                </a:rPr>
                <a:t>Task 2</a:t>
              </a:r>
              <a:endParaRPr sz="300">
                <a:solidFill>
                  <a:srgbClr val="E3E9ED"/>
                </a:solidFill>
              </a:endParaRPr>
            </a:p>
          </p:txBody>
        </p:sp>
        <p:sp>
          <p:nvSpPr>
            <p:cNvPr id="9288" name="Google Shape;9288;p9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97"/>
          <p:cNvGrpSpPr/>
          <p:nvPr/>
        </p:nvGrpSpPr>
        <p:grpSpPr>
          <a:xfrm>
            <a:off x="3355812" y="951645"/>
            <a:ext cx="2363393" cy="1005865"/>
            <a:chOff x="3292400" y="1193188"/>
            <a:chExt cx="2615240" cy="1131075"/>
          </a:xfrm>
        </p:grpSpPr>
        <p:sp>
          <p:nvSpPr>
            <p:cNvPr id="9290" name="Google Shape;9290;p9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91" name="Google Shape;9291;p9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92" name="Google Shape;9292;p9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de" sz="200">
                  <a:solidFill>
                    <a:srgbClr val="FFFFFF"/>
                  </a:solidFill>
                </a:rPr>
                <a:t>JANUARY</a:t>
              </a:r>
              <a:endParaRPr sz="200">
                <a:solidFill>
                  <a:srgbClr val="FFFFFF"/>
                </a:solidFill>
              </a:endParaRPr>
            </a:p>
          </p:txBody>
        </p:sp>
        <p:sp>
          <p:nvSpPr>
            <p:cNvPr id="9293" name="Google Shape;9293;p9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de" sz="200">
                  <a:solidFill>
                    <a:srgbClr val="FFFFFF"/>
                  </a:solidFill>
                </a:rPr>
                <a:t>FEBRUARY</a:t>
              </a:r>
              <a:endParaRPr sz="200">
                <a:solidFill>
                  <a:srgbClr val="FFFFFF"/>
                </a:solidFill>
              </a:endParaRPr>
            </a:p>
          </p:txBody>
        </p:sp>
        <p:sp>
          <p:nvSpPr>
            <p:cNvPr id="9294" name="Google Shape;9294;p9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de" sz="200">
                  <a:solidFill>
                    <a:srgbClr val="FFFFFF"/>
                  </a:solidFill>
                </a:rPr>
                <a:t>MARCH</a:t>
              </a:r>
              <a:endParaRPr sz="200">
                <a:solidFill>
                  <a:srgbClr val="FFFFFF"/>
                </a:solidFill>
              </a:endParaRPr>
            </a:p>
          </p:txBody>
        </p:sp>
        <p:sp>
          <p:nvSpPr>
            <p:cNvPr id="9295" name="Google Shape;9295;p9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de" sz="200">
                  <a:solidFill>
                    <a:srgbClr val="FFFFFF"/>
                  </a:solidFill>
                </a:rPr>
                <a:t>APRIL</a:t>
              </a:r>
              <a:endParaRPr sz="200">
                <a:solidFill>
                  <a:srgbClr val="FFFFFF"/>
                </a:solidFill>
              </a:endParaRPr>
            </a:p>
          </p:txBody>
        </p:sp>
        <p:sp>
          <p:nvSpPr>
            <p:cNvPr id="9296" name="Google Shape;9296;p9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de" sz="200">
                  <a:solidFill>
                    <a:srgbClr val="FFFFFF"/>
                  </a:solidFill>
                </a:rPr>
                <a:t>MAY</a:t>
              </a:r>
              <a:endParaRPr sz="200">
                <a:solidFill>
                  <a:srgbClr val="FFFFFF"/>
                </a:solidFill>
              </a:endParaRPr>
            </a:p>
          </p:txBody>
        </p:sp>
        <p:sp>
          <p:nvSpPr>
            <p:cNvPr id="9297" name="Google Shape;9297;p9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de" sz="200">
                  <a:solidFill>
                    <a:srgbClr val="FFFFFF"/>
                  </a:solidFill>
                </a:rPr>
                <a:t>JUNE</a:t>
              </a:r>
              <a:endParaRPr sz="200">
                <a:solidFill>
                  <a:srgbClr val="FFFFFF"/>
                </a:solidFill>
              </a:endParaRPr>
            </a:p>
          </p:txBody>
        </p:sp>
        <p:sp>
          <p:nvSpPr>
            <p:cNvPr id="9298" name="Google Shape;9298;p9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de" sz="200">
                  <a:solidFill>
                    <a:srgbClr val="FFFFFF"/>
                  </a:solidFill>
                </a:rPr>
                <a:t>PHASE 1</a:t>
              </a:r>
              <a:endParaRPr sz="200">
                <a:solidFill>
                  <a:srgbClr val="FFFFFF"/>
                </a:solidFill>
              </a:endParaRPr>
            </a:p>
          </p:txBody>
        </p:sp>
        <p:sp>
          <p:nvSpPr>
            <p:cNvPr id="9299" name="Google Shape;9299;p9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de" sz="200">
                  <a:solidFill>
                    <a:srgbClr val="FFFFFF"/>
                  </a:solidFill>
                </a:rPr>
                <a:t>PHASE 2</a:t>
              </a:r>
              <a:endParaRPr sz="200">
                <a:solidFill>
                  <a:srgbClr val="FFFFFF"/>
                </a:solidFill>
              </a:endParaRPr>
            </a:p>
          </p:txBody>
        </p:sp>
        <p:sp>
          <p:nvSpPr>
            <p:cNvPr id="9300" name="Google Shape;9300;p9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de" sz="200">
                  <a:solidFill>
                    <a:srgbClr val="FFFFFF"/>
                  </a:solidFill>
                </a:rPr>
                <a:t>Task 1</a:t>
              </a:r>
              <a:endParaRPr sz="200">
                <a:solidFill>
                  <a:srgbClr val="FFFFFF"/>
                </a:solidFill>
              </a:endParaRPr>
            </a:p>
          </p:txBody>
        </p:sp>
        <p:sp>
          <p:nvSpPr>
            <p:cNvPr id="9301" name="Google Shape;9301;p9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de" sz="200">
                  <a:solidFill>
                    <a:srgbClr val="FFFFFF"/>
                  </a:solidFill>
                </a:rPr>
                <a:t>Task 2</a:t>
              </a:r>
              <a:endParaRPr sz="200">
                <a:solidFill>
                  <a:srgbClr val="FFFFFF"/>
                </a:solidFill>
              </a:endParaRPr>
            </a:p>
          </p:txBody>
        </p:sp>
        <p:sp>
          <p:nvSpPr>
            <p:cNvPr id="9302" name="Google Shape;9302;p9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de" sz="200">
                  <a:solidFill>
                    <a:srgbClr val="FFFFFF"/>
                  </a:solidFill>
                </a:rPr>
                <a:t>Task 1</a:t>
              </a:r>
              <a:endParaRPr sz="200">
                <a:solidFill>
                  <a:srgbClr val="FFFFFF"/>
                </a:solidFill>
              </a:endParaRPr>
            </a:p>
          </p:txBody>
        </p:sp>
        <p:sp>
          <p:nvSpPr>
            <p:cNvPr id="9303" name="Google Shape;9303;p9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de" sz="200">
                  <a:solidFill>
                    <a:srgbClr val="FFFFFF"/>
                  </a:solidFill>
                </a:rPr>
                <a:t>Task 2</a:t>
              </a:r>
              <a:endParaRPr sz="200">
                <a:solidFill>
                  <a:srgbClr val="FFFFFF"/>
                </a:solidFill>
              </a:endParaRPr>
            </a:p>
          </p:txBody>
        </p:sp>
        <p:grpSp>
          <p:nvGrpSpPr>
            <p:cNvPr id="9304" name="Google Shape;9304;p97"/>
            <p:cNvGrpSpPr/>
            <p:nvPr/>
          </p:nvGrpSpPr>
          <p:grpSpPr>
            <a:xfrm>
              <a:off x="3748438" y="1378608"/>
              <a:ext cx="2159202" cy="903971"/>
              <a:chOff x="1683525" y="2179850"/>
              <a:chExt cx="4519050" cy="2134525"/>
            </a:xfrm>
          </p:grpSpPr>
          <p:sp>
            <p:nvSpPr>
              <p:cNvPr id="9305" name="Google Shape;9305;p9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306" name="Google Shape;9306;p9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307" name="Google Shape;9307;p9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308" name="Google Shape;9308;p9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309" name="Google Shape;9309;p9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310" name="Google Shape;9310;p9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311" name="Google Shape;9311;p9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312" name="Google Shape;9312;p9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313" name="Google Shape;9313;p9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314" name="Google Shape;9314;p9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315" name="Google Shape;9315;p9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316" name="Google Shape;9316;p9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9320"/>
        <p:cNvGrpSpPr/>
        <p:nvPr/>
      </p:nvGrpSpPr>
      <p:grpSpPr>
        <a:xfrm>
          <a:off x="0" y="0"/>
          <a:ext cx="0" cy="0"/>
          <a:chOff x="0" y="0"/>
          <a:chExt cx="0" cy="0"/>
        </a:xfrm>
      </p:grpSpPr>
      <p:grpSp>
        <p:nvGrpSpPr>
          <p:cNvPr id="9321" name="Google Shape;9321;p98"/>
          <p:cNvGrpSpPr/>
          <p:nvPr/>
        </p:nvGrpSpPr>
        <p:grpSpPr>
          <a:xfrm>
            <a:off x="4796684" y="970941"/>
            <a:ext cx="745431" cy="718863"/>
            <a:chOff x="4249973" y="1201875"/>
            <a:chExt cx="1958568" cy="1888762"/>
          </a:xfrm>
        </p:grpSpPr>
        <p:sp>
          <p:nvSpPr>
            <p:cNvPr id="9322" name="Google Shape;9322;p9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3" name="Google Shape;9323;p98"/>
            <p:cNvGrpSpPr/>
            <p:nvPr/>
          </p:nvGrpSpPr>
          <p:grpSpPr>
            <a:xfrm>
              <a:off x="5853086" y="1789142"/>
              <a:ext cx="355454" cy="1048099"/>
              <a:chOff x="5576108" y="2016725"/>
              <a:chExt cx="565200" cy="1666560"/>
            </a:xfrm>
          </p:grpSpPr>
          <p:sp>
            <p:nvSpPr>
              <p:cNvPr id="9324" name="Google Shape;9324;p9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325" name="Google Shape;9325;p9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6" name="Google Shape;9326;p98"/>
            <p:cNvGrpSpPr/>
            <p:nvPr/>
          </p:nvGrpSpPr>
          <p:grpSpPr>
            <a:xfrm>
              <a:off x="4869455" y="2691676"/>
              <a:ext cx="1013897" cy="398961"/>
              <a:chOff x="4012057" y="3451825"/>
              <a:chExt cx="1612175" cy="634379"/>
            </a:xfrm>
          </p:grpSpPr>
          <p:sp>
            <p:nvSpPr>
              <p:cNvPr id="9327" name="Google Shape;9327;p9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328" name="Google Shape;9328;p9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98"/>
            <p:cNvGrpSpPr/>
            <p:nvPr/>
          </p:nvGrpSpPr>
          <p:grpSpPr>
            <a:xfrm>
              <a:off x="4276937" y="2155961"/>
              <a:ext cx="651965" cy="891358"/>
              <a:chOff x="3069908" y="2599997"/>
              <a:chExt cx="1036675" cy="1417328"/>
            </a:xfrm>
          </p:grpSpPr>
          <p:sp>
            <p:nvSpPr>
              <p:cNvPr id="9330" name="Google Shape;9330;p9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331" name="Google Shape;9331;p9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98"/>
            <p:cNvGrpSpPr/>
            <p:nvPr/>
          </p:nvGrpSpPr>
          <p:grpSpPr>
            <a:xfrm>
              <a:off x="5054918" y="1201875"/>
              <a:ext cx="999548" cy="602711"/>
              <a:chOff x="4306958" y="1082925"/>
              <a:chExt cx="1589359" cy="958358"/>
            </a:xfrm>
          </p:grpSpPr>
          <p:sp>
            <p:nvSpPr>
              <p:cNvPr id="9333" name="Google Shape;9333;p9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334" name="Google Shape;9334;p9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5" name="Google Shape;9335;p98"/>
            <p:cNvGrpSpPr/>
            <p:nvPr/>
          </p:nvGrpSpPr>
          <p:grpSpPr>
            <a:xfrm>
              <a:off x="4249973" y="1303451"/>
              <a:ext cx="799317" cy="841334"/>
              <a:chOff x="3027033" y="1244439"/>
              <a:chExt cx="1270977" cy="1337786"/>
            </a:xfrm>
          </p:grpSpPr>
          <p:sp>
            <p:nvSpPr>
              <p:cNvPr id="9336" name="Google Shape;9336;p9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337" name="Google Shape;9337;p9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38" name="Google Shape;9338;p98"/>
          <p:cNvGrpSpPr/>
          <p:nvPr/>
        </p:nvGrpSpPr>
        <p:grpSpPr>
          <a:xfrm>
            <a:off x="713057" y="1849390"/>
            <a:ext cx="761767" cy="729896"/>
            <a:chOff x="2657744" y="2337745"/>
            <a:chExt cx="832987" cy="798137"/>
          </a:xfrm>
        </p:grpSpPr>
        <p:sp>
          <p:nvSpPr>
            <p:cNvPr id="9339" name="Google Shape;9339;p9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9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98"/>
          <p:cNvGrpSpPr/>
          <p:nvPr/>
        </p:nvGrpSpPr>
        <p:grpSpPr>
          <a:xfrm>
            <a:off x="3224022" y="1852597"/>
            <a:ext cx="685569" cy="723586"/>
            <a:chOff x="3398134" y="2057755"/>
            <a:chExt cx="704087" cy="743130"/>
          </a:xfrm>
        </p:grpSpPr>
        <p:grpSp>
          <p:nvGrpSpPr>
            <p:cNvPr id="9346" name="Google Shape;9346;p98"/>
            <p:cNvGrpSpPr/>
            <p:nvPr/>
          </p:nvGrpSpPr>
          <p:grpSpPr>
            <a:xfrm>
              <a:off x="3398134" y="2290183"/>
              <a:ext cx="315300" cy="219900"/>
              <a:chOff x="3398134" y="2290183"/>
              <a:chExt cx="315300" cy="219900"/>
            </a:xfrm>
          </p:grpSpPr>
          <p:sp>
            <p:nvSpPr>
              <p:cNvPr id="9347" name="Google Shape;9347;p9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348" name="Google Shape;9348;p98"/>
              <p:cNvCxnSpPr>
                <a:stCxn id="934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349" name="Google Shape;9349;p98"/>
            <p:cNvGrpSpPr/>
            <p:nvPr/>
          </p:nvGrpSpPr>
          <p:grpSpPr>
            <a:xfrm>
              <a:off x="3547823" y="2467358"/>
              <a:ext cx="219900" cy="333527"/>
              <a:chOff x="3547823" y="2467358"/>
              <a:chExt cx="219900" cy="333527"/>
            </a:xfrm>
          </p:grpSpPr>
          <p:sp>
            <p:nvSpPr>
              <p:cNvPr id="9350" name="Google Shape;9350;p9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351" name="Google Shape;9351;p9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352" name="Google Shape;9352;p98"/>
            <p:cNvGrpSpPr/>
            <p:nvPr/>
          </p:nvGrpSpPr>
          <p:grpSpPr>
            <a:xfrm>
              <a:off x="3734138" y="2467358"/>
              <a:ext cx="219900" cy="333527"/>
              <a:chOff x="3734138" y="2467358"/>
              <a:chExt cx="219900" cy="333527"/>
            </a:xfrm>
          </p:grpSpPr>
          <p:sp>
            <p:nvSpPr>
              <p:cNvPr id="9353" name="Google Shape;9353;p9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354" name="Google Shape;9354;p9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355" name="Google Shape;9355;p98"/>
            <p:cNvGrpSpPr/>
            <p:nvPr/>
          </p:nvGrpSpPr>
          <p:grpSpPr>
            <a:xfrm>
              <a:off x="3787560" y="2288011"/>
              <a:ext cx="314661" cy="219900"/>
              <a:chOff x="3787560" y="2288011"/>
              <a:chExt cx="314661" cy="219900"/>
            </a:xfrm>
          </p:grpSpPr>
          <p:sp>
            <p:nvSpPr>
              <p:cNvPr id="9356" name="Google Shape;9356;p9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357" name="Google Shape;9357;p9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358" name="Google Shape;9358;p98"/>
            <p:cNvGrpSpPr/>
            <p:nvPr/>
          </p:nvGrpSpPr>
          <p:grpSpPr>
            <a:xfrm>
              <a:off x="3637290" y="2057755"/>
              <a:ext cx="219900" cy="335499"/>
              <a:chOff x="3637290" y="2057755"/>
              <a:chExt cx="219900" cy="335499"/>
            </a:xfrm>
          </p:grpSpPr>
          <p:sp>
            <p:nvSpPr>
              <p:cNvPr id="9359" name="Google Shape;9359;p9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360" name="Google Shape;9360;p9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361" name="Google Shape;9361;p98"/>
          <p:cNvGrpSpPr/>
          <p:nvPr/>
        </p:nvGrpSpPr>
        <p:grpSpPr>
          <a:xfrm>
            <a:off x="4899244" y="1859292"/>
            <a:ext cx="710153" cy="710153"/>
            <a:chOff x="5007123" y="2079403"/>
            <a:chExt cx="687600" cy="687600"/>
          </a:xfrm>
        </p:grpSpPr>
        <p:sp>
          <p:nvSpPr>
            <p:cNvPr id="9362" name="Google Shape;9362;p9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98"/>
          <p:cNvGrpSpPr/>
          <p:nvPr/>
        </p:nvGrpSpPr>
        <p:grpSpPr>
          <a:xfrm>
            <a:off x="5708681" y="1853799"/>
            <a:ext cx="720998" cy="721183"/>
            <a:chOff x="5797446" y="2063053"/>
            <a:chExt cx="698100" cy="698280"/>
          </a:xfrm>
        </p:grpSpPr>
        <p:sp>
          <p:nvSpPr>
            <p:cNvPr id="9367" name="Google Shape;9367;p9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98"/>
          <p:cNvGrpSpPr/>
          <p:nvPr/>
        </p:nvGrpSpPr>
        <p:grpSpPr>
          <a:xfrm>
            <a:off x="8153828" y="3499404"/>
            <a:ext cx="280585" cy="673164"/>
            <a:chOff x="8075075" y="3754290"/>
            <a:chExt cx="255612" cy="613194"/>
          </a:xfrm>
        </p:grpSpPr>
        <p:grpSp>
          <p:nvGrpSpPr>
            <p:cNvPr id="9372" name="Google Shape;9372;p98"/>
            <p:cNvGrpSpPr/>
            <p:nvPr/>
          </p:nvGrpSpPr>
          <p:grpSpPr>
            <a:xfrm>
              <a:off x="8075075" y="3754290"/>
              <a:ext cx="255612" cy="613194"/>
              <a:chOff x="8075075" y="3754290"/>
              <a:chExt cx="255612" cy="613194"/>
            </a:xfrm>
          </p:grpSpPr>
          <p:sp>
            <p:nvSpPr>
              <p:cNvPr id="9373" name="Google Shape;9373;p9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9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5" name="Google Shape;9375;p9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98"/>
          <p:cNvGrpSpPr/>
          <p:nvPr/>
        </p:nvGrpSpPr>
        <p:grpSpPr>
          <a:xfrm>
            <a:off x="5270887" y="3488200"/>
            <a:ext cx="470352" cy="683745"/>
            <a:chOff x="1697726" y="3244179"/>
            <a:chExt cx="788124" cy="1146069"/>
          </a:xfrm>
        </p:grpSpPr>
        <p:sp>
          <p:nvSpPr>
            <p:cNvPr id="9377" name="Google Shape;9377;p9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9" name="Google Shape;9379;p98"/>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0" name="Google Shape;9380;p98"/>
          <p:cNvGrpSpPr/>
          <p:nvPr/>
        </p:nvGrpSpPr>
        <p:grpSpPr>
          <a:xfrm>
            <a:off x="5892037" y="3499402"/>
            <a:ext cx="293891" cy="293845"/>
            <a:chOff x="6134814" y="3754290"/>
            <a:chExt cx="293891" cy="293845"/>
          </a:xfrm>
        </p:grpSpPr>
        <p:sp>
          <p:nvSpPr>
            <p:cNvPr id="9381" name="Google Shape;9381;p9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98"/>
          <p:cNvGrpSpPr/>
          <p:nvPr/>
        </p:nvGrpSpPr>
        <p:grpSpPr>
          <a:xfrm>
            <a:off x="5892037" y="3878074"/>
            <a:ext cx="293891" cy="293891"/>
            <a:chOff x="6134814" y="4086186"/>
            <a:chExt cx="293891" cy="293891"/>
          </a:xfrm>
        </p:grpSpPr>
        <p:sp>
          <p:nvSpPr>
            <p:cNvPr id="9384" name="Google Shape;9384;p9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6" name="Google Shape;9386;p98"/>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8"/>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98"/>
          <p:cNvGrpSpPr/>
          <p:nvPr/>
        </p:nvGrpSpPr>
        <p:grpSpPr>
          <a:xfrm>
            <a:off x="7817013" y="2706766"/>
            <a:ext cx="622883" cy="621944"/>
            <a:chOff x="1187048" y="238125"/>
            <a:chExt cx="5256397" cy="5248476"/>
          </a:xfrm>
        </p:grpSpPr>
        <p:sp>
          <p:nvSpPr>
            <p:cNvPr id="9389" name="Google Shape;9389;p9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98"/>
          <p:cNvGrpSpPr/>
          <p:nvPr/>
        </p:nvGrpSpPr>
        <p:grpSpPr>
          <a:xfrm>
            <a:off x="2274118" y="2716375"/>
            <a:ext cx="1310987" cy="612407"/>
            <a:chOff x="238125" y="1188750"/>
            <a:chExt cx="7140450" cy="3335550"/>
          </a:xfrm>
        </p:grpSpPr>
        <p:sp>
          <p:nvSpPr>
            <p:cNvPr id="9394" name="Google Shape;9394;p9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98"/>
          <p:cNvGrpSpPr/>
          <p:nvPr/>
        </p:nvGrpSpPr>
        <p:grpSpPr>
          <a:xfrm>
            <a:off x="6599990" y="2706930"/>
            <a:ext cx="1110299" cy="621702"/>
            <a:chOff x="238125" y="1335475"/>
            <a:chExt cx="5418735" cy="3034175"/>
          </a:xfrm>
        </p:grpSpPr>
        <p:sp>
          <p:nvSpPr>
            <p:cNvPr id="9400" name="Google Shape;9400;p9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98"/>
          <p:cNvGrpSpPr/>
          <p:nvPr/>
        </p:nvGrpSpPr>
        <p:grpSpPr>
          <a:xfrm>
            <a:off x="5417649" y="2703827"/>
            <a:ext cx="1074451" cy="627181"/>
            <a:chOff x="5359127" y="2910889"/>
            <a:chExt cx="1097723" cy="640831"/>
          </a:xfrm>
        </p:grpSpPr>
        <p:grpSp>
          <p:nvGrpSpPr>
            <p:cNvPr id="9404" name="Google Shape;9404;p98"/>
            <p:cNvGrpSpPr/>
            <p:nvPr/>
          </p:nvGrpSpPr>
          <p:grpSpPr>
            <a:xfrm>
              <a:off x="5929791" y="3263088"/>
              <a:ext cx="527060" cy="287097"/>
              <a:chOff x="5929791" y="3263088"/>
              <a:chExt cx="527060" cy="287097"/>
            </a:xfrm>
          </p:grpSpPr>
          <p:sp>
            <p:nvSpPr>
              <p:cNvPr id="9405" name="Google Shape;9405;p9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406" name="Google Shape;9406;p9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407" name="Google Shape;9407;p98"/>
            <p:cNvGrpSpPr/>
            <p:nvPr/>
          </p:nvGrpSpPr>
          <p:grpSpPr>
            <a:xfrm>
              <a:off x="5359127" y="3263089"/>
              <a:ext cx="526428" cy="288631"/>
              <a:chOff x="5359127" y="3263089"/>
              <a:chExt cx="526428" cy="288631"/>
            </a:xfrm>
          </p:grpSpPr>
          <p:sp>
            <p:nvSpPr>
              <p:cNvPr id="9408" name="Google Shape;9408;p9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409" name="Google Shape;9409;p9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410" name="Google Shape;9410;p98"/>
            <p:cNvGrpSpPr/>
            <p:nvPr/>
          </p:nvGrpSpPr>
          <p:grpSpPr>
            <a:xfrm>
              <a:off x="5551525" y="2910889"/>
              <a:ext cx="520901" cy="610283"/>
              <a:chOff x="5551525" y="2910889"/>
              <a:chExt cx="520901" cy="610283"/>
            </a:xfrm>
          </p:grpSpPr>
          <p:sp>
            <p:nvSpPr>
              <p:cNvPr id="9411" name="Google Shape;9411;p9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412" name="Google Shape;9412;p9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413" name="Google Shape;9413;p98"/>
            <p:cNvGrpSpPr/>
            <p:nvPr/>
          </p:nvGrpSpPr>
          <p:grpSpPr>
            <a:xfrm>
              <a:off x="5743962" y="2919100"/>
              <a:ext cx="623674" cy="284502"/>
              <a:chOff x="5743962" y="2919100"/>
              <a:chExt cx="623674" cy="284502"/>
            </a:xfrm>
          </p:grpSpPr>
          <p:sp>
            <p:nvSpPr>
              <p:cNvPr id="9414" name="Google Shape;9414;p9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415" name="Google Shape;9415;p9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416" name="Google Shape;9416;p98"/>
          <p:cNvGrpSpPr/>
          <p:nvPr/>
        </p:nvGrpSpPr>
        <p:grpSpPr>
          <a:xfrm>
            <a:off x="7568863" y="1854538"/>
            <a:ext cx="874976" cy="719600"/>
            <a:chOff x="7608988" y="2093194"/>
            <a:chExt cx="817276" cy="672147"/>
          </a:xfrm>
        </p:grpSpPr>
        <p:cxnSp>
          <p:nvCxnSpPr>
            <p:cNvPr id="9417" name="Google Shape;9417;p9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418" name="Google Shape;9418;p9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419" name="Google Shape;9419;p9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420" name="Google Shape;9420;p9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421" name="Google Shape;9421;p9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422" name="Google Shape;9422;p9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423" name="Google Shape;9423;p98"/>
            <p:cNvGrpSpPr/>
            <p:nvPr/>
          </p:nvGrpSpPr>
          <p:grpSpPr>
            <a:xfrm>
              <a:off x="7721175" y="2093194"/>
              <a:ext cx="599587" cy="623846"/>
              <a:chOff x="7721175" y="2093194"/>
              <a:chExt cx="599587" cy="623846"/>
            </a:xfrm>
          </p:grpSpPr>
          <p:grpSp>
            <p:nvGrpSpPr>
              <p:cNvPr id="9424" name="Google Shape;9424;p98"/>
              <p:cNvGrpSpPr/>
              <p:nvPr/>
            </p:nvGrpSpPr>
            <p:grpSpPr>
              <a:xfrm>
                <a:off x="7721175" y="2093194"/>
                <a:ext cx="291605" cy="623846"/>
                <a:chOff x="9405575" y="2061418"/>
                <a:chExt cx="291605" cy="623846"/>
              </a:xfrm>
            </p:grpSpPr>
            <p:sp>
              <p:nvSpPr>
                <p:cNvPr id="9425" name="Google Shape;9425;p9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9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98"/>
              <p:cNvGrpSpPr/>
              <p:nvPr/>
            </p:nvGrpSpPr>
            <p:grpSpPr>
              <a:xfrm flipH="1">
                <a:off x="8029157" y="2093194"/>
                <a:ext cx="291605" cy="623846"/>
                <a:chOff x="9405575" y="2061418"/>
                <a:chExt cx="291605" cy="623846"/>
              </a:xfrm>
            </p:grpSpPr>
            <p:sp>
              <p:nvSpPr>
                <p:cNvPr id="9433" name="Google Shape;9433;p9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40" name="Google Shape;9440;p98"/>
          <p:cNvGrpSpPr/>
          <p:nvPr/>
        </p:nvGrpSpPr>
        <p:grpSpPr>
          <a:xfrm>
            <a:off x="4013299" y="970941"/>
            <a:ext cx="712557" cy="785901"/>
            <a:chOff x="4206459" y="1191441"/>
            <a:chExt cx="712557" cy="785901"/>
          </a:xfrm>
        </p:grpSpPr>
        <p:sp>
          <p:nvSpPr>
            <p:cNvPr id="9441" name="Google Shape;9441;p9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98"/>
            <p:cNvGrpSpPr/>
            <p:nvPr/>
          </p:nvGrpSpPr>
          <p:grpSpPr>
            <a:xfrm>
              <a:off x="4644280" y="1290523"/>
              <a:ext cx="143716" cy="29463"/>
              <a:chOff x="4644280" y="1290523"/>
              <a:chExt cx="143716" cy="29463"/>
            </a:xfrm>
          </p:grpSpPr>
          <p:sp>
            <p:nvSpPr>
              <p:cNvPr id="9446" name="Google Shape;9446;p9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98"/>
            <p:cNvGrpSpPr/>
            <p:nvPr/>
          </p:nvGrpSpPr>
          <p:grpSpPr>
            <a:xfrm>
              <a:off x="4356567" y="1191441"/>
              <a:ext cx="143690" cy="29488"/>
              <a:chOff x="4356567" y="1191441"/>
              <a:chExt cx="143690" cy="29488"/>
            </a:xfrm>
          </p:grpSpPr>
          <p:sp>
            <p:nvSpPr>
              <p:cNvPr id="9451" name="Google Shape;9451;p9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9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5" name="Google Shape;9455;p98"/>
            <p:cNvGrpSpPr/>
            <p:nvPr/>
          </p:nvGrpSpPr>
          <p:grpSpPr>
            <a:xfrm>
              <a:off x="4339009" y="1863727"/>
              <a:ext cx="143703" cy="29476"/>
              <a:chOff x="4339009" y="1863727"/>
              <a:chExt cx="143703" cy="29476"/>
            </a:xfrm>
          </p:grpSpPr>
          <p:sp>
            <p:nvSpPr>
              <p:cNvPr id="9456" name="Google Shape;9456;p9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98"/>
            <p:cNvGrpSpPr/>
            <p:nvPr/>
          </p:nvGrpSpPr>
          <p:grpSpPr>
            <a:xfrm>
              <a:off x="4206459" y="1607315"/>
              <a:ext cx="29539" cy="142899"/>
              <a:chOff x="4206459" y="1607315"/>
              <a:chExt cx="29539" cy="142899"/>
            </a:xfrm>
          </p:grpSpPr>
          <p:sp>
            <p:nvSpPr>
              <p:cNvPr id="9461" name="Google Shape;9461;p9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5" name="Google Shape;9465;p9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9" name="Google Shape;9469;p98"/>
            <p:cNvGrpSpPr/>
            <p:nvPr/>
          </p:nvGrpSpPr>
          <p:grpSpPr>
            <a:xfrm>
              <a:off x="4889463" y="1423737"/>
              <a:ext cx="29552" cy="142899"/>
              <a:chOff x="4889463" y="1423737"/>
              <a:chExt cx="29552" cy="142899"/>
            </a:xfrm>
          </p:grpSpPr>
          <p:sp>
            <p:nvSpPr>
              <p:cNvPr id="9470" name="Google Shape;9470;p9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98"/>
            <p:cNvGrpSpPr/>
            <p:nvPr/>
          </p:nvGrpSpPr>
          <p:grpSpPr>
            <a:xfrm>
              <a:off x="4771663" y="1876896"/>
              <a:ext cx="108651" cy="100447"/>
              <a:chOff x="4771663" y="1876896"/>
              <a:chExt cx="108651" cy="100447"/>
            </a:xfrm>
          </p:grpSpPr>
          <p:sp>
            <p:nvSpPr>
              <p:cNvPr id="9475" name="Google Shape;9475;p9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9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9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9" name="Google Shape;9479;p98"/>
          <p:cNvGrpSpPr/>
          <p:nvPr/>
        </p:nvGrpSpPr>
        <p:grpSpPr>
          <a:xfrm>
            <a:off x="4008774" y="1854164"/>
            <a:ext cx="791287" cy="720350"/>
            <a:chOff x="267375" y="1071875"/>
            <a:chExt cx="470500" cy="428550"/>
          </a:xfrm>
        </p:grpSpPr>
        <p:sp>
          <p:nvSpPr>
            <p:cNvPr id="9480" name="Google Shape;9480;p9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98"/>
          <p:cNvGrpSpPr/>
          <p:nvPr/>
        </p:nvGrpSpPr>
        <p:grpSpPr>
          <a:xfrm>
            <a:off x="709269" y="3498794"/>
            <a:ext cx="1408444" cy="673166"/>
            <a:chOff x="712664" y="3693287"/>
            <a:chExt cx="1460738" cy="698160"/>
          </a:xfrm>
        </p:grpSpPr>
        <p:grpSp>
          <p:nvGrpSpPr>
            <p:cNvPr id="9489" name="Google Shape;9489;p98"/>
            <p:cNvGrpSpPr/>
            <p:nvPr/>
          </p:nvGrpSpPr>
          <p:grpSpPr>
            <a:xfrm>
              <a:off x="1380079" y="4133090"/>
              <a:ext cx="234048" cy="258099"/>
              <a:chOff x="1380079" y="4133090"/>
              <a:chExt cx="234048" cy="258099"/>
            </a:xfrm>
          </p:grpSpPr>
          <p:sp>
            <p:nvSpPr>
              <p:cNvPr id="9490" name="Google Shape;9490;p9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98"/>
            <p:cNvGrpSpPr/>
            <p:nvPr/>
          </p:nvGrpSpPr>
          <p:grpSpPr>
            <a:xfrm>
              <a:off x="884610" y="3864082"/>
              <a:ext cx="1118566" cy="527275"/>
              <a:chOff x="890961" y="3865463"/>
              <a:chExt cx="1115221" cy="525698"/>
            </a:xfrm>
          </p:grpSpPr>
          <p:sp>
            <p:nvSpPr>
              <p:cNvPr id="9494" name="Google Shape;9494;p9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98"/>
            <p:cNvGrpSpPr/>
            <p:nvPr/>
          </p:nvGrpSpPr>
          <p:grpSpPr>
            <a:xfrm>
              <a:off x="712664" y="3693287"/>
              <a:ext cx="1460738" cy="698160"/>
              <a:chOff x="712664" y="3693025"/>
              <a:chExt cx="1460738" cy="698160"/>
            </a:xfrm>
          </p:grpSpPr>
          <p:sp>
            <p:nvSpPr>
              <p:cNvPr id="9498" name="Google Shape;9498;p9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9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4" name="Google Shape;9504;p98"/>
          <p:cNvGrpSpPr/>
          <p:nvPr/>
        </p:nvGrpSpPr>
        <p:grpSpPr>
          <a:xfrm>
            <a:off x="3146985" y="970941"/>
            <a:ext cx="795485" cy="738831"/>
            <a:chOff x="3348603" y="1236445"/>
            <a:chExt cx="749256" cy="695894"/>
          </a:xfrm>
        </p:grpSpPr>
        <p:grpSp>
          <p:nvGrpSpPr>
            <p:cNvPr id="9505" name="Google Shape;9505;p98"/>
            <p:cNvGrpSpPr/>
            <p:nvPr/>
          </p:nvGrpSpPr>
          <p:grpSpPr>
            <a:xfrm>
              <a:off x="3583779" y="1236445"/>
              <a:ext cx="293795" cy="285811"/>
              <a:chOff x="3750225" y="1774000"/>
              <a:chExt cx="149575" cy="145525"/>
            </a:xfrm>
          </p:grpSpPr>
          <p:sp>
            <p:nvSpPr>
              <p:cNvPr id="9506" name="Google Shape;9506;p9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8" name="Google Shape;9508;p98"/>
            <p:cNvGrpSpPr/>
            <p:nvPr/>
          </p:nvGrpSpPr>
          <p:grpSpPr>
            <a:xfrm>
              <a:off x="3775534" y="1462599"/>
              <a:ext cx="322325" cy="285958"/>
              <a:chOff x="3847850" y="1889150"/>
              <a:chExt cx="164100" cy="145600"/>
            </a:xfrm>
          </p:grpSpPr>
          <p:sp>
            <p:nvSpPr>
              <p:cNvPr id="9509" name="Google Shape;9509;p9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98"/>
            <p:cNvGrpSpPr/>
            <p:nvPr/>
          </p:nvGrpSpPr>
          <p:grpSpPr>
            <a:xfrm>
              <a:off x="3545329" y="1646528"/>
              <a:ext cx="293746" cy="285811"/>
              <a:chOff x="3730650" y="1982800"/>
              <a:chExt cx="149550" cy="145525"/>
            </a:xfrm>
          </p:grpSpPr>
          <p:sp>
            <p:nvSpPr>
              <p:cNvPr id="9512" name="Google Shape;9512;p9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98"/>
            <p:cNvGrpSpPr/>
            <p:nvPr/>
          </p:nvGrpSpPr>
          <p:grpSpPr>
            <a:xfrm>
              <a:off x="3348603" y="1415046"/>
              <a:ext cx="294384" cy="284387"/>
              <a:chOff x="3630494" y="1864938"/>
              <a:chExt cx="149875" cy="144800"/>
            </a:xfrm>
          </p:grpSpPr>
          <p:sp>
            <p:nvSpPr>
              <p:cNvPr id="9515" name="Google Shape;9515;p9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17" name="Google Shape;9517;p98"/>
          <p:cNvGrpSpPr/>
          <p:nvPr/>
        </p:nvGrpSpPr>
        <p:grpSpPr>
          <a:xfrm>
            <a:off x="2268512" y="3493837"/>
            <a:ext cx="1324924" cy="678083"/>
            <a:chOff x="2413923" y="3711366"/>
            <a:chExt cx="1374117" cy="703260"/>
          </a:xfrm>
        </p:grpSpPr>
        <p:grpSp>
          <p:nvGrpSpPr>
            <p:cNvPr id="9518" name="Google Shape;9518;p98"/>
            <p:cNvGrpSpPr/>
            <p:nvPr/>
          </p:nvGrpSpPr>
          <p:grpSpPr>
            <a:xfrm>
              <a:off x="2413923" y="3711366"/>
              <a:ext cx="1374117" cy="703260"/>
              <a:chOff x="2413923" y="3711366"/>
              <a:chExt cx="1374117" cy="703260"/>
            </a:xfrm>
          </p:grpSpPr>
          <p:sp>
            <p:nvSpPr>
              <p:cNvPr id="9519" name="Google Shape;9519;p9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0" name="Google Shape;9520;p98"/>
              <p:cNvGrpSpPr/>
              <p:nvPr/>
            </p:nvGrpSpPr>
            <p:grpSpPr>
              <a:xfrm>
                <a:off x="2600284" y="3808654"/>
                <a:ext cx="234506" cy="138009"/>
                <a:chOff x="2600284" y="3808654"/>
                <a:chExt cx="234506" cy="138009"/>
              </a:xfrm>
            </p:grpSpPr>
            <p:sp>
              <p:nvSpPr>
                <p:cNvPr id="9521" name="Google Shape;9521;p9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22" name="Google Shape;9522;p9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523" name="Google Shape;9523;p98"/>
              <p:cNvGrpSpPr/>
              <p:nvPr/>
            </p:nvGrpSpPr>
            <p:grpSpPr>
              <a:xfrm>
                <a:off x="3359659" y="3805664"/>
                <a:ext cx="232294" cy="141000"/>
                <a:chOff x="3359659" y="3805664"/>
                <a:chExt cx="232294" cy="141000"/>
              </a:xfrm>
            </p:grpSpPr>
            <p:sp>
              <p:nvSpPr>
                <p:cNvPr id="9524" name="Google Shape;9524;p9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25" name="Google Shape;9525;p9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526" name="Google Shape;9526;p98"/>
              <p:cNvGrpSpPr/>
              <p:nvPr/>
            </p:nvGrpSpPr>
            <p:grpSpPr>
              <a:xfrm>
                <a:off x="3067316" y="3711366"/>
                <a:ext cx="66900" cy="166809"/>
                <a:chOff x="3067316" y="3711366"/>
                <a:chExt cx="66900" cy="166809"/>
              </a:xfrm>
            </p:grpSpPr>
            <p:sp>
              <p:nvSpPr>
                <p:cNvPr id="9527" name="Google Shape;9527;p9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28" name="Google Shape;9528;p9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529" name="Google Shape;9529;p98"/>
              <p:cNvGrpSpPr/>
              <p:nvPr/>
            </p:nvGrpSpPr>
            <p:grpSpPr>
              <a:xfrm>
                <a:off x="2413923" y="4058666"/>
                <a:ext cx="224119" cy="66900"/>
                <a:chOff x="2413923" y="4058666"/>
                <a:chExt cx="224119" cy="66900"/>
              </a:xfrm>
            </p:grpSpPr>
            <p:sp>
              <p:nvSpPr>
                <p:cNvPr id="9530" name="Google Shape;9530;p9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31" name="Google Shape;9531;p9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532" name="Google Shape;9532;p98"/>
              <p:cNvGrpSpPr/>
              <p:nvPr/>
            </p:nvGrpSpPr>
            <p:grpSpPr>
              <a:xfrm>
                <a:off x="3564643" y="4058666"/>
                <a:ext cx="223397" cy="66900"/>
                <a:chOff x="3564643" y="4058666"/>
                <a:chExt cx="223397" cy="66900"/>
              </a:xfrm>
            </p:grpSpPr>
            <p:sp>
              <p:nvSpPr>
                <p:cNvPr id="9533" name="Google Shape;9533;p9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34" name="Google Shape;9534;p9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535" name="Google Shape;9535;p98"/>
            <p:cNvGrpSpPr/>
            <p:nvPr/>
          </p:nvGrpSpPr>
          <p:grpSpPr>
            <a:xfrm>
              <a:off x="2633353" y="3965763"/>
              <a:ext cx="933975" cy="445687"/>
              <a:chOff x="2633353" y="3965763"/>
              <a:chExt cx="933975" cy="445687"/>
            </a:xfrm>
          </p:grpSpPr>
          <p:sp>
            <p:nvSpPr>
              <p:cNvPr id="9536" name="Google Shape;9536;p9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8" name="Google Shape;9538;p98"/>
          <p:cNvGrpSpPr/>
          <p:nvPr/>
        </p:nvGrpSpPr>
        <p:grpSpPr>
          <a:xfrm>
            <a:off x="6392784" y="1044384"/>
            <a:ext cx="1131087" cy="587383"/>
            <a:chOff x="238125" y="999450"/>
            <a:chExt cx="7140700" cy="3708225"/>
          </a:xfrm>
        </p:grpSpPr>
        <p:sp>
          <p:nvSpPr>
            <p:cNvPr id="9539" name="Google Shape;9539;p9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9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98"/>
          <p:cNvGrpSpPr/>
          <p:nvPr/>
        </p:nvGrpSpPr>
        <p:grpSpPr>
          <a:xfrm>
            <a:off x="3744234" y="3493879"/>
            <a:ext cx="1375854" cy="678131"/>
            <a:chOff x="3913765" y="3641905"/>
            <a:chExt cx="1522805" cy="750560"/>
          </a:xfrm>
        </p:grpSpPr>
        <p:grpSp>
          <p:nvGrpSpPr>
            <p:cNvPr id="9549" name="Google Shape;9549;p98"/>
            <p:cNvGrpSpPr/>
            <p:nvPr/>
          </p:nvGrpSpPr>
          <p:grpSpPr>
            <a:xfrm>
              <a:off x="3913765" y="3997002"/>
              <a:ext cx="1522805" cy="395463"/>
              <a:chOff x="3913765" y="3997002"/>
              <a:chExt cx="1522805" cy="395463"/>
            </a:xfrm>
          </p:grpSpPr>
          <p:grpSp>
            <p:nvGrpSpPr>
              <p:cNvPr id="9550" name="Google Shape;9550;p98"/>
              <p:cNvGrpSpPr/>
              <p:nvPr/>
            </p:nvGrpSpPr>
            <p:grpSpPr>
              <a:xfrm>
                <a:off x="3913765" y="4138659"/>
                <a:ext cx="507602" cy="253806"/>
                <a:chOff x="3913765" y="4138659"/>
                <a:chExt cx="507602" cy="253806"/>
              </a:xfrm>
            </p:grpSpPr>
            <p:sp>
              <p:nvSpPr>
                <p:cNvPr id="9551" name="Google Shape;9551;p9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de"/>
                    <a:t>     </a:t>
                  </a:r>
                  <a:endParaRPr/>
                </a:p>
              </p:txBody>
            </p:sp>
          </p:grpSp>
          <p:grpSp>
            <p:nvGrpSpPr>
              <p:cNvPr id="9553" name="Google Shape;9553;p98"/>
              <p:cNvGrpSpPr/>
              <p:nvPr/>
            </p:nvGrpSpPr>
            <p:grpSpPr>
              <a:xfrm>
                <a:off x="4421361" y="3997002"/>
                <a:ext cx="507618" cy="395463"/>
                <a:chOff x="4421361" y="3997002"/>
                <a:chExt cx="507618" cy="395463"/>
              </a:xfrm>
            </p:grpSpPr>
            <p:sp>
              <p:nvSpPr>
                <p:cNvPr id="9554" name="Google Shape;9554;p9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98"/>
              <p:cNvGrpSpPr/>
              <p:nvPr/>
            </p:nvGrpSpPr>
            <p:grpSpPr>
              <a:xfrm>
                <a:off x="4928973" y="4189418"/>
                <a:ext cx="507596" cy="203047"/>
                <a:chOff x="4928973" y="4189418"/>
                <a:chExt cx="507596" cy="203047"/>
              </a:xfrm>
            </p:grpSpPr>
            <p:sp>
              <p:nvSpPr>
                <p:cNvPr id="9557" name="Google Shape;9557;p9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59" name="Google Shape;9559;p98"/>
            <p:cNvGrpSpPr/>
            <p:nvPr/>
          </p:nvGrpSpPr>
          <p:grpSpPr>
            <a:xfrm>
              <a:off x="4482186" y="3641905"/>
              <a:ext cx="397605" cy="349784"/>
              <a:chOff x="2906375" y="1159725"/>
              <a:chExt cx="1860575" cy="1636800"/>
            </a:xfrm>
          </p:grpSpPr>
          <p:sp>
            <p:nvSpPr>
              <p:cNvPr id="9560" name="Google Shape;9560;p9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64" name="Google Shape;9564;p98"/>
          <p:cNvGrpSpPr/>
          <p:nvPr/>
        </p:nvGrpSpPr>
        <p:grpSpPr>
          <a:xfrm>
            <a:off x="6528943" y="1853805"/>
            <a:ext cx="940737" cy="721067"/>
            <a:chOff x="6599718" y="2068734"/>
            <a:chExt cx="940737" cy="721067"/>
          </a:xfrm>
        </p:grpSpPr>
        <p:sp>
          <p:nvSpPr>
            <p:cNvPr id="9565" name="Google Shape;9565;p9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9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9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1" name="Google Shape;9571;p98"/>
            <p:cNvGrpSpPr/>
            <p:nvPr/>
          </p:nvGrpSpPr>
          <p:grpSpPr>
            <a:xfrm>
              <a:off x="6836957" y="2068734"/>
              <a:ext cx="461892" cy="721067"/>
              <a:chOff x="6836957" y="2068734"/>
              <a:chExt cx="461892" cy="721067"/>
            </a:xfrm>
          </p:grpSpPr>
          <p:sp>
            <p:nvSpPr>
              <p:cNvPr id="9572" name="Google Shape;9572;p9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8" name="Google Shape;9578;p98"/>
              <p:cNvGrpSpPr/>
              <p:nvPr/>
            </p:nvGrpSpPr>
            <p:grpSpPr>
              <a:xfrm>
                <a:off x="6836957" y="2068734"/>
                <a:ext cx="461892" cy="721067"/>
                <a:chOff x="6836957" y="2068734"/>
                <a:chExt cx="461892" cy="721067"/>
              </a:xfrm>
            </p:grpSpPr>
            <p:sp>
              <p:nvSpPr>
                <p:cNvPr id="9579" name="Google Shape;9579;p9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86" name="Google Shape;9586;p98"/>
          <p:cNvGrpSpPr/>
          <p:nvPr/>
        </p:nvGrpSpPr>
        <p:grpSpPr>
          <a:xfrm>
            <a:off x="2412262" y="1858152"/>
            <a:ext cx="712577" cy="712374"/>
            <a:chOff x="2559249" y="2069323"/>
            <a:chExt cx="685566" cy="685634"/>
          </a:xfrm>
        </p:grpSpPr>
        <p:sp>
          <p:nvSpPr>
            <p:cNvPr id="9587" name="Google Shape;9587;p9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98"/>
          <p:cNvGrpSpPr/>
          <p:nvPr/>
        </p:nvGrpSpPr>
        <p:grpSpPr>
          <a:xfrm>
            <a:off x="7594699" y="970941"/>
            <a:ext cx="845645" cy="711911"/>
            <a:chOff x="951975" y="315800"/>
            <a:chExt cx="5860325" cy="4933550"/>
          </a:xfrm>
        </p:grpSpPr>
        <p:sp>
          <p:nvSpPr>
            <p:cNvPr id="9601" name="Google Shape;9601;p9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98"/>
          <p:cNvGrpSpPr/>
          <p:nvPr/>
        </p:nvGrpSpPr>
        <p:grpSpPr>
          <a:xfrm>
            <a:off x="3691828" y="2707050"/>
            <a:ext cx="1617932" cy="621724"/>
            <a:chOff x="3862800" y="3038525"/>
            <a:chExt cx="1329006" cy="510698"/>
          </a:xfrm>
        </p:grpSpPr>
        <p:sp>
          <p:nvSpPr>
            <p:cNvPr id="9610" name="Google Shape;9610;p9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98"/>
            <p:cNvGrpSpPr/>
            <p:nvPr/>
          </p:nvGrpSpPr>
          <p:grpSpPr>
            <a:xfrm>
              <a:off x="3967075" y="3040337"/>
              <a:ext cx="1019927" cy="402126"/>
              <a:chOff x="3967075" y="3040337"/>
              <a:chExt cx="1019927" cy="402126"/>
            </a:xfrm>
          </p:grpSpPr>
          <p:sp>
            <p:nvSpPr>
              <p:cNvPr id="9613" name="Google Shape;9613;p9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98"/>
            <p:cNvGrpSpPr/>
            <p:nvPr/>
          </p:nvGrpSpPr>
          <p:grpSpPr>
            <a:xfrm>
              <a:off x="4186700" y="3040337"/>
              <a:ext cx="390475" cy="183289"/>
              <a:chOff x="4186700" y="3040337"/>
              <a:chExt cx="390475" cy="183289"/>
            </a:xfrm>
          </p:grpSpPr>
          <p:sp>
            <p:nvSpPr>
              <p:cNvPr id="9616" name="Google Shape;9616;p9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98"/>
            <p:cNvGrpSpPr/>
            <p:nvPr/>
          </p:nvGrpSpPr>
          <p:grpSpPr>
            <a:xfrm>
              <a:off x="4073727" y="3040337"/>
              <a:ext cx="697794" cy="296263"/>
              <a:chOff x="4073727" y="3040337"/>
              <a:chExt cx="697794" cy="296263"/>
            </a:xfrm>
          </p:grpSpPr>
          <p:sp>
            <p:nvSpPr>
              <p:cNvPr id="9619" name="Google Shape;9619;p9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98"/>
            <p:cNvGrpSpPr/>
            <p:nvPr/>
          </p:nvGrpSpPr>
          <p:grpSpPr>
            <a:xfrm>
              <a:off x="3862800" y="3038525"/>
              <a:ext cx="1329006" cy="510698"/>
              <a:chOff x="3862800" y="3038525"/>
              <a:chExt cx="1329006" cy="510698"/>
            </a:xfrm>
          </p:grpSpPr>
          <p:sp>
            <p:nvSpPr>
              <p:cNvPr id="9622" name="Google Shape;9622;p9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24" name="Google Shape;9624;p98"/>
          <p:cNvGrpSpPr/>
          <p:nvPr/>
        </p:nvGrpSpPr>
        <p:grpSpPr>
          <a:xfrm>
            <a:off x="700150" y="970941"/>
            <a:ext cx="883205" cy="775176"/>
            <a:chOff x="649648" y="271400"/>
            <a:chExt cx="6215377" cy="5455143"/>
          </a:xfrm>
        </p:grpSpPr>
        <p:sp>
          <p:nvSpPr>
            <p:cNvPr id="9625" name="Google Shape;9625;p9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98"/>
          <p:cNvGrpSpPr/>
          <p:nvPr/>
        </p:nvGrpSpPr>
        <p:grpSpPr>
          <a:xfrm>
            <a:off x="2308452" y="970941"/>
            <a:ext cx="767704" cy="815489"/>
            <a:chOff x="2499700" y="1135950"/>
            <a:chExt cx="732402" cy="777990"/>
          </a:xfrm>
        </p:grpSpPr>
        <p:grpSp>
          <p:nvGrpSpPr>
            <p:cNvPr id="9638" name="Google Shape;9638;p98"/>
            <p:cNvGrpSpPr/>
            <p:nvPr/>
          </p:nvGrpSpPr>
          <p:grpSpPr>
            <a:xfrm>
              <a:off x="2499700" y="1135950"/>
              <a:ext cx="732402" cy="694705"/>
              <a:chOff x="2499700" y="1135950"/>
              <a:chExt cx="732402" cy="694705"/>
            </a:xfrm>
          </p:grpSpPr>
          <p:sp>
            <p:nvSpPr>
              <p:cNvPr id="9639" name="Google Shape;9639;p9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9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9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9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98"/>
            <p:cNvGrpSpPr/>
            <p:nvPr/>
          </p:nvGrpSpPr>
          <p:grpSpPr>
            <a:xfrm>
              <a:off x="2517909" y="1188726"/>
              <a:ext cx="702702" cy="725214"/>
              <a:chOff x="2517909" y="1188726"/>
              <a:chExt cx="702702" cy="725214"/>
            </a:xfrm>
          </p:grpSpPr>
          <p:sp>
            <p:nvSpPr>
              <p:cNvPr id="9667" name="Google Shape;9667;p9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2" name="Google Shape;9672;p98"/>
          <p:cNvGrpSpPr/>
          <p:nvPr/>
        </p:nvGrpSpPr>
        <p:grpSpPr>
          <a:xfrm>
            <a:off x="1654184" y="970941"/>
            <a:ext cx="583439" cy="870229"/>
            <a:chOff x="1716825" y="1121550"/>
            <a:chExt cx="622800" cy="928938"/>
          </a:xfrm>
        </p:grpSpPr>
        <p:grpSp>
          <p:nvGrpSpPr>
            <p:cNvPr id="9673" name="Google Shape;9673;p98"/>
            <p:cNvGrpSpPr/>
            <p:nvPr/>
          </p:nvGrpSpPr>
          <p:grpSpPr>
            <a:xfrm>
              <a:off x="1716825" y="1121550"/>
              <a:ext cx="622800" cy="928938"/>
              <a:chOff x="1716825" y="1121550"/>
              <a:chExt cx="622800" cy="928938"/>
            </a:xfrm>
          </p:grpSpPr>
          <p:cxnSp>
            <p:nvCxnSpPr>
              <p:cNvPr id="9674" name="Google Shape;9674;p9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675" name="Google Shape;9675;p9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6" name="Google Shape;9676;p98"/>
            <p:cNvGrpSpPr/>
            <p:nvPr/>
          </p:nvGrpSpPr>
          <p:grpSpPr>
            <a:xfrm>
              <a:off x="1768050" y="1172775"/>
              <a:ext cx="520200" cy="832000"/>
              <a:chOff x="1768050" y="1172775"/>
              <a:chExt cx="520200" cy="832000"/>
            </a:xfrm>
          </p:grpSpPr>
          <p:cxnSp>
            <p:nvCxnSpPr>
              <p:cNvPr id="9677" name="Google Shape;9677;p9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678" name="Google Shape;9678;p9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98"/>
            <p:cNvGrpSpPr/>
            <p:nvPr/>
          </p:nvGrpSpPr>
          <p:grpSpPr>
            <a:xfrm>
              <a:off x="1820100" y="1225475"/>
              <a:ext cx="416400" cy="729575"/>
              <a:chOff x="1820100" y="1225475"/>
              <a:chExt cx="416400" cy="729575"/>
            </a:xfrm>
          </p:grpSpPr>
          <p:cxnSp>
            <p:nvCxnSpPr>
              <p:cNvPr id="9680" name="Google Shape;9680;p9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681" name="Google Shape;9681;p9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98"/>
            <p:cNvGrpSpPr/>
            <p:nvPr/>
          </p:nvGrpSpPr>
          <p:grpSpPr>
            <a:xfrm>
              <a:off x="1874250" y="1278825"/>
              <a:ext cx="308100" cy="605275"/>
              <a:chOff x="1874250" y="1278825"/>
              <a:chExt cx="308100" cy="605275"/>
            </a:xfrm>
          </p:grpSpPr>
          <p:cxnSp>
            <p:nvCxnSpPr>
              <p:cNvPr id="9683" name="Google Shape;9683;p9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684" name="Google Shape;9684;p9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5" name="Google Shape;9685;p9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98"/>
          <p:cNvGrpSpPr/>
          <p:nvPr/>
        </p:nvGrpSpPr>
        <p:grpSpPr>
          <a:xfrm>
            <a:off x="1574007" y="1857263"/>
            <a:ext cx="739072" cy="714152"/>
            <a:chOff x="4334725" y="1355875"/>
            <a:chExt cx="3106650" cy="3001900"/>
          </a:xfrm>
        </p:grpSpPr>
        <p:grpSp>
          <p:nvGrpSpPr>
            <p:cNvPr id="9687" name="Google Shape;9687;p98"/>
            <p:cNvGrpSpPr/>
            <p:nvPr/>
          </p:nvGrpSpPr>
          <p:grpSpPr>
            <a:xfrm>
              <a:off x="4516050" y="1724875"/>
              <a:ext cx="2693725" cy="2632900"/>
              <a:chOff x="4516050" y="1724875"/>
              <a:chExt cx="2693725" cy="2632900"/>
            </a:xfrm>
          </p:grpSpPr>
          <p:sp>
            <p:nvSpPr>
              <p:cNvPr id="9688" name="Google Shape;9688;p9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9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98"/>
            <p:cNvGrpSpPr/>
            <p:nvPr/>
          </p:nvGrpSpPr>
          <p:grpSpPr>
            <a:xfrm>
              <a:off x="4334725" y="1355875"/>
              <a:ext cx="3106650" cy="2709650"/>
              <a:chOff x="4334725" y="1355875"/>
              <a:chExt cx="3106650" cy="2709650"/>
            </a:xfrm>
          </p:grpSpPr>
          <p:sp>
            <p:nvSpPr>
              <p:cNvPr id="9692" name="Google Shape;9692;p9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95" name="Google Shape;9695;p98"/>
          <p:cNvGrpSpPr/>
          <p:nvPr/>
        </p:nvGrpSpPr>
        <p:grpSpPr>
          <a:xfrm>
            <a:off x="7690956" y="3488034"/>
            <a:ext cx="312074" cy="684173"/>
            <a:chOff x="7645573" y="3754300"/>
            <a:chExt cx="293855" cy="644170"/>
          </a:xfrm>
        </p:grpSpPr>
        <p:sp>
          <p:nvSpPr>
            <p:cNvPr id="9696" name="Google Shape;9696;p9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8" name="Google Shape;9698;p98"/>
          <p:cNvGrpSpPr/>
          <p:nvPr/>
        </p:nvGrpSpPr>
        <p:grpSpPr>
          <a:xfrm>
            <a:off x="5612944" y="970941"/>
            <a:ext cx="709011" cy="739359"/>
            <a:chOff x="5830645" y="1256617"/>
            <a:chExt cx="530340" cy="553040"/>
          </a:xfrm>
        </p:grpSpPr>
        <p:grpSp>
          <p:nvGrpSpPr>
            <p:cNvPr id="9699" name="Google Shape;9699;p98"/>
            <p:cNvGrpSpPr/>
            <p:nvPr/>
          </p:nvGrpSpPr>
          <p:grpSpPr>
            <a:xfrm>
              <a:off x="5830645" y="1256617"/>
              <a:ext cx="259743" cy="269909"/>
              <a:chOff x="5830645" y="1256617"/>
              <a:chExt cx="259743" cy="269909"/>
            </a:xfrm>
          </p:grpSpPr>
          <p:sp>
            <p:nvSpPr>
              <p:cNvPr id="9700" name="Google Shape;9700;p9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98"/>
            <p:cNvGrpSpPr/>
            <p:nvPr/>
          </p:nvGrpSpPr>
          <p:grpSpPr>
            <a:xfrm>
              <a:off x="6101293" y="1256617"/>
              <a:ext cx="259692" cy="269909"/>
              <a:chOff x="6101293" y="1256617"/>
              <a:chExt cx="259692" cy="269909"/>
            </a:xfrm>
          </p:grpSpPr>
          <p:sp>
            <p:nvSpPr>
              <p:cNvPr id="9703" name="Google Shape;9703;p9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98"/>
            <p:cNvGrpSpPr/>
            <p:nvPr/>
          </p:nvGrpSpPr>
          <p:grpSpPr>
            <a:xfrm>
              <a:off x="5830645" y="1539749"/>
              <a:ext cx="259692" cy="269909"/>
              <a:chOff x="5830645" y="1539749"/>
              <a:chExt cx="259692" cy="269909"/>
            </a:xfrm>
          </p:grpSpPr>
          <p:sp>
            <p:nvSpPr>
              <p:cNvPr id="9706" name="Google Shape;9706;p9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98"/>
            <p:cNvGrpSpPr/>
            <p:nvPr/>
          </p:nvGrpSpPr>
          <p:grpSpPr>
            <a:xfrm>
              <a:off x="6101293" y="1539749"/>
              <a:ext cx="259692" cy="269909"/>
              <a:chOff x="6101293" y="1539749"/>
              <a:chExt cx="259692" cy="269909"/>
            </a:xfrm>
          </p:grpSpPr>
          <p:sp>
            <p:nvSpPr>
              <p:cNvPr id="9709" name="Google Shape;9709;p9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1" name="Google Shape;9711;p9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98"/>
          <p:cNvGrpSpPr/>
          <p:nvPr/>
        </p:nvGrpSpPr>
        <p:grpSpPr>
          <a:xfrm>
            <a:off x="714438" y="2707057"/>
            <a:ext cx="1452955" cy="621360"/>
            <a:chOff x="732422" y="2990152"/>
            <a:chExt cx="1337773" cy="572102"/>
          </a:xfrm>
        </p:grpSpPr>
        <p:sp>
          <p:nvSpPr>
            <p:cNvPr id="9713" name="Google Shape;9713;p9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9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9722"/>
        <p:cNvGrpSpPr/>
        <p:nvPr/>
      </p:nvGrpSpPr>
      <p:grpSpPr>
        <a:xfrm>
          <a:off x="0" y="0"/>
          <a:ext cx="0" cy="0"/>
          <a:chOff x="0" y="0"/>
          <a:chExt cx="0" cy="0"/>
        </a:xfrm>
      </p:grpSpPr>
      <p:grpSp>
        <p:nvGrpSpPr>
          <p:cNvPr id="9723" name="Google Shape;9723;p99"/>
          <p:cNvGrpSpPr/>
          <p:nvPr/>
        </p:nvGrpSpPr>
        <p:grpSpPr>
          <a:xfrm>
            <a:off x="708575" y="965865"/>
            <a:ext cx="1636117" cy="1526144"/>
            <a:chOff x="729238" y="1179665"/>
            <a:chExt cx="1636117" cy="1526144"/>
          </a:xfrm>
        </p:grpSpPr>
        <p:grpSp>
          <p:nvGrpSpPr>
            <p:cNvPr id="9724" name="Google Shape;9724;p99"/>
            <p:cNvGrpSpPr/>
            <p:nvPr/>
          </p:nvGrpSpPr>
          <p:grpSpPr>
            <a:xfrm>
              <a:off x="729238" y="1179665"/>
              <a:ext cx="80700" cy="1526144"/>
              <a:chOff x="729238" y="1179665"/>
              <a:chExt cx="80700" cy="1526144"/>
            </a:xfrm>
          </p:grpSpPr>
          <p:sp>
            <p:nvSpPr>
              <p:cNvPr id="9725" name="Google Shape;9725;p9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99"/>
            <p:cNvGrpSpPr/>
            <p:nvPr/>
          </p:nvGrpSpPr>
          <p:grpSpPr>
            <a:xfrm>
              <a:off x="903098" y="1179665"/>
              <a:ext cx="80700" cy="1526144"/>
              <a:chOff x="903098" y="1179665"/>
              <a:chExt cx="80700" cy="1526144"/>
            </a:xfrm>
          </p:grpSpPr>
          <p:sp>
            <p:nvSpPr>
              <p:cNvPr id="9736" name="Google Shape;9736;p9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9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99"/>
            <p:cNvGrpSpPr/>
            <p:nvPr/>
          </p:nvGrpSpPr>
          <p:grpSpPr>
            <a:xfrm>
              <a:off x="1076958" y="1179665"/>
              <a:ext cx="80700" cy="1526144"/>
              <a:chOff x="1076958" y="1179665"/>
              <a:chExt cx="80700" cy="1526144"/>
            </a:xfrm>
          </p:grpSpPr>
          <p:sp>
            <p:nvSpPr>
              <p:cNvPr id="9747" name="Google Shape;9747;p9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9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99"/>
            <p:cNvGrpSpPr/>
            <p:nvPr/>
          </p:nvGrpSpPr>
          <p:grpSpPr>
            <a:xfrm>
              <a:off x="1247707" y="1179665"/>
              <a:ext cx="80700" cy="1526144"/>
              <a:chOff x="1247707" y="1179665"/>
              <a:chExt cx="80700" cy="1526144"/>
            </a:xfrm>
          </p:grpSpPr>
          <p:sp>
            <p:nvSpPr>
              <p:cNvPr id="9758" name="Google Shape;9758;p9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99"/>
            <p:cNvGrpSpPr/>
            <p:nvPr/>
          </p:nvGrpSpPr>
          <p:grpSpPr>
            <a:xfrm>
              <a:off x="1421567" y="1179665"/>
              <a:ext cx="80700" cy="1526144"/>
              <a:chOff x="1421567" y="1179665"/>
              <a:chExt cx="80700" cy="1526144"/>
            </a:xfrm>
          </p:grpSpPr>
          <p:sp>
            <p:nvSpPr>
              <p:cNvPr id="9769" name="Google Shape;9769;p9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99"/>
            <p:cNvGrpSpPr/>
            <p:nvPr/>
          </p:nvGrpSpPr>
          <p:grpSpPr>
            <a:xfrm>
              <a:off x="1592327" y="1179665"/>
              <a:ext cx="80700" cy="1526144"/>
              <a:chOff x="1592327" y="1179665"/>
              <a:chExt cx="80700" cy="1526144"/>
            </a:xfrm>
          </p:grpSpPr>
          <p:sp>
            <p:nvSpPr>
              <p:cNvPr id="9780" name="Google Shape;9780;p9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99"/>
            <p:cNvGrpSpPr/>
            <p:nvPr/>
          </p:nvGrpSpPr>
          <p:grpSpPr>
            <a:xfrm>
              <a:off x="1766187" y="1179665"/>
              <a:ext cx="80700" cy="1526144"/>
              <a:chOff x="1766187" y="1179665"/>
              <a:chExt cx="80700" cy="1526144"/>
            </a:xfrm>
          </p:grpSpPr>
          <p:sp>
            <p:nvSpPr>
              <p:cNvPr id="9791" name="Google Shape;9791;p9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9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99"/>
            <p:cNvGrpSpPr/>
            <p:nvPr/>
          </p:nvGrpSpPr>
          <p:grpSpPr>
            <a:xfrm>
              <a:off x="1936935" y="1179665"/>
              <a:ext cx="80700" cy="1526144"/>
              <a:chOff x="1936935" y="1179665"/>
              <a:chExt cx="80700" cy="1526144"/>
            </a:xfrm>
          </p:grpSpPr>
          <p:sp>
            <p:nvSpPr>
              <p:cNvPr id="9802" name="Google Shape;9802;p9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9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9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2" name="Google Shape;9812;p99"/>
            <p:cNvGrpSpPr/>
            <p:nvPr/>
          </p:nvGrpSpPr>
          <p:grpSpPr>
            <a:xfrm>
              <a:off x="2110795" y="1179665"/>
              <a:ext cx="80700" cy="1526144"/>
              <a:chOff x="2110795" y="1179665"/>
              <a:chExt cx="80700" cy="1526144"/>
            </a:xfrm>
          </p:grpSpPr>
          <p:sp>
            <p:nvSpPr>
              <p:cNvPr id="9813" name="Google Shape;9813;p9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99"/>
            <p:cNvGrpSpPr/>
            <p:nvPr/>
          </p:nvGrpSpPr>
          <p:grpSpPr>
            <a:xfrm>
              <a:off x="2284655" y="1179665"/>
              <a:ext cx="80700" cy="1526144"/>
              <a:chOff x="2284655" y="1179665"/>
              <a:chExt cx="80700" cy="1526144"/>
            </a:xfrm>
          </p:grpSpPr>
          <p:sp>
            <p:nvSpPr>
              <p:cNvPr id="9824" name="Google Shape;9824;p9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9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4" name="Google Shape;9834;p99"/>
          <p:cNvGrpSpPr/>
          <p:nvPr/>
        </p:nvGrpSpPr>
        <p:grpSpPr>
          <a:xfrm>
            <a:off x="2603242" y="985003"/>
            <a:ext cx="1364248" cy="1102133"/>
            <a:chOff x="2623904" y="1198803"/>
            <a:chExt cx="1364248" cy="1102133"/>
          </a:xfrm>
        </p:grpSpPr>
        <p:grpSp>
          <p:nvGrpSpPr>
            <p:cNvPr id="9835" name="Google Shape;9835;p99"/>
            <p:cNvGrpSpPr/>
            <p:nvPr/>
          </p:nvGrpSpPr>
          <p:grpSpPr>
            <a:xfrm>
              <a:off x="2623907" y="1198803"/>
              <a:ext cx="1364245" cy="273000"/>
              <a:chOff x="2623907" y="1198803"/>
              <a:chExt cx="1364245" cy="273000"/>
            </a:xfrm>
          </p:grpSpPr>
          <p:sp>
            <p:nvSpPr>
              <p:cNvPr id="9836" name="Google Shape;9836;p9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99"/>
            <p:cNvGrpSpPr/>
            <p:nvPr/>
          </p:nvGrpSpPr>
          <p:grpSpPr>
            <a:xfrm>
              <a:off x="2623904" y="1476964"/>
              <a:ext cx="1364245" cy="273000"/>
              <a:chOff x="2623904" y="1476964"/>
              <a:chExt cx="1364245" cy="273000"/>
            </a:xfrm>
          </p:grpSpPr>
          <p:sp>
            <p:nvSpPr>
              <p:cNvPr id="9842" name="Google Shape;9842;p9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99"/>
            <p:cNvGrpSpPr/>
            <p:nvPr/>
          </p:nvGrpSpPr>
          <p:grpSpPr>
            <a:xfrm>
              <a:off x="2623907" y="1749775"/>
              <a:ext cx="1364245" cy="273000"/>
              <a:chOff x="2623907" y="1749775"/>
              <a:chExt cx="1364245" cy="273000"/>
            </a:xfrm>
          </p:grpSpPr>
          <p:sp>
            <p:nvSpPr>
              <p:cNvPr id="9848" name="Google Shape;9848;p9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99"/>
            <p:cNvGrpSpPr/>
            <p:nvPr/>
          </p:nvGrpSpPr>
          <p:grpSpPr>
            <a:xfrm>
              <a:off x="2623904" y="2027936"/>
              <a:ext cx="1364245" cy="273000"/>
              <a:chOff x="2623904" y="2027936"/>
              <a:chExt cx="1364245" cy="273000"/>
            </a:xfrm>
          </p:grpSpPr>
          <p:sp>
            <p:nvSpPr>
              <p:cNvPr id="9854" name="Google Shape;9854;p9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9" name="Google Shape;9859;p99"/>
          <p:cNvGrpSpPr/>
          <p:nvPr/>
        </p:nvGrpSpPr>
        <p:grpSpPr>
          <a:xfrm>
            <a:off x="2592703" y="2444186"/>
            <a:ext cx="1387541" cy="159124"/>
            <a:chOff x="3200660" y="2180272"/>
            <a:chExt cx="2563824" cy="378237"/>
          </a:xfrm>
        </p:grpSpPr>
        <p:sp>
          <p:nvSpPr>
            <p:cNvPr id="9860" name="Google Shape;9860;p9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99"/>
          <p:cNvGrpSpPr/>
          <p:nvPr/>
        </p:nvGrpSpPr>
        <p:grpSpPr>
          <a:xfrm>
            <a:off x="2589227" y="2722011"/>
            <a:ext cx="1390502" cy="159625"/>
            <a:chOff x="3530150" y="2790075"/>
            <a:chExt cx="1962600" cy="225300"/>
          </a:xfrm>
        </p:grpSpPr>
        <p:sp>
          <p:nvSpPr>
            <p:cNvPr id="9879" name="Google Shape;9879;p9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99"/>
          <p:cNvGrpSpPr/>
          <p:nvPr/>
        </p:nvGrpSpPr>
        <p:grpSpPr>
          <a:xfrm>
            <a:off x="2589880" y="3000337"/>
            <a:ext cx="1411629" cy="153761"/>
            <a:chOff x="3558802" y="4011427"/>
            <a:chExt cx="1866000" cy="111300"/>
          </a:xfrm>
        </p:grpSpPr>
        <p:sp>
          <p:nvSpPr>
            <p:cNvPr id="9882" name="Google Shape;9882;p9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99"/>
          <p:cNvGrpSpPr/>
          <p:nvPr/>
        </p:nvGrpSpPr>
        <p:grpSpPr>
          <a:xfrm>
            <a:off x="2589573" y="2205736"/>
            <a:ext cx="1383503" cy="119749"/>
            <a:chOff x="3465975" y="2270276"/>
            <a:chExt cx="1986364" cy="171929"/>
          </a:xfrm>
        </p:grpSpPr>
        <p:sp>
          <p:nvSpPr>
            <p:cNvPr id="9885" name="Google Shape;9885;p9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9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99"/>
          <p:cNvGrpSpPr/>
          <p:nvPr/>
        </p:nvGrpSpPr>
        <p:grpSpPr>
          <a:xfrm>
            <a:off x="2600580" y="3569387"/>
            <a:ext cx="1369531" cy="195460"/>
            <a:chOff x="723300" y="4253549"/>
            <a:chExt cx="2276482" cy="324900"/>
          </a:xfrm>
        </p:grpSpPr>
        <p:sp>
          <p:nvSpPr>
            <p:cNvPr id="9894" name="Google Shape;9894;p9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99"/>
          <p:cNvGrpSpPr/>
          <p:nvPr/>
        </p:nvGrpSpPr>
        <p:grpSpPr>
          <a:xfrm>
            <a:off x="2590141" y="3270567"/>
            <a:ext cx="1389066" cy="180119"/>
            <a:chOff x="705948" y="3788465"/>
            <a:chExt cx="2308953" cy="299400"/>
          </a:xfrm>
        </p:grpSpPr>
        <p:sp>
          <p:nvSpPr>
            <p:cNvPr id="9900" name="Google Shape;9900;p9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99"/>
          <p:cNvGrpSpPr/>
          <p:nvPr/>
        </p:nvGrpSpPr>
        <p:grpSpPr>
          <a:xfrm>
            <a:off x="2638078" y="3883547"/>
            <a:ext cx="1304609" cy="294074"/>
            <a:chOff x="2658741" y="4097347"/>
            <a:chExt cx="1304609" cy="294074"/>
          </a:xfrm>
        </p:grpSpPr>
        <p:grpSp>
          <p:nvGrpSpPr>
            <p:cNvPr id="9906" name="Google Shape;9906;p99"/>
            <p:cNvGrpSpPr/>
            <p:nvPr/>
          </p:nvGrpSpPr>
          <p:grpSpPr>
            <a:xfrm>
              <a:off x="2658741" y="4097347"/>
              <a:ext cx="118572" cy="294074"/>
              <a:chOff x="3343310" y="4475555"/>
              <a:chExt cx="127717" cy="316753"/>
            </a:xfrm>
          </p:grpSpPr>
          <p:sp>
            <p:nvSpPr>
              <p:cNvPr id="9907" name="Google Shape;9907;p9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99"/>
            <p:cNvGrpSpPr/>
            <p:nvPr/>
          </p:nvGrpSpPr>
          <p:grpSpPr>
            <a:xfrm>
              <a:off x="3815519" y="4098388"/>
              <a:ext cx="147831" cy="291991"/>
              <a:chOff x="3527539" y="4476677"/>
              <a:chExt cx="159232" cy="314510"/>
            </a:xfrm>
          </p:grpSpPr>
          <p:sp>
            <p:nvSpPr>
              <p:cNvPr id="9910" name="Google Shape;9910;p9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99"/>
            <p:cNvGrpSpPr/>
            <p:nvPr/>
          </p:nvGrpSpPr>
          <p:grpSpPr>
            <a:xfrm>
              <a:off x="3511696" y="4098388"/>
              <a:ext cx="147831" cy="291991"/>
              <a:chOff x="3527539" y="4476677"/>
              <a:chExt cx="159232" cy="314510"/>
            </a:xfrm>
          </p:grpSpPr>
          <p:sp>
            <p:nvSpPr>
              <p:cNvPr id="9913" name="Google Shape;9913;p9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9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99"/>
            <p:cNvGrpSpPr/>
            <p:nvPr/>
          </p:nvGrpSpPr>
          <p:grpSpPr>
            <a:xfrm>
              <a:off x="3207874" y="4098388"/>
              <a:ext cx="147831" cy="291991"/>
              <a:chOff x="3527539" y="4476677"/>
              <a:chExt cx="159232" cy="314510"/>
            </a:xfrm>
          </p:grpSpPr>
          <p:sp>
            <p:nvSpPr>
              <p:cNvPr id="9916" name="Google Shape;9916;p9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8" name="Google Shape;9918;p99"/>
            <p:cNvGrpSpPr/>
            <p:nvPr/>
          </p:nvGrpSpPr>
          <p:grpSpPr>
            <a:xfrm>
              <a:off x="2933305" y="4097347"/>
              <a:ext cx="118572" cy="294074"/>
              <a:chOff x="3343310" y="4475555"/>
              <a:chExt cx="127717" cy="316753"/>
            </a:xfrm>
          </p:grpSpPr>
          <p:sp>
            <p:nvSpPr>
              <p:cNvPr id="9919" name="Google Shape;9919;p9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21" name="Google Shape;9921;p99"/>
          <p:cNvGrpSpPr/>
          <p:nvPr/>
        </p:nvGrpSpPr>
        <p:grpSpPr>
          <a:xfrm>
            <a:off x="4256908" y="1866669"/>
            <a:ext cx="1433821" cy="191501"/>
            <a:chOff x="4273350" y="2080469"/>
            <a:chExt cx="1433821" cy="191501"/>
          </a:xfrm>
        </p:grpSpPr>
        <p:grpSp>
          <p:nvGrpSpPr>
            <p:cNvPr id="9922" name="Google Shape;9922;p99"/>
            <p:cNvGrpSpPr/>
            <p:nvPr/>
          </p:nvGrpSpPr>
          <p:grpSpPr>
            <a:xfrm>
              <a:off x="4273350" y="2080469"/>
              <a:ext cx="1433821" cy="0"/>
              <a:chOff x="5224975" y="2962250"/>
              <a:chExt cx="1544400" cy="0"/>
            </a:xfrm>
          </p:grpSpPr>
          <p:cxnSp>
            <p:nvCxnSpPr>
              <p:cNvPr id="9923" name="Google Shape;9923;p9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924" name="Google Shape;9924;p9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925" name="Google Shape;9925;p99"/>
            <p:cNvGrpSpPr/>
            <p:nvPr/>
          </p:nvGrpSpPr>
          <p:grpSpPr>
            <a:xfrm>
              <a:off x="4273350" y="2271969"/>
              <a:ext cx="1433821" cy="0"/>
              <a:chOff x="5224975" y="2962250"/>
              <a:chExt cx="1544400" cy="0"/>
            </a:xfrm>
          </p:grpSpPr>
          <p:cxnSp>
            <p:nvCxnSpPr>
              <p:cNvPr id="9926" name="Google Shape;9926;p9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927" name="Google Shape;9927;p9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928" name="Google Shape;9928;p99"/>
          <p:cNvGrpSpPr/>
          <p:nvPr/>
        </p:nvGrpSpPr>
        <p:grpSpPr>
          <a:xfrm>
            <a:off x="4258463" y="969236"/>
            <a:ext cx="1430711" cy="743389"/>
            <a:chOff x="5159450" y="1919950"/>
            <a:chExt cx="1541050" cy="862500"/>
          </a:xfrm>
        </p:grpSpPr>
        <p:sp>
          <p:nvSpPr>
            <p:cNvPr id="9929" name="Google Shape;9929;p9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930" name="Google Shape;9930;p99"/>
            <p:cNvGrpSpPr/>
            <p:nvPr/>
          </p:nvGrpSpPr>
          <p:grpSpPr>
            <a:xfrm>
              <a:off x="5159450" y="1919950"/>
              <a:ext cx="1541050" cy="862500"/>
              <a:chOff x="5159450" y="1919950"/>
              <a:chExt cx="1541050" cy="862500"/>
            </a:xfrm>
          </p:grpSpPr>
          <p:cxnSp>
            <p:nvCxnSpPr>
              <p:cNvPr id="9931" name="Google Shape;9931;p9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932" name="Google Shape;9932;p9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933" name="Google Shape;9933;p99"/>
          <p:cNvGrpSpPr/>
          <p:nvPr/>
        </p:nvGrpSpPr>
        <p:grpSpPr>
          <a:xfrm>
            <a:off x="4248577" y="2192564"/>
            <a:ext cx="1450484" cy="1052087"/>
            <a:chOff x="5230575" y="1554475"/>
            <a:chExt cx="2137150" cy="1550150"/>
          </a:xfrm>
        </p:grpSpPr>
        <p:sp>
          <p:nvSpPr>
            <p:cNvPr id="9934" name="Google Shape;9934;p9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99"/>
          <p:cNvGrpSpPr/>
          <p:nvPr/>
        </p:nvGrpSpPr>
        <p:grpSpPr>
          <a:xfrm rot="10800000">
            <a:off x="4265127" y="3284753"/>
            <a:ext cx="1417383" cy="887946"/>
            <a:chOff x="5645403" y="2920021"/>
            <a:chExt cx="2650800" cy="2180614"/>
          </a:xfrm>
        </p:grpSpPr>
        <p:sp>
          <p:nvSpPr>
            <p:cNvPr id="9948" name="Google Shape;9948;p9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49" name="Google Shape;9949;p99"/>
            <p:cNvCxnSpPr>
              <a:stCxn id="994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950" name="Google Shape;9950;p9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51" name="Google Shape;9951;p99"/>
            <p:cNvCxnSpPr>
              <a:endCxn id="9950"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952" name="Google Shape;9952;p9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53" name="Google Shape;9953;p99"/>
            <p:cNvCxnSpPr>
              <a:stCxn id="9952"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954" name="Google Shape;9954;p9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55" name="Google Shape;9955;p99"/>
            <p:cNvCxnSpPr>
              <a:endCxn id="995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956" name="Google Shape;9956;p99"/>
          <p:cNvGrpSpPr/>
          <p:nvPr/>
        </p:nvGrpSpPr>
        <p:grpSpPr>
          <a:xfrm>
            <a:off x="7365487" y="2188108"/>
            <a:ext cx="1071743" cy="1021579"/>
            <a:chOff x="7189833" y="2022667"/>
            <a:chExt cx="1251159" cy="1192597"/>
          </a:xfrm>
        </p:grpSpPr>
        <p:sp>
          <p:nvSpPr>
            <p:cNvPr id="9957" name="Google Shape;9957;p9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99"/>
          <p:cNvGrpSpPr/>
          <p:nvPr/>
        </p:nvGrpSpPr>
        <p:grpSpPr>
          <a:xfrm>
            <a:off x="706758" y="2614515"/>
            <a:ext cx="1695374" cy="1560837"/>
            <a:chOff x="727421" y="2828315"/>
            <a:chExt cx="1695374" cy="1560837"/>
          </a:xfrm>
        </p:grpSpPr>
        <p:grpSp>
          <p:nvGrpSpPr>
            <p:cNvPr id="9962" name="Google Shape;9962;p99"/>
            <p:cNvGrpSpPr/>
            <p:nvPr/>
          </p:nvGrpSpPr>
          <p:grpSpPr>
            <a:xfrm>
              <a:off x="819108" y="2882501"/>
              <a:ext cx="103104" cy="1426186"/>
              <a:chOff x="4674013" y="3100904"/>
              <a:chExt cx="122758" cy="1698043"/>
            </a:xfrm>
          </p:grpSpPr>
          <p:sp>
            <p:nvSpPr>
              <p:cNvPr id="9963" name="Google Shape;9963;p9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99"/>
            <p:cNvGrpSpPr/>
            <p:nvPr/>
          </p:nvGrpSpPr>
          <p:grpSpPr>
            <a:xfrm>
              <a:off x="1062475" y="2882501"/>
              <a:ext cx="103104" cy="1426186"/>
              <a:chOff x="4940438" y="3100904"/>
              <a:chExt cx="122758" cy="1698043"/>
            </a:xfrm>
          </p:grpSpPr>
          <p:sp>
            <p:nvSpPr>
              <p:cNvPr id="9971" name="Google Shape;9971;p9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99"/>
            <p:cNvGrpSpPr/>
            <p:nvPr/>
          </p:nvGrpSpPr>
          <p:grpSpPr>
            <a:xfrm>
              <a:off x="1299324" y="2882501"/>
              <a:ext cx="103104" cy="1426186"/>
              <a:chOff x="5206863" y="3100904"/>
              <a:chExt cx="122758" cy="1698043"/>
            </a:xfrm>
          </p:grpSpPr>
          <p:sp>
            <p:nvSpPr>
              <p:cNvPr id="9979" name="Google Shape;9979;p9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99"/>
            <p:cNvGrpSpPr/>
            <p:nvPr/>
          </p:nvGrpSpPr>
          <p:grpSpPr>
            <a:xfrm>
              <a:off x="1786057" y="2882501"/>
              <a:ext cx="103104" cy="1426186"/>
              <a:chOff x="6006138" y="3143629"/>
              <a:chExt cx="122758" cy="1698043"/>
            </a:xfrm>
          </p:grpSpPr>
          <p:sp>
            <p:nvSpPr>
              <p:cNvPr id="9987" name="Google Shape;9987;p9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99"/>
            <p:cNvGrpSpPr/>
            <p:nvPr/>
          </p:nvGrpSpPr>
          <p:grpSpPr>
            <a:xfrm>
              <a:off x="2029422" y="2882501"/>
              <a:ext cx="103104" cy="1426186"/>
              <a:chOff x="6805413" y="3100904"/>
              <a:chExt cx="122758" cy="1698043"/>
            </a:xfrm>
          </p:grpSpPr>
          <p:sp>
            <p:nvSpPr>
              <p:cNvPr id="9995" name="Google Shape;9995;p9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99"/>
            <p:cNvGrpSpPr/>
            <p:nvPr/>
          </p:nvGrpSpPr>
          <p:grpSpPr>
            <a:xfrm>
              <a:off x="727421" y="2828315"/>
              <a:ext cx="1695374" cy="1560837"/>
              <a:chOff x="734799" y="2782450"/>
              <a:chExt cx="1571100" cy="1577400"/>
            </a:xfrm>
          </p:grpSpPr>
          <p:cxnSp>
            <p:nvCxnSpPr>
              <p:cNvPr id="10003" name="Google Shape;10003;p9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004" name="Google Shape;10004;p9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005" name="Google Shape;10005;p99"/>
            <p:cNvGrpSpPr/>
            <p:nvPr/>
          </p:nvGrpSpPr>
          <p:grpSpPr>
            <a:xfrm>
              <a:off x="2272795" y="2882501"/>
              <a:ext cx="103104" cy="1426186"/>
              <a:chOff x="5206863" y="3100904"/>
              <a:chExt cx="122758" cy="1698043"/>
            </a:xfrm>
          </p:grpSpPr>
          <p:sp>
            <p:nvSpPr>
              <p:cNvPr id="10006" name="Google Shape;10006;p9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99"/>
            <p:cNvGrpSpPr/>
            <p:nvPr/>
          </p:nvGrpSpPr>
          <p:grpSpPr>
            <a:xfrm>
              <a:off x="1542694" y="2882501"/>
              <a:ext cx="103104" cy="1426186"/>
              <a:chOff x="6006138" y="3143629"/>
              <a:chExt cx="122758" cy="1698043"/>
            </a:xfrm>
          </p:grpSpPr>
          <p:sp>
            <p:nvSpPr>
              <p:cNvPr id="10014" name="Google Shape;10014;p9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9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21" name="Google Shape;10021;p99"/>
          <p:cNvGrpSpPr/>
          <p:nvPr/>
        </p:nvGrpSpPr>
        <p:grpSpPr>
          <a:xfrm>
            <a:off x="5915338" y="2192087"/>
            <a:ext cx="1248543" cy="1025319"/>
            <a:chOff x="5183758" y="1210600"/>
            <a:chExt cx="3605380" cy="2960783"/>
          </a:xfrm>
        </p:grpSpPr>
        <p:sp>
          <p:nvSpPr>
            <p:cNvPr id="10022" name="Google Shape;10022;p9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26" name="Google Shape;10026;p9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027" name="Google Shape;10027;p9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028" name="Google Shape;10028;p9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029" name="Google Shape;10029;p9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030" name="Google Shape;10030;p9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99"/>
          <p:cNvGrpSpPr/>
          <p:nvPr/>
        </p:nvGrpSpPr>
        <p:grpSpPr>
          <a:xfrm>
            <a:off x="5772399" y="3330404"/>
            <a:ext cx="2664831" cy="843440"/>
            <a:chOff x="5916567" y="1099697"/>
            <a:chExt cx="2556683" cy="809211"/>
          </a:xfrm>
        </p:grpSpPr>
        <p:sp>
          <p:nvSpPr>
            <p:cNvPr id="10032" name="Google Shape;10032;p9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99"/>
          <p:cNvGrpSpPr/>
          <p:nvPr/>
        </p:nvGrpSpPr>
        <p:grpSpPr>
          <a:xfrm>
            <a:off x="5879940" y="979263"/>
            <a:ext cx="1299851" cy="1023338"/>
            <a:chOff x="5900602" y="1193063"/>
            <a:chExt cx="1299851" cy="1023338"/>
          </a:xfrm>
        </p:grpSpPr>
        <p:grpSp>
          <p:nvGrpSpPr>
            <p:cNvPr id="10041" name="Google Shape;10041;p99"/>
            <p:cNvGrpSpPr/>
            <p:nvPr/>
          </p:nvGrpSpPr>
          <p:grpSpPr>
            <a:xfrm>
              <a:off x="6743564" y="1193063"/>
              <a:ext cx="456889" cy="700379"/>
              <a:chOff x="6743564" y="1193063"/>
              <a:chExt cx="456889" cy="700379"/>
            </a:xfrm>
          </p:grpSpPr>
          <p:grpSp>
            <p:nvGrpSpPr>
              <p:cNvPr id="10042" name="Google Shape;10042;p99"/>
              <p:cNvGrpSpPr/>
              <p:nvPr/>
            </p:nvGrpSpPr>
            <p:grpSpPr>
              <a:xfrm>
                <a:off x="6743564" y="1690731"/>
                <a:ext cx="214402" cy="202710"/>
                <a:chOff x="6743564" y="1690731"/>
                <a:chExt cx="214402" cy="202710"/>
              </a:xfrm>
            </p:grpSpPr>
            <p:sp>
              <p:nvSpPr>
                <p:cNvPr id="10043" name="Google Shape;10043;p9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99"/>
              <p:cNvGrpSpPr/>
              <p:nvPr/>
            </p:nvGrpSpPr>
            <p:grpSpPr>
              <a:xfrm>
                <a:off x="6915505" y="1193063"/>
                <a:ext cx="284947" cy="589637"/>
                <a:chOff x="6915505" y="1193063"/>
                <a:chExt cx="284947" cy="589637"/>
              </a:xfrm>
            </p:grpSpPr>
            <p:sp>
              <p:nvSpPr>
                <p:cNvPr id="10046" name="Google Shape;10046;p9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47" name="Google Shape;10047;p9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048" name="Google Shape;10048;p99"/>
            <p:cNvGrpSpPr/>
            <p:nvPr/>
          </p:nvGrpSpPr>
          <p:grpSpPr>
            <a:xfrm>
              <a:off x="6520337" y="1193063"/>
              <a:ext cx="341815" cy="801589"/>
              <a:chOff x="6520337" y="1193063"/>
              <a:chExt cx="341815" cy="801589"/>
            </a:xfrm>
          </p:grpSpPr>
          <p:grpSp>
            <p:nvGrpSpPr>
              <p:cNvPr id="10049" name="Google Shape;10049;p99"/>
              <p:cNvGrpSpPr/>
              <p:nvPr/>
            </p:nvGrpSpPr>
            <p:grpSpPr>
              <a:xfrm>
                <a:off x="6520337" y="1589527"/>
                <a:ext cx="213950" cy="405125"/>
                <a:chOff x="6520337" y="1589527"/>
                <a:chExt cx="213950" cy="405125"/>
              </a:xfrm>
            </p:grpSpPr>
            <p:sp>
              <p:nvSpPr>
                <p:cNvPr id="10050" name="Google Shape;10050;p9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99"/>
              <p:cNvGrpSpPr/>
              <p:nvPr/>
            </p:nvGrpSpPr>
            <p:grpSpPr>
              <a:xfrm>
                <a:off x="6577204" y="1193063"/>
                <a:ext cx="284947" cy="453562"/>
                <a:chOff x="6577204" y="1193063"/>
                <a:chExt cx="284947" cy="453562"/>
              </a:xfrm>
            </p:grpSpPr>
            <p:sp>
              <p:nvSpPr>
                <p:cNvPr id="10053" name="Google Shape;10053;p9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54" name="Google Shape;10054;p9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055" name="Google Shape;10055;p99"/>
            <p:cNvGrpSpPr/>
            <p:nvPr/>
          </p:nvGrpSpPr>
          <p:grpSpPr>
            <a:xfrm>
              <a:off x="6238903" y="1193063"/>
              <a:ext cx="300475" cy="901782"/>
              <a:chOff x="6238903" y="1193063"/>
              <a:chExt cx="300475" cy="901782"/>
            </a:xfrm>
          </p:grpSpPr>
          <p:grpSp>
            <p:nvGrpSpPr>
              <p:cNvPr id="10056" name="Google Shape;10056;p99"/>
              <p:cNvGrpSpPr/>
              <p:nvPr/>
            </p:nvGrpSpPr>
            <p:grpSpPr>
              <a:xfrm>
                <a:off x="6290865" y="1489315"/>
                <a:ext cx="248514" cy="605530"/>
                <a:chOff x="6290865" y="1489315"/>
                <a:chExt cx="248514" cy="605530"/>
              </a:xfrm>
            </p:grpSpPr>
            <p:sp>
              <p:nvSpPr>
                <p:cNvPr id="10057" name="Google Shape;10057;p9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99"/>
              <p:cNvGrpSpPr/>
              <p:nvPr/>
            </p:nvGrpSpPr>
            <p:grpSpPr>
              <a:xfrm>
                <a:off x="6238903" y="1193063"/>
                <a:ext cx="284947" cy="327512"/>
                <a:chOff x="6238903" y="1193063"/>
                <a:chExt cx="284947" cy="327512"/>
              </a:xfrm>
            </p:grpSpPr>
            <p:sp>
              <p:nvSpPr>
                <p:cNvPr id="10060" name="Google Shape;10060;p9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61" name="Google Shape;10061;p9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062" name="Google Shape;10062;p99"/>
            <p:cNvGrpSpPr/>
            <p:nvPr/>
          </p:nvGrpSpPr>
          <p:grpSpPr>
            <a:xfrm>
              <a:off x="5900602" y="1193063"/>
              <a:ext cx="444345" cy="1023338"/>
              <a:chOff x="5900602" y="1193063"/>
              <a:chExt cx="444345" cy="1023338"/>
            </a:xfrm>
          </p:grpSpPr>
          <p:grpSp>
            <p:nvGrpSpPr>
              <p:cNvPr id="10063" name="Google Shape;10063;p99"/>
              <p:cNvGrpSpPr/>
              <p:nvPr/>
            </p:nvGrpSpPr>
            <p:grpSpPr>
              <a:xfrm>
                <a:off x="6046501" y="1367785"/>
                <a:ext cx="298446" cy="848616"/>
                <a:chOff x="6046501" y="1367785"/>
                <a:chExt cx="298446" cy="848616"/>
              </a:xfrm>
            </p:grpSpPr>
            <p:sp>
              <p:nvSpPr>
                <p:cNvPr id="10064" name="Google Shape;10064;p9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99"/>
              <p:cNvGrpSpPr/>
              <p:nvPr/>
            </p:nvGrpSpPr>
            <p:grpSpPr>
              <a:xfrm>
                <a:off x="5900602" y="1193063"/>
                <a:ext cx="284947" cy="182312"/>
                <a:chOff x="5900602" y="1193063"/>
                <a:chExt cx="284947" cy="182312"/>
              </a:xfrm>
            </p:grpSpPr>
            <p:sp>
              <p:nvSpPr>
                <p:cNvPr id="10067" name="Google Shape;10067;p9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68" name="Google Shape;10068;p9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069" name="Google Shape;10069;p99"/>
          <p:cNvGrpSpPr/>
          <p:nvPr/>
        </p:nvGrpSpPr>
        <p:grpSpPr>
          <a:xfrm>
            <a:off x="7217822" y="979408"/>
            <a:ext cx="1219413" cy="1051365"/>
            <a:chOff x="7287122" y="1165658"/>
            <a:chExt cx="1219413" cy="1051365"/>
          </a:xfrm>
        </p:grpSpPr>
        <p:grpSp>
          <p:nvGrpSpPr>
            <p:cNvPr id="10070" name="Google Shape;10070;p99"/>
            <p:cNvGrpSpPr/>
            <p:nvPr/>
          </p:nvGrpSpPr>
          <p:grpSpPr>
            <a:xfrm>
              <a:off x="7287122" y="1969723"/>
              <a:ext cx="1219413" cy="247300"/>
              <a:chOff x="7287122" y="1969723"/>
              <a:chExt cx="1219413" cy="247300"/>
            </a:xfrm>
          </p:grpSpPr>
          <p:sp>
            <p:nvSpPr>
              <p:cNvPr id="10071" name="Google Shape;10071;p9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2" name="Google Shape;10072;p99"/>
              <p:cNvGrpSpPr/>
              <p:nvPr/>
            </p:nvGrpSpPr>
            <p:grpSpPr>
              <a:xfrm>
                <a:off x="7287122" y="2063892"/>
                <a:ext cx="1151753" cy="73428"/>
                <a:chOff x="7287122" y="2063892"/>
                <a:chExt cx="1151753" cy="73428"/>
              </a:xfrm>
            </p:grpSpPr>
            <p:sp>
              <p:nvSpPr>
                <p:cNvPr id="10073" name="Google Shape;10073;p9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74" name="Google Shape;10074;p9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075" name="Google Shape;10075;p99"/>
            <p:cNvGrpSpPr/>
            <p:nvPr/>
          </p:nvGrpSpPr>
          <p:grpSpPr>
            <a:xfrm>
              <a:off x="7287122" y="1712201"/>
              <a:ext cx="1219403" cy="246767"/>
              <a:chOff x="7287122" y="1712201"/>
              <a:chExt cx="1219403" cy="246767"/>
            </a:xfrm>
          </p:grpSpPr>
          <p:sp>
            <p:nvSpPr>
              <p:cNvPr id="10076" name="Google Shape;10076;p9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7" name="Google Shape;10077;p99"/>
              <p:cNvGrpSpPr/>
              <p:nvPr/>
            </p:nvGrpSpPr>
            <p:grpSpPr>
              <a:xfrm>
                <a:off x="7287122" y="1842861"/>
                <a:ext cx="1005303" cy="73419"/>
                <a:chOff x="7287122" y="1842861"/>
                <a:chExt cx="1005303" cy="73419"/>
              </a:xfrm>
            </p:grpSpPr>
            <p:sp>
              <p:nvSpPr>
                <p:cNvPr id="10078" name="Google Shape;10078;p9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79" name="Google Shape;10079;p9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080" name="Google Shape;10080;p99"/>
            <p:cNvGrpSpPr/>
            <p:nvPr/>
          </p:nvGrpSpPr>
          <p:grpSpPr>
            <a:xfrm>
              <a:off x="7287122" y="1447520"/>
              <a:ext cx="1219403" cy="286667"/>
              <a:chOff x="7287122" y="1447520"/>
              <a:chExt cx="1219403" cy="286667"/>
            </a:xfrm>
          </p:grpSpPr>
          <p:sp>
            <p:nvSpPr>
              <p:cNvPr id="10081" name="Google Shape;10081;p9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2" name="Google Shape;10082;p99"/>
              <p:cNvGrpSpPr/>
              <p:nvPr/>
            </p:nvGrpSpPr>
            <p:grpSpPr>
              <a:xfrm>
                <a:off x="7287122" y="1581977"/>
                <a:ext cx="852803" cy="73428"/>
                <a:chOff x="7287122" y="1581977"/>
                <a:chExt cx="852803" cy="73428"/>
              </a:xfrm>
            </p:grpSpPr>
            <p:sp>
              <p:nvSpPr>
                <p:cNvPr id="10083" name="Google Shape;10083;p9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84" name="Google Shape;10084;p9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085" name="Google Shape;10085;p99"/>
            <p:cNvGrpSpPr/>
            <p:nvPr/>
          </p:nvGrpSpPr>
          <p:grpSpPr>
            <a:xfrm>
              <a:off x="7287122" y="1165658"/>
              <a:ext cx="1219403" cy="344253"/>
              <a:chOff x="7287122" y="1165658"/>
              <a:chExt cx="1219403" cy="344253"/>
            </a:xfrm>
          </p:grpSpPr>
          <p:sp>
            <p:nvSpPr>
              <p:cNvPr id="10086" name="Google Shape;10086;p9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7" name="Google Shape;10087;p99"/>
              <p:cNvGrpSpPr/>
              <p:nvPr/>
            </p:nvGrpSpPr>
            <p:grpSpPr>
              <a:xfrm>
                <a:off x="7287122" y="1341025"/>
                <a:ext cx="695703" cy="73419"/>
                <a:chOff x="7287122" y="1341025"/>
                <a:chExt cx="695703" cy="73419"/>
              </a:xfrm>
            </p:grpSpPr>
            <p:sp>
              <p:nvSpPr>
                <p:cNvPr id="10088" name="Google Shape;10088;p9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89" name="Google Shape;10089;p9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93"/>
        <p:cNvGrpSpPr/>
        <p:nvPr/>
      </p:nvGrpSpPr>
      <p:grpSpPr>
        <a:xfrm>
          <a:off x="0" y="0"/>
          <a:ext cx="0" cy="0"/>
          <a:chOff x="0" y="0"/>
          <a:chExt cx="0" cy="0"/>
        </a:xfrm>
      </p:grpSpPr>
      <p:grpSp>
        <p:nvGrpSpPr>
          <p:cNvPr id="10094" name="Google Shape;10094;p100"/>
          <p:cNvGrpSpPr/>
          <p:nvPr/>
        </p:nvGrpSpPr>
        <p:grpSpPr>
          <a:xfrm>
            <a:off x="866243" y="2291587"/>
            <a:ext cx="415546" cy="355053"/>
            <a:chOff x="866243" y="2291587"/>
            <a:chExt cx="415546" cy="355053"/>
          </a:xfrm>
        </p:grpSpPr>
        <p:sp>
          <p:nvSpPr>
            <p:cNvPr id="10095" name="Google Shape;10095;p100"/>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00"/>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00"/>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00"/>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00"/>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0" name="Google Shape;10100;p100"/>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1" name="Google Shape;10101;p100"/>
          <p:cNvGrpSpPr/>
          <p:nvPr/>
        </p:nvGrpSpPr>
        <p:grpSpPr>
          <a:xfrm>
            <a:off x="1958520" y="2302574"/>
            <a:ext cx="359213" cy="327807"/>
            <a:chOff x="1958520" y="2302574"/>
            <a:chExt cx="359213" cy="327807"/>
          </a:xfrm>
        </p:grpSpPr>
        <p:sp>
          <p:nvSpPr>
            <p:cNvPr id="10102" name="Google Shape;10102;p100"/>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00"/>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00"/>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100"/>
          <p:cNvGrpSpPr/>
          <p:nvPr/>
        </p:nvGrpSpPr>
        <p:grpSpPr>
          <a:xfrm>
            <a:off x="2579882" y="2287427"/>
            <a:ext cx="207582" cy="359594"/>
            <a:chOff x="2656082" y="2287427"/>
            <a:chExt cx="207582" cy="359594"/>
          </a:xfrm>
        </p:grpSpPr>
        <p:sp>
          <p:nvSpPr>
            <p:cNvPr id="10106" name="Google Shape;10106;p100"/>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00"/>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00"/>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00"/>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100"/>
          <p:cNvGrpSpPr/>
          <p:nvPr/>
        </p:nvGrpSpPr>
        <p:grpSpPr>
          <a:xfrm>
            <a:off x="3049653" y="2321468"/>
            <a:ext cx="362991" cy="290018"/>
            <a:chOff x="3049653" y="2321468"/>
            <a:chExt cx="362991" cy="290018"/>
          </a:xfrm>
        </p:grpSpPr>
        <p:sp>
          <p:nvSpPr>
            <p:cNvPr id="10111" name="Google Shape;10111;p100"/>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00"/>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00"/>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00"/>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100"/>
          <p:cNvGrpSpPr/>
          <p:nvPr/>
        </p:nvGrpSpPr>
        <p:grpSpPr>
          <a:xfrm>
            <a:off x="3564243" y="2289904"/>
            <a:ext cx="422342" cy="355243"/>
            <a:chOff x="3564243" y="2289904"/>
            <a:chExt cx="422342" cy="355243"/>
          </a:xfrm>
        </p:grpSpPr>
        <p:sp>
          <p:nvSpPr>
            <p:cNvPr id="10116" name="Google Shape;10116;p100"/>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00"/>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00"/>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00"/>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00"/>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1" name="Google Shape;10121;p100"/>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2" name="Google Shape;10122;p100"/>
          <p:cNvGrpSpPr/>
          <p:nvPr/>
        </p:nvGrpSpPr>
        <p:grpSpPr>
          <a:xfrm>
            <a:off x="4687894" y="2289713"/>
            <a:ext cx="359594" cy="353909"/>
            <a:chOff x="4687894" y="2289713"/>
            <a:chExt cx="359594" cy="353909"/>
          </a:xfrm>
        </p:grpSpPr>
        <p:sp>
          <p:nvSpPr>
            <p:cNvPr id="10123" name="Google Shape;10123;p100"/>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00"/>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00"/>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6" name="Google Shape;10126;p100"/>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7" name="Google Shape;10127;p100"/>
          <p:cNvGrpSpPr/>
          <p:nvPr/>
        </p:nvGrpSpPr>
        <p:grpSpPr>
          <a:xfrm>
            <a:off x="6372624" y="2308227"/>
            <a:ext cx="263567" cy="317614"/>
            <a:chOff x="6421399" y="2308227"/>
            <a:chExt cx="263567" cy="317614"/>
          </a:xfrm>
        </p:grpSpPr>
        <p:sp>
          <p:nvSpPr>
            <p:cNvPr id="10128" name="Google Shape;10128;p100"/>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00"/>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00"/>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00"/>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100"/>
          <p:cNvGrpSpPr/>
          <p:nvPr/>
        </p:nvGrpSpPr>
        <p:grpSpPr>
          <a:xfrm>
            <a:off x="6870193" y="2295620"/>
            <a:ext cx="360356" cy="343462"/>
            <a:chOff x="6870193" y="2295620"/>
            <a:chExt cx="360356" cy="343462"/>
          </a:xfrm>
        </p:grpSpPr>
        <p:sp>
          <p:nvSpPr>
            <p:cNvPr id="10133" name="Google Shape;10133;p100"/>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00"/>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100"/>
          <p:cNvGrpSpPr/>
          <p:nvPr/>
        </p:nvGrpSpPr>
        <p:grpSpPr>
          <a:xfrm>
            <a:off x="7441465" y="2302860"/>
            <a:ext cx="342192" cy="327140"/>
            <a:chOff x="7441465" y="2302860"/>
            <a:chExt cx="342192" cy="327140"/>
          </a:xfrm>
        </p:grpSpPr>
        <p:sp>
          <p:nvSpPr>
            <p:cNvPr id="10136" name="Google Shape;10136;p100"/>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00"/>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100"/>
          <p:cNvGrpSpPr/>
          <p:nvPr/>
        </p:nvGrpSpPr>
        <p:grpSpPr>
          <a:xfrm>
            <a:off x="7989683" y="2350207"/>
            <a:ext cx="332761" cy="234066"/>
            <a:chOff x="7989683" y="2350207"/>
            <a:chExt cx="332761" cy="234066"/>
          </a:xfrm>
        </p:grpSpPr>
        <p:sp>
          <p:nvSpPr>
            <p:cNvPr id="10139" name="Google Shape;10139;p100"/>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00"/>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00"/>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00"/>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00"/>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00"/>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5" name="Google Shape;10145;p100"/>
          <p:cNvGrpSpPr/>
          <p:nvPr/>
        </p:nvGrpSpPr>
        <p:grpSpPr>
          <a:xfrm>
            <a:off x="5823294" y="2309751"/>
            <a:ext cx="315327" cy="314978"/>
            <a:chOff x="5823294" y="2309751"/>
            <a:chExt cx="315327" cy="314978"/>
          </a:xfrm>
        </p:grpSpPr>
        <p:sp>
          <p:nvSpPr>
            <p:cNvPr id="10146" name="Google Shape;10146;p100"/>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00"/>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00"/>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00"/>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00"/>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00"/>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00"/>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00"/>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00"/>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00"/>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00"/>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00"/>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00"/>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00"/>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00"/>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00"/>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00"/>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100"/>
          <p:cNvGrpSpPr/>
          <p:nvPr/>
        </p:nvGrpSpPr>
        <p:grpSpPr>
          <a:xfrm>
            <a:off x="2497275" y="2744159"/>
            <a:ext cx="370930" cy="370549"/>
            <a:chOff x="2497275" y="2744159"/>
            <a:chExt cx="370930" cy="370549"/>
          </a:xfrm>
        </p:grpSpPr>
        <p:sp>
          <p:nvSpPr>
            <p:cNvPr id="10164" name="Google Shape;10164;p100"/>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00"/>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00"/>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00"/>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00"/>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00"/>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100"/>
          <p:cNvGrpSpPr/>
          <p:nvPr/>
        </p:nvGrpSpPr>
        <p:grpSpPr>
          <a:xfrm>
            <a:off x="860940" y="2746477"/>
            <a:ext cx="371883" cy="365691"/>
            <a:chOff x="860940" y="2746477"/>
            <a:chExt cx="371883" cy="365691"/>
          </a:xfrm>
        </p:grpSpPr>
        <p:sp>
          <p:nvSpPr>
            <p:cNvPr id="10171" name="Google Shape;10171;p100"/>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00"/>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00"/>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00"/>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00"/>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100"/>
          <p:cNvGrpSpPr/>
          <p:nvPr/>
        </p:nvGrpSpPr>
        <p:grpSpPr>
          <a:xfrm>
            <a:off x="1493849" y="2775533"/>
            <a:ext cx="283985" cy="341080"/>
            <a:chOff x="1493849" y="2775533"/>
            <a:chExt cx="283985" cy="341080"/>
          </a:xfrm>
        </p:grpSpPr>
        <p:sp>
          <p:nvSpPr>
            <p:cNvPr id="10177" name="Google Shape;10177;p100"/>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00"/>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100"/>
          <p:cNvGrpSpPr/>
          <p:nvPr/>
        </p:nvGrpSpPr>
        <p:grpSpPr>
          <a:xfrm>
            <a:off x="1952836" y="2774422"/>
            <a:ext cx="372835" cy="342573"/>
            <a:chOff x="1952836" y="2774422"/>
            <a:chExt cx="372835" cy="342573"/>
          </a:xfrm>
        </p:grpSpPr>
        <p:sp>
          <p:nvSpPr>
            <p:cNvPr id="10180" name="Google Shape;10180;p100"/>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00"/>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00"/>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100"/>
          <p:cNvGrpSpPr/>
          <p:nvPr/>
        </p:nvGrpSpPr>
        <p:grpSpPr>
          <a:xfrm>
            <a:off x="3079916" y="2744477"/>
            <a:ext cx="332729" cy="372518"/>
            <a:chOff x="3079916" y="2744477"/>
            <a:chExt cx="332729" cy="372518"/>
          </a:xfrm>
        </p:grpSpPr>
        <p:sp>
          <p:nvSpPr>
            <p:cNvPr id="10184" name="Google Shape;10184;p100"/>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00"/>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00"/>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100"/>
          <p:cNvGrpSpPr/>
          <p:nvPr/>
        </p:nvGrpSpPr>
        <p:grpSpPr>
          <a:xfrm>
            <a:off x="3620576" y="2745525"/>
            <a:ext cx="336889" cy="355592"/>
            <a:chOff x="3620576" y="2745525"/>
            <a:chExt cx="336889" cy="355592"/>
          </a:xfrm>
        </p:grpSpPr>
        <p:sp>
          <p:nvSpPr>
            <p:cNvPr id="10188" name="Google Shape;10188;p100"/>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00"/>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100"/>
          <p:cNvGrpSpPr/>
          <p:nvPr/>
        </p:nvGrpSpPr>
        <p:grpSpPr>
          <a:xfrm>
            <a:off x="4126815" y="2760704"/>
            <a:ext cx="380393" cy="363118"/>
            <a:chOff x="4126815" y="2760704"/>
            <a:chExt cx="380393" cy="363118"/>
          </a:xfrm>
        </p:grpSpPr>
        <p:sp>
          <p:nvSpPr>
            <p:cNvPr id="10191" name="Google Shape;10191;p100"/>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00"/>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00"/>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00"/>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100"/>
          <p:cNvGrpSpPr/>
          <p:nvPr/>
        </p:nvGrpSpPr>
        <p:grpSpPr>
          <a:xfrm>
            <a:off x="4675986" y="2745684"/>
            <a:ext cx="381346" cy="368644"/>
            <a:chOff x="4675986" y="2745684"/>
            <a:chExt cx="381346" cy="368644"/>
          </a:xfrm>
        </p:grpSpPr>
        <p:sp>
          <p:nvSpPr>
            <p:cNvPr id="10196" name="Google Shape;10196;p100"/>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00"/>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100"/>
          <p:cNvGrpSpPr/>
          <p:nvPr/>
        </p:nvGrpSpPr>
        <p:grpSpPr>
          <a:xfrm>
            <a:off x="5220616" y="2791061"/>
            <a:ext cx="373185" cy="302466"/>
            <a:chOff x="5220616" y="2791061"/>
            <a:chExt cx="373185" cy="302466"/>
          </a:xfrm>
        </p:grpSpPr>
        <p:sp>
          <p:nvSpPr>
            <p:cNvPr id="10199" name="Google Shape;10199;p100"/>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00"/>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00"/>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00"/>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00"/>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00"/>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00"/>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00"/>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00"/>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00"/>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00"/>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00"/>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00"/>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00"/>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00"/>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00"/>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00"/>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00"/>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100"/>
          <p:cNvGrpSpPr/>
          <p:nvPr/>
        </p:nvGrpSpPr>
        <p:grpSpPr>
          <a:xfrm>
            <a:off x="5788661" y="2772517"/>
            <a:ext cx="284366" cy="344097"/>
            <a:chOff x="5864861" y="2772517"/>
            <a:chExt cx="284366" cy="344097"/>
          </a:xfrm>
        </p:grpSpPr>
        <p:sp>
          <p:nvSpPr>
            <p:cNvPr id="10218" name="Google Shape;10218;p100"/>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00"/>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00"/>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00"/>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00"/>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00"/>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4" name="Google Shape;10224;p100"/>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5" name="Google Shape;10225;p100"/>
          <p:cNvGrpSpPr/>
          <p:nvPr/>
        </p:nvGrpSpPr>
        <p:grpSpPr>
          <a:xfrm>
            <a:off x="6974158" y="2789537"/>
            <a:ext cx="255247" cy="327458"/>
            <a:chOff x="6974158" y="2789537"/>
            <a:chExt cx="255247" cy="327458"/>
          </a:xfrm>
        </p:grpSpPr>
        <p:sp>
          <p:nvSpPr>
            <p:cNvPr id="10226" name="Google Shape;10226;p100"/>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00"/>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00"/>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00"/>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00"/>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00"/>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100"/>
          <p:cNvGrpSpPr/>
          <p:nvPr/>
        </p:nvGrpSpPr>
        <p:grpSpPr>
          <a:xfrm>
            <a:off x="7530697" y="2790299"/>
            <a:ext cx="244291" cy="326314"/>
            <a:chOff x="7530697" y="2790299"/>
            <a:chExt cx="244291" cy="326314"/>
          </a:xfrm>
        </p:grpSpPr>
        <p:sp>
          <p:nvSpPr>
            <p:cNvPr id="10233" name="Google Shape;10233;p100"/>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00"/>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00"/>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00"/>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00"/>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00"/>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100"/>
          <p:cNvGrpSpPr/>
          <p:nvPr/>
        </p:nvGrpSpPr>
        <p:grpSpPr>
          <a:xfrm>
            <a:off x="7988191" y="2832248"/>
            <a:ext cx="332348" cy="283985"/>
            <a:chOff x="7988191" y="2832248"/>
            <a:chExt cx="332348" cy="283985"/>
          </a:xfrm>
        </p:grpSpPr>
        <p:sp>
          <p:nvSpPr>
            <p:cNvPr id="10240" name="Google Shape;10240;p100"/>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00"/>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00"/>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3" name="Google Shape;10243;p100"/>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4" name="Google Shape;10244;p100"/>
          <p:cNvGrpSpPr/>
          <p:nvPr/>
        </p:nvGrpSpPr>
        <p:grpSpPr>
          <a:xfrm>
            <a:off x="3588440" y="3258368"/>
            <a:ext cx="364484" cy="262423"/>
            <a:chOff x="3588440" y="3258368"/>
            <a:chExt cx="364484" cy="262423"/>
          </a:xfrm>
        </p:grpSpPr>
        <p:sp>
          <p:nvSpPr>
            <p:cNvPr id="10245" name="Google Shape;10245;p100"/>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00"/>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00"/>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00"/>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00"/>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00"/>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1" name="Google Shape;10251;p100"/>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2" name="Google Shape;10252;p100"/>
          <p:cNvGrpSpPr/>
          <p:nvPr/>
        </p:nvGrpSpPr>
        <p:grpSpPr>
          <a:xfrm>
            <a:off x="5765817" y="3227724"/>
            <a:ext cx="364865" cy="324822"/>
            <a:chOff x="5765817" y="3227724"/>
            <a:chExt cx="364865" cy="324822"/>
          </a:xfrm>
        </p:grpSpPr>
        <p:sp>
          <p:nvSpPr>
            <p:cNvPr id="10253" name="Google Shape;10253;p100"/>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00"/>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00"/>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100"/>
          <p:cNvGrpSpPr/>
          <p:nvPr/>
        </p:nvGrpSpPr>
        <p:grpSpPr>
          <a:xfrm>
            <a:off x="6228583" y="3237664"/>
            <a:ext cx="446539" cy="303895"/>
            <a:chOff x="6228583" y="3237664"/>
            <a:chExt cx="446539" cy="303895"/>
          </a:xfrm>
        </p:grpSpPr>
        <p:sp>
          <p:nvSpPr>
            <p:cNvPr id="10257" name="Google Shape;10257;p100"/>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00"/>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00"/>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00"/>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00"/>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00"/>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00"/>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00"/>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00"/>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00"/>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00"/>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00"/>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00"/>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00"/>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00"/>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00"/>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00"/>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100"/>
          <p:cNvGrpSpPr/>
          <p:nvPr/>
        </p:nvGrpSpPr>
        <p:grpSpPr>
          <a:xfrm>
            <a:off x="865862" y="3207306"/>
            <a:ext cx="364484" cy="364897"/>
            <a:chOff x="865862" y="3207306"/>
            <a:chExt cx="364484" cy="364897"/>
          </a:xfrm>
        </p:grpSpPr>
        <p:sp>
          <p:nvSpPr>
            <p:cNvPr id="10275" name="Google Shape;10275;p100"/>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00"/>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00"/>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00"/>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00"/>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00"/>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00"/>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00"/>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00"/>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00"/>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00"/>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00"/>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00"/>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00"/>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100"/>
          <p:cNvGrpSpPr/>
          <p:nvPr/>
        </p:nvGrpSpPr>
        <p:grpSpPr>
          <a:xfrm>
            <a:off x="1404617" y="3226962"/>
            <a:ext cx="370168" cy="325965"/>
            <a:chOff x="1404617" y="3226962"/>
            <a:chExt cx="370168" cy="325965"/>
          </a:xfrm>
        </p:grpSpPr>
        <p:sp>
          <p:nvSpPr>
            <p:cNvPr id="10290" name="Google Shape;10290;p10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0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0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0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0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0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0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0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0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100"/>
          <p:cNvGrpSpPr/>
          <p:nvPr/>
        </p:nvGrpSpPr>
        <p:grpSpPr>
          <a:xfrm>
            <a:off x="1953403" y="3216094"/>
            <a:ext cx="366389" cy="354481"/>
            <a:chOff x="1954741" y="3212419"/>
            <a:chExt cx="366389" cy="354481"/>
          </a:xfrm>
        </p:grpSpPr>
        <p:sp>
          <p:nvSpPr>
            <p:cNvPr id="10300" name="Google Shape;10300;p100"/>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00"/>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00"/>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00"/>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00"/>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00"/>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00"/>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100"/>
          <p:cNvGrpSpPr/>
          <p:nvPr/>
        </p:nvGrpSpPr>
        <p:grpSpPr>
          <a:xfrm>
            <a:off x="3043239" y="3215626"/>
            <a:ext cx="366008" cy="348670"/>
            <a:chOff x="3043239" y="3215626"/>
            <a:chExt cx="366008" cy="348670"/>
          </a:xfrm>
        </p:grpSpPr>
        <p:sp>
          <p:nvSpPr>
            <p:cNvPr id="10308" name="Google Shape;10308;p100"/>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00"/>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100"/>
          <p:cNvGrpSpPr/>
          <p:nvPr/>
        </p:nvGrpSpPr>
        <p:grpSpPr>
          <a:xfrm>
            <a:off x="4218333" y="3184982"/>
            <a:ext cx="209107" cy="383442"/>
            <a:chOff x="4218333" y="3184982"/>
            <a:chExt cx="209107" cy="383442"/>
          </a:xfrm>
        </p:grpSpPr>
        <p:sp>
          <p:nvSpPr>
            <p:cNvPr id="10311" name="Google Shape;10311;p100"/>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00"/>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3" name="Google Shape;10313;p100"/>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4" name="Google Shape;10314;p100"/>
          <p:cNvGrpSpPr/>
          <p:nvPr/>
        </p:nvGrpSpPr>
        <p:grpSpPr>
          <a:xfrm>
            <a:off x="6896644" y="3216007"/>
            <a:ext cx="322917" cy="347876"/>
            <a:chOff x="6896644" y="3216007"/>
            <a:chExt cx="322917" cy="347876"/>
          </a:xfrm>
        </p:grpSpPr>
        <p:sp>
          <p:nvSpPr>
            <p:cNvPr id="10315" name="Google Shape;10315;p100"/>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00"/>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00"/>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00"/>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00"/>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00"/>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00"/>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100"/>
          <p:cNvGrpSpPr/>
          <p:nvPr/>
        </p:nvGrpSpPr>
        <p:grpSpPr>
          <a:xfrm>
            <a:off x="7429366" y="3223183"/>
            <a:ext cx="334634" cy="333904"/>
            <a:chOff x="7429366" y="3223183"/>
            <a:chExt cx="334634" cy="333904"/>
          </a:xfrm>
        </p:grpSpPr>
        <p:sp>
          <p:nvSpPr>
            <p:cNvPr id="10323" name="Google Shape;10323;p100"/>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00"/>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5" name="Google Shape;10325;p100"/>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6" name="Google Shape;10326;p100"/>
          <p:cNvGrpSpPr/>
          <p:nvPr/>
        </p:nvGrpSpPr>
        <p:grpSpPr>
          <a:xfrm>
            <a:off x="5216456" y="3725484"/>
            <a:ext cx="356196" cy="265631"/>
            <a:chOff x="5216456" y="3725484"/>
            <a:chExt cx="356196" cy="265631"/>
          </a:xfrm>
        </p:grpSpPr>
        <p:sp>
          <p:nvSpPr>
            <p:cNvPr id="10327" name="Google Shape;10327;p10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0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9" name="Google Shape;10329;p100"/>
          <p:cNvGrpSpPr/>
          <p:nvPr/>
        </p:nvGrpSpPr>
        <p:grpSpPr>
          <a:xfrm>
            <a:off x="6849393" y="3733994"/>
            <a:ext cx="355053" cy="248038"/>
            <a:chOff x="6849393" y="3733994"/>
            <a:chExt cx="355053" cy="248038"/>
          </a:xfrm>
        </p:grpSpPr>
        <p:sp>
          <p:nvSpPr>
            <p:cNvPr id="10330" name="Google Shape;10330;p100"/>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00"/>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00"/>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00"/>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00"/>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100"/>
          <p:cNvGrpSpPr/>
          <p:nvPr/>
        </p:nvGrpSpPr>
        <p:grpSpPr>
          <a:xfrm>
            <a:off x="7918997" y="3714687"/>
            <a:ext cx="392111" cy="280206"/>
            <a:chOff x="7918997" y="3714687"/>
            <a:chExt cx="392111" cy="280206"/>
          </a:xfrm>
        </p:grpSpPr>
        <p:sp>
          <p:nvSpPr>
            <p:cNvPr id="10336" name="Google Shape;10336;p100"/>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00"/>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00"/>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00"/>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00"/>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1" name="Google Shape;10341;p100"/>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2" name="Google Shape;10342;p100"/>
          <p:cNvGrpSpPr/>
          <p:nvPr/>
        </p:nvGrpSpPr>
        <p:grpSpPr>
          <a:xfrm>
            <a:off x="1408777" y="3680964"/>
            <a:ext cx="357720" cy="355148"/>
            <a:chOff x="1408777" y="3680964"/>
            <a:chExt cx="357720" cy="355148"/>
          </a:xfrm>
        </p:grpSpPr>
        <p:sp>
          <p:nvSpPr>
            <p:cNvPr id="10343" name="Google Shape;10343;p10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0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0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0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0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100"/>
          <p:cNvGrpSpPr/>
          <p:nvPr/>
        </p:nvGrpSpPr>
        <p:grpSpPr>
          <a:xfrm>
            <a:off x="1952836" y="3680964"/>
            <a:ext cx="357720" cy="355148"/>
            <a:chOff x="1952836" y="3680964"/>
            <a:chExt cx="357720" cy="355148"/>
          </a:xfrm>
        </p:grpSpPr>
        <p:sp>
          <p:nvSpPr>
            <p:cNvPr id="10349" name="Google Shape;10349;p100"/>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00"/>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00"/>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00"/>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00"/>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4" name="Google Shape;10354;p100"/>
          <p:cNvGrpSpPr/>
          <p:nvPr/>
        </p:nvGrpSpPr>
        <p:grpSpPr>
          <a:xfrm>
            <a:off x="2496894" y="3680964"/>
            <a:ext cx="357720" cy="355148"/>
            <a:chOff x="2496894" y="3680964"/>
            <a:chExt cx="357720" cy="355148"/>
          </a:xfrm>
        </p:grpSpPr>
        <p:sp>
          <p:nvSpPr>
            <p:cNvPr id="10355" name="Google Shape;10355;p100"/>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00"/>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00"/>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00"/>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00"/>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100"/>
          <p:cNvGrpSpPr/>
          <p:nvPr/>
        </p:nvGrpSpPr>
        <p:grpSpPr>
          <a:xfrm>
            <a:off x="3040984" y="3681059"/>
            <a:ext cx="356164" cy="355815"/>
            <a:chOff x="3040984" y="3681059"/>
            <a:chExt cx="356164" cy="355815"/>
          </a:xfrm>
        </p:grpSpPr>
        <p:sp>
          <p:nvSpPr>
            <p:cNvPr id="10361" name="Google Shape;10361;p100"/>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00"/>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00"/>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100"/>
          <p:cNvGrpSpPr/>
          <p:nvPr/>
        </p:nvGrpSpPr>
        <p:grpSpPr>
          <a:xfrm>
            <a:off x="3584280" y="3699191"/>
            <a:ext cx="358069" cy="317995"/>
            <a:chOff x="3584280" y="3699191"/>
            <a:chExt cx="358069" cy="317995"/>
          </a:xfrm>
        </p:grpSpPr>
        <p:sp>
          <p:nvSpPr>
            <p:cNvPr id="10365" name="Google Shape;10365;p100"/>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00"/>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00"/>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00"/>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100"/>
          <p:cNvGrpSpPr/>
          <p:nvPr/>
        </p:nvGrpSpPr>
        <p:grpSpPr>
          <a:xfrm>
            <a:off x="4129482" y="3681059"/>
            <a:ext cx="355402" cy="354291"/>
            <a:chOff x="4129482" y="3681059"/>
            <a:chExt cx="355402" cy="354291"/>
          </a:xfrm>
        </p:grpSpPr>
        <p:sp>
          <p:nvSpPr>
            <p:cNvPr id="10370" name="Google Shape;10370;p100"/>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00"/>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00"/>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00"/>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100"/>
          <p:cNvGrpSpPr/>
          <p:nvPr/>
        </p:nvGrpSpPr>
        <p:grpSpPr>
          <a:xfrm>
            <a:off x="4673540" y="3680297"/>
            <a:ext cx="355434" cy="355815"/>
            <a:chOff x="4673540" y="3680297"/>
            <a:chExt cx="355434" cy="355815"/>
          </a:xfrm>
        </p:grpSpPr>
        <p:sp>
          <p:nvSpPr>
            <p:cNvPr id="10375" name="Google Shape;10375;p100"/>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00"/>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00"/>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100"/>
          <p:cNvGrpSpPr/>
          <p:nvPr/>
        </p:nvGrpSpPr>
        <p:grpSpPr>
          <a:xfrm>
            <a:off x="5779408" y="3699191"/>
            <a:ext cx="317645" cy="318757"/>
            <a:chOff x="5779408" y="3699191"/>
            <a:chExt cx="317645" cy="318757"/>
          </a:xfrm>
        </p:grpSpPr>
        <p:sp>
          <p:nvSpPr>
            <p:cNvPr id="10379" name="Google Shape;10379;p10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0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1" name="Google Shape;10381;p100"/>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2" name="Google Shape;10382;p100"/>
          <p:cNvGrpSpPr/>
          <p:nvPr/>
        </p:nvGrpSpPr>
        <p:grpSpPr>
          <a:xfrm>
            <a:off x="7390435" y="3680868"/>
            <a:ext cx="372073" cy="355243"/>
            <a:chOff x="7390435" y="3680868"/>
            <a:chExt cx="372073" cy="355243"/>
          </a:xfrm>
        </p:grpSpPr>
        <p:sp>
          <p:nvSpPr>
            <p:cNvPr id="10383" name="Google Shape;10383;p100"/>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00"/>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00"/>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00"/>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00"/>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00"/>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100"/>
          <p:cNvGrpSpPr/>
          <p:nvPr/>
        </p:nvGrpSpPr>
        <p:grpSpPr>
          <a:xfrm>
            <a:off x="1421638" y="4125629"/>
            <a:ext cx="374709" cy="374010"/>
            <a:chOff x="1421638" y="4125629"/>
            <a:chExt cx="374709" cy="374010"/>
          </a:xfrm>
        </p:grpSpPr>
        <p:sp>
          <p:nvSpPr>
            <p:cNvPr id="10390" name="Google Shape;10390;p100"/>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00"/>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2" name="Google Shape;10392;p100"/>
          <p:cNvGrpSpPr/>
          <p:nvPr/>
        </p:nvGrpSpPr>
        <p:grpSpPr>
          <a:xfrm>
            <a:off x="1973254" y="4156304"/>
            <a:ext cx="357720" cy="342192"/>
            <a:chOff x="1973254" y="4156304"/>
            <a:chExt cx="357720" cy="342192"/>
          </a:xfrm>
        </p:grpSpPr>
        <p:sp>
          <p:nvSpPr>
            <p:cNvPr id="10393" name="Google Shape;10393;p100"/>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00"/>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00"/>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00"/>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00"/>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00"/>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100"/>
          <p:cNvGrpSpPr/>
          <p:nvPr/>
        </p:nvGrpSpPr>
        <p:grpSpPr>
          <a:xfrm>
            <a:off x="2523759" y="4135505"/>
            <a:ext cx="341049" cy="340318"/>
            <a:chOff x="2523759" y="4135505"/>
            <a:chExt cx="341049" cy="340318"/>
          </a:xfrm>
        </p:grpSpPr>
        <p:sp>
          <p:nvSpPr>
            <p:cNvPr id="10400" name="Google Shape;10400;p100"/>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00"/>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100"/>
          <p:cNvGrpSpPr/>
          <p:nvPr/>
        </p:nvGrpSpPr>
        <p:grpSpPr>
          <a:xfrm>
            <a:off x="3040603" y="4130360"/>
            <a:ext cx="392079" cy="350353"/>
            <a:chOff x="3040603" y="4130360"/>
            <a:chExt cx="392079" cy="350353"/>
          </a:xfrm>
        </p:grpSpPr>
        <p:sp>
          <p:nvSpPr>
            <p:cNvPr id="10403" name="Google Shape;10403;p100"/>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00"/>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00"/>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00"/>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00"/>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00"/>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00"/>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00"/>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00"/>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00"/>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100"/>
          <p:cNvGrpSpPr/>
          <p:nvPr/>
        </p:nvGrpSpPr>
        <p:grpSpPr>
          <a:xfrm>
            <a:off x="3662144" y="4135505"/>
            <a:ext cx="232955" cy="340318"/>
            <a:chOff x="3662144" y="4135505"/>
            <a:chExt cx="232955" cy="340318"/>
          </a:xfrm>
        </p:grpSpPr>
        <p:sp>
          <p:nvSpPr>
            <p:cNvPr id="10414" name="Google Shape;10414;p100"/>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00"/>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00"/>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00"/>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100"/>
          <p:cNvGrpSpPr/>
          <p:nvPr/>
        </p:nvGrpSpPr>
        <p:grpSpPr>
          <a:xfrm>
            <a:off x="4149138" y="4121151"/>
            <a:ext cx="344065" cy="368644"/>
            <a:chOff x="4149138" y="4121151"/>
            <a:chExt cx="344065" cy="368644"/>
          </a:xfrm>
        </p:grpSpPr>
        <p:sp>
          <p:nvSpPr>
            <p:cNvPr id="10419" name="Google Shape;10419;p100"/>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00"/>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00"/>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00"/>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00"/>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00"/>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00"/>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00"/>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00"/>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00"/>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00"/>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00"/>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1" name="Google Shape;10431;p100"/>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2" name="Google Shape;10432;p100"/>
          <p:cNvGrpSpPr/>
          <p:nvPr/>
        </p:nvGrpSpPr>
        <p:grpSpPr>
          <a:xfrm>
            <a:off x="5206262" y="4174817"/>
            <a:ext cx="397763" cy="262804"/>
            <a:chOff x="5206262" y="4174817"/>
            <a:chExt cx="397763" cy="262804"/>
          </a:xfrm>
        </p:grpSpPr>
        <p:sp>
          <p:nvSpPr>
            <p:cNvPr id="10433" name="Google Shape;10433;p100"/>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00"/>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00"/>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00"/>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00"/>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00"/>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00"/>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100"/>
          <p:cNvGrpSpPr/>
          <p:nvPr/>
        </p:nvGrpSpPr>
        <p:grpSpPr>
          <a:xfrm>
            <a:off x="5727616" y="4204699"/>
            <a:ext cx="440505" cy="290018"/>
            <a:chOff x="5727616" y="4204699"/>
            <a:chExt cx="440505" cy="290018"/>
          </a:xfrm>
        </p:grpSpPr>
        <p:sp>
          <p:nvSpPr>
            <p:cNvPr id="10441" name="Google Shape;10441;p100"/>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00"/>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00"/>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00"/>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00"/>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00"/>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00"/>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00"/>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100"/>
          <p:cNvGrpSpPr/>
          <p:nvPr/>
        </p:nvGrpSpPr>
        <p:grpSpPr>
          <a:xfrm>
            <a:off x="6410063" y="4135124"/>
            <a:ext cx="159950" cy="364516"/>
            <a:chOff x="6410063" y="4135124"/>
            <a:chExt cx="159950" cy="364516"/>
          </a:xfrm>
        </p:grpSpPr>
        <p:sp>
          <p:nvSpPr>
            <p:cNvPr id="10450" name="Google Shape;10450;p100"/>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00"/>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00"/>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00"/>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100"/>
          <p:cNvGrpSpPr/>
          <p:nvPr/>
        </p:nvGrpSpPr>
        <p:grpSpPr>
          <a:xfrm>
            <a:off x="6924652" y="4135505"/>
            <a:ext cx="214378" cy="364135"/>
            <a:chOff x="6924652" y="4135505"/>
            <a:chExt cx="214378" cy="364135"/>
          </a:xfrm>
        </p:grpSpPr>
        <p:sp>
          <p:nvSpPr>
            <p:cNvPr id="10455" name="Google Shape;10455;p100"/>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00"/>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00"/>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00"/>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100"/>
          <p:cNvGrpSpPr/>
          <p:nvPr/>
        </p:nvGrpSpPr>
        <p:grpSpPr>
          <a:xfrm>
            <a:off x="7384751" y="4147984"/>
            <a:ext cx="380012" cy="351274"/>
            <a:chOff x="7384751" y="4147984"/>
            <a:chExt cx="380012" cy="351274"/>
          </a:xfrm>
        </p:grpSpPr>
        <p:sp>
          <p:nvSpPr>
            <p:cNvPr id="10460" name="Google Shape;10460;p100"/>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00"/>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00"/>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00"/>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00"/>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5" name="Google Shape;10465;p100"/>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sz="1100">
                <a:solidFill>
                  <a:srgbClr val="FFFFFF"/>
                </a:solidFill>
              </a:rPr>
              <a:t>You can</a:t>
            </a:r>
            <a:r>
              <a:rPr lang="de" sz="1100">
                <a:solidFill>
                  <a:srgbClr val="435D74"/>
                </a:solidFill>
              </a:rPr>
              <a:t> </a:t>
            </a:r>
            <a:r>
              <a:rPr lang="de" sz="1100">
                <a:solidFill>
                  <a:srgbClr val="869FB2"/>
                </a:solidFill>
              </a:rPr>
              <a:t>resize</a:t>
            </a:r>
            <a:r>
              <a:rPr lang="de" sz="1100">
                <a:solidFill>
                  <a:srgbClr val="435D74"/>
                </a:solidFill>
              </a:rPr>
              <a:t> </a:t>
            </a:r>
            <a:r>
              <a:rPr lang="de"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de" sz="1100">
                <a:solidFill>
                  <a:srgbClr val="FFFFFF"/>
                </a:solidFill>
              </a:rPr>
              <a:t>You can </a:t>
            </a:r>
            <a:r>
              <a:rPr lang="de" sz="1100">
                <a:solidFill>
                  <a:srgbClr val="869FB2"/>
                </a:solidFill>
              </a:rPr>
              <a:t>change the stroke and fill color</a:t>
            </a:r>
            <a:r>
              <a:rPr lang="de" sz="1100">
                <a:solidFill>
                  <a:srgbClr val="FFFFFF"/>
                </a:solidFill>
              </a:rPr>
              <a:t>; just select the icon and click on the</a:t>
            </a:r>
            <a:r>
              <a:rPr lang="de" sz="1100">
                <a:solidFill>
                  <a:srgbClr val="435D74"/>
                </a:solidFill>
              </a:rPr>
              <a:t> </a:t>
            </a:r>
            <a:r>
              <a:rPr lang="de" sz="1100">
                <a:solidFill>
                  <a:srgbClr val="869FB2"/>
                </a:solidFill>
              </a:rPr>
              <a:t>paint bucket/pen</a:t>
            </a:r>
            <a:r>
              <a:rPr lang="de"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de" sz="1100">
                <a:solidFill>
                  <a:srgbClr val="FFFFFF"/>
                </a:solidFill>
              </a:rPr>
              <a:t>In Google Slides, you can also use </a:t>
            </a:r>
            <a:r>
              <a:rPr lang="de"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de" sz="1100">
                <a:solidFill>
                  <a:srgbClr val="FFFFFF"/>
                </a:solidFill>
              </a:rPr>
              <a:t>, allowing you to customize and add even more icons.</a:t>
            </a:r>
            <a:r>
              <a:rPr lang="de" sz="1100">
                <a:solidFill>
                  <a:srgbClr val="435D74"/>
                </a:solidFill>
              </a:rPr>
              <a:t/>
            </a:r>
            <a:br>
              <a:rPr lang="de" sz="1100">
                <a:solidFill>
                  <a:srgbClr val="435D74"/>
                </a:solidFill>
              </a:rPr>
            </a:br>
            <a:endParaRPr sz="1100">
              <a:solidFill>
                <a:srgbClr val="435D74"/>
              </a:solidFill>
            </a:endParaRPr>
          </a:p>
        </p:txBody>
      </p:sp>
      <p:sp>
        <p:nvSpPr>
          <p:cNvPr id="10466" name="Google Shape;10466;p10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solidFill>
                  <a:schemeClr val="lt1"/>
                </a:solidFill>
              </a:rPr>
              <a:t>...and our sets of editable icons</a:t>
            </a:r>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10470"/>
        <p:cNvGrpSpPr/>
        <p:nvPr/>
      </p:nvGrpSpPr>
      <p:grpSpPr>
        <a:xfrm>
          <a:off x="0" y="0"/>
          <a:ext cx="0" cy="0"/>
          <a:chOff x="0" y="0"/>
          <a:chExt cx="0" cy="0"/>
        </a:xfrm>
      </p:grpSpPr>
      <p:grpSp>
        <p:nvGrpSpPr>
          <p:cNvPr id="10471" name="Google Shape;10471;p101"/>
          <p:cNvGrpSpPr/>
          <p:nvPr/>
        </p:nvGrpSpPr>
        <p:grpSpPr>
          <a:xfrm>
            <a:off x="1989449" y="4101269"/>
            <a:ext cx="374774" cy="346073"/>
            <a:chOff x="1989449" y="4282269"/>
            <a:chExt cx="374774" cy="346073"/>
          </a:xfrm>
        </p:grpSpPr>
        <p:sp>
          <p:nvSpPr>
            <p:cNvPr id="10472" name="Google Shape;10472;p101"/>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01"/>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01"/>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01"/>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01"/>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7" name="Google Shape;10477;p101"/>
          <p:cNvGrpSpPr/>
          <p:nvPr/>
        </p:nvGrpSpPr>
        <p:grpSpPr>
          <a:xfrm>
            <a:off x="2487439" y="4099740"/>
            <a:ext cx="198775" cy="348972"/>
            <a:chOff x="2487439" y="4280740"/>
            <a:chExt cx="198775" cy="348972"/>
          </a:xfrm>
        </p:grpSpPr>
        <p:sp>
          <p:nvSpPr>
            <p:cNvPr id="10478" name="Google Shape;10478;p101"/>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01"/>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01"/>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01"/>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101"/>
          <p:cNvGrpSpPr/>
          <p:nvPr/>
        </p:nvGrpSpPr>
        <p:grpSpPr>
          <a:xfrm>
            <a:off x="2810958" y="4092923"/>
            <a:ext cx="353145" cy="361873"/>
            <a:chOff x="2810958" y="4273923"/>
            <a:chExt cx="353145" cy="361873"/>
          </a:xfrm>
        </p:grpSpPr>
        <p:sp>
          <p:nvSpPr>
            <p:cNvPr id="10483" name="Google Shape;10483;p101"/>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01"/>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01"/>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01"/>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01"/>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01"/>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01"/>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101"/>
          <p:cNvGrpSpPr/>
          <p:nvPr/>
        </p:nvGrpSpPr>
        <p:grpSpPr>
          <a:xfrm>
            <a:off x="6275635" y="4101651"/>
            <a:ext cx="209383" cy="366778"/>
            <a:chOff x="6275635" y="4282651"/>
            <a:chExt cx="209383" cy="366778"/>
          </a:xfrm>
        </p:grpSpPr>
        <p:sp>
          <p:nvSpPr>
            <p:cNvPr id="10491" name="Google Shape;10491;p101"/>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01"/>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101"/>
          <p:cNvGrpSpPr/>
          <p:nvPr/>
        </p:nvGrpSpPr>
        <p:grpSpPr>
          <a:xfrm>
            <a:off x="6701186" y="4102033"/>
            <a:ext cx="280292" cy="366396"/>
            <a:chOff x="6701186" y="4283033"/>
            <a:chExt cx="280292" cy="366396"/>
          </a:xfrm>
        </p:grpSpPr>
        <p:sp>
          <p:nvSpPr>
            <p:cNvPr id="10494" name="Google Shape;10494;p101"/>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01"/>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101"/>
          <p:cNvGrpSpPr/>
          <p:nvPr/>
        </p:nvGrpSpPr>
        <p:grpSpPr>
          <a:xfrm>
            <a:off x="2609571" y="3643958"/>
            <a:ext cx="373627" cy="347347"/>
            <a:chOff x="2609571" y="3824958"/>
            <a:chExt cx="373627" cy="347347"/>
          </a:xfrm>
        </p:grpSpPr>
        <p:sp>
          <p:nvSpPr>
            <p:cNvPr id="10497" name="Google Shape;10497;p101"/>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01"/>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9" name="Google Shape;10499;p101"/>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0" name="Google Shape;10500;p101"/>
          <p:cNvGrpSpPr/>
          <p:nvPr/>
        </p:nvGrpSpPr>
        <p:grpSpPr>
          <a:xfrm>
            <a:off x="916127" y="3626056"/>
            <a:ext cx="221902" cy="380795"/>
            <a:chOff x="916127" y="3807056"/>
            <a:chExt cx="221902" cy="380795"/>
          </a:xfrm>
        </p:grpSpPr>
        <p:sp>
          <p:nvSpPr>
            <p:cNvPr id="10501" name="Google Shape;10501;p101"/>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01"/>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01"/>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01"/>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5" name="Google Shape;10505;p101"/>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01"/>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7" name="Google Shape;10507;p101"/>
          <p:cNvGrpSpPr/>
          <p:nvPr/>
        </p:nvGrpSpPr>
        <p:grpSpPr>
          <a:xfrm>
            <a:off x="3513010" y="3635134"/>
            <a:ext cx="362223" cy="361108"/>
            <a:chOff x="3513010" y="3816134"/>
            <a:chExt cx="362223" cy="361108"/>
          </a:xfrm>
        </p:grpSpPr>
        <p:sp>
          <p:nvSpPr>
            <p:cNvPr id="10508" name="Google Shape;10508;p101"/>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01"/>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01"/>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01"/>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101"/>
          <p:cNvGrpSpPr/>
          <p:nvPr/>
        </p:nvGrpSpPr>
        <p:grpSpPr>
          <a:xfrm>
            <a:off x="3950316" y="3639307"/>
            <a:ext cx="369805" cy="353782"/>
            <a:chOff x="3950316" y="3820307"/>
            <a:chExt cx="369805" cy="353782"/>
          </a:xfrm>
        </p:grpSpPr>
        <p:sp>
          <p:nvSpPr>
            <p:cNvPr id="10513" name="Google Shape;10513;p101"/>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01"/>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01"/>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01"/>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101"/>
          <p:cNvGrpSpPr/>
          <p:nvPr/>
        </p:nvGrpSpPr>
        <p:grpSpPr>
          <a:xfrm>
            <a:off x="1761909" y="3630961"/>
            <a:ext cx="307974" cy="371716"/>
            <a:chOff x="1761909" y="3811961"/>
            <a:chExt cx="307974" cy="371716"/>
          </a:xfrm>
        </p:grpSpPr>
        <p:sp>
          <p:nvSpPr>
            <p:cNvPr id="10518" name="Google Shape;10518;p101"/>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01"/>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01"/>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01"/>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01"/>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01"/>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01"/>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01"/>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01"/>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01"/>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8" name="Google Shape;10528;p101"/>
          <p:cNvGrpSpPr/>
          <p:nvPr/>
        </p:nvGrpSpPr>
        <p:grpSpPr>
          <a:xfrm>
            <a:off x="5373342" y="3627935"/>
            <a:ext cx="231395" cy="353145"/>
            <a:chOff x="5373342" y="3808935"/>
            <a:chExt cx="231395" cy="353145"/>
          </a:xfrm>
        </p:grpSpPr>
        <p:sp>
          <p:nvSpPr>
            <p:cNvPr id="10529" name="Google Shape;10529;p101"/>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01"/>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01"/>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01"/>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01"/>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01"/>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01"/>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01"/>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01"/>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8" name="Google Shape;10538;p101"/>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9" name="Google Shape;10539;p101"/>
          <p:cNvGrpSpPr/>
          <p:nvPr/>
        </p:nvGrpSpPr>
        <p:grpSpPr>
          <a:xfrm>
            <a:off x="5833775" y="3628445"/>
            <a:ext cx="235185" cy="352253"/>
            <a:chOff x="5833775" y="3809445"/>
            <a:chExt cx="235185" cy="352253"/>
          </a:xfrm>
        </p:grpSpPr>
        <p:sp>
          <p:nvSpPr>
            <p:cNvPr id="10540" name="Google Shape;10540;p101"/>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01"/>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01"/>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101"/>
          <p:cNvGrpSpPr/>
          <p:nvPr/>
        </p:nvGrpSpPr>
        <p:grpSpPr>
          <a:xfrm>
            <a:off x="4942472" y="3628318"/>
            <a:ext cx="238976" cy="352762"/>
            <a:chOff x="4942472" y="3809318"/>
            <a:chExt cx="238976" cy="352762"/>
          </a:xfrm>
        </p:grpSpPr>
        <p:sp>
          <p:nvSpPr>
            <p:cNvPr id="10544" name="Google Shape;10544;p101"/>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01"/>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01"/>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01"/>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01"/>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01"/>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01"/>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101"/>
          <p:cNvGrpSpPr/>
          <p:nvPr/>
        </p:nvGrpSpPr>
        <p:grpSpPr>
          <a:xfrm>
            <a:off x="6266525" y="3626788"/>
            <a:ext cx="260223" cy="353527"/>
            <a:chOff x="6266525" y="3807788"/>
            <a:chExt cx="260223" cy="353527"/>
          </a:xfrm>
        </p:grpSpPr>
        <p:sp>
          <p:nvSpPr>
            <p:cNvPr id="10552" name="Google Shape;10552;p101"/>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01"/>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01"/>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01"/>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6" name="Google Shape;10556;p101"/>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7" name="Google Shape;10557;p101"/>
          <p:cNvGrpSpPr/>
          <p:nvPr/>
        </p:nvGrpSpPr>
        <p:grpSpPr>
          <a:xfrm>
            <a:off x="7184363" y="3628604"/>
            <a:ext cx="202184" cy="352762"/>
            <a:chOff x="7184363" y="3809604"/>
            <a:chExt cx="202184" cy="352762"/>
          </a:xfrm>
        </p:grpSpPr>
        <p:sp>
          <p:nvSpPr>
            <p:cNvPr id="10558" name="Google Shape;10558;p101"/>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01"/>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101"/>
          <p:cNvGrpSpPr/>
          <p:nvPr/>
        </p:nvGrpSpPr>
        <p:grpSpPr>
          <a:xfrm>
            <a:off x="7571624" y="3627935"/>
            <a:ext cx="292047" cy="352762"/>
            <a:chOff x="7571624" y="3808935"/>
            <a:chExt cx="292047" cy="352762"/>
          </a:xfrm>
        </p:grpSpPr>
        <p:sp>
          <p:nvSpPr>
            <p:cNvPr id="10561" name="Google Shape;10561;p101"/>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01"/>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01"/>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01"/>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01"/>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01"/>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101"/>
          <p:cNvGrpSpPr/>
          <p:nvPr/>
        </p:nvGrpSpPr>
        <p:grpSpPr>
          <a:xfrm>
            <a:off x="2174559" y="3175116"/>
            <a:ext cx="364135" cy="359930"/>
            <a:chOff x="2174559" y="3356116"/>
            <a:chExt cx="364135" cy="359930"/>
          </a:xfrm>
        </p:grpSpPr>
        <p:sp>
          <p:nvSpPr>
            <p:cNvPr id="10568" name="Google Shape;10568;p101"/>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01"/>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101"/>
          <p:cNvGrpSpPr/>
          <p:nvPr/>
        </p:nvGrpSpPr>
        <p:grpSpPr>
          <a:xfrm>
            <a:off x="1731934" y="3174639"/>
            <a:ext cx="368371" cy="361554"/>
            <a:chOff x="1731934" y="3355639"/>
            <a:chExt cx="368371" cy="361554"/>
          </a:xfrm>
        </p:grpSpPr>
        <p:sp>
          <p:nvSpPr>
            <p:cNvPr id="10571" name="Google Shape;10571;p101"/>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01"/>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101"/>
          <p:cNvGrpSpPr/>
          <p:nvPr/>
        </p:nvGrpSpPr>
        <p:grpSpPr>
          <a:xfrm>
            <a:off x="3990517" y="3173173"/>
            <a:ext cx="279559" cy="363402"/>
            <a:chOff x="3990517" y="3354173"/>
            <a:chExt cx="279559" cy="363402"/>
          </a:xfrm>
        </p:grpSpPr>
        <p:sp>
          <p:nvSpPr>
            <p:cNvPr id="10574" name="Google Shape;10574;p101"/>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01"/>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01"/>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101"/>
          <p:cNvGrpSpPr/>
          <p:nvPr/>
        </p:nvGrpSpPr>
        <p:grpSpPr>
          <a:xfrm>
            <a:off x="3497847" y="3236374"/>
            <a:ext cx="379680" cy="237606"/>
            <a:chOff x="3497847" y="3417374"/>
            <a:chExt cx="379680" cy="237606"/>
          </a:xfrm>
        </p:grpSpPr>
        <p:sp>
          <p:nvSpPr>
            <p:cNvPr id="10578" name="Google Shape;10578;p101"/>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01"/>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01"/>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01"/>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101"/>
          <p:cNvGrpSpPr/>
          <p:nvPr/>
        </p:nvGrpSpPr>
        <p:grpSpPr>
          <a:xfrm>
            <a:off x="2612597" y="3186075"/>
            <a:ext cx="376271" cy="337982"/>
            <a:chOff x="2612597" y="3367075"/>
            <a:chExt cx="376271" cy="337982"/>
          </a:xfrm>
        </p:grpSpPr>
        <p:sp>
          <p:nvSpPr>
            <p:cNvPr id="10583" name="Google Shape;10583;p101"/>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01"/>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5" name="Google Shape;10585;p101"/>
          <p:cNvGrpSpPr/>
          <p:nvPr/>
        </p:nvGrpSpPr>
        <p:grpSpPr>
          <a:xfrm>
            <a:off x="3071914" y="3183431"/>
            <a:ext cx="343652" cy="342505"/>
            <a:chOff x="3071914" y="3364431"/>
            <a:chExt cx="343652" cy="342505"/>
          </a:xfrm>
        </p:grpSpPr>
        <p:sp>
          <p:nvSpPr>
            <p:cNvPr id="10586" name="Google Shape;10586;p101"/>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01"/>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01"/>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01"/>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01"/>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101"/>
          <p:cNvGrpSpPr/>
          <p:nvPr/>
        </p:nvGrpSpPr>
        <p:grpSpPr>
          <a:xfrm>
            <a:off x="897141" y="3178875"/>
            <a:ext cx="257962" cy="352762"/>
            <a:chOff x="897141" y="3359875"/>
            <a:chExt cx="257962" cy="352762"/>
          </a:xfrm>
        </p:grpSpPr>
        <p:sp>
          <p:nvSpPr>
            <p:cNvPr id="10592" name="Google Shape;10592;p101"/>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01"/>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01"/>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01"/>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01"/>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01"/>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01"/>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01"/>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101"/>
          <p:cNvGrpSpPr/>
          <p:nvPr/>
        </p:nvGrpSpPr>
        <p:grpSpPr>
          <a:xfrm>
            <a:off x="1333682" y="3163330"/>
            <a:ext cx="271213" cy="383088"/>
            <a:chOff x="1333682" y="3344330"/>
            <a:chExt cx="271213" cy="383088"/>
          </a:xfrm>
        </p:grpSpPr>
        <p:sp>
          <p:nvSpPr>
            <p:cNvPr id="10601" name="Google Shape;10601;p101"/>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01"/>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01"/>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01"/>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01"/>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01"/>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01"/>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01"/>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01"/>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01"/>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01"/>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101"/>
          <p:cNvGrpSpPr/>
          <p:nvPr/>
        </p:nvGrpSpPr>
        <p:grpSpPr>
          <a:xfrm>
            <a:off x="6664394" y="3165974"/>
            <a:ext cx="353113" cy="351998"/>
            <a:chOff x="6664394" y="3346974"/>
            <a:chExt cx="353113" cy="351998"/>
          </a:xfrm>
        </p:grpSpPr>
        <p:sp>
          <p:nvSpPr>
            <p:cNvPr id="10613" name="Google Shape;10613;p101"/>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01"/>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01"/>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01"/>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01"/>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101"/>
          <p:cNvGrpSpPr/>
          <p:nvPr/>
        </p:nvGrpSpPr>
        <p:grpSpPr>
          <a:xfrm>
            <a:off x="849741" y="1778307"/>
            <a:ext cx="399398" cy="375443"/>
            <a:chOff x="849741" y="1959307"/>
            <a:chExt cx="399398" cy="375443"/>
          </a:xfrm>
        </p:grpSpPr>
        <p:sp>
          <p:nvSpPr>
            <p:cNvPr id="10619" name="Google Shape;10619;p101"/>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01"/>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101"/>
          <p:cNvGrpSpPr/>
          <p:nvPr/>
        </p:nvGrpSpPr>
        <p:grpSpPr>
          <a:xfrm>
            <a:off x="1284212" y="1782766"/>
            <a:ext cx="379489" cy="366046"/>
            <a:chOff x="1284212" y="1963766"/>
            <a:chExt cx="379489" cy="366046"/>
          </a:xfrm>
        </p:grpSpPr>
        <p:sp>
          <p:nvSpPr>
            <p:cNvPr id="10622" name="Google Shape;10622;p101"/>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01"/>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101"/>
          <p:cNvGrpSpPr/>
          <p:nvPr/>
        </p:nvGrpSpPr>
        <p:grpSpPr>
          <a:xfrm>
            <a:off x="3037766" y="1788564"/>
            <a:ext cx="370219" cy="354928"/>
            <a:chOff x="3037766" y="1969564"/>
            <a:chExt cx="370219" cy="354928"/>
          </a:xfrm>
        </p:grpSpPr>
        <p:sp>
          <p:nvSpPr>
            <p:cNvPr id="10625" name="Google Shape;10625;p101"/>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01"/>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01"/>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01"/>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101"/>
          <p:cNvGrpSpPr/>
          <p:nvPr/>
        </p:nvGrpSpPr>
        <p:grpSpPr>
          <a:xfrm>
            <a:off x="3982553" y="1790730"/>
            <a:ext cx="304566" cy="350501"/>
            <a:chOff x="3982553" y="1971730"/>
            <a:chExt cx="304566" cy="350501"/>
          </a:xfrm>
        </p:grpSpPr>
        <p:sp>
          <p:nvSpPr>
            <p:cNvPr id="10630" name="Google Shape;10630;p101"/>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01"/>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101"/>
          <p:cNvGrpSpPr/>
          <p:nvPr/>
        </p:nvGrpSpPr>
        <p:grpSpPr>
          <a:xfrm>
            <a:off x="2567841" y="1813124"/>
            <a:ext cx="399812" cy="306477"/>
            <a:chOff x="2567841" y="1994124"/>
            <a:chExt cx="399812" cy="306477"/>
          </a:xfrm>
        </p:grpSpPr>
        <p:sp>
          <p:nvSpPr>
            <p:cNvPr id="10633" name="Google Shape;10633;p101"/>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01"/>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01"/>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101"/>
          <p:cNvGrpSpPr/>
          <p:nvPr/>
        </p:nvGrpSpPr>
        <p:grpSpPr>
          <a:xfrm>
            <a:off x="2212084" y="1779358"/>
            <a:ext cx="324698" cy="372863"/>
            <a:chOff x="2212084" y="1960358"/>
            <a:chExt cx="324698" cy="372863"/>
          </a:xfrm>
        </p:grpSpPr>
        <p:sp>
          <p:nvSpPr>
            <p:cNvPr id="10637" name="Google Shape;10637;p101"/>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01"/>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01"/>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0" name="Google Shape;10640;p101"/>
          <p:cNvGrpSpPr/>
          <p:nvPr/>
        </p:nvGrpSpPr>
        <p:grpSpPr>
          <a:xfrm>
            <a:off x="1805901" y="1779358"/>
            <a:ext cx="284847" cy="373627"/>
            <a:chOff x="1805901" y="1960358"/>
            <a:chExt cx="284847" cy="373627"/>
          </a:xfrm>
        </p:grpSpPr>
        <p:sp>
          <p:nvSpPr>
            <p:cNvPr id="10641" name="Google Shape;10641;p101"/>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01"/>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3" name="Google Shape;10643;p101"/>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01"/>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01"/>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6" name="Google Shape;10646;p101"/>
          <p:cNvGrpSpPr/>
          <p:nvPr/>
        </p:nvGrpSpPr>
        <p:grpSpPr>
          <a:xfrm>
            <a:off x="6656812" y="1848388"/>
            <a:ext cx="368690" cy="245793"/>
            <a:chOff x="6656812" y="2029388"/>
            <a:chExt cx="368690" cy="245793"/>
          </a:xfrm>
        </p:grpSpPr>
        <p:sp>
          <p:nvSpPr>
            <p:cNvPr id="10647" name="Google Shape;10647;p101"/>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01"/>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01"/>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01"/>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01"/>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01"/>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01"/>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01"/>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01"/>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01"/>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7" name="Google Shape;10657;p101"/>
          <p:cNvGrpSpPr/>
          <p:nvPr/>
        </p:nvGrpSpPr>
        <p:grpSpPr>
          <a:xfrm>
            <a:off x="4869651" y="1831218"/>
            <a:ext cx="376654" cy="281566"/>
            <a:chOff x="4869651" y="2012218"/>
            <a:chExt cx="376654" cy="281566"/>
          </a:xfrm>
        </p:grpSpPr>
        <p:sp>
          <p:nvSpPr>
            <p:cNvPr id="10658" name="Google Shape;10658;p101"/>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01"/>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01"/>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01"/>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101"/>
          <p:cNvGrpSpPr/>
          <p:nvPr/>
        </p:nvGrpSpPr>
        <p:grpSpPr>
          <a:xfrm>
            <a:off x="5306224" y="1831313"/>
            <a:ext cx="367925" cy="281694"/>
            <a:chOff x="5306224" y="2012313"/>
            <a:chExt cx="367925" cy="281694"/>
          </a:xfrm>
        </p:grpSpPr>
        <p:sp>
          <p:nvSpPr>
            <p:cNvPr id="10663" name="Google Shape;10663;p101"/>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01"/>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5" name="Google Shape;10665;p101"/>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6" name="Google Shape;10666;p101"/>
          <p:cNvGrpSpPr/>
          <p:nvPr/>
        </p:nvGrpSpPr>
        <p:grpSpPr>
          <a:xfrm>
            <a:off x="6195998" y="1802102"/>
            <a:ext cx="368308" cy="338746"/>
            <a:chOff x="6195998" y="1983102"/>
            <a:chExt cx="368308" cy="338746"/>
          </a:xfrm>
        </p:grpSpPr>
        <p:sp>
          <p:nvSpPr>
            <p:cNvPr id="10667" name="Google Shape;10667;p101"/>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01"/>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01"/>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101"/>
          <p:cNvGrpSpPr/>
          <p:nvPr/>
        </p:nvGrpSpPr>
        <p:grpSpPr>
          <a:xfrm>
            <a:off x="7542031" y="1830835"/>
            <a:ext cx="369072" cy="280037"/>
            <a:chOff x="7542031" y="2011835"/>
            <a:chExt cx="369072" cy="280037"/>
          </a:xfrm>
        </p:grpSpPr>
        <p:sp>
          <p:nvSpPr>
            <p:cNvPr id="10671" name="Google Shape;10671;p101"/>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01"/>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01"/>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01"/>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01"/>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01"/>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01"/>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01"/>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01"/>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101"/>
          <p:cNvGrpSpPr/>
          <p:nvPr/>
        </p:nvGrpSpPr>
        <p:grpSpPr>
          <a:xfrm>
            <a:off x="8010427" y="3167503"/>
            <a:ext cx="278795" cy="351615"/>
            <a:chOff x="8010427" y="3348503"/>
            <a:chExt cx="278795" cy="351615"/>
          </a:xfrm>
        </p:grpSpPr>
        <p:sp>
          <p:nvSpPr>
            <p:cNvPr id="10681" name="Google Shape;10681;p101"/>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01"/>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01"/>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01"/>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5" name="Google Shape;10685;p101"/>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6" name="Google Shape;10686;p101"/>
          <p:cNvGrpSpPr/>
          <p:nvPr/>
        </p:nvGrpSpPr>
        <p:grpSpPr>
          <a:xfrm>
            <a:off x="7141900" y="3168204"/>
            <a:ext cx="281057" cy="351010"/>
            <a:chOff x="7141900" y="3349204"/>
            <a:chExt cx="281057" cy="351010"/>
          </a:xfrm>
        </p:grpSpPr>
        <p:sp>
          <p:nvSpPr>
            <p:cNvPr id="10687" name="Google Shape;10687;p101"/>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01"/>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01"/>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101"/>
          <p:cNvGrpSpPr/>
          <p:nvPr/>
        </p:nvGrpSpPr>
        <p:grpSpPr>
          <a:xfrm>
            <a:off x="5314188" y="3169032"/>
            <a:ext cx="363752" cy="353113"/>
            <a:chOff x="5314188" y="3350032"/>
            <a:chExt cx="363752" cy="353113"/>
          </a:xfrm>
        </p:grpSpPr>
        <p:sp>
          <p:nvSpPr>
            <p:cNvPr id="10691" name="Google Shape;10691;p101"/>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01"/>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101"/>
          <p:cNvGrpSpPr/>
          <p:nvPr/>
        </p:nvGrpSpPr>
        <p:grpSpPr>
          <a:xfrm>
            <a:off x="6203579" y="3167981"/>
            <a:ext cx="351615" cy="350373"/>
            <a:chOff x="6203579" y="3348981"/>
            <a:chExt cx="351615" cy="350373"/>
          </a:xfrm>
        </p:grpSpPr>
        <p:sp>
          <p:nvSpPr>
            <p:cNvPr id="10694" name="Google Shape;10694;p101"/>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01"/>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01"/>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01"/>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01"/>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101"/>
          <p:cNvGrpSpPr/>
          <p:nvPr/>
        </p:nvGrpSpPr>
        <p:grpSpPr>
          <a:xfrm>
            <a:off x="5829984" y="3169032"/>
            <a:ext cx="220755" cy="352348"/>
            <a:chOff x="5829984" y="3350032"/>
            <a:chExt cx="220755" cy="352348"/>
          </a:xfrm>
        </p:grpSpPr>
        <p:sp>
          <p:nvSpPr>
            <p:cNvPr id="10700" name="Google Shape;10700;p101"/>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01"/>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01"/>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01"/>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101"/>
          <p:cNvGrpSpPr/>
          <p:nvPr/>
        </p:nvGrpSpPr>
        <p:grpSpPr>
          <a:xfrm>
            <a:off x="4882170" y="3168841"/>
            <a:ext cx="358464" cy="352316"/>
            <a:chOff x="4882170" y="3349841"/>
            <a:chExt cx="358464" cy="352316"/>
          </a:xfrm>
        </p:grpSpPr>
        <p:sp>
          <p:nvSpPr>
            <p:cNvPr id="10705" name="Google Shape;10705;p101"/>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01"/>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7" name="Google Shape;10707;p101"/>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01"/>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9" name="Google Shape;10709;p101"/>
          <p:cNvGrpSpPr/>
          <p:nvPr/>
        </p:nvGrpSpPr>
        <p:grpSpPr>
          <a:xfrm>
            <a:off x="3044965" y="2254220"/>
            <a:ext cx="400194" cy="324316"/>
            <a:chOff x="3044965" y="2435220"/>
            <a:chExt cx="400194" cy="324316"/>
          </a:xfrm>
        </p:grpSpPr>
        <p:sp>
          <p:nvSpPr>
            <p:cNvPr id="10710" name="Google Shape;10710;p101"/>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01"/>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01"/>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101"/>
          <p:cNvGrpSpPr/>
          <p:nvPr/>
        </p:nvGrpSpPr>
        <p:grpSpPr>
          <a:xfrm>
            <a:off x="4878379" y="2292892"/>
            <a:ext cx="367161" cy="287523"/>
            <a:chOff x="4878379" y="2473892"/>
            <a:chExt cx="367161" cy="287523"/>
          </a:xfrm>
        </p:grpSpPr>
        <p:sp>
          <p:nvSpPr>
            <p:cNvPr id="10714" name="Google Shape;10714;p101"/>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01"/>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01"/>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01"/>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01"/>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101"/>
          <p:cNvGrpSpPr/>
          <p:nvPr/>
        </p:nvGrpSpPr>
        <p:grpSpPr>
          <a:xfrm>
            <a:off x="1325719" y="2706689"/>
            <a:ext cx="290581" cy="372481"/>
            <a:chOff x="1325719" y="2887689"/>
            <a:chExt cx="290581" cy="372481"/>
          </a:xfrm>
        </p:grpSpPr>
        <p:sp>
          <p:nvSpPr>
            <p:cNvPr id="10720" name="Google Shape;10720;p101"/>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01"/>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2" name="Google Shape;10722;p101"/>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3" name="Google Shape;10723;p101"/>
          <p:cNvGrpSpPr/>
          <p:nvPr/>
        </p:nvGrpSpPr>
        <p:grpSpPr>
          <a:xfrm>
            <a:off x="3510335" y="2711499"/>
            <a:ext cx="360726" cy="361204"/>
            <a:chOff x="3510335" y="2892499"/>
            <a:chExt cx="360726" cy="361204"/>
          </a:xfrm>
        </p:grpSpPr>
        <p:sp>
          <p:nvSpPr>
            <p:cNvPr id="10724" name="Google Shape;10724;p101"/>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01"/>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01"/>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01"/>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01"/>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101"/>
          <p:cNvGrpSpPr/>
          <p:nvPr/>
        </p:nvGrpSpPr>
        <p:grpSpPr>
          <a:xfrm>
            <a:off x="3086313" y="2696049"/>
            <a:ext cx="320143" cy="392581"/>
            <a:chOff x="3086313" y="2877049"/>
            <a:chExt cx="320143" cy="392581"/>
          </a:xfrm>
        </p:grpSpPr>
        <p:sp>
          <p:nvSpPr>
            <p:cNvPr id="10730" name="Google Shape;10730;p101"/>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01"/>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01"/>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01"/>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01"/>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01"/>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01"/>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01"/>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01"/>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01"/>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01"/>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01"/>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2" name="Google Shape;10742;p101"/>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3" name="Google Shape;10743;p101"/>
          <p:cNvGrpSpPr/>
          <p:nvPr/>
        </p:nvGrpSpPr>
        <p:grpSpPr>
          <a:xfrm>
            <a:off x="861113" y="2704746"/>
            <a:ext cx="333809" cy="373277"/>
            <a:chOff x="861113" y="2885746"/>
            <a:chExt cx="333809" cy="373277"/>
          </a:xfrm>
        </p:grpSpPr>
        <p:sp>
          <p:nvSpPr>
            <p:cNvPr id="10744" name="Google Shape;10744;p101"/>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01"/>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01"/>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7" name="Google Shape;10747;p101"/>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01"/>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9" name="Google Shape;10749;p101"/>
          <p:cNvGrpSpPr/>
          <p:nvPr/>
        </p:nvGrpSpPr>
        <p:grpSpPr>
          <a:xfrm>
            <a:off x="1297654" y="1323481"/>
            <a:ext cx="349354" cy="362223"/>
            <a:chOff x="1297654" y="1504481"/>
            <a:chExt cx="349354" cy="362223"/>
          </a:xfrm>
        </p:grpSpPr>
        <p:sp>
          <p:nvSpPr>
            <p:cNvPr id="10750" name="Google Shape;10750;p101"/>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01"/>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01"/>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3" name="Google Shape;10753;p101"/>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4" name="Google Shape;10754;p101"/>
          <p:cNvGrpSpPr/>
          <p:nvPr/>
        </p:nvGrpSpPr>
        <p:grpSpPr>
          <a:xfrm>
            <a:off x="852385" y="1329916"/>
            <a:ext cx="353145" cy="351998"/>
            <a:chOff x="852385" y="1510916"/>
            <a:chExt cx="353145" cy="351998"/>
          </a:xfrm>
        </p:grpSpPr>
        <p:sp>
          <p:nvSpPr>
            <p:cNvPr id="10755" name="Google Shape;10755;p101"/>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01"/>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01"/>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101"/>
          <p:cNvGrpSpPr/>
          <p:nvPr/>
        </p:nvGrpSpPr>
        <p:grpSpPr>
          <a:xfrm>
            <a:off x="1745217" y="1334471"/>
            <a:ext cx="343269" cy="342505"/>
            <a:chOff x="1745217" y="1515471"/>
            <a:chExt cx="343269" cy="342505"/>
          </a:xfrm>
        </p:grpSpPr>
        <p:sp>
          <p:nvSpPr>
            <p:cNvPr id="10759" name="Google Shape;10759;p101"/>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01"/>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01"/>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01"/>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3" name="Google Shape;10763;p101"/>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4" name="Google Shape;10764;p101"/>
          <p:cNvGrpSpPr/>
          <p:nvPr/>
        </p:nvGrpSpPr>
        <p:grpSpPr>
          <a:xfrm>
            <a:off x="3042703" y="1348137"/>
            <a:ext cx="411535" cy="315587"/>
            <a:chOff x="3042703" y="1529137"/>
            <a:chExt cx="411535" cy="315587"/>
          </a:xfrm>
        </p:grpSpPr>
        <p:sp>
          <p:nvSpPr>
            <p:cNvPr id="10765" name="Google Shape;10765;p101"/>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01"/>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01"/>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01"/>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01"/>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01"/>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01"/>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01"/>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01"/>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01"/>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101"/>
          <p:cNvGrpSpPr/>
          <p:nvPr/>
        </p:nvGrpSpPr>
        <p:grpSpPr>
          <a:xfrm>
            <a:off x="2629289" y="1363682"/>
            <a:ext cx="350501" cy="284497"/>
            <a:chOff x="2629289" y="1544682"/>
            <a:chExt cx="350501" cy="284497"/>
          </a:xfrm>
        </p:grpSpPr>
        <p:sp>
          <p:nvSpPr>
            <p:cNvPr id="10776" name="Google Shape;10776;p101"/>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01"/>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01"/>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01"/>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01"/>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101"/>
          <p:cNvGrpSpPr/>
          <p:nvPr/>
        </p:nvGrpSpPr>
        <p:grpSpPr>
          <a:xfrm>
            <a:off x="5305077" y="1321633"/>
            <a:ext cx="367893" cy="365218"/>
            <a:chOff x="5305077" y="1502633"/>
            <a:chExt cx="367893" cy="365218"/>
          </a:xfrm>
        </p:grpSpPr>
        <p:sp>
          <p:nvSpPr>
            <p:cNvPr id="10782" name="Google Shape;10782;p101"/>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01"/>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101"/>
          <p:cNvGrpSpPr/>
          <p:nvPr/>
        </p:nvGrpSpPr>
        <p:grpSpPr>
          <a:xfrm>
            <a:off x="7100170" y="1319117"/>
            <a:ext cx="368308" cy="367033"/>
            <a:chOff x="7100170" y="1500117"/>
            <a:chExt cx="368308" cy="367033"/>
          </a:xfrm>
        </p:grpSpPr>
        <p:sp>
          <p:nvSpPr>
            <p:cNvPr id="10785" name="Google Shape;10785;p101"/>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01"/>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01"/>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01"/>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01"/>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01"/>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01"/>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01"/>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01"/>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01"/>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01"/>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01"/>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01"/>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8" name="Google Shape;10798;p101"/>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9" name="Google Shape;10799;p101"/>
          <p:cNvGrpSpPr/>
          <p:nvPr/>
        </p:nvGrpSpPr>
        <p:grpSpPr>
          <a:xfrm>
            <a:off x="6649231" y="1319021"/>
            <a:ext cx="390287" cy="367065"/>
            <a:chOff x="6649231" y="1500021"/>
            <a:chExt cx="390287" cy="367065"/>
          </a:xfrm>
        </p:grpSpPr>
        <p:sp>
          <p:nvSpPr>
            <p:cNvPr id="10800" name="Google Shape;10800;p101"/>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01"/>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01"/>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01"/>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01"/>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01"/>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01"/>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01"/>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01"/>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01"/>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01"/>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01"/>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101"/>
          <p:cNvGrpSpPr/>
          <p:nvPr/>
        </p:nvGrpSpPr>
        <p:grpSpPr>
          <a:xfrm>
            <a:off x="5746938" y="1362503"/>
            <a:ext cx="387261" cy="280356"/>
            <a:chOff x="5746938" y="1543503"/>
            <a:chExt cx="387261" cy="280356"/>
          </a:xfrm>
        </p:grpSpPr>
        <p:sp>
          <p:nvSpPr>
            <p:cNvPr id="10813" name="Google Shape;10813;p101"/>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01"/>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101"/>
          <p:cNvGrpSpPr/>
          <p:nvPr/>
        </p:nvGrpSpPr>
        <p:grpSpPr>
          <a:xfrm>
            <a:off x="6196730" y="1344346"/>
            <a:ext cx="369072" cy="317467"/>
            <a:chOff x="6196730" y="1525346"/>
            <a:chExt cx="369072" cy="317467"/>
          </a:xfrm>
        </p:grpSpPr>
        <p:sp>
          <p:nvSpPr>
            <p:cNvPr id="10816" name="Google Shape;10816;p101"/>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01"/>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01"/>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101"/>
          <p:cNvGrpSpPr/>
          <p:nvPr/>
        </p:nvGrpSpPr>
        <p:grpSpPr>
          <a:xfrm>
            <a:off x="4940592" y="1319690"/>
            <a:ext cx="246558" cy="367161"/>
            <a:chOff x="4940592" y="1500690"/>
            <a:chExt cx="246558" cy="367161"/>
          </a:xfrm>
        </p:grpSpPr>
        <p:sp>
          <p:nvSpPr>
            <p:cNvPr id="10820" name="Google Shape;10820;p101"/>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01"/>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01"/>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01"/>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101"/>
          <p:cNvGrpSpPr/>
          <p:nvPr/>
        </p:nvGrpSpPr>
        <p:grpSpPr>
          <a:xfrm>
            <a:off x="7964906" y="1318894"/>
            <a:ext cx="380858" cy="367575"/>
            <a:chOff x="7964906" y="1499894"/>
            <a:chExt cx="380858" cy="367575"/>
          </a:xfrm>
        </p:grpSpPr>
        <p:sp>
          <p:nvSpPr>
            <p:cNvPr id="10825" name="Google Shape;10825;p101"/>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01"/>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01"/>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8" name="Google Shape;10828;p101"/>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9" name="Google Shape;10829;p101"/>
          <p:cNvGrpSpPr/>
          <p:nvPr/>
        </p:nvGrpSpPr>
        <p:grpSpPr>
          <a:xfrm>
            <a:off x="8007400" y="2721278"/>
            <a:ext cx="285230" cy="355597"/>
            <a:chOff x="8007400" y="2902278"/>
            <a:chExt cx="285230" cy="355597"/>
          </a:xfrm>
        </p:grpSpPr>
        <p:sp>
          <p:nvSpPr>
            <p:cNvPr id="10830" name="Google Shape;10830;p101"/>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01"/>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101"/>
          <p:cNvGrpSpPr/>
          <p:nvPr/>
        </p:nvGrpSpPr>
        <p:grpSpPr>
          <a:xfrm>
            <a:off x="6219124" y="2721788"/>
            <a:ext cx="318231" cy="355470"/>
            <a:chOff x="6219124" y="2902788"/>
            <a:chExt cx="318231" cy="355470"/>
          </a:xfrm>
        </p:grpSpPr>
        <p:sp>
          <p:nvSpPr>
            <p:cNvPr id="10833" name="Google Shape;10833;p101"/>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01"/>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01"/>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101"/>
          <p:cNvGrpSpPr/>
          <p:nvPr/>
        </p:nvGrpSpPr>
        <p:grpSpPr>
          <a:xfrm>
            <a:off x="4969421" y="2721852"/>
            <a:ext cx="185109" cy="355406"/>
            <a:chOff x="4969421" y="2902852"/>
            <a:chExt cx="185109" cy="355406"/>
          </a:xfrm>
        </p:grpSpPr>
        <p:sp>
          <p:nvSpPr>
            <p:cNvPr id="10837" name="Google Shape;10837;p101"/>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01"/>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01"/>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101"/>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01"/>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01"/>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101"/>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01"/>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5" name="Google Shape;10845;p101"/>
          <p:cNvGrpSpPr/>
          <p:nvPr/>
        </p:nvGrpSpPr>
        <p:grpSpPr>
          <a:xfrm>
            <a:off x="6685259" y="2721852"/>
            <a:ext cx="311414" cy="355406"/>
            <a:chOff x="6685259" y="2902852"/>
            <a:chExt cx="311414" cy="355406"/>
          </a:xfrm>
        </p:grpSpPr>
        <p:sp>
          <p:nvSpPr>
            <p:cNvPr id="10846" name="Google Shape;10846;p101"/>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01"/>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01"/>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101"/>
          <p:cNvGrpSpPr/>
          <p:nvPr/>
        </p:nvGrpSpPr>
        <p:grpSpPr>
          <a:xfrm>
            <a:off x="5309250" y="2722170"/>
            <a:ext cx="359579" cy="355852"/>
            <a:chOff x="5309250" y="2903170"/>
            <a:chExt cx="359579" cy="355852"/>
          </a:xfrm>
        </p:grpSpPr>
        <p:sp>
          <p:nvSpPr>
            <p:cNvPr id="10850" name="Google Shape;10850;p101"/>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01"/>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01"/>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101"/>
          <p:cNvGrpSpPr/>
          <p:nvPr/>
        </p:nvGrpSpPr>
        <p:grpSpPr>
          <a:xfrm>
            <a:off x="2199565" y="2240172"/>
            <a:ext cx="312179" cy="353431"/>
            <a:chOff x="2199565" y="2421172"/>
            <a:chExt cx="312179" cy="353431"/>
          </a:xfrm>
        </p:grpSpPr>
        <p:sp>
          <p:nvSpPr>
            <p:cNvPr id="10854" name="Google Shape;10854;p101"/>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01"/>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101"/>
          <p:cNvGrpSpPr/>
          <p:nvPr/>
        </p:nvGrpSpPr>
        <p:grpSpPr>
          <a:xfrm>
            <a:off x="1750887" y="2244727"/>
            <a:ext cx="320143" cy="343269"/>
            <a:chOff x="1750887" y="2425727"/>
            <a:chExt cx="320143" cy="343269"/>
          </a:xfrm>
        </p:grpSpPr>
        <p:sp>
          <p:nvSpPr>
            <p:cNvPr id="10857" name="Google Shape;10857;p101"/>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01"/>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101"/>
          <p:cNvGrpSpPr/>
          <p:nvPr/>
        </p:nvGrpSpPr>
        <p:grpSpPr>
          <a:xfrm>
            <a:off x="1298037" y="2244727"/>
            <a:ext cx="338364" cy="342887"/>
            <a:chOff x="1298037" y="2425727"/>
            <a:chExt cx="338364" cy="342887"/>
          </a:xfrm>
        </p:grpSpPr>
        <p:sp>
          <p:nvSpPr>
            <p:cNvPr id="10860" name="Google Shape;10860;p101"/>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01"/>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01"/>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01"/>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4" name="Google Shape;10864;p101"/>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5" name="Google Shape;10865;p101"/>
          <p:cNvGrpSpPr/>
          <p:nvPr/>
        </p:nvGrpSpPr>
        <p:grpSpPr>
          <a:xfrm>
            <a:off x="3974207" y="2248009"/>
            <a:ext cx="320143" cy="338491"/>
            <a:chOff x="3974207" y="2429009"/>
            <a:chExt cx="320143" cy="338491"/>
          </a:xfrm>
        </p:grpSpPr>
        <p:sp>
          <p:nvSpPr>
            <p:cNvPr id="10866" name="Google Shape;10866;p101"/>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01"/>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101"/>
          <p:cNvGrpSpPr/>
          <p:nvPr/>
        </p:nvGrpSpPr>
        <p:grpSpPr>
          <a:xfrm>
            <a:off x="2623237" y="2250047"/>
            <a:ext cx="355024" cy="332630"/>
            <a:chOff x="2623237" y="2431047"/>
            <a:chExt cx="355024" cy="332630"/>
          </a:xfrm>
        </p:grpSpPr>
        <p:sp>
          <p:nvSpPr>
            <p:cNvPr id="10869" name="Google Shape;10869;p101"/>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01"/>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01"/>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01"/>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101"/>
          <p:cNvGrpSpPr/>
          <p:nvPr/>
        </p:nvGrpSpPr>
        <p:grpSpPr>
          <a:xfrm>
            <a:off x="6657194" y="2253073"/>
            <a:ext cx="375507" cy="367925"/>
            <a:chOff x="6657194" y="2434073"/>
            <a:chExt cx="375507" cy="367925"/>
          </a:xfrm>
        </p:grpSpPr>
        <p:sp>
          <p:nvSpPr>
            <p:cNvPr id="10874" name="Google Shape;10874;p101"/>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01"/>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01"/>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101"/>
          <p:cNvGrpSpPr/>
          <p:nvPr/>
        </p:nvGrpSpPr>
        <p:grpSpPr>
          <a:xfrm>
            <a:off x="7101317" y="2260655"/>
            <a:ext cx="367925" cy="352380"/>
            <a:chOff x="7101317" y="2441655"/>
            <a:chExt cx="367925" cy="352380"/>
          </a:xfrm>
        </p:grpSpPr>
        <p:sp>
          <p:nvSpPr>
            <p:cNvPr id="10878" name="Google Shape;10878;p101"/>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01"/>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0" name="Google Shape;10880;p101"/>
          <p:cNvGrpSpPr/>
          <p:nvPr/>
        </p:nvGrpSpPr>
        <p:grpSpPr>
          <a:xfrm>
            <a:off x="5756399" y="2253456"/>
            <a:ext cx="367925" cy="367161"/>
            <a:chOff x="5756399" y="2434456"/>
            <a:chExt cx="367925" cy="367161"/>
          </a:xfrm>
        </p:grpSpPr>
        <p:sp>
          <p:nvSpPr>
            <p:cNvPr id="10881" name="Google Shape;10881;p101"/>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01"/>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01"/>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01"/>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01"/>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01"/>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01"/>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8" name="Google Shape;10888;p101"/>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01"/>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0" name="Google Shape;10890;p101"/>
          <p:cNvGrpSpPr/>
          <p:nvPr/>
        </p:nvGrpSpPr>
        <p:grpSpPr>
          <a:xfrm>
            <a:off x="7964906" y="2253073"/>
            <a:ext cx="373627" cy="367925"/>
            <a:chOff x="7964906" y="2434073"/>
            <a:chExt cx="373627" cy="367925"/>
          </a:xfrm>
        </p:grpSpPr>
        <p:sp>
          <p:nvSpPr>
            <p:cNvPr id="10891" name="Google Shape;10891;p101"/>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01"/>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101"/>
          <p:cNvGrpSpPr/>
          <p:nvPr/>
        </p:nvGrpSpPr>
        <p:grpSpPr>
          <a:xfrm>
            <a:off x="6194086" y="2256737"/>
            <a:ext cx="369837" cy="360471"/>
            <a:chOff x="6194086" y="2437737"/>
            <a:chExt cx="369837" cy="360471"/>
          </a:xfrm>
        </p:grpSpPr>
        <p:sp>
          <p:nvSpPr>
            <p:cNvPr id="10894" name="Google Shape;10894;p101"/>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01"/>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6" name="Google Shape;10896;p101"/>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sz="2400">
                <a:solidFill>
                  <a:srgbClr val="FFFFFF"/>
                </a:solidFill>
              </a:rPr>
              <a:t>Educational Icons</a:t>
            </a:r>
            <a:endParaRPr sz="2400">
              <a:solidFill>
                <a:srgbClr val="FFFFFF"/>
              </a:solidFill>
            </a:endParaRPr>
          </a:p>
        </p:txBody>
      </p:sp>
      <p:sp>
        <p:nvSpPr>
          <p:cNvPr id="10897" name="Google Shape;10897;p101"/>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sz="2400">
                <a:solidFill>
                  <a:srgbClr val="FFFFFF"/>
                </a:solidFill>
              </a:rPr>
              <a:t>Medical Icons</a:t>
            </a:r>
            <a:endParaRPr sz="2400">
              <a:solidFill>
                <a:srgbClr val="FFFFFF"/>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sp>
        <p:nvSpPr>
          <p:cNvPr id="516" name="Google Shape;516;p41"/>
          <p:cNvSpPr txBox="1">
            <a:spLocks noGrp="1"/>
          </p:cNvSpPr>
          <p:nvPr>
            <p:ph type="title"/>
          </p:nvPr>
        </p:nvSpPr>
        <p:spPr>
          <a:xfrm>
            <a:off x="2115567" y="455460"/>
            <a:ext cx="4316764" cy="55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sz="3200" dirty="0" smtClean="0"/>
              <a:t>1. Khái niệm tự lập</a:t>
            </a:r>
            <a:endParaRPr sz="3200" dirty="0"/>
          </a:p>
        </p:txBody>
      </p:sp>
      <p:sp>
        <p:nvSpPr>
          <p:cNvPr id="517" name="Google Shape;517;p41"/>
          <p:cNvSpPr txBox="1">
            <a:spLocks noGrp="1"/>
          </p:cNvSpPr>
          <p:nvPr>
            <p:ph type="subTitle" idx="1"/>
          </p:nvPr>
        </p:nvSpPr>
        <p:spPr>
          <a:xfrm>
            <a:off x="2680137" y="1142219"/>
            <a:ext cx="4586512" cy="14691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Tự</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lập</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là</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chủ</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động</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tự</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giác</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làm</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các</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công</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việc</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bằng</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khả</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năng</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sức</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lực</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của</a:t>
            </a:r>
            <a:r>
              <a:rPr lang="en-US" sz="2400" dirty="0" smtClean="0">
                <a:solidFill>
                  <a:schemeClr val="bg2"/>
                </a:solidFill>
                <a:latin typeface="Cambria" panose="02040503050406030204" pitchFamily="18" charset="0"/>
                <a:ea typeface="Cambria" panose="02040503050406030204" pitchFamily="18" charset="0"/>
              </a:rPr>
              <a:t> </a:t>
            </a:r>
            <a:r>
              <a:rPr lang="en-US" sz="2400" dirty="0" err="1" smtClean="0">
                <a:solidFill>
                  <a:schemeClr val="bg2"/>
                </a:solidFill>
                <a:latin typeface="Cambria" panose="02040503050406030204" pitchFamily="18" charset="0"/>
                <a:ea typeface="Cambria" panose="02040503050406030204" pitchFamily="18" charset="0"/>
              </a:rPr>
              <a:t>mình</a:t>
            </a:r>
            <a:r>
              <a:rPr lang="en-US" sz="2400" dirty="0" smtClean="0">
                <a:solidFill>
                  <a:schemeClr val="bg2"/>
                </a:solidFill>
                <a:latin typeface="Cambria" panose="02040503050406030204" pitchFamily="18" charset="0"/>
                <a:ea typeface="Cambria" panose="02040503050406030204" pitchFamily="18" charset="0"/>
              </a:rPr>
              <a:t>.</a:t>
            </a:r>
            <a:endParaRPr sz="2400" dirty="0">
              <a:solidFill>
                <a:schemeClr val="bg2"/>
              </a:solidFill>
              <a:latin typeface="Cambria" panose="02040503050406030204" pitchFamily="18" charset="0"/>
              <a:ea typeface="Cambria" panose="02040503050406030204" pitchFamily="18" charset="0"/>
            </a:endParaRPr>
          </a:p>
        </p:txBody>
      </p:sp>
      <p:sp>
        <p:nvSpPr>
          <p:cNvPr id="2" name="AutoShape 2" descr="Viết đoạn văn ngắn về tính tự lập"/>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947922" y="2745478"/>
            <a:ext cx="2967365" cy="1907196"/>
          </a:xfrm>
          <a:prstGeom prst="rect">
            <a:avLst/>
          </a:prstGeom>
        </p:spPr>
      </p:pic>
      <p:pic>
        <p:nvPicPr>
          <p:cNvPr id="6" name="图片 8" descr="6fc417983c9675ce1b60e983870aeb8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90228" y="2951527"/>
            <a:ext cx="2130608" cy="17011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900" decel="100000" fill="hold"/>
                                        <p:tgtEl>
                                          <p:spTgt spid="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01"/>
        <p:cNvGrpSpPr/>
        <p:nvPr/>
      </p:nvGrpSpPr>
      <p:grpSpPr>
        <a:xfrm>
          <a:off x="0" y="0"/>
          <a:ext cx="0" cy="0"/>
          <a:chOff x="0" y="0"/>
          <a:chExt cx="0" cy="0"/>
        </a:xfrm>
      </p:grpSpPr>
      <p:grpSp>
        <p:nvGrpSpPr>
          <p:cNvPr id="10902" name="Google Shape;10902;p102"/>
          <p:cNvGrpSpPr/>
          <p:nvPr/>
        </p:nvGrpSpPr>
        <p:grpSpPr>
          <a:xfrm>
            <a:off x="3541011" y="1334344"/>
            <a:ext cx="350166" cy="349434"/>
            <a:chOff x="3541011" y="1508594"/>
            <a:chExt cx="350166" cy="349434"/>
          </a:xfrm>
        </p:grpSpPr>
        <p:sp>
          <p:nvSpPr>
            <p:cNvPr id="10903" name="Google Shape;10903;p102"/>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02"/>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02"/>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02"/>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02"/>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02"/>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02"/>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02"/>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02"/>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02"/>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02"/>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02"/>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02"/>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6" name="Google Shape;10916;p102"/>
          <p:cNvGrpSpPr/>
          <p:nvPr/>
        </p:nvGrpSpPr>
        <p:grpSpPr>
          <a:xfrm>
            <a:off x="3122257" y="1334344"/>
            <a:ext cx="294850" cy="349434"/>
            <a:chOff x="3122257" y="1508594"/>
            <a:chExt cx="294850" cy="349434"/>
          </a:xfrm>
        </p:grpSpPr>
        <p:sp>
          <p:nvSpPr>
            <p:cNvPr id="10917" name="Google Shape;10917;p102"/>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02"/>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02"/>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02"/>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02"/>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102"/>
          <p:cNvGrpSpPr/>
          <p:nvPr/>
        </p:nvGrpSpPr>
        <p:grpSpPr>
          <a:xfrm>
            <a:off x="910723" y="1333962"/>
            <a:ext cx="251660" cy="350166"/>
            <a:chOff x="910723" y="1508212"/>
            <a:chExt cx="251660" cy="350166"/>
          </a:xfrm>
        </p:grpSpPr>
        <p:sp>
          <p:nvSpPr>
            <p:cNvPr id="10923" name="Google Shape;10923;p102"/>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02"/>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02"/>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02"/>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02"/>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02"/>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02"/>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02"/>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02"/>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02"/>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02"/>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02"/>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02"/>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02"/>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02"/>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02"/>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02"/>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102"/>
          <p:cNvGrpSpPr/>
          <p:nvPr/>
        </p:nvGrpSpPr>
        <p:grpSpPr>
          <a:xfrm>
            <a:off x="1308631" y="1333580"/>
            <a:ext cx="350166" cy="350198"/>
            <a:chOff x="1308631" y="1507830"/>
            <a:chExt cx="350166" cy="350198"/>
          </a:xfrm>
        </p:grpSpPr>
        <p:sp>
          <p:nvSpPr>
            <p:cNvPr id="10941" name="Google Shape;10941;p102"/>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02"/>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02"/>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02"/>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102"/>
          <p:cNvGrpSpPr/>
          <p:nvPr/>
        </p:nvGrpSpPr>
        <p:grpSpPr>
          <a:xfrm>
            <a:off x="1756921" y="1335489"/>
            <a:ext cx="345997" cy="345997"/>
            <a:chOff x="1756921" y="1509739"/>
            <a:chExt cx="345997" cy="345997"/>
          </a:xfrm>
        </p:grpSpPr>
        <p:sp>
          <p:nvSpPr>
            <p:cNvPr id="10946" name="Google Shape;10946;p102"/>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02"/>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02"/>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02"/>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02"/>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02"/>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02"/>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02"/>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02"/>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02"/>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02"/>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02"/>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02"/>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02"/>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02"/>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02"/>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02"/>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102"/>
          <p:cNvGrpSpPr/>
          <p:nvPr/>
        </p:nvGrpSpPr>
        <p:grpSpPr>
          <a:xfrm>
            <a:off x="2216956" y="1336253"/>
            <a:ext cx="318721" cy="345615"/>
            <a:chOff x="2216956" y="1510503"/>
            <a:chExt cx="318721" cy="345615"/>
          </a:xfrm>
        </p:grpSpPr>
        <p:sp>
          <p:nvSpPr>
            <p:cNvPr id="10964" name="Google Shape;10964;p102"/>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02"/>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02"/>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02"/>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02"/>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102"/>
          <p:cNvGrpSpPr/>
          <p:nvPr/>
        </p:nvGrpSpPr>
        <p:grpSpPr>
          <a:xfrm>
            <a:off x="3988156" y="1394211"/>
            <a:ext cx="349052" cy="230049"/>
            <a:chOff x="3988156" y="1568461"/>
            <a:chExt cx="349052" cy="230049"/>
          </a:xfrm>
        </p:grpSpPr>
        <p:sp>
          <p:nvSpPr>
            <p:cNvPr id="10970" name="Google Shape;10970;p102"/>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02"/>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02"/>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02"/>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02"/>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02"/>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02"/>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102"/>
          <p:cNvGrpSpPr/>
          <p:nvPr/>
        </p:nvGrpSpPr>
        <p:grpSpPr>
          <a:xfrm>
            <a:off x="2633037" y="1325623"/>
            <a:ext cx="379002" cy="366112"/>
            <a:chOff x="2633037" y="1499873"/>
            <a:chExt cx="379002" cy="366112"/>
          </a:xfrm>
        </p:grpSpPr>
        <p:sp>
          <p:nvSpPr>
            <p:cNvPr id="10978" name="Google Shape;10978;p102"/>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02"/>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02"/>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02"/>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02"/>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02"/>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102"/>
          <p:cNvGrpSpPr/>
          <p:nvPr/>
        </p:nvGrpSpPr>
        <p:grpSpPr>
          <a:xfrm>
            <a:off x="6675256" y="1341919"/>
            <a:ext cx="327823" cy="357009"/>
            <a:chOff x="6675256" y="1516169"/>
            <a:chExt cx="327823" cy="357009"/>
          </a:xfrm>
        </p:grpSpPr>
        <p:sp>
          <p:nvSpPr>
            <p:cNvPr id="10985" name="Google Shape;10985;p102"/>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02"/>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02"/>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02"/>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02"/>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02"/>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02"/>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02"/>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02"/>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102"/>
          <p:cNvGrpSpPr/>
          <p:nvPr/>
        </p:nvGrpSpPr>
        <p:grpSpPr>
          <a:xfrm>
            <a:off x="8020159" y="1342301"/>
            <a:ext cx="300897" cy="356627"/>
            <a:chOff x="8020159" y="1516551"/>
            <a:chExt cx="300897" cy="356627"/>
          </a:xfrm>
        </p:grpSpPr>
        <p:sp>
          <p:nvSpPr>
            <p:cNvPr id="10995" name="Google Shape;10995;p102"/>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02"/>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02"/>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02"/>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02"/>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102"/>
          <p:cNvGrpSpPr/>
          <p:nvPr/>
        </p:nvGrpSpPr>
        <p:grpSpPr>
          <a:xfrm>
            <a:off x="5377363" y="1341919"/>
            <a:ext cx="257357" cy="356627"/>
            <a:chOff x="5377363" y="1516169"/>
            <a:chExt cx="257357" cy="356627"/>
          </a:xfrm>
        </p:grpSpPr>
        <p:sp>
          <p:nvSpPr>
            <p:cNvPr id="11001" name="Google Shape;11001;p102"/>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02"/>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02"/>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02"/>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02"/>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02"/>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02"/>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02"/>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02"/>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02"/>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02"/>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02"/>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02"/>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02"/>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02"/>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02"/>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02"/>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102"/>
          <p:cNvGrpSpPr/>
          <p:nvPr/>
        </p:nvGrpSpPr>
        <p:grpSpPr>
          <a:xfrm>
            <a:off x="4880567" y="1361620"/>
            <a:ext cx="356245" cy="317607"/>
            <a:chOff x="4880567" y="1535870"/>
            <a:chExt cx="356245" cy="317607"/>
          </a:xfrm>
        </p:grpSpPr>
        <p:sp>
          <p:nvSpPr>
            <p:cNvPr id="11019" name="Google Shape;11019;p102"/>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02"/>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02"/>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02"/>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02"/>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102"/>
          <p:cNvGrpSpPr/>
          <p:nvPr/>
        </p:nvGrpSpPr>
        <p:grpSpPr>
          <a:xfrm>
            <a:off x="5771483" y="1341537"/>
            <a:ext cx="357359" cy="357391"/>
            <a:chOff x="5771483" y="1515787"/>
            <a:chExt cx="357359" cy="357391"/>
          </a:xfrm>
        </p:grpSpPr>
        <p:sp>
          <p:nvSpPr>
            <p:cNvPr id="11025" name="Google Shape;11025;p102"/>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02"/>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02"/>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02"/>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102"/>
          <p:cNvGrpSpPr/>
          <p:nvPr/>
        </p:nvGrpSpPr>
        <p:grpSpPr>
          <a:xfrm>
            <a:off x="7121669" y="1359360"/>
            <a:ext cx="321362" cy="321362"/>
            <a:chOff x="7121669" y="1533610"/>
            <a:chExt cx="321362" cy="321362"/>
          </a:xfrm>
        </p:grpSpPr>
        <p:sp>
          <p:nvSpPr>
            <p:cNvPr id="11030" name="Google Shape;11030;p102"/>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02"/>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02"/>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02"/>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102"/>
          <p:cNvGrpSpPr/>
          <p:nvPr/>
        </p:nvGrpSpPr>
        <p:grpSpPr>
          <a:xfrm>
            <a:off x="7562766" y="1340614"/>
            <a:ext cx="327059" cy="360192"/>
            <a:chOff x="7562766" y="1514864"/>
            <a:chExt cx="327059" cy="360192"/>
          </a:xfrm>
        </p:grpSpPr>
        <p:sp>
          <p:nvSpPr>
            <p:cNvPr id="11035" name="Google Shape;11035;p102"/>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02"/>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02"/>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02"/>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102"/>
          <p:cNvGrpSpPr/>
          <p:nvPr/>
        </p:nvGrpSpPr>
        <p:grpSpPr>
          <a:xfrm>
            <a:off x="6221229" y="1324423"/>
            <a:ext cx="361636" cy="362183"/>
            <a:chOff x="6259175" y="1559008"/>
            <a:chExt cx="271743" cy="272093"/>
          </a:xfrm>
        </p:grpSpPr>
        <p:sp>
          <p:nvSpPr>
            <p:cNvPr id="11040" name="Google Shape;11040;p102"/>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02"/>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02"/>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02"/>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02"/>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02"/>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02"/>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02"/>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02"/>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02"/>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02"/>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02"/>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02"/>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02"/>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02"/>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02"/>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02"/>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102"/>
          <p:cNvGrpSpPr/>
          <p:nvPr/>
        </p:nvGrpSpPr>
        <p:grpSpPr>
          <a:xfrm>
            <a:off x="2661459" y="1840751"/>
            <a:ext cx="322508" cy="273494"/>
            <a:chOff x="2661459" y="2015001"/>
            <a:chExt cx="322508" cy="273494"/>
          </a:xfrm>
        </p:grpSpPr>
        <p:sp>
          <p:nvSpPr>
            <p:cNvPr id="11058" name="Google Shape;11058;p102"/>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02"/>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102"/>
          <p:cNvGrpSpPr/>
          <p:nvPr/>
        </p:nvGrpSpPr>
        <p:grpSpPr>
          <a:xfrm>
            <a:off x="6671087" y="1835054"/>
            <a:ext cx="332757" cy="281833"/>
            <a:chOff x="6671087" y="2009304"/>
            <a:chExt cx="332757" cy="281833"/>
          </a:xfrm>
        </p:grpSpPr>
        <p:sp>
          <p:nvSpPr>
            <p:cNvPr id="11061" name="Google Shape;11061;p102"/>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02"/>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3" name="Google Shape;11063;p102"/>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4" name="Google Shape;11064;p102"/>
          <p:cNvGrpSpPr/>
          <p:nvPr/>
        </p:nvGrpSpPr>
        <p:grpSpPr>
          <a:xfrm>
            <a:off x="2201806" y="1802335"/>
            <a:ext cx="349784" cy="349434"/>
            <a:chOff x="2201806" y="1976585"/>
            <a:chExt cx="349784" cy="349434"/>
          </a:xfrm>
        </p:grpSpPr>
        <p:sp>
          <p:nvSpPr>
            <p:cNvPr id="11065" name="Google Shape;11065;p102"/>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02"/>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02"/>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02"/>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102"/>
          <p:cNvGrpSpPr/>
          <p:nvPr/>
        </p:nvGrpSpPr>
        <p:grpSpPr>
          <a:xfrm>
            <a:off x="3094217" y="1802335"/>
            <a:ext cx="350198" cy="350548"/>
            <a:chOff x="3094217" y="1976585"/>
            <a:chExt cx="350198" cy="350548"/>
          </a:xfrm>
        </p:grpSpPr>
        <p:sp>
          <p:nvSpPr>
            <p:cNvPr id="11070" name="Google Shape;11070;p102"/>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02"/>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02"/>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02"/>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02"/>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02"/>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02"/>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02"/>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02"/>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02"/>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02"/>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02"/>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02"/>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102"/>
          <p:cNvGrpSpPr/>
          <p:nvPr/>
        </p:nvGrpSpPr>
        <p:grpSpPr>
          <a:xfrm>
            <a:off x="870939" y="1801571"/>
            <a:ext cx="332375" cy="350071"/>
            <a:chOff x="870939" y="1975821"/>
            <a:chExt cx="332375" cy="350071"/>
          </a:xfrm>
        </p:grpSpPr>
        <p:sp>
          <p:nvSpPr>
            <p:cNvPr id="11084" name="Google Shape;11084;p102"/>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02"/>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02"/>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02"/>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8" name="Google Shape;11088;p102"/>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9" name="Google Shape;11089;p102"/>
          <p:cNvGrpSpPr/>
          <p:nvPr/>
        </p:nvGrpSpPr>
        <p:grpSpPr>
          <a:xfrm>
            <a:off x="3979435" y="1802335"/>
            <a:ext cx="345265" cy="349848"/>
            <a:chOff x="3979435" y="1976585"/>
            <a:chExt cx="345265" cy="349848"/>
          </a:xfrm>
        </p:grpSpPr>
        <p:sp>
          <p:nvSpPr>
            <p:cNvPr id="11090" name="Google Shape;11090;p102"/>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02"/>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02"/>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02"/>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02"/>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02"/>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02"/>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02"/>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02"/>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02"/>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02"/>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02"/>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02"/>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02"/>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02"/>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02"/>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02"/>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102"/>
          <p:cNvGrpSpPr/>
          <p:nvPr/>
        </p:nvGrpSpPr>
        <p:grpSpPr>
          <a:xfrm>
            <a:off x="3576626" y="1801571"/>
            <a:ext cx="284251" cy="351694"/>
            <a:chOff x="3576626" y="1975821"/>
            <a:chExt cx="284251" cy="351694"/>
          </a:xfrm>
        </p:grpSpPr>
        <p:sp>
          <p:nvSpPr>
            <p:cNvPr id="11108" name="Google Shape;11108;p102"/>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02"/>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02"/>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1" name="Google Shape;11111;p102"/>
          <p:cNvGrpSpPr/>
          <p:nvPr/>
        </p:nvGrpSpPr>
        <p:grpSpPr>
          <a:xfrm>
            <a:off x="2722090" y="2715912"/>
            <a:ext cx="238770" cy="371841"/>
            <a:chOff x="2722090" y="2890162"/>
            <a:chExt cx="238770" cy="371841"/>
          </a:xfrm>
        </p:grpSpPr>
        <p:sp>
          <p:nvSpPr>
            <p:cNvPr id="11112" name="Google Shape;11112;p102"/>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02"/>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02"/>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5" name="Google Shape;11115;p102"/>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6" name="Google Shape;11116;p102"/>
          <p:cNvGrpSpPr/>
          <p:nvPr/>
        </p:nvGrpSpPr>
        <p:grpSpPr>
          <a:xfrm>
            <a:off x="6216367" y="1795906"/>
            <a:ext cx="361147" cy="361147"/>
            <a:chOff x="6216367" y="1970156"/>
            <a:chExt cx="361147" cy="361147"/>
          </a:xfrm>
        </p:grpSpPr>
        <p:sp>
          <p:nvSpPr>
            <p:cNvPr id="11117" name="Google Shape;11117;p102"/>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02"/>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02"/>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02"/>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102"/>
          <p:cNvGrpSpPr/>
          <p:nvPr/>
        </p:nvGrpSpPr>
        <p:grpSpPr>
          <a:xfrm>
            <a:off x="1289311" y="2751972"/>
            <a:ext cx="408156" cy="299783"/>
            <a:chOff x="1289311" y="2926222"/>
            <a:chExt cx="408156" cy="299783"/>
          </a:xfrm>
        </p:grpSpPr>
        <p:sp>
          <p:nvSpPr>
            <p:cNvPr id="11122" name="Google Shape;11122;p102"/>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02"/>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102"/>
          <p:cNvGrpSpPr/>
          <p:nvPr/>
        </p:nvGrpSpPr>
        <p:grpSpPr>
          <a:xfrm>
            <a:off x="7978465" y="1795142"/>
            <a:ext cx="361147" cy="360797"/>
            <a:chOff x="7978465" y="1969392"/>
            <a:chExt cx="361147" cy="360797"/>
          </a:xfrm>
        </p:grpSpPr>
        <p:sp>
          <p:nvSpPr>
            <p:cNvPr id="11125" name="Google Shape;11125;p102"/>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02"/>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02"/>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02"/>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02"/>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02"/>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02"/>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02"/>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02"/>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4" name="Google Shape;11134;p102"/>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5" name="Google Shape;11135;p102"/>
          <p:cNvGrpSpPr/>
          <p:nvPr/>
        </p:nvGrpSpPr>
        <p:grpSpPr>
          <a:xfrm>
            <a:off x="854261" y="2734563"/>
            <a:ext cx="377474" cy="335748"/>
            <a:chOff x="854261" y="2908813"/>
            <a:chExt cx="377474" cy="335748"/>
          </a:xfrm>
        </p:grpSpPr>
        <p:sp>
          <p:nvSpPr>
            <p:cNvPr id="11136" name="Google Shape;11136;p102"/>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02"/>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02"/>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02"/>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02"/>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102"/>
          <p:cNvGrpSpPr/>
          <p:nvPr/>
        </p:nvGrpSpPr>
        <p:grpSpPr>
          <a:xfrm>
            <a:off x="1749728" y="2720527"/>
            <a:ext cx="386927" cy="363438"/>
            <a:chOff x="1749728" y="2894777"/>
            <a:chExt cx="386927" cy="363438"/>
          </a:xfrm>
        </p:grpSpPr>
        <p:sp>
          <p:nvSpPr>
            <p:cNvPr id="11142" name="Google Shape;11142;p102"/>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02"/>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02"/>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02"/>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02"/>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02"/>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02"/>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102"/>
          <p:cNvGrpSpPr/>
          <p:nvPr/>
        </p:nvGrpSpPr>
        <p:grpSpPr>
          <a:xfrm>
            <a:off x="7098912" y="1795142"/>
            <a:ext cx="359651" cy="361560"/>
            <a:chOff x="7098912" y="1969392"/>
            <a:chExt cx="359651" cy="361560"/>
          </a:xfrm>
        </p:grpSpPr>
        <p:sp>
          <p:nvSpPr>
            <p:cNvPr id="11150" name="Google Shape;11150;p102"/>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02"/>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02"/>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02"/>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02"/>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02"/>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02"/>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02"/>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02"/>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02"/>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02"/>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02"/>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02"/>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3" name="Google Shape;11163;p102"/>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4" name="Google Shape;11164;p102"/>
          <p:cNvGrpSpPr/>
          <p:nvPr/>
        </p:nvGrpSpPr>
        <p:grpSpPr>
          <a:xfrm>
            <a:off x="5352728" y="1815989"/>
            <a:ext cx="327091" cy="322508"/>
            <a:chOff x="5352728" y="1990239"/>
            <a:chExt cx="327091" cy="322508"/>
          </a:xfrm>
        </p:grpSpPr>
        <p:sp>
          <p:nvSpPr>
            <p:cNvPr id="11165" name="Google Shape;11165;p102"/>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02"/>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02"/>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102"/>
          <p:cNvGrpSpPr/>
          <p:nvPr/>
        </p:nvGrpSpPr>
        <p:grpSpPr>
          <a:xfrm>
            <a:off x="7538896" y="1795906"/>
            <a:ext cx="361147" cy="361529"/>
            <a:chOff x="7538896" y="1970156"/>
            <a:chExt cx="361147" cy="361529"/>
          </a:xfrm>
        </p:grpSpPr>
        <p:sp>
          <p:nvSpPr>
            <p:cNvPr id="11169" name="Google Shape;11169;p102"/>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02"/>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02"/>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02"/>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02"/>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02"/>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102"/>
          <p:cNvGrpSpPr/>
          <p:nvPr/>
        </p:nvGrpSpPr>
        <p:grpSpPr>
          <a:xfrm>
            <a:off x="4896099" y="1796670"/>
            <a:ext cx="358155" cy="358123"/>
            <a:chOff x="4896099" y="1970920"/>
            <a:chExt cx="358155" cy="358123"/>
          </a:xfrm>
        </p:grpSpPr>
        <p:sp>
          <p:nvSpPr>
            <p:cNvPr id="11176" name="Google Shape;11176;p102"/>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02"/>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02"/>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102"/>
          <p:cNvGrpSpPr/>
          <p:nvPr/>
        </p:nvGrpSpPr>
        <p:grpSpPr>
          <a:xfrm>
            <a:off x="4048787" y="2802769"/>
            <a:ext cx="283488" cy="198604"/>
            <a:chOff x="4048787" y="2977019"/>
            <a:chExt cx="283488" cy="198604"/>
          </a:xfrm>
        </p:grpSpPr>
        <p:sp>
          <p:nvSpPr>
            <p:cNvPr id="11180" name="Google Shape;11180;p102"/>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02"/>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02"/>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02"/>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02"/>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02"/>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102"/>
          <p:cNvGrpSpPr/>
          <p:nvPr/>
        </p:nvGrpSpPr>
        <p:grpSpPr>
          <a:xfrm>
            <a:off x="4054103" y="2255941"/>
            <a:ext cx="218687" cy="349052"/>
            <a:chOff x="4054103" y="2430191"/>
            <a:chExt cx="218687" cy="349052"/>
          </a:xfrm>
        </p:grpSpPr>
        <p:sp>
          <p:nvSpPr>
            <p:cNvPr id="11187" name="Google Shape;11187;p102"/>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02"/>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102"/>
          <p:cNvGrpSpPr/>
          <p:nvPr/>
        </p:nvGrpSpPr>
        <p:grpSpPr>
          <a:xfrm>
            <a:off x="2185128" y="2253299"/>
            <a:ext cx="382758" cy="356595"/>
            <a:chOff x="2185128" y="2427549"/>
            <a:chExt cx="382758" cy="356595"/>
          </a:xfrm>
        </p:grpSpPr>
        <p:sp>
          <p:nvSpPr>
            <p:cNvPr id="11190" name="Google Shape;11190;p102"/>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02"/>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02"/>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02"/>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102"/>
          <p:cNvGrpSpPr/>
          <p:nvPr/>
        </p:nvGrpSpPr>
        <p:grpSpPr>
          <a:xfrm>
            <a:off x="3539102" y="2253299"/>
            <a:ext cx="355099" cy="355481"/>
            <a:chOff x="3539102" y="2427549"/>
            <a:chExt cx="355099" cy="355481"/>
          </a:xfrm>
        </p:grpSpPr>
        <p:sp>
          <p:nvSpPr>
            <p:cNvPr id="11195" name="Google Shape;11195;p102"/>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02"/>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102"/>
          <p:cNvGrpSpPr/>
          <p:nvPr/>
        </p:nvGrpSpPr>
        <p:grpSpPr>
          <a:xfrm>
            <a:off x="2656907" y="2265043"/>
            <a:ext cx="332757" cy="332343"/>
            <a:chOff x="2656907" y="2439293"/>
            <a:chExt cx="332757" cy="332343"/>
          </a:xfrm>
        </p:grpSpPr>
        <p:sp>
          <p:nvSpPr>
            <p:cNvPr id="11198" name="Google Shape;11198;p102"/>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02"/>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02"/>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02"/>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02"/>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02"/>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02"/>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102"/>
          <p:cNvGrpSpPr/>
          <p:nvPr/>
        </p:nvGrpSpPr>
        <p:grpSpPr>
          <a:xfrm>
            <a:off x="1731523" y="2248366"/>
            <a:ext cx="399435" cy="365698"/>
            <a:chOff x="1731523" y="2422616"/>
            <a:chExt cx="399435" cy="365698"/>
          </a:xfrm>
        </p:grpSpPr>
        <p:sp>
          <p:nvSpPr>
            <p:cNvPr id="11206" name="Google Shape;11206;p102"/>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02"/>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02"/>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102"/>
          <p:cNvGrpSpPr/>
          <p:nvPr/>
        </p:nvGrpSpPr>
        <p:grpSpPr>
          <a:xfrm>
            <a:off x="3097241" y="2259314"/>
            <a:ext cx="344883" cy="343387"/>
            <a:chOff x="3097241" y="2433564"/>
            <a:chExt cx="344883" cy="343387"/>
          </a:xfrm>
        </p:grpSpPr>
        <p:sp>
          <p:nvSpPr>
            <p:cNvPr id="11210" name="Google Shape;11210;p102"/>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02"/>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02"/>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02"/>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02"/>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02"/>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02"/>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02"/>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02"/>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9" name="Google Shape;11219;p102"/>
          <p:cNvGrpSpPr/>
          <p:nvPr/>
        </p:nvGrpSpPr>
        <p:grpSpPr>
          <a:xfrm>
            <a:off x="1278299" y="2265043"/>
            <a:ext cx="410829" cy="332343"/>
            <a:chOff x="1278299" y="2439293"/>
            <a:chExt cx="410829" cy="332343"/>
          </a:xfrm>
        </p:grpSpPr>
        <p:sp>
          <p:nvSpPr>
            <p:cNvPr id="11220" name="Google Shape;11220;p102"/>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02"/>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02"/>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02"/>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02"/>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02"/>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02"/>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02"/>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102"/>
          <p:cNvGrpSpPr/>
          <p:nvPr/>
        </p:nvGrpSpPr>
        <p:grpSpPr>
          <a:xfrm>
            <a:off x="870939" y="2265043"/>
            <a:ext cx="331993" cy="331993"/>
            <a:chOff x="870939" y="2439293"/>
            <a:chExt cx="331993" cy="331993"/>
          </a:xfrm>
        </p:grpSpPr>
        <p:sp>
          <p:nvSpPr>
            <p:cNvPr id="11229" name="Google Shape;11229;p102"/>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02"/>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02"/>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02"/>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02"/>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02"/>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02"/>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02"/>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02"/>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02"/>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02"/>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02"/>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02"/>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02"/>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02"/>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02"/>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102"/>
          <p:cNvGrpSpPr/>
          <p:nvPr/>
        </p:nvGrpSpPr>
        <p:grpSpPr>
          <a:xfrm>
            <a:off x="6644957" y="2282103"/>
            <a:ext cx="371395" cy="278904"/>
            <a:chOff x="6644957" y="2456353"/>
            <a:chExt cx="371395" cy="278904"/>
          </a:xfrm>
        </p:grpSpPr>
        <p:sp>
          <p:nvSpPr>
            <p:cNvPr id="11246" name="Google Shape;11246;p102"/>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02"/>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02"/>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02"/>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02"/>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102"/>
          <p:cNvGrpSpPr/>
          <p:nvPr/>
        </p:nvGrpSpPr>
        <p:grpSpPr>
          <a:xfrm>
            <a:off x="5388757" y="2240409"/>
            <a:ext cx="260349" cy="362292"/>
            <a:chOff x="5388757" y="2414659"/>
            <a:chExt cx="260349" cy="362292"/>
          </a:xfrm>
        </p:grpSpPr>
        <p:sp>
          <p:nvSpPr>
            <p:cNvPr id="11252" name="Google Shape;11252;p102"/>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02"/>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02"/>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02"/>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02"/>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02"/>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02"/>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02"/>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02"/>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02"/>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02"/>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02"/>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02"/>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02"/>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02"/>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02"/>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02"/>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02"/>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02"/>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02"/>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102"/>
          <p:cNvGrpSpPr/>
          <p:nvPr/>
        </p:nvGrpSpPr>
        <p:grpSpPr>
          <a:xfrm>
            <a:off x="3567142" y="2731507"/>
            <a:ext cx="348288" cy="340331"/>
            <a:chOff x="3567142" y="2905757"/>
            <a:chExt cx="348288" cy="340331"/>
          </a:xfrm>
        </p:grpSpPr>
        <p:sp>
          <p:nvSpPr>
            <p:cNvPr id="11273" name="Google Shape;11273;p102"/>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02"/>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02"/>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02"/>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02"/>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102"/>
          <p:cNvGrpSpPr/>
          <p:nvPr/>
        </p:nvGrpSpPr>
        <p:grpSpPr>
          <a:xfrm>
            <a:off x="7967103" y="2240791"/>
            <a:ext cx="355863" cy="361911"/>
            <a:chOff x="7967103" y="2415041"/>
            <a:chExt cx="355863" cy="361911"/>
          </a:xfrm>
        </p:grpSpPr>
        <p:sp>
          <p:nvSpPr>
            <p:cNvPr id="11279" name="Google Shape;11279;p102"/>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02"/>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02"/>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02"/>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02"/>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02"/>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02"/>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02"/>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02"/>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02"/>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02"/>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102"/>
          <p:cNvGrpSpPr/>
          <p:nvPr/>
        </p:nvGrpSpPr>
        <p:grpSpPr>
          <a:xfrm>
            <a:off x="7529411" y="2240409"/>
            <a:ext cx="355863" cy="362292"/>
            <a:chOff x="7529411" y="2414659"/>
            <a:chExt cx="355863" cy="362292"/>
          </a:xfrm>
        </p:grpSpPr>
        <p:sp>
          <p:nvSpPr>
            <p:cNvPr id="11291" name="Google Shape;11291;p102"/>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02"/>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02"/>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02"/>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02"/>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02"/>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02"/>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02"/>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02"/>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02"/>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02"/>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02"/>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102"/>
          <p:cNvGrpSpPr/>
          <p:nvPr/>
        </p:nvGrpSpPr>
        <p:grpSpPr>
          <a:xfrm>
            <a:off x="5733194" y="2257468"/>
            <a:ext cx="446826" cy="327059"/>
            <a:chOff x="5733194" y="2431718"/>
            <a:chExt cx="446826" cy="327059"/>
          </a:xfrm>
        </p:grpSpPr>
        <p:sp>
          <p:nvSpPr>
            <p:cNvPr id="11304" name="Google Shape;11304;p102"/>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02"/>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02"/>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102"/>
          <p:cNvGrpSpPr/>
          <p:nvPr/>
        </p:nvGrpSpPr>
        <p:grpSpPr>
          <a:xfrm>
            <a:off x="4876780" y="2243814"/>
            <a:ext cx="407774" cy="356627"/>
            <a:chOff x="4876780" y="2418064"/>
            <a:chExt cx="407774" cy="356627"/>
          </a:xfrm>
        </p:grpSpPr>
        <p:sp>
          <p:nvSpPr>
            <p:cNvPr id="11308" name="Google Shape;11308;p102"/>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02"/>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02"/>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02"/>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02"/>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02"/>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02"/>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02"/>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102"/>
          <p:cNvGrpSpPr/>
          <p:nvPr/>
        </p:nvGrpSpPr>
        <p:grpSpPr>
          <a:xfrm>
            <a:off x="7070872" y="2236621"/>
            <a:ext cx="398321" cy="371013"/>
            <a:chOff x="7070872" y="2410871"/>
            <a:chExt cx="398321" cy="371013"/>
          </a:xfrm>
        </p:grpSpPr>
        <p:sp>
          <p:nvSpPr>
            <p:cNvPr id="11317" name="Google Shape;11317;p102"/>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02"/>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02"/>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02"/>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1" name="Google Shape;11321;p102"/>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2" name="Google Shape;11322;p102"/>
          <p:cNvGrpSpPr/>
          <p:nvPr/>
        </p:nvGrpSpPr>
        <p:grpSpPr>
          <a:xfrm>
            <a:off x="5318259" y="2807861"/>
            <a:ext cx="371013" cy="220787"/>
            <a:chOff x="5318259" y="2982111"/>
            <a:chExt cx="371013" cy="220787"/>
          </a:xfrm>
        </p:grpSpPr>
        <p:sp>
          <p:nvSpPr>
            <p:cNvPr id="11323" name="Google Shape;11323;p102"/>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02"/>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02"/>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02"/>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02"/>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02"/>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02"/>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02"/>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102"/>
          <p:cNvGrpSpPr/>
          <p:nvPr/>
        </p:nvGrpSpPr>
        <p:grpSpPr>
          <a:xfrm>
            <a:off x="7073928" y="2731507"/>
            <a:ext cx="371395" cy="371809"/>
            <a:chOff x="7073928" y="2905757"/>
            <a:chExt cx="371395" cy="371809"/>
          </a:xfrm>
        </p:grpSpPr>
        <p:sp>
          <p:nvSpPr>
            <p:cNvPr id="11332" name="Google Shape;11332;p102"/>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02"/>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02"/>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102"/>
          <p:cNvGrpSpPr/>
          <p:nvPr/>
        </p:nvGrpSpPr>
        <p:grpSpPr>
          <a:xfrm>
            <a:off x="6188327" y="2781158"/>
            <a:ext cx="371395" cy="272857"/>
            <a:chOff x="6188327" y="2955408"/>
            <a:chExt cx="371395" cy="272857"/>
          </a:xfrm>
        </p:grpSpPr>
        <p:sp>
          <p:nvSpPr>
            <p:cNvPr id="11336" name="Google Shape;11336;p102"/>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02"/>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102"/>
          <p:cNvGrpSpPr/>
          <p:nvPr/>
        </p:nvGrpSpPr>
        <p:grpSpPr>
          <a:xfrm>
            <a:off x="7521454" y="2731889"/>
            <a:ext cx="359651" cy="371013"/>
            <a:chOff x="7521454" y="2906139"/>
            <a:chExt cx="359651" cy="371013"/>
          </a:xfrm>
        </p:grpSpPr>
        <p:sp>
          <p:nvSpPr>
            <p:cNvPr id="11339" name="Google Shape;11339;p102"/>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02"/>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02"/>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02"/>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02"/>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102"/>
          <p:cNvGrpSpPr/>
          <p:nvPr/>
        </p:nvGrpSpPr>
        <p:grpSpPr>
          <a:xfrm>
            <a:off x="5782845" y="2732271"/>
            <a:ext cx="301661" cy="371013"/>
            <a:chOff x="5782845" y="2906521"/>
            <a:chExt cx="301661" cy="371013"/>
          </a:xfrm>
        </p:grpSpPr>
        <p:sp>
          <p:nvSpPr>
            <p:cNvPr id="11345" name="Google Shape;11345;p102"/>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02"/>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02"/>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102"/>
          <p:cNvGrpSpPr/>
          <p:nvPr/>
        </p:nvGrpSpPr>
        <p:grpSpPr>
          <a:xfrm>
            <a:off x="6630539" y="2743252"/>
            <a:ext cx="371777" cy="349434"/>
            <a:chOff x="6630539" y="2917502"/>
            <a:chExt cx="371777" cy="349434"/>
          </a:xfrm>
        </p:grpSpPr>
        <p:sp>
          <p:nvSpPr>
            <p:cNvPr id="11349" name="Google Shape;11349;p102"/>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02"/>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02"/>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02"/>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02"/>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02"/>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02"/>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102"/>
          <p:cNvGrpSpPr/>
          <p:nvPr/>
        </p:nvGrpSpPr>
        <p:grpSpPr>
          <a:xfrm>
            <a:off x="2171474" y="3194979"/>
            <a:ext cx="408156" cy="343737"/>
            <a:chOff x="2171474" y="3369229"/>
            <a:chExt cx="408156" cy="343737"/>
          </a:xfrm>
        </p:grpSpPr>
        <p:sp>
          <p:nvSpPr>
            <p:cNvPr id="11357" name="Google Shape;11357;p102"/>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02"/>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02"/>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02"/>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102"/>
          <p:cNvGrpSpPr/>
          <p:nvPr/>
        </p:nvGrpSpPr>
        <p:grpSpPr>
          <a:xfrm>
            <a:off x="4891198" y="2750858"/>
            <a:ext cx="334634" cy="334634"/>
            <a:chOff x="4891198" y="2925108"/>
            <a:chExt cx="334634" cy="334634"/>
          </a:xfrm>
        </p:grpSpPr>
        <p:sp>
          <p:nvSpPr>
            <p:cNvPr id="11362" name="Google Shape;11362;p102"/>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02"/>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02"/>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02"/>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02"/>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02"/>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02"/>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02"/>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102"/>
          <p:cNvGrpSpPr/>
          <p:nvPr/>
        </p:nvGrpSpPr>
        <p:grpSpPr>
          <a:xfrm>
            <a:off x="7976174" y="2750858"/>
            <a:ext cx="334666" cy="334634"/>
            <a:chOff x="7976174" y="2925108"/>
            <a:chExt cx="334666" cy="334634"/>
          </a:xfrm>
        </p:grpSpPr>
        <p:sp>
          <p:nvSpPr>
            <p:cNvPr id="11371" name="Google Shape;11371;p102"/>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02"/>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02"/>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02"/>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02"/>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02"/>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02"/>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02"/>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02"/>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102"/>
          <p:cNvGrpSpPr/>
          <p:nvPr/>
        </p:nvGrpSpPr>
        <p:grpSpPr>
          <a:xfrm>
            <a:off x="3091957" y="3199881"/>
            <a:ext cx="354717" cy="332757"/>
            <a:chOff x="3091957" y="3374131"/>
            <a:chExt cx="354717" cy="332757"/>
          </a:xfrm>
        </p:grpSpPr>
        <p:sp>
          <p:nvSpPr>
            <p:cNvPr id="11381" name="Google Shape;11381;p102"/>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02"/>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02"/>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02"/>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02"/>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02"/>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7" name="Google Shape;11387;p102"/>
          <p:cNvGrpSpPr/>
          <p:nvPr/>
        </p:nvGrpSpPr>
        <p:grpSpPr>
          <a:xfrm>
            <a:off x="3988156" y="3205960"/>
            <a:ext cx="353954" cy="318880"/>
            <a:chOff x="3988156" y="3380210"/>
            <a:chExt cx="353954" cy="318880"/>
          </a:xfrm>
        </p:grpSpPr>
        <p:sp>
          <p:nvSpPr>
            <p:cNvPr id="11388" name="Google Shape;11388;p102"/>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02"/>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02"/>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02"/>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02"/>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102"/>
          <p:cNvGrpSpPr/>
          <p:nvPr/>
        </p:nvGrpSpPr>
        <p:grpSpPr>
          <a:xfrm>
            <a:off x="3541011" y="3193070"/>
            <a:ext cx="348257" cy="346188"/>
            <a:chOff x="3541011" y="3367320"/>
            <a:chExt cx="348257" cy="346188"/>
          </a:xfrm>
        </p:grpSpPr>
        <p:sp>
          <p:nvSpPr>
            <p:cNvPr id="11394" name="Google Shape;11394;p102"/>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02"/>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02"/>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02"/>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102"/>
          <p:cNvGrpSpPr/>
          <p:nvPr/>
        </p:nvGrpSpPr>
        <p:grpSpPr>
          <a:xfrm>
            <a:off x="850092" y="3178684"/>
            <a:ext cx="369517" cy="375660"/>
            <a:chOff x="850092" y="3352934"/>
            <a:chExt cx="369517" cy="375660"/>
          </a:xfrm>
        </p:grpSpPr>
        <p:sp>
          <p:nvSpPr>
            <p:cNvPr id="11399" name="Google Shape;11399;p102"/>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02"/>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02"/>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02"/>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02"/>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102"/>
          <p:cNvGrpSpPr/>
          <p:nvPr/>
        </p:nvGrpSpPr>
        <p:grpSpPr>
          <a:xfrm>
            <a:off x="1314678" y="3183967"/>
            <a:ext cx="334666" cy="365348"/>
            <a:chOff x="1314678" y="3358217"/>
            <a:chExt cx="334666" cy="365348"/>
          </a:xfrm>
        </p:grpSpPr>
        <p:sp>
          <p:nvSpPr>
            <p:cNvPr id="11405" name="Google Shape;11405;p102"/>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02"/>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02"/>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02"/>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02"/>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102"/>
          <p:cNvGrpSpPr/>
          <p:nvPr/>
        </p:nvGrpSpPr>
        <p:grpSpPr>
          <a:xfrm>
            <a:off x="1748582" y="3198385"/>
            <a:ext cx="359269" cy="335780"/>
            <a:chOff x="1748582" y="3372635"/>
            <a:chExt cx="359269" cy="335780"/>
          </a:xfrm>
        </p:grpSpPr>
        <p:sp>
          <p:nvSpPr>
            <p:cNvPr id="11411" name="Google Shape;11411;p102"/>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2" name="Google Shape;11412;p102"/>
            <p:cNvGrpSpPr/>
            <p:nvPr/>
          </p:nvGrpSpPr>
          <p:grpSpPr>
            <a:xfrm>
              <a:off x="1748582" y="3372635"/>
              <a:ext cx="333520" cy="335780"/>
              <a:chOff x="1748582" y="3372635"/>
              <a:chExt cx="333520" cy="335780"/>
            </a:xfrm>
          </p:grpSpPr>
          <p:sp>
            <p:nvSpPr>
              <p:cNvPr id="11413" name="Google Shape;11413;p102"/>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02"/>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02"/>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16" name="Google Shape;11416;p102"/>
          <p:cNvGrpSpPr/>
          <p:nvPr/>
        </p:nvGrpSpPr>
        <p:grpSpPr>
          <a:xfrm>
            <a:off x="2640993" y="3183585"/>
            <a:ext cx="365348" cy="364966"/>
            <a:chOff x="2640993" y="3357835"/>
            <a:chExt cx="365348" cy="364966"/>
          </a:xfrm>
        </p:grpSpPr>
        <p:sp>
          <p:nvSpPr>
            <p:cNvPr id="11417" name="Google Shape;11417;p102"/>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02"/>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02"/>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02"/>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02"/>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02"/>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02"/>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02"/>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02"/>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02"/>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102"/>
          <p:cNvGrpSpPr/>
          <p:nvPr/>
        </p:nvGrpSpPr>
        <p:grpSpPr>
          <a:xfrm>
            <a:off x="4886264" y="3191924"/>
            <a:ext cx="350548" cy="350198"/>
            <a:chOff x="4886264" y="3366174"/>
            <a:chExt cx="350548" cy="350198"/>
          </a:xfrm>
        </p:grpSpPr>
        <p:sp>
          <p:nvSpPr>
            <p:cNvPr id="11428" name="Google Shape;11428;p102"/>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02"/>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02"/>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02"/>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02"/>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02"/>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02"/>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02"/>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02"/>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02"/>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02"/>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02"/>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02"/>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102"/>
          <p:cNvGrpSpPr/>
          <p:nvPr/>
        </p:nvGrpSpPr>
        <p:grpSpPr>
          <a:xfrm>
            <a:off x="5331913" y="3239697"/>
            <a:ext cx="347143" cy="254684"/>
            <a:chOff x="5331913" y="3413947"/>
            <a:chExt cx="347143" cy="254684"/>
          </a:xfrm>
        </p:grpSpPr>
        <p:sp>
          <p:nvSpPr>
            <p:cNvPr id="11442" name="Google Shape;11442;p102"/>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02"/>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02"/>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02"/>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02"/>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02"/>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102"/>
          <p:cNvGrpSpPr/>
          <p:nvPr/>
        </p:nvGrpSpPr>
        <p:grpSpPr>
          <a:xfrm>
            <a:off x="5776798" y="3235528"/>
            <a:ext cx="346379" cy="264518"/>
            <a:chOff x="5776798" y="3409778"/>
            <a:chExt cx="346379" cy="264518"/>
          </a:xfrm>
        </p:grpSpPr>
        <p:sp>
          <p:nvSpPr>
            <p:cNvPr id="11449" name="Google Shape;11449;p102"/>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02"/>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02"/>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02"/>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02"/>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02"/>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102"/>
          <p:cNvGrpSpPr/>
          <p:nvPr/>
        </p:nvGrpSpPr>
        <p:grpSpPr>
          <a:xfrm>
            <a:off x="7108015" y="3222255"/>
            <a:ext cx="344883" cy="290299"/>
            <a:chOff x="7108015" y="3396505"/>
            <a:chExt cx="344883" cy="290299"/>
          </a:xfrm>
        </p:grpSpPr>
        <p:sp>
          <p:nvSpPr>
            <p:cNvPr id="11456" name="Google Shape;11456;p102"/>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02"/>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02"/>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02"/>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0" name="Google Shape;11460;p102"/>
          <p:cNvGrpSpPr/>
          <p:nvPr/>
        </p:nvGrpSpPr>
        <p:grpSpPr>
          <a:xfrm>
            <a:off x="7551754" y="3216558"/>
            <a:ext cx="344883" cy="301311"/>
            <a:chOff x="7551754" y="3390808"/>
            <a:chExt cx="344883" cy="301311"/>
          </a:xfrm>
        </p:grpSpPr>
        <p:sp>
          <p:nvSpPr>
            <p:cNvPr id="11461" name="Google Shape;11461;p102"/>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02"/>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02"/>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02"/>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02"/>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02"/>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02"/>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02"/>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02"/>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02"/>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02"/>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102"/>
          <p:cNvGrpSpPr/>
          <p:nvPr/>
        </p:nvGrpSpPr>
        <p:grpSpPr>
          <a:xfrm>
            <a:off x="6707084" y="3213153"/>
            <a:ext cx="261145" cy="308504"/>
            <a:chOff x="6707084" y="3387403"/>
            <a:chExt cx="261145" cy="308504"/>
          </a:xfrm>
        </p:grpSpPr>
        <p:sp>
          <p:nvSpPr>
            <p:cNvPr id="11473" name="Google Shape;11473;p102"/>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02"/>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02"/>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02"/>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102"/>
          <p:cNvGrpSpPr/>
          <p:nvPr/>
        </p:nvGrpSpPr>
        <p:grpSpPr>
          <a:xfrm>
            <a:off x="848978" y="4123387"/>
            <a:ext cx="377824" cy="324418"/>
            <a:chOff x="848978" y="4297637"/>
            <a:chExt cx="377824" cy="324418"/>
          </a:xfrm>
        </p:grpSpPr>
        <p:sp>
          <p:nvSpPr>
            <p:cNvPr id="11478" name="Google Shape;11478;p102"/>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02"/>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102"/>
          <p:cNvGrpSpPr/>
          <p:nvPr/>
        </p:nvGrpSpPr>
        <p:grpSpPr>
          <a:xfrm>
            <a:off x="1754279" y="4112343"/>
            <a:ext cx="351439" cy="345965"/>
            <a:chOff x="1754279" y="4286593"/>
            <a:chExt cx="351439" cy="345965"/>
          </a:xfrm>
        </p:grpSpPr>
        <p:sp>
          <p:nvSpPr>
            <p:cNvPr id="11481" name="Google Shape;11481;p102"/>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02"/>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02"/>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02"/>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02"/>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102"/>
          <p:cNvGrpSpPr/>
          <p:nvPr/>
        </p:nvGrpSpPr>
        <p:grpSpPr>
          <a:xfrm>
            <a:off x="3996113" y="4116926"/>
            <a:ext cx="336512" cy="335048"/>
            <a:chOff x="3996113" y="4291176"/>
            <a:chExt cx="336512" cy="335048"/>
          </a:xfrm>
        </p:grpSpPr>
        <p:sp>
          <p:nvSpPr>
            <p:cNvPr id="11487" name="Google Shape;11487;p102"/>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02"/>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02"/>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0" name="Google Shape;11490;p102"/>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1" name="Google Shape;11491;p102"/>
          <p:cNvGrpSpPr/>
          <p:nvPr/>
        </p:nvGrpSpPr>
        <p:grpSpPr>
          <a:xfrm>
            <a:off x="2179081" y="4111261"/>
            <a:ext cx="397525" cy="348670"/>
            <a:chOff x="2179081" y="4285511"/>
            <a:chExt cx="397525" cy="348670"/>
          </a:xfrm>
        </p:grpSpPr>
        <p:sp>
          <p:nvSpPr>
            <p:cNvPr id="11492" name="Google Shape;11492;p102"/>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02"/>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102"/>
          <p:cNvGrpSpPr/>
          <p:nvPr/>
        </p:nvGrpSpPr>
        <p:grpSpPr>
          <a:xfrm>
            <a:off x="3584201" y="4120746"/>
            <a:ext cx="267574" cy="329415"/>
            <a:chOff x="3584201" y="4294996"/>
            <a:chExt cx="267574" cy="329415"/>
          </a:xfrm>
        </p:grpSpPr>
        <p:sp>
          <p:nvSpPr>
            <p:cNvPr id="11495" name="Google Shape;11495;p102"/>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02"/>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02"/>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02"/>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102"/>
          <p:cNvGrpSpPr/>
          <p:nvPr/>
        </p:nvGrpSpPr>
        <p:grpSpPr>
          <a:xfrm>
            <a:off x="3082855" y="4121478"/>
            <a:ext cx="375946" cy="327823"/>
            <a:chOff x="3082855" y="4295728"/>
            <a:chExt cx="375946" cy="327823"/>
          </a:xfrm>
        </p:grpSpPr>
        <p:sp>
          <p:nvSpPr>
            <p:cNvPr id="11500" name="Google Shape;11500;p102"/>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02"/>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02"/>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02"/>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02"/>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02"/>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02"/>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02"/>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02"/>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02"/>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02"/>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102"/>
          <p:cNvGrpSpPr/>
          <p:nvPr/>
        </p:nvGrpSpPr>
        <p:grpSpPr>
          <a:xfrm>
            <a:off x="2749016" y="4116926"/>
            <a:ext cx="150831" cy="336926"/>
            <a:chOff x="2749016" y="4291176"/>
            <a:chExt cx="150831" cy="336926"/>
          </a:xfrm>
        </p:grpSpPr>
        <p:sp>
          <p:nvSpPr>
            <p:cNvPr id="11512" name="Google Shape;11512;p102"/>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02"/>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02"/>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02"/>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102"/>
          <p:cNvGrpSpPr/>
          <p:nvPr/>
        </p:nvGrpSpPr>
        <p:grpSpPr>
          <a:xfrm>
            <a:off x="7127716" y="4105182"/>
            <a:ext cx="248254" cy="361942"/>
            <a:chOff x="7127716" y="4279432"/>
            <a:chExt cx="248254" cy="361942"/>
          </a:xfrm>
        </p:grpSpPr>
        <p:sp>
          <p:nvSpPr>
            <p:cNvPr id="11517" name="Google Shape;11517;p102"/>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02"/>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02"/>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02"/>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02"/>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02"/>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02"/>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02"/>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02"/>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102"/>
          <p:cNvGrpSpPr/>
          <p:nvPr/>
        </p:nvGrpSpPr>
        <p:grpSpPr>
          <a:xfrm>
            <a:off x="7565408" y="4105182"/>
            <a:ext cx="248255" cy="361942"/>
            <a:chOff x="7565408" y="4279432"/>
            <a:chExt cx="248255" cy="361942"/>
          </a:xfrm>
        </p:grpSpPr>
        <p:sp>
          <p:nvSpPr>
            <p:cNvPr id="11527" name="Google Shape;11527;p102"/>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02"/>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02"/>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02"/>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02"/>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02"/>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02"/>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02"/>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102"/>
          <p:cNvGrpSpPr/>
          <p:nvPr/>
        </p:nvGrpSpPr>
        <p:grpSpPr>
          <a:xfrm>
            <a:off x="6264109" y="4105182"/>
            <a:ext cx="225498" cy="361560"/>
            <a:chOff x="6264109" y="4279432"/>
            <a:chExt cx="225498" cy="361560"/>
          </a:xfrm>
        </p:grpSpPr>
        <p:sp>
          <p:nvSpPr>
            <p:cNvPr id="11536" name="Google Shape;11536;p102"/>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02"/>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8" name="Google Shape;11538;p102"/>
          <p:cNvGrpSpPr/>
          <p:nvPr/>
        </p:nvGrpSpPr>
        <p:grpSpPr>
          <a:xfrm>
            <a:off x="7929578" y="4110115"/>
            <a:ext cx="395266" cy="351312"/>
            <a:chOff x="7929578" y="4284365"/>
            <a:chExt cx="395266" cy="351312"/>
          </a:xfrm>
        </p:grpSpPr>
        <p:sp>
          <p:nvSpPr>
            <p:cNvPr id="11539" name="Google Shape;11539;p102"/>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02"/>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02"/>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02"/>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3" name="Google Shape;11543;p102"/>
          <p:cNvGrpSpPr/>
          <p:nvPr/>
        </p:nvGrpSpPr>
        <p:grpSpPr>
          <a:xfrm>
            <a:off x="6595502" y="4149527"/>
            <a:ext cx="426315" cy="332826"/>
            <a:chOff x="6639652" y="4323777"/>
            <a:chExt cx="426315" cy="332826"/>
          </a:xfrm>
        </p:grpSpPr>
        <p:sp>
          <p:nvSpPr>
            <p:cNvPr id="11544" name="Google Shape;11544;p102"/>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02"/>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02"/>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02"/>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02"/>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02"/>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02"/>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02"/>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02"/>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02"/>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102"/>
          <p:cNvGrpSpPr/>
          <p:nvPr/>
        </p:nvGrpSpPr>
        <p:grpSpPr>
          <a:xfrm>
            <a:off x="5357662" y="4123387"/>
            <a:ext cx="287275" cy="326296"/>
            <a:chOff x="5357662" y="4297637"/>
            <a:chExt cx="287275" cy="326296"/>
          </a:xfrm>
        </p:grpSpPr>
        <p:sp>
          <p:nvSpPr>
            <p:cNvPr id="11555" name="Google Shape;11555;p102"/>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02"/>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02"/>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02"/>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02"/>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0" name="Google Shape;11560;p102"/>
          <p:cNvGrpSpPr/>
          <p:nvPr/>
        </p:nvGrpSpPr>
        <p:grpSpPr>
          <a:xfrm>
            <a:off x="5774124" y="4120300"/>
            <a:ext cx="331611" cy="331674"/>
            <a:chOff x="5774124" y="4294550"/>
            <a:chExt cx="331611" cy="331674"/>
          </a:xfrm>
        </p:grpSpPr>
        <p:sp>
          <p:nvSpPr>
            <p:cNvPr id="11561" name="Google Shape;11561;p102"/>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02"/>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102"/>
          <p:cNvGrpSpPr/>
          <p:nvPr/>
        </p:nvGrpSpPr>
        <p:grpSpPr>
          <a:xfrm>
            <a:off x="4890434" y="4113139"/>
            <a:ext cx="345997" cy="346029"/>
            <a:chOff x="4890434" y="4287389"/>
            <a:chExt cx="345997" cy="346029"/>
          </a:xfrm>
        </p:grpSpPr>
        <p:sp>
          <p:nvSpPr>
            <p:cNvPr id="11564" name="Google Shape;11564;p102"/>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02"/>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02"/>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02"/>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02"/>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02"/>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02"/>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102"/>
          <p:cNvGrpSpPr/>
          <p:nvPr/>
        </p:nvGrpSpPr>
        <p:grpSpPr>
          <a:xfrm>
            <a:off x="2165809" y="3636809"/>
            <a:ext cx="422542" cy="342973"/>
            <a:chOff x="2165809" y="3811059"/>
            <a:chExt cx="422542" cy="342973"/>
          </a:xfrm>
        </p:grpSpPr>
        <p:sp>
          <p:nvSpPr>
            <p:cNvPr id="11572" name="Google Shape;11572;p102"/>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02"/>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02"/>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02"/>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02"/>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02"/>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02"/>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02"/>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02"/>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02"/>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02"/>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02"/>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02"/>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02"/>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02"/>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02"/>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02"/>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02"/>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0" name="Google Shape;11590;p102"/>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1" name="Google Shape;11591;p102"/>
          <p:cNvGrpSpPr/>
          <p:nvPr/>
        </p:nvGrpSpPr>
        <p:grpSpPr>
          <a:xfrm>
            <a:off x="903530" y="3631875"/>
            <a:ext cx="264550" cy="353222"/>
            <a:chOff x="903530" y="3806125"/>
            <a:chExt cx="264550" cy="353222"/>
          </a:xfrm>
        </p:grpSpPr>
        <p:sp>
          <p:nvSpPr>
            <p:cNvPr id="11592" name="Google Shape;11592;p102"/>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02"/>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02"/>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02"/>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102"/>
          <p:cNvGrpSpPr/>
          <p:nvPr/>
        </p:nvGrpSpPr>
        <p:grpSpPr>
          <a:xfrm>
            <a:off x="2611458" y="3642124"/>
            <a:ext cx="426329" cy="332375"/>
            <a:chOff x="2611458" y="3816374"/>
            <a:chExt cx="426329" cy="332375"/>
          </a:xfrm>
        </p:grpSpPr>
        <p:sp>
          <p:nvSpPr>
            <p:cNvPr id="11597" name="Google Shape;11597;p102"/>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02"/>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02"/>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02"/>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02"/>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02"/>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02"/>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02"/>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02"/>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02"/>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7" name="Google Shape;11607;p102"/>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8" name="Google Shape;11608;p102"/>
          <p:cNvGrpSpPr/>
          <p:nvPr/>
        </p:nvGrpSpPr>
        <p:grpSpPr>
          <a:xfrm>
            <a:off x="4019984" y="3631143"/>
            <a:ext cx="293704" cy="353954"/>
            <a:chOff x="4019984" y="3805393"/>
            <a:chExt cx="293704" cy="353954"/>
          </a:xfrm>
        </p:grpSpPr>
        <p:sp>
          <p:nvSpPr>
            <p:cNvPr id="11609" name="Google Shape;11609;p102"/>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02"/>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1" name="Google Shape;11611;p102"/>
          <p:cNvGrpSpPr/>
          <p:nvPr/>
        </p:nvGrpSpPr>
        <p:grpSpPr>
          <a:xfrm>
            <a:off x="8006505" y="3215794"/>
            <a:ext cx="323654" cy="303189"/>
            <a:chOff x="8006505" y="3390044"/>
            <a:chExt cx="323654" cy="303189"/>
          </a:xfrm>
        </p:grpSpPr>
        <p:sp>
          <p:nvSpPr>
            <p:cNvPr id="11612" name="Google Shape;11612;p102"/>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02"/>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02"/>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02"/>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02"/>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02"/>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102"/>
          <p:cNvGrpSpPr/>
          <p:nvPr/>
        </p:nvGrpSpPr>
        <p:grpSpPr>
          <a:xfrm>
            <a:off x="1299146" y="3632257"/>
            <a:ext cx="367990" cy="351312"/>
            <a:chOff x="1299146" y="3806507"/>
            <a:chExt cx="367990" cy="351312"/>
          </a:xfrm>
        </p:grpSpPr>
        <p:sp>
          <p:nvSpPr>
            <p:cNvPr id="11619" name="Google Shape;11619;p102"/>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02"/>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1" name="Google Shape;11621;p102"/>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2" name="Google Shape;11622;p102"/>
          <p:cNvGrpSpPr/>
          <p:nvPr/>
        </p:nvGrpSpPr>
        <p:grpSpPr>
          <a:xfrm>
            <a:off x="3095745" y="3631143"/>
            <a:ext cx="352840" cy="354717"/>
            <a:chOff x="3095745" y="3805393"/>
            <a:chExt cx="352840" cy="354717"/>
          </a:xfrm>
        </p:grpSpPr>
        <p:sp>
          <p:nvSpPr>
            <p:cNvPr id="11623" name="Google Shape;11623;p102"/>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02"/>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02"/>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02"/>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02"/>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02"/>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102"/>
          <p:cNvGrpSpPr/>
          <p:nvPr/>
        </p:nvGrpSpPr>
        <p:grpSpPr>
          <a:xfrm>
            <a:off x="7550258" y="3658420"/>
            <a:ext cx="371395" cy="301279"/>
            <a:chOff x="7550258" y="3832670"/>
            <a:chExt cx="371395" cy="301279"/>
          </a:xfrm>
        </p:grpSpPr>
        <p:sp>
          <p:nvSpPr>
            <p:cNvPr id="11630" name="Google Shape;11630;p102"/>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02"/>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02"/>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02"/>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02"/>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02"/>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02"/>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02"/>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02"/>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02"/>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02"/>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02"/>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02"/>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02"/>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02"/>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02"/>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02"/>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02"/>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8" name="Google Shape;11648;p102"/>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9" name="Google Shape;11649;p102"/>
          <p:cNvGrpSpPr/>
          <p:nvPr/>
        </p:nvGrpSpPr>
        <p:grpSpPr>
          <a:xfrm>
            <a:off x="6659725" y="3633785"/>
            <a:ext cx="367608" cy="350548"/>
            <a:chOff x="6659725" y="3808035"/>
            <a:chExt cx="367608" cy="350548"/>
          </a:xfrm>
        </p:grpSpPr>
        <p:sp>
          <p:nvSpPr>
            <p:cNvPr id="11650" name="Google Shape;11650;p102"/>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02"/>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2" name="Google Shape;11652;p102"/>
          <p:cNvGrpSpPr/>
          <p:nvPr/>
        </p:nvGrpSpPr>
        <p:grpSpPr>
          <a:xfrm>
            <a:off x="6219391" y="3642506"/>
            <a:ext cx="356627" cy="334252"/>
            <a:chOff x="6219391" y="3816756"/>
            <a:chExt cx="356627" cy="334252"/>
          </a:xfrm>
        </p:grpSpPr>
        <p:sp>
          <p:nvSpPr>
            <p:cNvPr id="11653" name="Google Shape;11653;p102"/>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02"/>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02"/>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02"/>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102"/>
          <p:cNvGrpSpPr/>
          <p:nvPr/>
        </p:nvGrpSpPr>
        <p:grpSpPr>
          <a:xfrm>
            <a:off x="5778676" y="3652722"/>
            <a:ext cx="349052" cy="313055"/>
            <a:chOff x="5778676" y="3826972"/>
            <a:chExt cx="349052" cy="313055"/>
          </a:xfrm>
        </p:grpSpPr>
        <p:sp>
          <p:nvSpPr>
            <p:cNvPr id="11658" name="Google Shape;11658;p102"/>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02"/>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02"/>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02"/>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02"/>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102"/>
          <p:cNvGrpSpPr/>
          <p:nvPr/>
        </p:nvGrpSpPr>
        <p:grpSpPr>
          <a:xfrm>
            <a:off x="5355784" y="3660297"/>
            <a:ext cx="299019" cy="297905"/>
            <a:chOff x="5355784" y="3834547"/>
            <a:chExt cx="299019" cy="297905"/>
          </a:xfrm>
        </p:grpSpPr>
        <p:sp>
          <p:nvSpPr>
            <p:cNvPr id="11664" name="Google Shape;11664;p102"/>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02"/>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02"/>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02"/>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102"/>
          <p:cNvGrpSpPr/>
          <p:nvPr/>
        </p:nvGrpSpPr>
        <p:grpSpPr>
          <a:xfrm>
            <a:off x="8036455" y="3633021"/>
            <a:ext cx="292176" cy="353985"/>
            <a:chOff x="8036455" y="3807271"/>
            <a:chExt cx="292176" cy="353985"/>
          </a:xfrm>
        </p:grpSpPr>
        <p:sp>
          <p:nvSpPr>
            <p:cNvPr id="11669" name="Google Shape;11669;p102"/>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02"/>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1" name="Google Shape;11671;p102"/>
          <p:cNvGrpSpPr/>
          <p:nvPr/>
        </p:nvGrpSpPr>
        <p:grpSpPr>
          <a:xfrm>
            <a:off x="4874902" y="3634549"/>
            <a:ext cx="345615" cy="350835"/>
            <a:chOff x="4874902" y="3808799"/>
            <a:chExt cx="345615" cy="350835"/>
          </a:xfrm>
        </p:grpSpPr>
        <p:sp>
          <p:nvSpPr>
            <p:cNvPr id="11672" name="Google Shape;11672;p102"/>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02"/>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02"/>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02"/>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02"/>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02"/>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02"/>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02"/>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02"/>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02"/>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02"/>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02"/>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02"/>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02"/>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02"/>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02"/>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02"/>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102"/>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sz="2400">
                <a:solidFill>
                  <a:srgbClr val="FFFFFF"/>
                </a:solidFill>
              </a:rPr>
              <a:t>Business Icons</a:t>
            </a:r>
            <a:endParaRPr sz="2400">
              <a:solidFill>
                <a:srgbClr val="FFFFFF"/>
              </a:solidFill>
            </a:endParaRPr>
          </a:p>
        </p:txBody>
      </p:sp>
      <p:sp>
        <p:nvSpPr>
          <p:cNvPr id="11690" name="Google Shape;11690;p102"/>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sz="2400">
                <a:solidFill>
                  <a:srgbClr val="FFFFFF"/>
                </a:solidFill>
              </a:rPr>
              <a:t>Teamwork Icons</a:t>
            </a:r>
            <a:endParaRPr sz="2400">
              <a:solidFill>
                <a:srgbClr val="FFFFFF"/>
              </a:solidFil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94"/>
        <p:cNvGrpSpPr/>
        <p:nvPr/>
      </p:nvGrpSpPr>
      <p:grpSpPr>
        <a:xfrm>
          <a:off x="0" y="0"/>
          <a:ext cx="0" cy="0"/>
          <a:chOff x="0" y="0"/>
          <a:chExt cx="0" cy="0"/>
        </a:xfrm>
      </p:grpSpPr>
      <p:grpSp>
        <p:nvGrpSpPr>
          <p:cNvPr id="11695" name="Google Shape;11695;p103"/>
          <p:cNvGrpSpPr/>
          <p:nvPr/>
        </p:nvGrpSpPr>
        <p:grpSpPr>
          <a:xfrm>
            <a:off x="2704005" y="4083381"/>
            <a:ext cx="342144" cy="362704"/>
            <a:chOff x="2704005" y="4258781"/>
            <a:chExt cx="342144" cy="362704"/>
          </a:xfrm>
        </p:grpSpPr>
        <p:sp>
          <p:nvSpPr>
            <p:cNvPr id="11696" name="Google Shape;11696;p103"/>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03"/>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03"/>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03"/>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03"/>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03"/>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03"/>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103"/>
          <p:cNvGrpSpPr/>
          <p:nvPr/>
        </p:nvGrpSpPr>
        <p:grpSpPr>
          <a:xfrm>
            <a:off x="2157462" y="4083096"/>
            <a:ext cx="347435" cy="363370"/>
            <a:chOff x="2157462" y="4258496"/>
            <a:chExt cx="347435" cy="363370"/>
          </a:xfrm>
        </p:grpSpPr>
        <p:sp>
          <p:nvSpPr>
            <p:cNvPr id="11704" name="Google Shape;11704;p103"/>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03"/>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03"/>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103"/>
          <p:cNvGrpSpPr/>
          <p:nvPr/>
        </p:nvGrpSpPr>
        <p:grpSpPr>
          <a:xfrm>
            <a:off x="4010963" y="3588381"/>
            <a:ext cx="343665" cy="363211"/>
            <a:chOff x="4010963" y="3763781"/>
            <a:chExt cx="343665" cy="363211"/>
          </a:xfrm>
        </p:grpSpPr>
        <p:sp>
          <p:nvSpPr>
            <p:cNvPr id="11708" name="Google Shape;11708;p103"/>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03"/>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03"/>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03"/>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03"/>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103"/>
          <p:cNvGrpSpPr/>
          <p:nvPr/>
        </p:nvGrpSpPr>
        <p:grpSpPr>
          <a:xfrm>
            <a:off x="2214042" y="3635109"/>
            <a:ext cx="368153" cy="311193"/>
            <a:chOff x="2214042" y="3810509"/>
            <a:chExt cx="368153" cy="311193"/>
          </a:xfrm>
        </p:grpSpPr>
        <p:sp>
          <p:nvSpPr>
            <p:cNvPr id="11714" name="Google Shape;11714;p103"/>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03"/>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6" name="Google Shape;11716;p103"/>
          <p:cNvGrpSpPr/>
          <p:nvPr/>
        </p:nvGrpSpPr>
        <p:grpSpPr>
          <a:xfrm>
            <a:off x="1768938" y="3606819"/>
            <a:ext cx="367805" cy="367773"/>
            <a:chOff x="1768938" y="3782219"/>
            <a:chExt cx="367805" cy="367773"/>
          </a:xfrm>
        </p:grpSpPr>
        <p:sp>
          <p:nvSpPr>
            <p:cNvPr id="11717" name="Google Shape;11717;p103"/>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03"/>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03"/>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03"/>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03"/>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103"/>
          <p:cNvGrpSpPr/>
          <p:nvPr/>
        </p:nvGrpSpPr>
        <p:grpSpPr>
          <a:xfrm>
            <a:off x="2681385" y="3623039"/>
            <a:ext cx="325544" cy="327413"/>
            <a:chOff x="2681385" y="3798439"/>
            <a:chExt cx="325544" cy="327413"/>
          </a:xfrm>
        </p:grpSpPr>
        <p:sp>
          <p:nvSpPr>
            <p:cNvPr id="11723" name="Google Shape;11723;p103"/>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03"/>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03"/>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03"/>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03"/>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03"/>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03"/>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103"/>
          <p:cNvGrpSpPr/>
          <p:nvPr/>
        </p:nvGrpSpPr>
        <p:grpSpPr>
          <a:xfrm>
            <a:off x="6243928" y="4088102"/>
            <a:ext cx="274254" cy="350824"/>
            <a:chOff x="6243928" y="4263502"/>
            <a:chExt cx="274254" cy="350824"/>
          </a:xfrm>
        </p:grpSpPr>
        <p:sp>
          <p:nvSpPr>
            <p:cNvPr id="11731" name="Google Shape;11731;p103"/>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03"/>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03"/>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03"/>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03"/>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03"/>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03"/>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03"/>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103"/>
          <p:cNvGrpSpPr/>
          <p:nvPr/>
        </p:nvGrpSpPr>
        <p:grpSpPr>
          <a:xfrm>
            <a:off x="3560600" y="3587938"/>
            <a:ext cx="352345" cy="363655"/>
            <a:chOff x="3560600" y="3763338"/>
            <a:chExt cx="352345" cy="363655"/>
          </a:xfrm>
        </p:grpSpPr>
        <p:sp>
          <p:nvSpPr>
            <p:cNvPr id="11740" name="Google Shape;11740;p103"/>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03"/>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03"/>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103"/>
          <p:cNvGrpSpPr/>
          <p:nvPr/>
        </p:nvGrpSpPr>
        <p:grpSpPr>
          <a:xfrm>
            <a:off x="5790556" y="4085852"/>
            <a:ext cx="279513" cy="356083"/>
            <a:chOff x="5790556" y="4261252"/>
            <a:chExt cx="279513" cy="356083"/>
          </a:xfrm>
        </p:grpSpPr>
        <p:sp>
          <p:nvSpPr>
            <p:cNvPr id="11744" name="Google Shape;11744;p103"/>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03"/>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03"/>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03"/>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03"/>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03"/>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03"/>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1" name="Google Shape;11751;p103"/>
          <p:cNvGrpSpPr/>
          <p:nvPr/>
        </p:nvGrpSpPr>
        <p:grpSpPr>
          <a:xfrm>
            <a:off x="5341333" y="4085852"/>
            <a:ext cx="278752" cy="356463"/>
            <a:chOff x="5341333" y="4261252"/>
            <a:chExt cx="278752" cy="356463"/>
          </a:xfrm>
        </p:grpSpPr>
        <p:sp>
          <p:nvSpPr>
            <p:cNvPr id="11752" name="Google Shape;11752;p103"/>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03"/>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03"/>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03"/>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03"/>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03"/>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03"/>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9" name="Google Shape;11759;p103"/>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0" name="Google Shape;11760;p103"/>
          <p:cNvGrpSpPr/>
          <p:nvPr/>
        </p:nvGrpSpPr>
        <p:grpSpPr>
          <a:xfrm>
            <a:off x="3103646" y="3590676"/>
            <a:ext cx="360233" cy="362451"/>
            <a:chOff x="3107608" y="3763401"/>
            <a:chExt cx="360233" cy="362451"/>
          </a:xfrm>
        </p:grpSpPr>
        <p:sp>
          <p:nvSpPr>
            <p:cNvPr id="11761" name="Google Shape;11761;p103"/>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03"/>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03"/>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103"/>
          <p:cNvGrpSpPr/>
          <p:nvPr/>
        </p:nvGrpSpPr>
        <p:grpSpPr>
          <a:xfrm>
            <a:off x="889343" y="3625827"/>
            <a:ext cx="351585" cy="339705"/>
            <a:chOff x="889343" y="3801227"/>
            <a:chExt cx="351585" cy="339705"/>
          </a:xfrm>
        </p:grpSpPr>
        <p:sp>
          <p:nvSpPr>
            <p:cNvPr id="11765" name="Google Shape;11765;p103"/>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03"/>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03"/>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03"/>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03"/>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0" name="Google Shape;11770;p103"/>
          <p:cNvGrpSpPr/>
          <p:nvPr/>
        </p:nvGrpSpPr>
        <p:grpSpPr>
          <a:xfrm>
            <a:off x="4896609" y="4085472"/>
            <a:ext cx="278784" cy="355323"/>
            <a:chOff x="4896609" y="4260872"/>
            <a:chExt cx="278784" cy="355323"/>
          </a:xfrm>
        </p:grpSpPr>
        <p:sp>
          <p:nvSpPr>
            <p:cNvPr id="11771" name="Google Shape;11771;p103"/>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03"/>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03"/>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03"/>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03"/>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03"/>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103"/>
          <p:cNvGrpSpPr/>
          <p:nvPr/>
        </p:nvGrpSpPr>
        <p:grpSpPr>
          <a:xfrm>
            <a:off x="7598438" y="4090731"/>
            <a:ext cx="260283" cy="345914"/>
            <a:chOff x="7598438" y="4266131"/>
            <a:chExt cx="260283" cy="345914"/>
          </a:xfrm>
        </p:grpSpPr>
        <p:sp>
          <p:nvSpPr>
            <p:cNvPr id="11778" name="Google Shape;11778;p103"/>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03"/>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03"/>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03"/>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03"/>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03"/>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03"/>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103"/>
          <p:cNvGrpSpPr/>
          <p:nvPr/>
        </p:nvGrpSpPr>
        <p:grpSpPr>
          <a:xfrm>
            <a:off x="1767069" y="3184746"/>
            <a:ext cx="286324" cy="348163"/>
            <a:chOff x="1767069" y="3360146"/>
            <a:chExt cx="286324" cy="348163"/>
          </a:xfrm>
        </p:grpSpPr>
        <p:sp>
          <p:nvSpPr>
            <p:cNvPr id="11786" name="Google Shape;11786;p103"/>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03"/>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03"/>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03"/>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03"/>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03"/>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03"/>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3" name="Google Shape;11793;p103"/>
          <p:cNvGrpSpPr/>
          <p:nvPr/>
        </p:nvGrpSpPr>
        <p:grpSpPr>
          <a:xfrm>
            <a:off x="7149944" y="4090731"/>
            <a:ext cx="260283" cy="345914"/>
            <a:chOff x="7149944" y="4266131"/>
            <a:chExt cx="260283" cy="345914"/>
          </a:xfrm>
        </p:grpSpPr>
        <p:sp>
          <p:nvSpPr>
            <p:cNvPr id="11794" name="Google Shape;11794;p103"/>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03"/>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03"/>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03"/>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03"/>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03"/>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103"/>
          <p:cNvGrpSpPr/>
          <p:nvPr/>
        </p:nvGrpSpPr>
        <p:grpSpPr>
          <a:xfrm>
            <a:off x="6695051" y="4083951"/>
            <a:ext cx="270104" cy="360233"/>
            <a:chOff x="6695051" y="4259351"/>
            <a:chExt cx="270104" cy="360233"/>
          </a:xfrm>
        </p:grpSpPr>
        <p:sp>
          <p:nvSpPr>
            <p:cNvPr id="11801" name="Google Shape;11801;p103"/>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03"/>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03"/>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03"/>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103"/>
          <p:cNvGrpSpPr/>
          <p:nvPr/>
        </p:nvGrpSpPr>
        <p:grpSpPr>
          <a:xfrm>
            <a:off x="8047661" y="4082051"/>
            <a:ext cx="277263" cy="362514"/>
            <a:chOff x="8047661" y="4257451"/>
            <a:chExt cx="277263" cy="362514"/>
          </a:xfrm>
        </p:grpSpPr>
        <p:sp>
          <p:nvSpPr>
            <p:cNvPr id="11806" name="Google Shape;11806;p103"/>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03"/>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03"/>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03"/>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0" name="Google Shape;11810;p103"/>
          <p:cNvGrpSpPr/>
          <p:nvPr/>
        </p:nvGrpSpPr>
        <p:grpSpPr>
          <a:xfrm>
            <a:off x="6248078" y="3609068"/>
            <a:ext cx="277263" cy="356115"/>
            <a:chOff x="6248078" y="3784468"/>
            <a:chExt cx="277263" cy="356115"/>
          </a:xfrm>
        </p:grpSpPr>
        <p:sp>
          <p:nvSpPr>
            <p:cNvPr id="11811" name="Google Shape;11811;p103"/>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03"/>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03"/>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03"/>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03"/>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103"/>
          <p:cNvGrpSpPr/>
          <p:nvPr/>
        </p:nvGrpSpPr>
        <p:grpSpPr>
          <a:xfrm>
            <a:off x="5800725" y="3610589"/>
            <a:ext cx="277644" cy="354594"/>
            <a:chOff x="5800725" y="3785989"/>
            <a:chExt cx="277644" cy="354594"/>
          </a:xfrm>
        </p:grpSpPr>
        <p:sp>
          <p:nvSpPr>
            <p:cNvPr id="11817" name="Google Shape;11817;p103"/>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03"/>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03"/>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03"/>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03"/>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03"/>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03"/>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4" name="Google Shape;11824;p103"/>
          <p:cNvGrpSpPr/>
          <p:nvPr/>
        </p:nvGrpSpPr>
        <p:grpSpPr>
          <a:xfrm>
            <a:off x="2206122" y="3185348"/>
            <a:ext cx="308183" cy="347561"/>
            <a:chOff x="2206122" y="3360748"/>
            <a:chExt cx="308183" cy="347561"/>
          </a:xfrm>
        </p:grpSpPr>
        <p:sp>
          <p:nvSpPr>
            <p:cNvPr id="11825" name="Google Shape;11825;p103"/>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03"/>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03"/>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03"/>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03"/>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103"/>
          <p:cNvGrpSpPr/>
          <p:nvPr/>
        </p:nvGrpSpPr>
        <p:grpSpPr>
          <a:xfrm>
            <a:off x="5353403" y="3610209"/>
            <a:ext cx="277992" cy="354974"/>
            <a:chOff x="5353403" y="3785609"/>
            <a:chExt cx="277992" cy="354974"/>
          </a:xfrm>
        </p:grpSpPr>
        <p:sp>
          <p:nvSpPr>
            <p:cNvPr id="11831" name="Google Shape;11831;p103"/>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03"/>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03"/>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03"/>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03"/>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03"/>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103"/>
          <p:cNvGrpSpPr/>
          <p:nvPr/>
        </p:nvGrpSpPr>
        <p:grpSpPr>
          <a:xfrm>
            <a:off x="4896229" y="3610589"/>
            <a:ext cx="278784" cy="354594"/>
            <a:chOff x="4896229" y="3785989"/>
            <a:chExt cx="278784" cy="354594"/>
          </a:xfrm>
        </p:grpSpPr>
        <p:sp>
          <p:nvSpPr>
            <p:cNvPr id="11838" name="Google Shape;11838;p103"/>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03"/>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03"/>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03"/>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03"/>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03"/>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103"/>
          <p:cNvGrpSpPr/>
          <p:nvPr/>
        </p:nvGrpSpPr>
        <p:grpSpPr>
          <a:xfrm>
            <a:off x="7592387" y="3612458"/>
            <a:ext cx="273874" cy="351204"/>
            <a:chOff x="7592387" y="3787858"/>
            <a:chExt cx="273874" cy="351204"/>
          </a:xfrm>
        </p:grpSpPr>
        <p:sp>
          <p:nvSpPr>
            <p:cNvPr id="11845" name="Google Shape;11845;p103"/>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03"/>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03"/>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03"/>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103"/>
          <p:cNvGrpSpPr/>
          <p:nvPr/>
        </p:nvGrpSpPr>
        <p:grpSpPr>
          <a:xfrm>
            <a:off x="7145794" y="3612458"/>
            <a:ext cx="274254" cy="350444"/>
            <a:chOff x="7145794" y="3787858"/>
            <a:chExt cx="274254" cy="350444"/>
          </a:xfrm>
        </p:grpSpPr>
        <p:sp>
          <p:nvSpPr>
            <p:cNvPr id="11850" name="Google Shape;11850;p103"/>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03"/>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03"/>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03"/>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03"/>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03"/>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103"/>
          <p:cNvGrpSpPr/>
          <p:nvPr/>
        </p:nvGrpSpPr>
        <p:grpSpPr>
          <a:xfrm>
            <a:off x="8054060" y="3611698"/>
            <a:ext cx="266334" cy="353834"/>
            <a:chOff x="8054060" y="3787098"/>
            <a:chExt cx="266334" cy="353834"/>
          </a:xfrm>
        </p:grpSpPr>
        <p:sp>
          <p:nvSpPr>
            <p:cNvPr id="11857" name="Google Shape;11857;p103"/>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03"/>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03"/>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03"/>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103"/>
          <p:cNvGrpSpPr/>
          <p:nvPr/>
        </p:nvGrpSpPr>
        <p:grpSpPr>
          <a:xfrm>
            <a:off x="6702211" y="3607199"/>
            <a:ext cx="270104" cy="361754"/>
            <a:chOff x="6702211" y="3782599"/>
            <a:chExt cx="270104" cy="361754"/>
          </a:xfrm>
        </p:grpSpPr>
        <p:sp>
          <p:nvSpPr>
            <p:cNvPr id="11862" name="Google Shape;11862;p103"/>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03"/>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03"/>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03"/>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03"/>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103"/>
          <p:cNvGrpSpPr/>
          <p:nvPr/>
        </p:nvGrpSpPr>
        <p:grpSpPr>
          <a:xfrm>
            <a:off x="3516886" y="3263327"/>
            <a:ext cx="391854" cy="269922"/>
            <a:chOff x="3516850" y="3406526"/>
            <a:chExt cx="369674" cy="254644"/>
          </a:xfrm>
        </p:grpSpPr>
        <p:sp>
          <p:nvSpPr>
            <p:cNvPr id="11868" name="Google Shape;11868;p103"/>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03"/>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03"/>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03"/>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103"/>
          <p:cNvGrpSpPr/>
          <p:nvPr/>
        </p:nvGrpSpPr>
        <p:grpSpPr>
          <a:xfrm>
            <a:off x="1310655" y="3185127"/>
            <a:ext cx="306314" cy="347403"/>
            <a:chOff x="1310655" y="3360527"/>
            <a:chExt cx="306314" cy="347403"/>
          </a:xfrm>
        </p:grpSpPr>
        <p:sp>
          <p:nvSpPr>
            <p:cNvPr id="11873" name="Google Shape;11873;p103"/>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03"/>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03"/>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03"/>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03"/>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103"/>
          <p:cNvGrpSpPr/>
          <p:nvPr/>
        </p:nvGrpSpPr>
        <p:grpSpPr>
          <a:xfrm>
            <a:off x="3119678" y="3184746"/>
            <a:ext cx="269343" cy="348543"/>
            <a:chOff x="3119678" y="3360146"/>
            <a:chExt cx="269343" cy="348543"/>
          </a:xfrm>
        </p:grpSpPr>
        <p:sp>
          <p:nvSpPr>
            <p:cNvPr id="11879" name="Google Shape;11879;p103"/>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03"/>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03"/>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03"/>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03"/>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03"/>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03"/>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103"/>
          <p:cNvGrpSpPr/>
          <p:nvPr/>
        </p:nvGrpSpPr>
        <p:grpSpPr>
          <a:xfrm>
            <a:off x="3967213" y="3181547"/>
            <a:ext cx="368185" cy="354753"/>
            <a:chOff x="3967213" y="3356947"/>
            <a:chExt cx="368185" cy="354753"/>
          </a:xfrm>
        </p:grpSpPr>
        <p:sp>
          <p:nvSpPr>
            <p:cNvPr id="11887" name="Google Shape;11887;p103"/>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03"/>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03"/>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03"/>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03"/>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103"/>
          <p:cNvGrpSpPr/>
          <p:nvPr/>
        </p:nvGrpSpPr>
        <p:grpSpPr>
          <a:xfrm>
            <a:off x="871254" y="3184746"/>
            <a:ext cx="285183" cy="347023"/>
            <a:chOff x="871254" y="3360146"/>
            <a:chExt cx="285183" cy="347023"/>
          </a:xfrm>
        </p:grpSpPr>
        <p:sp>
          <p:nvSpPr>
            <p:cNvPr id="11893" name="Google Shape;11893;p103"/>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03"/>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03"/>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03"/>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7" name="Google Shape;11897;p103"/>
          <p:cNvGrpSpPr/>
          <p:nvPr/>
        </p:nvGrpSpPr>
        <p:grpSpPr>
          <a:xfrm>
            <a:off x="2665165" y="3184746"/>
            <a:ext cx="281794" cy="349684"/>
            <a:chOff x="2665165" y="3360146"/>
            <a:chExt cx="281794" cy="349684"/>
          </a:xfrm>
        </p:grpSpPr>
        <p:sp>
          <p:nvSpPr>
            <p:cNvPr id="11898" name="Google Shape;11898;p103"/>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03"/>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03"/>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03"/>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03"/>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103"/>
          <p:cNvGrpSpPr/>
          <p:nvPr/>
        </p:nvGrpSpPr>
        <p:grpSpPr>
          <a:xfrm>
            <a:off x="7156344" y="3172296"/>
            <a:ext cx="264465" cy="353074"/>
            <a:chOff x="7156344" y="3347696"/>
            <a:chExt cx="264465" cy="353074"/>
          </a:xfrm>
        </p:grpSpPr>
        <p:sp>
          <p:nvSpPr>
            <p:cNvPr id="11904" name="Google Shape;11904;p103"/>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03"/>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03"/>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03"/>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03"/>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103"/>
          <p:cNvGrpSpPr/>
          <p:nvPr/>
        </p:nvGrpSpPr>
        <p:grpSpPr>
          <a:xfrm>
            <a:off x="6703732" y="3171536"/>
            <a:ext cx="264813" cy="352693"/>
            <a:chOff x="6703732" y="3346936"/>
            <a:chExt cx="264813" cy="352693"/>
          </a:xfrm>
        </p:grpSpPr>
        <p:sp>
          <p:nvSpPr>
            <p:cNvPr id="11910" name="Google Shape;11910;p103"/>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03"/>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03"/>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03"/>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03"/>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103"/>
          <p:cNvGrpSpPr/>
          <p:nvPr/>
        </p:nvGrpSpPr>
        <p:grpSpPr>
          <a:xfrm>
            <a:off x="6252228" y="3171536"/>
            <a:ext cx="265193" cy="352693"/>
            <a:chOff x="6252228" y="3346936"/>
            <a:chExt cx="265193" cy="352693"/>
          </a:xfrm>
        </p:grpSpPr>
        <p:sp>
          <p:nvSpPr>
            <p:cNvPr id="11916" name="Google Shape;11916;p103"/>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03"/>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03"/>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9" name="Google Shape;11919;p103"/>
          <p:cNvGrpSpPr/>
          <p:nvPr/>
        </p:nvGrpSpPr>
        <p:grpSpPr>
          <a:xfrm>
            <a:off x="5801105" y="3172296"/>
            <a:ext cx="264813" cy="351933"/>
            <a:chOff x="5801105" y="3347696"/>
            <a:chExt cx="264813" cy="351933"/>
          </a:xfrm>
        </p:grpSpPr>
        <p:sp>
          <p:nvSpPr>
            <p:cNvPr id="11920" name="Google Shape;11920;p103"/>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03"/>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03"/>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03"/>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103"/>
          <p:cNvGrpSpPr/>
          <p:nvPr/>
        </p:nvGrpSpPr>
        <p:grpSpPr>
          <a:xfrm>
            <a:off x="5349253" y="3171536"/>
            <a:ext cx="265922" cy="352693"/>
            <a:chOff x="5349253" y="3346936"/>
            <a:chExt cx="265922" cy="352693"/>
          </a:xfrm>
        </p:grpSpPr>
        <p:sp>
          <p:nvSpPr>
            <p:cNvPr id="11925" name="Google Shape;11925;p103"/>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03"/>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03"/>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03"/>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03"/>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03"/>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103"/>
          <p:cNvGrpSpPr/>
          <p:nvPr/>
        </p:nvGrpSpPr>
        <p:grpSpPr>
          <a:xfrm>
            <a:off x="4907159" y="3171536"/>
            <a:ext cx="264845" cy="354214"/>
            <a:chOff x="4907159" y="3346936"/>
            <a:chExt cx="264845" cy="354214"/>
          </a:xfrm>
        </p:grpSpPr>
        <p:sp>
          <p:nvSpPr>
            <p:cNvPr id="11932" name="Google Shape;11932;p103"/>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03"/>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103"/>
          <p:cNvGrpSpPr/>
          <p:nvPr/>
        </p:nvGrpSpPr>
        <p:grpSpPr>
          <a:xfrm>
            <a:off x="8048421" y="3159086"/>
            <a:ext cx="276503" cy="369674"/>
            <a:chOff x="8048421" y="3334486"/>
            <a:chExt cx="276503" cy="369674"/>
          </a:xfrm>
        </p:grpSpPr>
        <p:sp>
          <p:nvSpPr>
            <p:cNvPr id="11935" name="Google Shape;11935;p103"/>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03"/>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03"/>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03"/>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03"/>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03"/>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1" name="Google Shape;11941;p103"/>
          <p:cNvGrpSpPr/>
          <p:nvPr/>
        </p:nvGrpSpPr>
        <p:grpSpPr>
          <a:xfrm>
            <a:off x="7575787" y="3154555"/>
            <a:ext cx="295384" cy="376834"/>
            <a:chOff x="7575787" y="3329955"/>
            <a:chExt cx="295384" cy="376834"/>
          </a:xfrm>
        </p:grpSpPr>
        <p:sp>
          <p:nvSpPr>
            <p:cNvPr id="11942" name="Google Shape;11942;p103"/>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03"/>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03"/>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03"/>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03"/>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03"/>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103"/>
          <p:cNvGrpSpPr/>
          <p:nvPr/>
        </p:nvGrpSpPr>
        <p:grpSpPr>
          <a:xfrm>
            <a:off x="864062" y="2709103"/>
            <a:ext cx="264084" cy="347783"/>
            <a:chOff x="864062" y="2884503"/>
            <a:chExt cx="264084" cy="347783"/>
          </a:xfrm>
        </p:grpSpPr>
        <p:sp>
          <p:nvSpPr>
            <p:cNvPr id="11949" name="Google Shape;11949;p103"/>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03"/>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03"/>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03"/>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03"/>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03"/>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03"/>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03"/>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03"/>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03"/>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103"/>
          <p:cNvGrpSpPr/>
          <p:nvPr/>
        </p:nvGrpSpPr>
        <p:grpSpPr>
          <a:xfrm>
            <a:off x="3978523" y="2709261"/>
            <a:ext cx="348955" cy="346516"/>
            <a:chOff x="3978523" y="2884661"/>
            <a:chExt cx="348955" cy="346516"/>
          </a:xfrm>
        </p:grpSpPr>
        <p:sp>
          <p:nvSpPr>
            <p:cNvPr id="11960" name="Google Shape;11960;p103"/>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03"/>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03"/>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03"/>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03"/>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03"/>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03"/>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03"/>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8" name="Google Shape;11968;p103"/>
          <p:cNvGrpSpPr/>
          <p:nvPr/>
        </p:nvGrpSpPr>
        <p:grpSpPr>
          <a:xfrm>
            <a:off x="3527780" y="2709863"/>
            <a:ext cx="347435" cy="345534"/>
            <a:chOff x="3527780" y="2885263"/>
            <a:chExt cx="347435" cy="345534"/>
          </a:xfrm>
        </p:grpSpPr>
        <p:sp>
          <p:nvSpPr>
            <p:cNvPr id="11969" name="Google Shape;11969;p103"/>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03"/>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03"/>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03"/>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03"/>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03"/>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03"/>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03"/>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03"/>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03"/>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03"/>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03"/>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03"/>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03"/>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03"/>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03"/>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03"/>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03"/>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03"/>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03"/>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03"/>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03"/>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03"/>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103"/>
          <p:cNvGrpSpPr/>
          <p:nvPr/>
        </p:nvGrpSpPr>
        <p:grpSpPr>
          <a:xfrm>
            <a:off x="2239671" y="2709103"/>
            <a:ext cx="218053" cy="348543"/>
            <a:chOff x="2239671" y="2884503"/>
            <a:chExt cx="218053" cy="348543"/>
          </a:xfrm>
        </p:grpSpPr>
        <p:sp>
          <p:nvSpPr>
            <p:cNvPr id="11993" name="Google Shape;11993;p103"/>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03"/>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03"/>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03"/>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03"/>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103"/>
          <p:cNvGrpSpPr/>
          <p:nvPr/>
        </p:nvGrpSpPr>
        <p:grpSpPr>
          <a:xfrm>
            <a:off x="2691555" y="2709103"/>
            <a:ext cx="215044" cy="348924"/>
            <a:chOff x="2691555" y="2884503"/>
            <a:chExt cx="215044" cy="348924"/>
          </a:xfrm>
        </p:grpSpPr>
        <p:sp>
          <p:nvSpPr>
            <p:cNvPr id="11999" name="Google Shape;11999;p103"/>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03"/>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03"/>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103"/>
          <p:cNvGrpSpPr/>
          <p:nvPr/>
        </p:nvGrpSpPr>
        <p:grpSpPr>
          <a:xfrm>
            <a:off x="1770459" y="2709103"/>
            <a:ext cx="254644" cy="348828"/>
            <a:chOff x="1770459" y="2884503"/>
            <a:chExt cx="254644" cy="348828"/>
          </a:xfrm>
        </p:grpSpPr>
        <p:sp>
          <p:nvSpPr>
            <p:cNvPr id="12003" name="Google Shape;12003;p103"/>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03"/>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03"/>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03"/>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03"/>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03"/>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03"/>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03"/>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103"/>
          <p:cNvGrpSpPr/>
          <p:nvPr/>
        </p:nvGrpSpPr>
        <p:grpSpPr>
          <a:xfrm>
            <a:off x="1317466" y="2709483"/>
            <a:ext cx="258382" cy="348543"/>
            <a:chOff x="1317466" y="2884883"/>
            <a:chExt cx="258382" cy="348543"/>
          </a:xfrm>
        </p:grpSpPr>
        <p:sp>
          <p:nvSpPr>
            <p:cNvPr id="12012" name="Google Shape;12012;p103"/>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03"/>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03"/>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03"/>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03"/>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03"/>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03"/>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03"/>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103"/>
          <p:cNvGrpSpPr/>
          <p:nvPr/>
        </p:nvGrpSpPr>
        <p:grpSpPr>
          <a:xfrm>
            <a:off x="3121167" y="2709483"/>
            <a:ext cx="258414" cy="348543"/>
            <a:chOff x="3121167" y="2884883"/>
            <a:chExt cx="258414" cy="348543"/>
          </a:xfrm>
        </p:grpSpPr>
        <p:sp>
          <p:nvSpPr>
            <p:cNvPr id="12021" name="Google Shape;12021;p103"/>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03"/>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03"/>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03"/>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03"/>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03"/>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03"/>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03"/>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9" name="Google Shape;12029;p103"/>
          <p:cNvGrpSpPr/>
          <p:nvPr/>
        </p:nvGrpSpPr>
        <p:grpSpPr>
          <a:xfrm>
            <a:off x="4899999" y="2706695"/>
            <a:ext cx="271244" cy="346801"/>
            <a:chOff x="4899999" y="2882095"/>
            <a:chExt cx="271244" cy="346801"/>
          </a:xfrm>
        </p:grpSpPr>
        <p:sp>
          <p:nvSpPr>
            <p:cNvPr id="12030" name="Google Shape;12030;p103"/>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03"/>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03"/>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03"/>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03"/>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03"/>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03"/>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03"/>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03"/>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03"/>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103"/>
          <p:cNvGrpSpPr/>
          <p:nvPr/>
        </p:nvGrpSpPr>
        <p:grpSpPr>
          <a:xfrm>
            <a:off x="7162775" y="2705713"/>
            <a:ext cx="259523" cy="346294"/>
            <a:chOff x="7162775" y="2881113"/>
            <a:chExt cx="259523" cy="346294"/>
          </a:xfrm>
        </p:grpSpPr>
        <p:sp>
          <p:nvSpPr>
            <p:cNvPr id="12041" name="Google Shape;12041;p103"/>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03"/>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03"/>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03"/>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03"/>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03"/>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103"/>
          <p:cNvGrpSpPr/>
          <p:nvPr/>
        </p:nvGrpSpPr>
        <p:grpSpPr>
          <a:xfrm>
            <a:off x="6709751" y="2706442"/>
            <a:ext cx="261075" cy="347815"/>
            <a:chOff x="6709751" y="2881842"/>
            <a:chExt cx="261075" cy="347815"/>
          </a:xfrm>
        </p:grpSpPr>
        <p:sp>
          <p:nvSpPr>
            <p:cNvPr id="12048" name="Google Shape;12048;p103"/>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03"/>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03"/>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03"/>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03"/>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03"/>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103"/>
          <p:cNvGrpSpPr/>
          <p:nvPr/>
        </p:nvGrpSpPr>
        <p:grpSpPr>
          <a:xfrm>
            <a:off x="5807156" y="2705713"/>
            <a:ext cx="261043" cy="348163"/>
            <a:chOff x="5807156" y="2881113"/>
            <a:chExt cx="261043" cy="348163"/>
          </a:xfrm>
        </p:grpSpPr>
        <p:sp>
          <p:nvSpPr>
            <p:cNvPr id="12055" name="Google Shape;12055;p103"/>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03"/>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03"/>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03"/>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03"/>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103"/>
          <p:cNvGrpSpPr/>
          <p:nvPr/>
        </p:nvGrpSpPr>
        <p:grpSpPr>
          <a:xfrm>
            <a:off x="5355653" y="2706093"/>
            <a:ext cx="262184" cy="346643"/>
            <a:chOff x="5355653" y="2881493"/>
            <a:chExt cx="262184" cy="346643"/>
          </a:xfrm>
        </p:grpSpPr>
        <p:sp>
          <p:nvSpPr>
            <p:cNvPr id="12061" name="Google Shape;12061;p103"/>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03"/>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03"/>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03"/>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03"/>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103"/>
          <p:cNvGrpSpPr/>
          <p:nvPr/>
        </p:nvGrpSpPr>
        <p:grpSpPr>
          <a:xfrm>
            <a:off x="8055961" y="2706442"/>
            <a:ext cx="260283" cy="345914"/>
            <a:chOff x="8055961" y="2881842"/>
            <a:chExt cx="260283" cy="345914"/>
          </a:xfrm>
        </p:grpSpPr>
        <p:sp>
          <p:nvSpPr>
            <p:cNvPr id="12067" name="Google Shape;12067;p103"/>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03"/>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03"/>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03"/>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103"/>
          <p:cNvGrpSpPr/>
          <p:nvPr/>
        </p:nvGrpSpPr>
        <p:grpSpPr>
          <a:xfrm>
            <a:off x="7609368" y="2718512"/>
            <a:ext cx="264813" cy="353105"/>
            <a:chOff x="7609368" y="2893912"/>
            <a:chExt cx="264813" cy="353105"/>
          </a:xfrm>
        </p:grpSpPr>
        <p:sp>
          <p:nvSpPr>
            <p:cNvPr id="12072" name="Google Shape;12072;p103"/>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03"/>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03"/>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03"/>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03"/>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03"/>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103"/>
          <p:cNvGrpSpPr/>
          <p:nvPr/>
        </p:nvGrpSpPr>
        <p:grpSpPr>
          <a:xfrm>
            <a:off x="6248458" y="2694372"/>
            <a:ext cx="270864" cy="360645"/>
            <a:chOff x="6248458" y="2869772"/>
            <a:chExt cx="270864" cy="360645"/>
          </a:xfrm>
        </p:grpSpPr>
        <p:sp>
          <p:nvSpPr>
            <p:cNvPr id="12079" name="Google Shape;12079;p103"/>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03"/>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03"/>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03"/>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03"/>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103"/>
          <p:cNvGrpSpPr/>
          <p:nvPr/>
        </p:nvGrpSpPr>
        <p:grpSpPr>
          <a:xfrm>
            <a:off x="3075928" y="2270398"/>
            <a:ext cx="363243" cy="300675"/>
            <a:chOff x="3075928" y="2445798"/>
            <a:chExt cx="363243" cy="300675"/>
          </a:xfrm>
        </p:grpSpPr>
        <p:sp>
          <p:nvSpPr>
            <p:cNvPr id="12085" name="Google Shape;12085;p103"/>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03"/>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03"/>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03"/>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03"/>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03"/>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03"/>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03"/>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03"/>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03"/>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03"/>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103"/>
          <p:cNvGrpSpPr/>
          <p:nvPr/>
        </p:nvGrpSpPr>
        <p:grpSpPr>
          <a:xfrm>
            <a:off x="2633105" y="2256459"/>
            <a:ext cx="363243" cy="328585"/>
            <a:chOff x="2633105" y="2431859"/>
            <a:chExt cx="363243" cy="328585"/>
          </a:xfrm>
        </p:grpSpPr>
        <p:sp>
          <p:nvSpPr>
            <p:cNvPr id="12097" name="Google Shape;12097;p103"/>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03"/>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03"/>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03"/>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03"/>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03"/>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03"/>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03"/>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103"/>
          <p:cNvGrpSpPr/>
          <p:nvPr/>
        </p:nvGrpSpPr>
        <p:grpSpPr>
          <a:xfrm>
            <a:off x="2189142" y="2245910"/>
            <a:ext cx="365904" cy="350064"/>
            <a:chOff x="2189142" y="2421310"/>
            <a:chExt cx="365904" cy="350064"/>
          </a:xfrm>
        </p:grpSpPr>
        <p:sp>
          <p:nvSpPr>
            <p:cNvPr id="12106" name="Google Shape;12106;p103"/>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03"/>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03"/>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03"/>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03"/>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03"/>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03"/>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03"/>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03"/>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5" name="Google Shape;12115;p103"/>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6" name="Google Shape;12116;p103"/>
          <p:cNvGrpSpPr/>
          <p:nvPr/>
        </p:nvGrpSpPr>
        <p:grpSpPr>
          <a:xfrm>
            <a:off x="3961923" y="2310917"/>
            <a:ext cx="364415" cy="220936"/>
            <a:chOff x="3961923" y="2486317"/>
            <a:chExt cx="364415" cy="220936"/>
          </a:xfrm>
        </p:grpSpPr>
        <p:sp>
          <p:nvSpPr>
            <p:cNvPr id="12117" name="Google Shape;12117;p103"/>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03"/>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03"/>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03"/>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1" name="Google Shape;12121;p103"/>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2" name="Google Shape;12122;p103"/>
          <p:cNvGrpSpPr/>
          <p:nvPr/>
        </p:nvGrpSpPr>
        <p:grpSpPr>
          <a:xfrm>
            <a:off x="1303876" y="2243977"/>
            <a:ext cx="363275" cy="354626"/>
            <a:chOff x="1303876" y="2419377"/>
            <a:chExt cx="363275" cy="354626"/>
          </a:xfrm>
        </p:grpSpPr>
        <p:sp>
          <p:nvSpPr>
            <p:cNvPr id="12123" name="Google Shape;12123;p103"/>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03"/>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03"/>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03"/>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03"/>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03"/>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03"/>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03"/>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103"/>
          <p:cNvGrpSpPr/>
          <p:nvPr/>
        </p:nvGrpSpPr>
        <p:grpSpPr>
          <a:xfrm>
            <a:off x="861053" y="2239510"/>
            <a:ext cx="362134" cy="363623"/>
            <a:chOff x="861053" y="2414910"/>
            <a:chExt cx="362134" cy="363623"/>
          </a:xfrm>
        </p:grpSpPr>
        <p:sp>
          <p:nvSpPr>
            <p:cNvPr id="12132" name="Google Shape;12132;p103"/>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03"/>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03"/>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03"/>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03"/>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103"/>
          <p:cNvGrpSpPr/>
          <p:nvPr/>
        </p:nvGrpSpPr>
        <p:grpSpPr>
          <a:xfrm>
            <a:off x="7594288" y="2239859"/>
            <a:ext cx="279513" cy="355735"/>
            <a:chOff x="7594288" y="2415259"/>
            <a:chExt cx="279513" cy="355735"/>
          </a:xfrm>
        </p:grpSpPr>
        <p:sp>
          <p:nvSpPr>
            <p:cNvPr id="12138" name="Google Shape;12138;p103"/>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03"/>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03"/>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03"/>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03"/>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03"/>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103"/>
          <p:cNvGrpSpPr/>
          <p:nvPr/>
        </p:nvGrpSpPr>
        <p:grpSpPr>
          <a:xfrm>
            <a:off x="7145794" y="2240239"/>
            <a:ext cx="278784" cy="355735"/>
            <a:chOff x="7145794" y="2415639"/>
            <a:chExt cx="278784" cy="355735"/>
          </a:xfrm>
        </p:grpSpPr>
        <p:sp>
          <p:nvSpPr>
            <p:cNvPr id="12145" name="Google Shape;12145;p103"/>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03"/>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03"/>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03"/>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03"/>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03"/>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03"/>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03"/>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03"/>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03"/>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5" name="Google Shape;12155;p103"/>
          <p:cNvGrpSpPr/>
          <p:nvPr/>
        </p:nvGrpSpPr>
        <p:grpSpPr>
          <a:xfrm>
            <a:off x="6698441" y="2239130"/>
            <a:ext cx="277644" cy="357984"/>
            <a:chOff x="6698441" y="2414530"/>
            <a:chExt cx="277644" cy="357984"/>
          </a:xfrm>
        </p:grpSpPr>
        <p:sp>
          <p:nvSpPr>
            <p:cNvPr id="12156" name="Google Shape;12156;p103"/>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03"/>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03"/>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03"/>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03"/>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03"/>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2" name="Google Shape;12162;p103"/>
          <p:cNvGrpSpPr/>
          <p:nvPr/>
        </p:nvGrpSpPr>
        <p:grpSpPr>
          <a:xfrm>
            <a:off x="4897750" y="2240239"/>
            <a:ext cx="279513" cy="357255"/>
            <a:chOff x="4897750" y="2415639"/>
            <a:chExt cx="279513" cy="357255"/>
          </a:xfrm>
        </p:grpSpPr>
        <p:sp>
          <p:nvSpPr>
            <p:cNvPr id="12163" name="Google Shape;12163;p103"/>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03"/>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03"/>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03"/>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03"/>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03"/>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03"/>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03"/>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103"/>
          <p:cNvGrpSpPr/>
          <p:nvPr/>
        </p:nvGrpSpPr>
        <p:grpSpPr>
          <a:xfrm>
            <a:off x="5812066" y="2240619"/>
            <a:ext cx="264813" cy="353454"/>
            <a:chOff x="5812066" y="2416019"/>
            <a:chExt cx="264813" cy="353454"/>
          </a:xfrm>
        </p:grpSpPr>
        <p:sp>
          <p:nvSpPr>
            <p:cNvPr id="12172" name="Google Shape;12172;p103"/>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03"/>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03"/>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03"/>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03"/>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03"/>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03"/>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103"/>
          <p:cNvGrpSpPr/>
          <p:nvPr/>
        </p:nvGrpSpPr>
        <p:grpSpPr>
          <a:xfrm>
            <a:off x="8054820" y="2240999"/>
            <a:ext cx="264433" cy="353454"/>
            <a:chOff x="8054820" y="2416399"/>
            <a:chExt cx="264433" cy="353454"/>
          </a:xfrm>
        </p:grpSpPr>
        <p:sp>
          <p:nvSpPr>
            <p:cNvPr id="12180" name="Google Shape;12180;p103"/>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03"/>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03"/>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03"/>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03"/>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03"/>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103"/>
          <p:cNvGrpSpPr/>
          <p:nvPr/>
        </p:nvGrpSpPr>
        <p:grpSpPr>
          <a:xfrm>
            <a:off x="5356413" y="2237990"/>
            <a:ext cx="271212" cy="361374"/>
            <a:chOff x="5356413" y="2413390"/>
            <a:chExt cx="271212" cy="361374"/>
          </a:xfrm>
        </p:grpSpPr>
        <p:sp>
          <p:nvSpPr>
            <p:cNvPr id="12187" name="Google Shape;12187;p103"/>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03"/>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03"/>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03"/>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03"/>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103"/>
          <p:cNvGrpSpPr/>
          <p:nvPr/>
        </p:nvGrpSpPr>
        <p:grpSpPr>
          <a:xfrm>
            <a:off x="6255238" y="2236849"/>
            <a:ext cx="271244" cy="360994"/>
            <a:chOff x="6255238" y="2412249"/>
            <a:chExt cx="271244" cy="360994"/>
          </a:xfrm>
        </p:grpSpPr>
        <p:sp>
          <p:nvSpPr>
            <p:cNvPr id="12193" name="Google Shape;12193;p103"/>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03"/>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03"/>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03"/>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03"/>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03"/>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103"/>
          <p:cNvGrpSpPr/>
          <p:nvPr/>
        </p:nvGrpSpPr>
        <p:grpSpPr>
          <a:xfrm>
            <a:off x="2185372" y="1782399"/>
            <a:ext cx="366664" cy="366981"/>
            <a:chOff x="2185372" y="1957799"/>
            <a:chExt cx="366664" cy="366981"/>
          </a:xfrm>
        </p:grpSpPr>
        <p:sp>
          <p:nvSpPr>
            <p:cNvPr id="12200" name="Google Shape;12200;p103"/>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03"/>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03"/>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03"/>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03"/>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03"/>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03"/>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03"/>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103"/>
          <p:cNvGrpSpPr/>
          <p:nvPr/>
        </p:nvGrpSpPr>
        <p:grpSpPr>
          <a:xfrm>
            <a:off x="1737258" y="1812971"/>
            <a:ext cx="370814" cy="307359"/>
            <a:chOff x="1737258" y="1988371"/>
            <a:chExt cx="370814" cy="307359"/>
          </a:xfrm>
        </p:grpSpPr>
        <p:sp>
          <p:nvSpPr>
            <p:cNvPr id="12209" name="Google Shape;12209;p103"/>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03"/>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03"/>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03"/>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103"/>
          <p:cNvGrpSpPr/>
          <p:nvPr/>
        </p:nvGrpSpPr>
        <p:grpSpPr>
          <a:xfrm>
            <a:off x="848983" y="1814111"/>
            <a:ext cx="369294" cy="304350"/>
            <a:chOff x="848983" y="1989511"/>
            <a:chExt cx="369294" cy="304350"/>
          </a:xfrm>
        </p:grpSpPr>
        <p:sp>
          <p:nvSpPr>
            <p:cNvPr id="12214" name="Google Shape;12214;p103"/>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03"/>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03"/>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03"/>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03"/>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103"/>
          <p:cNvGrpSpPr/>
          <p:nvPr/>
        </p:nvGrpSpPr>
        <p:grpSpPr>
          <a:xfrm>
            <a:off x="3074027" y="1808377"/>
            <a:ext cx="380604" cy="313854"/>
            <a:chOff x="3074027" y="1983777"/>
            <a:chExt cx="380604" cy="313854"/>
          </a:xfrm>
        </p:grpSpPr>
        <p:sp>
          <p:nvSpPr>
            <p:cNvPr id="12220" name="Google Shape;12220;p103"/>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03"/>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03"/>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03"/>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03"/>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5" name="Google Shape;12225;p103"/>
          <p:cNvGrpSpPr/>
          <p:nvPr/>
        </p:nvGrpSpPr>
        <p:grpSpPr>
          <a:xfrm>
            <a:off x="3522521" y="1800457"/>
            <a:ext cx="367013" cy="331278"/>
            <a:chOff x="3522521" y="1975857"/>
            <a:chExt cx="367013" cy="331278"/>
          </a:xfrm>
        </p:grpSpPr>
        <p:sp>
          <p:nvSpPr>
            <p:cNvPr id="12226" name="Google Shape;12226;p103"/>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03"/>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03"/>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03"/>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03"/>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03"/>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03"/>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103"/>
          <p:cNvGrpSpPr/>
          <p:nvPr/>
        </p:nvGrpSpPr>
        <p:grpSpPr>
          <a:xfrm>
            <a:off x="2630824" y="1801566"/>
            <a:ext cx="368185" cy="330454"/>
            <a:chOff x="2630824" y="1976966"/>
            <a:chExt cx="368185" cy="330454"/>
          </a:xfrm>
        </p:grpSpPr>
        <p:sp>
          <p:nvSpPr>
            <p:cNvPr id="12234" name="Google Shape;12234;p103"/>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03"/>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03"/>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03"/>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03"/>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03"/>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03"/>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03"/>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103"/>
          <p:cNvGrpSpPr/>
          <p:nvPr/>
        </p:nvGrpSpPr>
        <p:grpSpPr>
          <a:xfrm>
            <a:off x="1293706" y="1791016"/>
            <a:ext cx="369294" cy="350444"/>
            <a:chOff x="1293706" y="1966416"/>
            <a:chExt cx="369294" cy="350444"/>
          </a:xfrm>
        </p:grpSpPr>
        <p:sp>
          <p:nvSpPr>
            <p:cNvPr id="12243" name="Google Shape;12243;p103"/>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03"/>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03"/>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03"/>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03"/>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03"/>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03"/>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03"/>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103"/>
          <p:cNvGrpSpPr/>
          <p:nvPr/>
        </p:nvGrpSpPr>
        <p:grpSpPr>
          <a:xfrm>
            <a:off x="3967213" y="1800077"/>
            <a:ext cx="368185" cy="331816"/>
            <a:chOff x="3967213" y="1975477"/>
            <a:chExt cx="368185" cy="331816"/>
          </a:xfrm>
        </p:grpSpPr>
        <p:sp>
          <p:nvSpPr>
            <p:cNvPr id="12252" name="Google Shape;12252;p103"/>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03"/>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03"/>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103"/>
          <p:cNvGrpSpPr/>
          <p:nvPr/>
        </p:nvGrpSpPr>
        <p:grpSpPr>
          <a:xfrm>
            <a:off x="8047661" y="1793646"/>
            <a:ext cx="279132" cy="356875"/>
            <a:chOff x="8047661" y="1969046"/>
            <a:chExt cx="279132" cy="356875"/>
          </a:xfrm>
        </p:grpSpPr>
        <p:sp>
          <p:nvSpPr>
            <p:cNvPr id="12256" name="Google Shape;12256;p103"/>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03"/>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03"/>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03"/>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0" name="Google Shape;12260;p103"/>
          <p:cNvGrpSpPr/>
          <p:nvPr/>
        </p:nvGrpSpPr>
        <p:grpSpPr>
          <a:xfrm>
            <a:off x="7596157" y="1792759"/>
            <a:ext cx="279544" cy="358142"/>
            <a:chOff x="7596157" y="1968159"/>
            <a:chExt cx="279544" cy="358142"/>
          </a:xfrm>
        </p:grpSpPr>
        <p:sp>
          <p:nvSpPr>
            <p:cNvPr id="12261" name="Google Shape;12261;p103"/>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03"/>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03"/>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03"/>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03"/>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03"/>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103"/>
          <p:cNvGrpSpPr/>
          <p:nvPr/>
        </p:nvGrpSpPr>
        <p:grpSpPr>
          <a:xfrm>
            <a:off x="7147315" y="1793646"/>
            <a:ext cx="279513" cy="357636"/>
            <a:chOff x="7147315" y="1969046"/>
            <a:chExt cx="279513" cy="357636"/>
          </a:xfrm>
        </p:grpSpPr>
        <p:sp>
          <p:nvSpPr>
            <p:cNvPr id="12268" name="Google Shape;12268;p103"/>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03"/>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03"/>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03"/>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03"/>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03"/>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03"/>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103"/>
          <p:cNvGrpSpPr/>
          <p:nvPr/>
        </p:nvGrpSpPr>
        <p:grpSpPr>
          <a:xfrm>
            <a:off x="6697681" y="1792917"/>
            <a:ext cx="280305" cy="359093"/>
            <a:chOff x="6697681" y="1968317"/>
            <a:chExt cx="280305" cy="359093"/>
          </a:xfrm>
        </p:grpSpPr>
        <p:sp>
          <p:nvSpPr>
            <p:cNvPr id="12276" name="Google Shape;12276;p103"/>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03"/>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03"/>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03"/>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03"/>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03"/>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03"/>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103"/>
          <p:cNvGrpSpPr/>
          <p:nvPr/>
        </p:nvGrpSpPr>
        <p:grpSpPr>
          <a:xfrm>
            <a:off x="6248839" y="1792537"/>
            <a:ext cx="280273" cy="358744"/>
            <a:chOff x="6248839" y="1967937"/>
            <a:chExt cx="280273" cy="358744"/>
          </a:xfrm>
        </p:grpSpPr>
        <p:sp>
          <p:nvSpPr>
            <p:cNvPr id="12284" name="Google Shape;12284;p103"/>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03"/>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03"/>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03"/>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03"/>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03"/>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103"/>
          <p:cNvGrpSpPr/>
          <p:nvPr/>
        </p:nvGrpSpPr>
        <p:grpSpPr>
          <a:xfrm>
            <a:off x="5801485" y="1793646"/>
            <a:ext cx="279164" cy="357794"/>
            <a:chOff x="5801485" y="1969046"/>
            <a:chExt cx="279164" cy="357794"/>
          </a:xfrm>
        </p:grpSpPr>
        <p:sp>
          <p:nvSpPr>
            <p:cNvPr id="12291" name="Google Shape;12291;p103"/>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03"/>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03"/>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03"/>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03"/>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03"/>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03"/>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03"/>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03"/>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03"/>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03"/>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03"/>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03"/>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103"/>
          <p:cNvGrpSpPr/>
          <p:nvPr/>
        </p:nvGrpSpPr>
        <p:grpSpPr>
          <a:xfrm>
            <a:off x="5352643" y="1793646"/>
            <a:ext cx="278404" cy="358364"/>
            <a:chOff x="5352643" y="1969046"/>
            <a:chExt cx="278404" cy="358364"/>
          </a:xfrm>
        </p:grpSpPr>
        <p:sp>
          <p:nvSpPr>
            <p:cNvPr id="12305" name="Google Shape;12305;p103"/>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03"/>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03"/>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03"/>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03"/>
          <p:cNvGrpSpPr/>
          <p:nvPr/>
        </p:nvGrpSpPr>
        <p:grpSpPr>
          <a:xfrm>
            <a:off x="4897750" y="1792917"/>
            <a:ext cx="279132" cy="358364"/>
            <a:chOff x="4897750" y="1968317"/>
            <a:chExt cx="279132" cy="358364"/>
          </a:xfrm>
        </p:grpSpPr>
        <p:sp>
          <p:nvSpPr>
            <p:cNvPr id="12310" name="Google Shape;12310;p103"/>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03"/>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03"/>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03"/>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03"/>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03"/>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03"/>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03"/>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03"/>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03"/>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03"/>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03"/>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03"/>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3" name="Google Shape;12323;p103"/>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4" name="Google Shape;12324;p103"/>
          <p:cNvGrpSpPr/>
          <p:nvPr/>
        </p:nvGrpSpPr>
        <p:grpSpPr>
          <a:xfrm>
            <a:off x="1767449" y="1337644"/>
            <a:ext cx="324403" cy="347783"/>
            <a:chOff x="1767449" y="1513044"/>
            <a:chExt cx="324403" cy="347783"/>
          </a:xfrm>
        </p:grpSpPr>
        <p:sp>
          <p:nvSpPr>
            <p:cNvPr id="12325" name="Google Shape;12325;p103"/>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03"/>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03"/>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03"/>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03"/>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03"/>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03"/>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03"/>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03"/>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103"/>
          <p:cNvGrpSpPr/>
          <p:nvPr/>
        </p:nvGrpSpPr>
        <p:grpSpPr>
          <a:xfrm>
            <a:off x="4007193" y="1337327"/>
            <a:ext cx="320633" cy="348100"/>
            <a:chOff x="4007193" y="1512727"/>
            <a:chExt cx="320633" cy="348100"/>
          </a:xfrm>
        </p:grpSpPr>
        <p:sp>
          <p:nvSpPr>
            <p:cNvPr id="12335" name="Google Shape;12335;p103"/>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03"/>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03"/>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03"/>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03"/>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103"/>
          <p:cNvGrpSpPr/>
          <p:nvPr/>
        </p:nvGrpSpPr>
        <p:grpSpPr>
          <a:xfrm>
            <a:off x="3530425" y="1333347"/>
            <a:ext cx="368175" cy="344594"/>
            <a:chOff x="3530425" y="1508747"/>
            <a:chExt cx="368175" cy="344594"/>
          </a:xfrm>
        </p:grpSpPr>
        <p:sp>
          <p:nvSpPr>
            <p:cNvPr id="12341" name="Google Shape;12341;p103"/>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03"/>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03"/>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03"/>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103"/>
          <p:cNvGrpSpPr/>
          <p:nvPr/>
        </p:nvGrpSpPr>
        <p:grpSpPr>
          <a:xfrm>
            <a:off x="3127598" y="1337834"/>
            <a:ext cx="289714" cy="347593"/>
            <a:chOff x="3127598" y="1513234"/>
            <a:chExt cx="289714" cy="347593"/>
          </a:xfrm>
        </p:grpSpPr>
        <p:sp>
          <p:nvSpPr>
            <p:cNvPr id="12346" name="Google Shape;12346;p103"/>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03"/>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03"/>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03"/>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03"/>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103"/>
          <p:cNvGrpSpPr/>
          <p:nvPr/>
        </p:nvGrpSpPr>
        <p:grpSpPr>
          <a:xfrm>
            <a:off x="2662884" y="1337644"/>
            <a:ext cx="322914" cy="348543"/>
            <a:chOff x="2662884" y="1513044"/>
            <a:chExt cx="322914" cy="348543"/>
          </a:xfrm>
        </p:grpSpPr>
        <p:sp>
          <p:nvSpPr>
            <p:cNvPr id="12352" name="Google Shape;12352;p103"/>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03"/>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03"/>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03"/>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03"/>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03"/>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03"/>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03"/>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03"/>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03"/>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103"/>
          <p:cNvGrpSpPr/>
          <p:nvPr/>
        </p:nvGrpSpPr>
        <p:grpSpPr>
          <a:xfrm>
            <a:off x="2232511" y="1337359"/>
            <a:ext cx="299534" cy="348068"/>
            <a:chOff x="2232511" y="1512759"/>
            <a:chExt cx="299534" cy="348068"/>
          </a:xfrm>
        </p:grpSpPr>
        <p:sp>
          <p:nvSpPr>
            <p:cNvPr id="12363" name="Google Shape;12363;p103"/>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03"/>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03"/>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03"/>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03"/>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03"/>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03"/>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03"/>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03"/>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03"/>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03"/>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103"/>
          <p:cNvGrpSpPr/>
          <p:nvPr/>
        </p:nvGrpSpPr>
        <p:grpSpPr>
          <a:xfrm>
            <a:off x="1331406" y="1337961"/>
            <a:ext cx="301784" cy="348607"/>
            <a:chOff x="1331406" y="1513361"/>
            <a:chExt cx="301784" cy="348607"/>
          </a:xfrm>
        </p:grpSpPr>
        <p:sp>
          <p:nvSpPr>
            <p:cNvPr id="12375" name="Google Shape;12375;p103"/>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03"/>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03"/>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03"/>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103"/>
          <p:cNvGrpSpPr/>
          <p:nvPr/>
        </p:nvGrpSpPr>
        <p:grpSpPr>
          <a:xfrm>
            <a:off x="7144274" y="1324814"/>
            <a:ext cx="282174" cy="355735"/>
            <a:chOff x="7144274" y="1500214"/>
            <a:chExt cx="282174" cy="355735"/>
          </a:xfrm>
        </p:grpSpPr>
        <p:sp>
          <p:nvSpPr>
            <p:cNvPr id="12380" name="Google Shape;12380;p103"/>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03"/>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03"/>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03"/>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03"/>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03"/>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6" name="Google Shape;12386;p103"/>
          <p:cNvGrpSpPr/>
          <p:nvPr/>
        </p:nvGrpSpPr>
        <p:grpSpPr>
          <a:xfrm>
            <a:off x="6685262" y="1324814"/>
            <a:ext cx="289682" cy="354594"/>
            <a:chOff x="6685262" y="1500214"/>
            <a:chExt cx="289682" cy="354594"/>
          </a:xfrm>
        </p:grpSpPr>
        <p:sp>
          <p:nvSpPr>
            <p:cNvPr id="12387" name="Google Shape;12387;p103"/>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03"/>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03"/>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03"/>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103"/>
          <p:cNvGrpSpPr/>
          <p:nvPr/>
        </p:nvGrpSpPr>
        <p:grpSpPr>
          <a:xfrm>
            <a:off x="6200938" y="1325194"/>
            <a:ext cx="322154" cy="355355"/>
            <a:chOff x="6200938" y="1500594"/>
            <a:chExt cx="322154" cy="355355"/>
          </a:xfrm>
        </p:grpSpPr>
        <p:sp>
          <p:nvSpPr>
            <p:cNvPr id="12392" name="Google Shape;12392;p103"/>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03"/>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03"/>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03"/>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03"/>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103"/>
          <p:cNvGrpSpPr/>
          <p:nvPr/>
        </p:nvGrpSpPr>
        <p:grpSpPr>
          <a:xfrm>
            <a:off x="5289631" y="1324814"/>
            <a:ext cx="332355" cy="354974"/>
            <a:chOff x="5289631" y="1500214"/>
            <a:chExt cx="332355" cy="354974"/>
          </a:xfrm>
        </p:grpSpPr>
        <p:sp>
          <p:nvSpPr>
            <p:cNvPr id="12398" name="Google Shape;12398;p103"/>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03"/>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03"/>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03"/>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03"/>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03"/>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103"/>
          <p:cNvGrpSpPr/>
          <p:nvPr/>
        </p:nvGrpSpPr>
        <p:grpSpPr>
          <a:xfrm>
            <a:off x="5748295" y="1324433"/>
            <a:ext cx="323294" cy="356115"/>
            <a:chOff x="5748295" y="1499833"/>
            <a:chExt cx="323294" cy="356115"/>
          </a:xfrm>
        </p:grpSpPr>
        <p:sp>
          <p:nvSpPr>
            <p:cNvPr id="12405" name="Google Shape;12405;p103"/>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03"/>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03"/>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03"/>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03"/>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03"/>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03"/>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103"/>
          <p:cNvGrpSpPr/>
          <p:nvPr/>
        </p:nvGrpSpPr>
        <p:grpSpPr>
          <a:xfrm>
            <a:off x="8047661" y="1325637"/>
            <a:ext cx="278404" cy="355260"/>
            <a:chOff x="8047661" y="1501037"/>
            <a:chExt cx="278404" cy="355260"/>
          </a:xfrm>
        </p:grpSpPr>
        <p:sp>
          <p:nvSpPr>
            <p:cNvPr id="12413" name="Google Shape;12413;p103"/>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03"/>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03"/>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03"/>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103"/>
          <p:cNvGrpSpPr/>
          <p:nvPr/>
        </p:nvGrpSpPr>
        <p:grpSpPr>
          <a:xfrm>
            <a:off x="4903389" y="1324814"/>
            <a:ext cx="267854" cy="355735"/>
            <a:chOff x="4903389" y="1500214"/>
            <a:chExt cx="267854" cy="355735"/>
          </a:xfrm>
        </p:grpSpPr>
        <p:sp>
          <p:nvSpPr>
            <p:cNvPr id="12418" name="Google Shape;12418;p103"/>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03"/>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03"/>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03"/>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03"/>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103"/>
          <p:cNvGrpSpPr/>
          <p:nvPr/>
        </p:nvGrpSpPr>
        <p:grpSpPr>
          <a:xfrm>
            <a:off x="7613518" y="1325954"/>
            <a:ext cx="264433" cy="353074"/>
            <a:chOff x="7613518" y="1501354"/>
            <a:chExt cx="264433" cy="353074"/>
          </a:xfrm>
        </p:grpSpPr>
        <p:sp>
          <p:nvSpPr>
            <p:cNvPr id="12424" name="Google Shape;12424;p103"/>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03"/>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03"/>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03"/>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03"/>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03"/>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0" name="Google Shape;12430;p103"/>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sz="2400">
                <a:solidFill>
                  <a:srgbClr val="FFFFFF"/>
                </a:solidFill>
              </a:rPr>
              <a:t>Help &amp; Support Icons</a:t>
            </a:r>
            <a:endParaRPr sz="2400">
              <a:solidFill>
                <a:srgbClr val="FFFFFF"/>
              </a:solidFill>
            </a:endParaRPr>
          </a:p>
        </p:txBody>
      </p:sp>
      <p:sp>
        <p:nvSpPr>
          <p:cNvPr id="12431" name="Google Shape;12431;p103"/>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sz="2400">
                <a:solidFill>
                  <a:srgbClr val="FFFFFF"/>
                </a:solidFill>
              </a:rPr>
              <a:t>Avatar Icons</a:t>
            </a:r>
            <a:endParaRPr sz="2400">
              <a:solidFill>
                <a:srgbClr val="FFFFFF"/>
              </a:solidFill>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35"/>
        <p:cNvGrpSpPr/>
        <p:nvPr/>
      </p:nvGrpSpPr>
      <p:grpSpPr>
        <a:xfrm>
          <a:off x="0" y="0"/>
          <a:ext cx="0" cy="0"/>
          <a:chOff x="0" y="0"/>
          <a:chExt cx="0" cy="0"/>
        </a:xfrm>
      </p:grpSpPr>
      <p:grpSp>
        <p:nvGrpSpPr>
          <p:cNvPr id="12436" name="Google Shape;12436;p104"/>
          <p:cNvGrpSpPr/>
          <p:nvPr/>
        </p:nvGrpSpPr>
        <p:grpSpPr>
          <a:xfrm>
            <a:off x="1757085" y="1325225"/>
            <a:ext cx="371069" cy="359396"/>
            <a:chOff x="1757085" y="1500675"/>
            <a:chExt cx="371069" cy="359396"/>
          </a:xfrm>
        </p:grpSpPr>
        <p:sp>
          <p:nvSpPr>
            <p:cNvPr id="12437" name="Google Shape;12437;p104"/>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04"/>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04"/>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04"/>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0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0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0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04"/>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0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04"/>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04"/>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0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0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04"/>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04"/>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0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04"/>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0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0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0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0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0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04"/>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04"/>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04"/>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04"/>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04"/>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04"/>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04"/>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104"/>
          <p:cNvGrpSpPr/>
          <p:nvPr/>
        </p:nvGrpSpPr>
        <p:grpSpPr>
          <a:xfrm>
            <a:off x="2774209" y="1779241"/>
            <a:ext cx="116693" cy="374186"/>
            <a:chOff x="2774209" y="1954691"/>
            <a:chExt cx="116693" cy="374186"/>
          </a:xfrm>
        </p:grpSpPr>
        <p:sp>
          <p:nvSpPr>
            <p:cNvPr id="12467" name="Google Shape;12467;p104"/>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04"/>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104"/>
          <p:cNvGrpSpPr/>
          <p:nvPr/>
        </p:nvGrpSpPr>
        <p:grpSpPr>
          <a:xfrm>
            <a:off x="4017435" y="1324462"/>
            <a:ext cx="315092" cy="359397"/>
            <a:chOff x="4017435" y="1499912"/>
            <a:chExt cx="315092" cy="359397"/>
          </a:xfrm>
        </p:grpSpPr>
        <p:sp>
          <p:nvSpPr>
            <p:cNvPr id="12470" name="Google Shape;12470;p104"/>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04"/>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2" name="Google Shape;12472;p104"/>
          <p:cNvGrpSpPr/>
          <p:nvPr/>
        </p:nvGrpSpPr>
        <p:grpSpPr>
          <a:xfrm>
            <a:off x="3963652" y="1824309"/>
            <a:ext cx="374154" cy="284050"/>
            <a:chOff x="3963652" y="1999759"/>
            <a:chExt cx="374154" cy="284050"/>
          </a:xfrm>
        </p:grpSpPr>
        <p:sp>
          <p:nvSpPr>
            <p:cNvPr id="12473" name="Google Shape;12473;p104"/>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04"/>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04"/>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6" name="Google Shape;12476;p104"/>
          <p:cNvGrpSpPr/>
          <p:nvPr/>
        </p:nvGrpSpPr>
        <p:grpSpPr>
          <a:xfrm>
            <a:off x="1777536" y="1839416"/>
            <a:ext cx="376444" cy="253772"/>
            <a:chOff x="1777536" y="2014866"/>
            <a:chExt cx="376444" cy="253772"/>
          </a:xfrm>
        </p:grpSpPr>
        <p:sp>
          <p:nvSpPr>
            <p:cNvPr id="12477" name="Google Shape;12477;p104"/>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04"/>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04"/>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04"/>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04"/>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104"/>
          <p:cNvGrpSpPr/>
          <p:nvPr/>
        </p:nvGrpSpPr>
        <p:grpSpPr>
          <a:xfrm>
            <a:off x="1309875" y="1881876"/>
            <a:ext cx="374154" cy="169680"/>
            <a:chOff x="1309875" y="2057326"/>
            <a:chExt cx="374154" cy="169680"/>
          </a:xfrm>
        </p:grpSpPr>
        <p:sp>
          <p:nvSpPr>
            <p:cNvPr id="12483" name="Google Shape;12483;p10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0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0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04"/>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04"/>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04"/>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0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0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04"/>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04"/>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04"/>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4" name="Google Shape;12494;p104"/>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5" name="Google Shape;12495;p104"/>
          <p:cNvGrpSpPr/>
          <p:nvPr/>
        </p:nvGrpSpPr>
        <p:grpSpPr>
          <a:xfrm>
            <a:off x="2347450" y="1779114"/>
            <a:ext cx="113639" cy="373168"/>
            <a:chOff x="2347450" y="1954564"/>
            <a:chExt cx="113639" cy="373168"/>
          </a:xfrm>
        </p:grpSpPr>
        <p:sp>
          <p:nvSpPr>
            <p:cNvPr id="12496" name="Google Shape;12496;p104"/>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04"/>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8" name="Google Shape;12498;p104"/>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9" name="Google Shape;12499;p104"/>
          <p:cNvGrpSpPr/>
          <p:nvPr/>
        </p:nvGrpSpPr>
        <p:grpSpPr>
          <a:xfrm>
            <a:off x="3110102" y="1324430"/>
            <a:ext cx="330613" cy="358379"/>
            <a:chOff x="3110102" y="1499880"/>
            <a:chExt cx="330613" cy="358379"/>
          </a:xfrm>
        </p:grpSpPr>
        <p:sp>
          <p:nvSpPr>
            <p:cNvPr id="12500" name="Google Shape;12500;p10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0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0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0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0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0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0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7" name="Google Shape;12507;p104"/>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8" name="Google Shape;12508;p104"/>
          <p:cNvGrpSpPr/>
          <p:nvPr/>
        </p:nvGrpSpPr>
        <p:grpSpPr>
          <a:xfrm>
            <a:off x="3485575" y="1824309"/>
            <a:ext cx="373772" cy="284050"/>
            <a:chOff x="3531200" y="1999759"/>
            <a:chExt cx="373772" cy="284050"/>
          </a:xfrm>
        </p:grpSpPr>
        <p:sp>
          <p:nvSpPr>
            <p:cNvPr id="12509" name="Google Shape;12509;p104"/>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04"/>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04"/>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04"/>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104"/>
          <p:cNvGrpSpPr/>
          <p:nvPr/>
        </p:nvGrpSpPr>
        <p:grpSpPr>
          <a:xfrm>
            <a:off x="2667058" y="1324843"/>
            <a:ext cx="330231" cy="359015"/>
            <a:chOff x="2667058" y="1500293"/>
            <a:chExt cx="330231" cy="359015"/>
          </a:xfrm>
        </p:grpSpPr>
        <p:sp>
          <p:nvSpPr>
            <p:cNvPr id="12514" name="Google Shape;12514;p104"/>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04"/>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04"/>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04"/>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04"/>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0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0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0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0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04"/>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04"/>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0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0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04"/>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04"/>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04"/>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04"/>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04"/>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2" name="Google Shape;12532;p104"/>
          <p:cNvGrpSpPr/>
          <p:nvPr/>
        </p:nvGrpSpPr>
        <p:grpSpPr>
          <a:xfrm>
            <a:off x="3567553" y="1324462"/>
            <a:ext cx="320022" cy="359778"/>
            <a:chOff x="3567553" y="1499912"/>
            <a:chExt cx="320022" cy="359778"/>
          </a:xfrm>
        </p:grpSpPr>
        <p:sp>
          <p:nvSpPr>
            <p:cNvPr id="12533" name="Google Shape;12533;p104"/>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04"/>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04"/>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04"/>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04"/>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04"/>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9" name="Google Shape;12539;p104"/>
          <p:cNvGrpSpPr/>
          <p:nvPr/>
        </p:nvGrpSpPr>
        <p:grpSpPr>
          <a:xfrm>
            <a:off x="1309875" y="1324462"/>
            <a:ext cx="359015" cy="358633"/>
            <a:chOff x="1309875" y="1499912"/>
            <a:chExt cx="359015" cy="358633"/>
          </a:xfrm>
        </p:grpSpPr>
        <p:sp>
          <p:nvSpPr>
            <p:cNvPr id="12540" name="Google Shape;12540;p104"/>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04"/>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04"/>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04"/>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04"/>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04"/>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04"/>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04"/>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04"/>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104"/>
          <p:cNvGrpSpPr/>
          <p:nvPr/>
        </p:nvGrpSpPr>
        <p:grpSpPr>
          <a:xfrm>
            <a:off x="2219466" y="1324843"/>
            <a:ext cx="330613" cy="359015"/>
            <a:chOff x="2219466" y="1500293"/>
            <a:chExt cx="330613" cy="359015"/>
          </a:xfrm>
        </p:grpSpPr>
        <p:sp>
          <p:nvSpPr>
            <p:cNvPr id="12550" name="Google Shape;12550;p104"/>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04"/>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2" name="Google Shape;12552;p104"/>
          <p:cNvGrpSpPr/>
          <p:nvPr/>
        </p:nvGrpSpPr>
        <p:grpSpPr>
          <a:xfrm>
            <a:off x="5343544" y="1333908"/>
            <a:ext cx="244676" cy="351095"/>
            <a:chOff x="5343544" y="1509358"/>
            <a:chExt cx="244676" cy="351095"/>
          </a:xfrm>
        </p:grpSpPr>
        <p:sp>
          <p:nvSpPr>
            <p:cNvPr id="12553" name="Google Shape;12553;p104"/>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04"/>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04"/>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104"/>
          <p:cNvGrpSpPr/>
          <p:nvPr/>
        </p:nvGrpSpPr>
        <p:grpSpPr>
          <a:xfrm>
            <a:off x="4882340" y="1333908"/>
            <a:ext cx="246171" cy="351095"/>
            <a:chOff x="4882340" y="1509358"/>
            <a:chExt cx="246171" cy="351095"/>
          </a:xfrm>
        </p:grpSpPr>
        <p:sp>
          <p:nvSpPr>
            <p:cNvPr id="12557" name="Google Shape;12557;p104"/>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04"/>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04"/>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04"/>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04"/>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104"/>
          <p:cNvGrpSpPr/>
          <p:nvPr/>
        </p:nvGrpSpPr>
        <p:grpSpPr>
          <a:xfrm>
            <a:off x="6273204" y="1333558"/>
            <a:ext cx="236343" cy="351445"/>
            <a:chOff x="6273204" y="1509008"/>
            <a:chExt cx="236343" cy="351445"/>
          </a:xfrm>
        </p:grpSpPr>
        <p:sp>
          <p:nvSpPr>
            <p:cNvPr id="12563" name="Google Shape;12563;p104"/>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04"/>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5" name="Google Shape;12565;p104"/>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6" name="Google Shape;12566;p104"/>
          <p:cNvGrpSpPr/>
          <p:nvPr/>
        </p:nvGrpSpPr>
        <p:grpSpPr>
          <a:xfrm>
            <a:off x="7219530" y="1332794"/>
            <a:ext cx="191625" cy="352209"/>
            <a:chOff x="7219530" y="1508244"/>
            <a:chExt cx="191625" cy="352209"/>
          </a:xfrm>
        </p:grpSpPr>
        <p:sp>
          <p:nvSpPr>
            <p:cNvPr id="12567" name="Google Shape;12567;p104"/>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04"/>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104"/>
          <p:cNvGrpSpPr/>
          <p:nvPr/>
        </p:nvGrpSpPr>
        <p:grpSpPr>
          <a:xfrm>
            <a:off x="7699309" y="1333176"/>
            <a:ext cx="154922" cy="351827"/>
            <a:chOff x="7699309" y="1508626"/>
            <a:chExt cx="154922" cy="351827"/>
          </a:xfrm>
        </p:grpSpPr>
        <p:sp>
          <p:nvSpPr>
            <p:cNvPr id="12570" name="Google Shape;12570;p104"/>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04"/>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04"/>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04"/>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04"/>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04"/>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04"/>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7" name="Google Shape;12577;p104"/>
          <p:cNvGrpSpPr/>
          <p:nvPr/>
        </p:nvGrpSpPr>
        <p:grpSpPr>
          <a:xfrm>
            <a:off x="8161690" y="1333558"/>
            <a:ext cx="153396" cy="351064"/>
            <a:chOff x="8161690" y="1509008"/>
            <a:chExt cx="153396" cy="351064"/>
          </a:xfrm>
        </p:grpSpPr>
        <p:sp>
          <p:nvSpPr>
            <p:cNvPr id="12578" name="Google Shape;12578;p104"/>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04"/>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04"/>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04"/>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104"/>
          <p:cNvGrpSpPr/>
          <p:nvPr/>
        </p:nvGrpSpPr>
        <p:grpSpPr>
          <a:xfrm>
            <a:off x="6746940" y="1333431"/>
            <a:ext cx="213221" cy="352304"/>
            <a:chOff x="6746940" y="1508881"/>
            <a:chExt cx="213221" cy="352304"/>
          </a:xfrm>
        </p:grpSpPr>
        <p:sp>
          <p:nvSpPr>
            <p:cNvPr id="12583" name="Google Shape;12583;p104"/>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04"/>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04"/>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04"/>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104"/>
          <p:cNvGrpSpPr/>
          <p:nvPr/>
        </p:nvGrpSpPr>
        <p:grpSpPr>
          <a:xfrm>
            <a:off x="5770336" y="1832165"/>
            <a:ext cx="350682" cy="292097"/>
            <a:chOff x="5770336" y="2007615"/>
            <a:chExt cx="350682" cy="292097"/>
          </a:xfrm>
        </p:grpSpPr>
        <p:sp>
          <p:nvSpPr>
            <p:cNvPr id="12588" name="Google Shape;12588;p104"/>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04"/>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04"/>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04"/>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104"/>
          <p:cNvGrpSpPr/>
          <p:nvPr/>
        </p:nvGrpSpPr>
        <p:grpSpPr>
          <a:xfrm>
            <a:off x="5326878" y="1804908"/>
            <a:ext cx="350332" cy="346229"/>
            <a:chOff x="5326878" y="1980358"/>
            <a:chExt cx="350332" cy="346229"/>
          </a:xfrm>
        </p:grpSpPr>
        <p:sp>
          <p:nvSpPr>
            <p:cNvPr id="12593" name="Google Shape;12593;p104"/>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04"/>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04"/>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04"/>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7" name="Google Shape;12597;p104"/>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8" name="Google Shape;12598;p104"/>
          <p:cNvGrpSpPr/>
          <p:nvPr/>
        </p:nvGrpSpPr>
        <p:grpSpPr>
          <a:xfrm>
            <a:off x="4883835" y="1817121"/>
            <a:ext cx="350300" cy="323043"/>
            <a:chOff x="4883835" y="1992571"/>
            <a:chExt cx="350300" cy="323043"/>
          </a:xfrm>
        </p:grpSpPr>
        <p:sp>
          <p:nvSpPr>
            <p:cNvPr id="12599" name="Google Shape;12599;p104"/>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04"/>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04"/>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04"/>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04"/>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04"/>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104"/>
          <p:cNvGrpSpPr/>
          <p:nvPr/>
        </p:nvGrpSpPr>
        <p:grpSpPr>
          <a:xfrm>
            <a:off x="7548967" y="1803477"/>
            <a:ext cx="333285" cy="349950"/>
            <a:chOff x="7548967" y="1978927"/>
            <a:chExt cx="333285" cy="349950"/>
          </a:xfrm>
        </p:grpSpPr>
        <p:sp>
          <p:nvSpPr>
            <p:cNvPr id="12606" name="Google Shape;12606;p104"/>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04"/>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04"/>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04"/>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04"/>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04"/>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04"/>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104"/>
          <p:cNvGrpSpPr/>
          <p:nvPr/>
        </p:nvGrpSpPr>
        <p:grpSpPr>
          <a:xfrm>
            <a:off x="6214142" y="1803477"/>
            <a:ext cx="346515" cy="350300"/>
            <a:chOff x="6214142" y="1978927"/>
            <a:chExt cx="346515" cy="350300"/>
          </a:xfrm>
        </p:grpSpPr>
        <p:sp>
          <p:nvSpPr>
            <p:cNvPr id="12614" name="Google Shape;12614;p104"/>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04"/>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104"/>
          <p:cNvGrpSpPr/>
          <p:nvPr/>
        </p:nvGrpSpPr>
        <p:grpSpPr>
          <a:xfrm>
            <a:off x="7105923" y="1803095"/>
            <a:ext cx="333285" cy="350682"/>
            <a:chOff x="7105923" y="1978545"/>
            <a:chExt cx="333285" cy="350682"/>
          </a:xfrm>
        </p:grpSpPr>
        <p:sp>
          <p:nvSpPr>
            <p:cNvPr id="12617" name="Google Shape;12617;p104"/>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04"/>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04"/>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04"/>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04"/>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04"/>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04"/>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4" name="Google Shape;12624;p104"/>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04"/>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6" name="Google Shape;12626;p104"/>
          <p:cNvGrpSpPr/>
          <p:nvPr/>
        </p:nvGrpSpPr>
        <p:grpSpPr>
          <a:xfrm>
            <a:off x="3616406" y="2246902"/>
            <a:ext cx="203393" cy="351827"/>
            <a:chOff x="3616406" y="2422352"/>
            <a:chExt cx="203393" cy="351827"/>
          </a:xfrm>
        </p:grpSpPr>
        <p:sp>
          <p:nvSpPr>
            <p:cNvPr id="12627" name="Google Shape;12627;p104"/>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04"/>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104"/>
          <p:cNvGrpSpPr/>
          <p:nvPr/>
        </p:nvGrpSpPr>
        <p:grpSpPr>
          <a:xfrm>
            <a:off x="878187" y="2246520"/>
            <a:ext cx="272696" cy="351827"/>
            <a:chOff x="913012" y="2421970"/>
            <a:chExt cx="272696" cy="351827"/>
          </a:xfrm>
        </p:grpSpPr>
        <p:sp>
          <p:nvSpPr>
            <p:cNvPr id="12630" name="Google Shape;12630;p104"/>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04"/>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04"/>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04"/>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104"/>
          <p:cNvGrpSpPr/>
          <p:nvPr/>
        </p:nvGrpSpPr>
        <p:grpSpPr>
          <a:xfrm>
            <a:off x="2274743" y="2246902"/>
            <a:ext cx="255649" cy="351445"/>
            <a:chOff x="2274743" y="2422352"/>
            <a:chExt cx="255649" cy="351445"/>
          </a:xfrm>
        </p:grpSpPr>
        <p:sp>
          <p:nvSpPr>
            <p:cNvPr id="12635" name="Google Shape;12635;p10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0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0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8" name="Google Shape;12638;p104"/>
          <p:cNvGrpSpPr/>
          <p:nvPr/>
        </p:nvGrpSpPr>
        <p:grpSpPr>
          <a:xfrm>
            <a:off x="2708723" y="2245789"/>
            <a:ext cx="246552" cy="352558"/>
            <a:chOff x="2708723" y="2421239"/>
            <a:chExt cx="246552" cy="352558"/>
          </a:xfrm>
        </p:grpSpPr>
        <p:sp>
          <p:nvSpPr>
            <p:cNvPr id="12639" name="Google Shape;12639;p104"/>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04"/>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104"/>
          <p:cNvGrpSpPr/>
          <p:nvPr/>
        </p:nvGrpSpPr>
        <p:grpSpPr>
          <a:xfrm>
            <a:off x="1835485" y="2246902"/>
            <a:ext cx="259433" cy="350714"/>
            <a:chOff x="1835485" y="2422352"/>
            <a:chExt cx="259433" cy="350714"/>
          </a:xfrm>
        </p:grpSpPr>
        <p:sp>
          <p:nvSpPr>
            <p:cNvPr id="12642" name="Google Shape;12642;p104"/>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04"/>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04"/>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04"/>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04"/>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04"/>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04"/>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9" name="Google Shape;12649;p104"/>
          <p:cNvGrpSpPr/>
          <p:nvPr/>
        </p:nvGrpSpPr>
        <p:grpSpPr>
          <a:xfrm>
            <a:off x="3150240" y="2246902"/>
            <a:ext cx="212489" cy="351445"/>
            <a:chOff x="3150240" y="2422352"/>
            <a:chExt cx="212489" cy="351445"/>
          </a:xfrm>
        </p:grpSpPr>
        <p:sp>
          <p:nvSpPr>
            <p:cNvPr id="12650" name="Google Shape;12650;p104"/>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04"/>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2" name="Google Shape;12652;p104"/>
          <p:cNvGrpSpPr/>
          <p:nvPr/>
        </p:nvGrpSpPr>
        <p:grpSpPr>
          <a:xfrm>
            <a:off x="1367060" y="2246679"/>
            <a:ext cx="269261" cy="352050"/>
            <a:chOff x="1367060" y="2422129"/>
            <a:chExt cx="269261" cy="352050"/>
          </a:xfrm>
        </p:grpSpPr>
        <p:sp>
          <p:nvSpPr>
            <p:cNvPr id="12653" name="Google Shape;12653;p104"/>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04"/>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04"/>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04"/>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04"/>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04"/>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04"/>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04"/>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04"/>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04"/>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04"/>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04"/>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04"/>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04"/>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7" name="Google Shape;12667;p104"/>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8" name="Google Shape;12668;p104"/>
          <p:cNvGrpSpPr/>
          <p:nvPr/>
        </p:nvGrpSpPr>
        <p:grpSpPr>
          <a:xfrm>
            <a:off x="4882690" y="2249955"/>
            <a:ext cx="274573" cy="350682"/>
            <a:chOff x="4882690" y="2425405"/>
            <a:chExt cx="274573" cy="350682"/>
          </a:xfrm>
        </p:grpSpPr>
        <p:sp>
          <p:nvSpPr>
            <p:cNvPr id="12669" name="Google Shape;12669;p104"/>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04"/>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104"/>
          <p:cNvGrpSpPr/>
          <p:nvPr/>
        </p:nvGrpSpPr>
        <p:grpSpPr>
          <a:xfrm>
            <a:off x="6627639" y="2268434"/>
            <a:ext cx="355993" cy="313247"/>
            <a:chOff x="6627639" y="2443884"/>
            <a:chExt cx="355993" cy="313247"/>
          </a:xfrm>
        </p:grpSpPr>
        <p:sp>
          <p:nvSpPr>
            <p:cNvPr id="12672" name="Google Shape;12672;p104"/>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04"/>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04"/>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5" name="Google Shape;12675;p104"/>
          <p:cNvGrpSpPr/>
          <p:nvPr/>
        </p:nvGrpSpPr>
        <p:grpSpPr>
          <a:xfrm>
            <a:off x="6183451" y="2286690"/>
            <a:ext cx="351445" cy="277976"/>
            <a:chOff x="6183451" y="2462140"/>
            <a:chExt cx="351445" cy="277976"/>
          </a:xfrm>
        </p:grpSpPr>
        <p:sp>
          <p:nvSpPr>
            <p:cNvPr id="12676" name="Google Shape;12676;p104"/>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04"/>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04"/>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04"/>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04"/>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04"/>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04"/>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104"/>
          <p:cNvGrpSpPr/>
          <p:nvPr/>
        </p:nvGrpSpPr>
        <p:grpSpPr>
          <a:xfrm>
            <a:off x="5735477" y="2254408"/>
            <a:ext cx="353354" cy="341299"/>
            <a:chOff x="5735477" y="2429858"/>
            <a:chExt cx="353354" cy="341299"/>
          </a:xfrm>
        </p:grpSpPr>
        <p:sp>
          <p:nvSpPr>
            <p:cNvPr id="12684" name="Google Shape;12684;p104"/>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04"/>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04"/>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04"/>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04"/>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04"/>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104"/>
          <p:cNvGrpSpPr/>
          <p:nvPr/>
        </p:nvGrpSpPr>
        <p:grpSpPr>
          <a:xfrm>
            <a:off x="5243735" y="2271523"/>
            <a:ext cx="405255" cy="275499"/>
            <a:chOff x="5283337" y="2478774"/>
            <a:chExt cx="358633" cy="243913"/>
          </a:xfrm>
        </p:grpSpPr>
        <p:sp>
          <p:nvSpPr>
            <p:cNvPr id="12691" name="Google Shape;12691;p104"/>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04"/>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04"/>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04"/>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04"/>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04"/>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04"/>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04"/>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04"/>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04"/>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04"/>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04"/>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04"/>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04"/>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04"/>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04"/>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04"/>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104"/>
          <p:cNvGrpSpPr/>
          <p:nvPr/>
        </p:nvGrpSpPr>
        <p:grpSpPr>
          <a:xfrm>
            <a:off x="7964753" y="2295373"/>
            <a:ext cx="362068" cy="258670"/>
            <a:chOff x="7964753" y="2470823"/>
            <a:chExt cx="362068" cy="258670"/>
          </a:xfrm>
        </p:grpSpPr>
        <p:sp>
          <p:nvSpPr>
            <p:cNvPr id="12709" name="Google Shape;12709;p104"/>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04"/>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04"/>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04"/>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04"/>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04"/>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04"/>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04"/>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04"/>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8" name="Google Shape;12718;p104"/>
          <p:cNvGrpSpPr/>
          <p:nvPr/>
        </p:nvGrpSpPr>
        <p:grpSpPr>
          <a:xfrm>
            <a:off x="7524349" y="2280997"/>
            <a:ext cx="350332" cy="288948"/>
            <a:chOff x="7524349" y="2456447"/>
            <a:chExt cx="350332" cy="288948"/>
          </a:xfrm>
        </p:grpSpPr>
        <p:sp>
          <p:nvSpPr>
            <p:cNvPr id="12719" name="Google Shape;12719;p104"/>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04"/>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04"/>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04"/>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04"/>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104"/>
          <p:cNvGrpSpPr/>
          <p:nvPr/>
        </p:nvGrpSpPr>
        <p:grpSpPr>
          <a:xfrm>
            <a:off x="3972749" y="2718761"/>
            <a:ext cx="355230" cy="356725"/>
            <a:chOff x="3972749" y="2894211"/>
            <a:chExt cx="355230" cy="356725"/>
          </a:xfrm>
        </p:grpSpPr>
        <p:sp>
          <p:nvSpPr>
            <p:cNvPr id="12725" name="Google Shape;12725;p104"/>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04"/>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04"/>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04"/>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04"/>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104"/>
          <p:cNvGrpSpPr/>
          <p:nvPr/>
        </p:nvGrpSpPr>
        <p:grpSpPr>
          <a:xfrm>
            <a:off x="3527797" y="2743346"/>
            <a:ext cx="355993" cy="307904"/>
            <a:chOff x="3527797" y="2918796"/>
            <a:chExt cx="355993" cy="307904"/>
          </a:xfrm>
        </p:grpSpPr>
        <p:sp>
          <p:nvSpPr>
            <p:cNvPr id="12731" name="Google Shape;12731;p104"/>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04"/>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04"/>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04"/>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04"/>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04"/>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04"/>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04"/>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04"/>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04"/>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104"/>
          <p:cNvGrpSpPr/>
          <p:nvPr/>
        </p:nvGrpSpPr>
        <p:grpSpPr>
          <a:xfrm>
            <a:off x="3082845" y="2745509"/>
            <a:ext cx="356375" cy="302338"/>
            <a:chOff x="3082845" y="2920959"/>
            <a:chExt cx="356375" cy="302338"/>
          </a:xfrm>
        </p:grpSpPr>
        <p:sp>
          <p:nvSpPr>
            <p:cNvPr id="12742" name="Google Shape;12742;p104"/>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04"/>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4" name="Google Shape;12744;p104"/>
          <p:cNvGrpSpPr/>
          <p:nvPr/>
        </p:nvGrpSpPr>
        <p:grpSpPr>
          <a:xfrm>
            <a:off x="2639038" y="2719492"/>
            <a:ext cx="355612" cy="355612"/>
            <a:chOff x="2639038" y="2894942"/>
            <a:chExt cx="355612" cy="355612"/>
          </a:xfrm>
        </p:grpSpPr>
        <p:sp>
          <p:nvSpPr>
            <p:cNvPr id="12745" name="Google Shape;12745;p104"/>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04"/>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104"/>
          <p:cNvGrpSpPr/>
          <p:nvPr/>
        </p:nvGrpSpPr>
        <p:grpSpPr>
          <a:xfrm>
            <a:off x="2194468" y="2763415"/>
            <a:ext cx="355993" cy="267766"/>
            <a:chOff x="2194468" y="2938865"/>
            <a:chExt cx="355993" cy="267766"/>
          </a:xfrm>
        </p:grpSpPr>
        <p:sp>
          <p:nvSpPr>
            <p:cNvPr id="12748" name="Google Shape;12748;p104"/>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04"/>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04"/>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04"/>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04"/>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04"/>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04"/>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04"/>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04"/>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04"/>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04"/>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04"/>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04"/>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04"/>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04"/>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04"/>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04"/>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04"/>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04"/>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04"/>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104"/>
          <p:cNvGrpSpPr/>
          <p:nvPr/>
        </p:nvGrpSpPr>
        <p:grpSpPr>
          <a:xfrm>
            <a:off x="1749897" y="2719111"/>
            <a:ext cx="355993" cy="355612"/>
            <a:chOff x="1749897" y="2894561"/>
            <a:chExt cx="355993" cy="355612"/>
          </a:xfrm>
        </p:grpSpPr>
        <p:sp>
          <p:nvSpPr>
            <p:cNvPr id="12769" name="Google Shape;12769;p104"/>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04"/>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04"/>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04"/>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04"/>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04"/>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04"/>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04"/>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04"/>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04"/>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04"/>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0" name="Google Shape;12780;p104"/>
          <p:cNvGrpSpPr/>
          <p:nvPr/>
        </p:nvGrpSpPr>
        <p:grpSpPr>
          <a:xfrm>
            <a:off x="1305327" y="2718761"/>
            <a:ext cx="357520" cy="357488"/>
            <a:chOff x="1305327" y="2894211"/>
            <a:chExt cx="357520" cy="357488"/>
          </a:xfrm>
        </p:grpSpPr>
        <p:sp>
          <p:nvSpPr>
            <p:cNvPr id="12781" name="Google Shape;12781;p104"/>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04"/>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04"/>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04"/>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04"/>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6" name="Google Shape;12786;p104"/>
          <p:cNvGrpSpPr/>
          <p:nvPr/>
        </p:nvGrpSpPr>
        <p:grpSpPr>
          <a:xfrm>
            <a:off x="853950" y="2719270"/>
            <a:ext cx="364104" cy="353290"/>
            <a:chOff x="853950" y="2894720"/>
            <a:chExt cx="364104" cy="353290"/>
          </a:xfrm>
        </p:grpSpPr>
        <p:sp>
          <p:nvSpPr>
            <p:cNvPr id="12787" name="Google Shape;12787;p104"/>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04"/>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04"/>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04"/>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04"/>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04"/>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04"/>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104"/>
          <p:cNvGrpSpPr/>
          <p:nvPr/>
        </p:nvGrpSpPr>
        <p:grpSpPr>
          <a:xfrm>
            <a:off x="7066548" y="2737144"/>
            <a:ext cx="352209" cy="334938"/>
            <a:chOff x="7066548" y="2912594"/>
            <a:chExt cx="352209" cy="334938"/>
          </a:xfrm>
        </p:grpSpPr>
        <p:sp>
          <p:nvSpPr>
            <p:cNvPr id="12795" name="Google Shape;12795;p104"/>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04"/>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04"/>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04"/>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04"/>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04"/>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1" name="Google Shape;12801;p104"/>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04"/>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3" name="Google Shape;12803;p104"/>
          <p:cNvGrpSpPr/>
          <p:nvPr/>
        </p:nvGrpSpPr>
        <p:grpSpPr>
          <a:xfrm>
            <a:off x="7541397" y="2729352"/>
            <a:ext cx="318495" cy="352209"/>
            <a:chOff x="7541397" y="2904802"/>
            <a:chExt cx="318495" cy="352209"/>
          </a:xfrm>
        </p:grpSpPr>
        <p:sp>
          <p:nvSpPr>
            <p:cNvPr id="12804" name="Google Shape;12804;p104"/>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04"/>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104"/>
          <p:cNvGrpSpPr/>
          <p:nvPr/>
        </p:nvGrpSpPr>
        <p:grpSpPr>
          <a:xfrm>
            <a:off x="8003015" y="2728589"/>
            <a:ext cx="306759" cy="351445"/>
            <a:chOff x="8003015" y="2904039"/>
            <a:chExt cx="306759" cy="351445"/>
          </a:xfrm>
        </p:grpSpPr>
        <p:sp>
          <p:nvSpPr>
            <p:cNvPr id="12807" name="Google Shape;12807;p104"/>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04"/>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04"/>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04"/>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04"/>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04"/>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104"/>
          <p:cNvGrpSpPr/>
          <p:nvPr/>
        </p:nvGrpSpPr>
        <p:grpSpPr>
          <a:xfrm>
            <a:off x="5687770" y="2710046"/>
            <a:ext cx="369638" cy="369606"/>
            <a:chOff x="5687770" y="2885496"/>
            <a:chExt cx="369638" cy="369606"/>
          </a:xfrm>
        </p:grpSpPr>
        <p:sp>
          <p:nvSpPr>
            <p:cNvPr id="12814" name="Google Shape;12814;p104"/>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04"/>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04"/>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04"/>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04"/>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04"/>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04"/>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04"/>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04"/>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04"/>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104"/>
          <p:cNvGrpSpPr/>
          <p:nvPr/>
        </p:nvGrpSpPr>
        <p:grpSpPr>
          <a:xfrm>
            <a:off x="4881958" y="2729352"/>
            <a:ext cx="156417" cy="349537"/>
            <a:chOff x="4881958" y="2904802"/>
            <a:chExt cx="156417" cy="349537"/>
          </a:xfrm>
        </p:grpSpPr>
        <p:sp>
          <p:nvSpPr>
            <p:cNvPr id="12825" name="Google Shape;12825;p104"/>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04"/>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04"/>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04"/>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04"/>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04"/>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04"/>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2" name="Google Shape;12832;p104"/>
          <p:cNvGrpSpPr/>
          <p:nvPr/>
        </p:nvGrpSpPr>
        <p:grpSpPr>
          <a:xfrm>
            <a:off x="5230318" y="2711064"/>
            <a:ext cx="371133" cy="367443"/>
            <a:chOff x="5230318" y="2886514"/>
            <a:chExt cx="371133" cy="367443"/>
          </a:xfrm>
        </p:grpSpPr>
        <p:sp>
          <p:nvSpPr>
            <p:cNvPr id="12833" name="Google Shape;12833;p104"/>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04"/>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04"/>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04"/>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04"/>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04"/>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04"/>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04"/>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04"/>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104"/>
          <p:cNvGrpSpPr/>
          <p:nvPr/>
        </p:nvGrpSpPr>
        <p:grpSpPr>
          <a:xfrm>
            <a:off x="5748358" y="3259128"/>
            <a:ext cx="352590" cy="182561"/>
            <a:chOff x="5748358" y="3434578"/>
            <a:chExt cx="352590" cy="182561"/>
          </a:xfrm>
        </p:grpSpPr>
        <p:sp>
          <p:nvSpPr>
            <p:cNvPr id="12843" name="Google Shape;12843;p104"/>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04"/>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04"/>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04"/>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04"/>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04"/>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9" name="Google Shape;12849;p104"/>
          <p:cNvGrpSpPr/>
          <p:nvPr/>
        </p:nvGrpSpPr>
        <p:grpSpPr>
          <a:xfrm>
            <a:off x="862283" y="4099321"/>
            <a:ext cx="341204" cy="359301"/>
            <a:chOff x="862283" y="4274771"/>
            <a:chExt cx="341204" cy="359301"/>
          </a:xfrm>
        </p:grpSpPr>
        <p:sp>
          <p:nvSpPr>
            <p:cNvPr id="12850" name="Google Shape;12850;p10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0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0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104"/>
          <p:cNvGrpSpPr/>
          <p:nvPr/>
        </p:nvGrpSpPr>
        <p:grpSpPr>
          <a:xfrm>
            <a:off x="1396957" y="4111915"/>
            <a:ext cx="301861" cy="332871"/>
            <a:chOff x="1396957" y="4287365"/>
            <a:chExt cx="301861" cy="332871"/>
          </a:xfrm>
        </p:grpSpPr>
        <p:sp>
          <p:nvSpPr>
            <p:cNvPr id="12854" name="Google Shape;12854;p104"/>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04"/>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04"/>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04"/>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04"/>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04"/>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04"/>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04"/>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04"/>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04"/>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04"/>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04"/>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04"/>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04"/>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04"/>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104"/>
          <p:cNvGrpSpPr/>
          <p:nvPr/>
        </p:nvGrpSpPr>
        <p:grpSpPr>
          <a:xfrm>
            <a:off x="1865381" y="4102056"/>
            <a:ext cx="396131" cy="355612"/>
            <a:chOff x="1865381" y="4277506"/>
            <a:chExt cx="396131" cy="355612"/>
          </a:xfrm>
        </p:grpSpPr>
        <p:sp>
          <p:nvSpPr>
            <p:cNvPr id="12870" name="Google Shape;12870;p10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0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0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0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0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0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104"/>
          <p:cNvGrpSpPr/>
          <p:nvPr/>
        </p:nvGrpSpPr>
        <p:grpSpPr>
          <a:xfrm>
            <a:off x="2411823" y="4128549"/>
            <a:ext cx="334398" cy="299953"/>
            <a:chOff x="2411823" y="4303999"/>
            <a:chExt cx="334398" cy="299953"/>
          </a:xfrm>
        </p:grpSpPr>
        <p:sp>
          <p:nvSpPr>
            <p:cNvPr id="12877" name="Google Shape;12877;p104"/>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04"/>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04"/>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04"/>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04"/>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04"/>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04"/>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4" name="Google Shape;12884;p104"/>
          <p:cNvGrpSpPr/>
          <p:nvPr/>
        </p:nvGrpSpPr>
        <p:grpSpPr>
          <a:xfrm>
            <a:off x="2903337" y="4103582"/>
            <a:ext cx="382519" cy="350682"/>
            <a:chOff x="2903337" y="4279032"/>
            <a:chExt cx="382519" cy="350682"/>
          </a:xfrm>
        </p:grpSpPr>
        <p:sp>
          <p:nvSpPr>
            <p:cNvPr id="12885" name="Google Shape;12885;p104"/>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04"/>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04"/>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04"/>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04"/>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04"/>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04"/>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04"/>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04"/>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04"/>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04"/>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04"/>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04"/>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04"/>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04"/>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0" name="Google Shape;12900;p104"/>
          <p:cNvGrpSpPr/>
          <p:nvPr/>
        </p:nvGrpSpPr>
        <p:grpSpPr>
          <a:xfrm>
            <a:off x="3933342" y="4140317"/>
            <a:ext cx="383632" cy="276449"/>
            <a:chOff x="3933342" y="4315767"/>
            <a:chExt cx="383632" cy="276449"/>
          </a:xfrm>
        </p:grpSpPr>
        <p:sp>
          <p:nvSpPr>
            <p:cNvPr id="12901" name="Google Shape;12901;p104"/>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04"/>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04"/>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04"/>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04"/>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04"/>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104"/>
          <p:cNvGrpSpPr/>
          <p:nvPr/>
        </p:nvGrpSpPr>
        <p:grpSpPr>
          <a:xfrm>
            <a:off x="3441065" y="4127055"/>
            <a:ext cx="337069" cy="302593"/>
            <a:chOff x="3441065" y="4302505"/>
            <a:chExt cx="337069" cy="302593"/>
          </a:xfrm>
        </p:grpSpPr>
        <p:sp>
          <p:nvSpPr>
            <p:cNvPr id="12908" name="Google Shape;12908;p104"/>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04"/>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04"/>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04"/>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04"/>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04"/>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04"/>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04"/>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04"/>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04"/>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04"/>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04"/>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04"/>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104"/>
          <p:cNvGrpSpPr/>
          <p:nvPr/>
        </p:nvGrpSpPr>
        <p:grpSpPr>
          <a:xfrm>
            <a:off x="3532345" y="3187185"/>
            <a:ext cx="339328" cy="336274"/>
            <a:chOff x="3532345" y="3362635"/>
            <a:chExt cx="339328" cy="336274"/>
          </a:xfrm>
        </p:grpSpPr>
        <p:sp>
          <p:nvSpPr>
            <p:cNvPr id="12922" name="Google Shape;12922;p10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04"/>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04"/>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0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04"/>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7" name="Google Shape;12927;p104"/>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8" name="Google Shape;12928;p104"/>
          <p:cNvGrpSpPr/>
          <p:nvPr/>
        </p:nvGrpSpPr>
        <p:grpSpPr>
          <a:xfrm>
            <a:off x="1883955" y="3633250"/>
            <a:ext cx="162873" cy="351445"/>
            <a:chOff x="1883955" y="3808700"/>
            <a:chExt cx="162873" cy="351445"/>
          </a:xfrm>
        </p:grpSpPr>
        <p:sp>
          <p:nvSpPr>
            <p:cNvPr id="12929" name="Google Shape;12929;p104"/>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04"/>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1" name="Google Shape;12931;p104"/>
          <p:cNvGrpSpPr/>
          <p:nvPr/>
        </p:nvGrpSpPr>
        <p:grpSpPr>
          <a:xfrm>
            <a:off x="939156" y="3633759"/>
            <a:ext cx="192007" cy="351318"/>
            <a:chOff x="939156" y="3809209"/>
            <a:chExt cx="192007" cy="351318"/>
          </a:xfrm>
        </p:grpSpPr>
        <p:sp>
          <p:nvSpPr>
            <p:cNvPr id="12932" name="Google Shape;12932;p104"/>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04"/>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104"/>
          <p:cNvGrpSpPr/>
          <p:nvPr/>
        </p:nvGrpSpPr>
        <p:grpSpPr>
          <a:xfrm>
            <a:off x="2306167" y="3634395"/>
            <a:ext cx="193915" cy="349155"/>
            <a:chOff x="2306167" y="3809845"/>
            <a:chExt cx="193915" cy="349155"/>
          </a:xfrm>
        </p:grpSpPr>
        <p:sp>
          <p:nvSpPr>
            <p:cNvPr id="12935" name="Google Shape;12935;p104"/>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04"/>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04"/>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04"/>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04"/>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04"/>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04"/>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2" name="Google Shape;12942;p104"/>
          <p:cNvGrpSpPr/>
          <p:nvPr/>
        </p:nvGrpSpPr>
        <p:grpSpPr>
          <a:xfrm>
            <a:off x="1323901" y="3631723"/>
            <a:ext cx="356343" cy="356757"/>
            <a:chOff x="1323901" y="3807173"/>
            <a:chExt cx="356343" cy="356757"/>
          </a:xfrm>
        </p:grpSpPr>
        <p:sp>
          <p:nvSpPr>
            <p:cNvPr id="12943" name="Google Shape;12943;p10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0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0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0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0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0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0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0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0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0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0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0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0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0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0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0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0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0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0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0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0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0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0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0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7" name="Google Shape;12967;p104"/>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8" name="Google Shape;12968;p104"/>
          <p:cNvGrpSpPr/>
          <p:nvPr/>
        </p:nvGrpSpPr>
        <p:grpSpPr>
          <a:xfrm>
            <a:off x="859262" y="3178470"/>
            <a:ext cx="306759" cy="351445"/>
            <a:chOff x="859262" y="3353920"/>
            <a:chExt cx="306759" cy="351445"/>
          </a:xfrm>
        </p:grpSpPr>
        <p:sp>
          <p:nvSpPr>
            <p:cNvPr id="12969" name="Google Shape;12969;p104"/>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04"/>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04"/>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04"/>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04"/>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4" name="Google Shape;12974;p104"/>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5" name="Google Shape;12975;p104"/>
          <p:cNvGrpSpPr/>
          <p:nvPr/>
        </p:nvGrpSpPr>
        <p:grpSpPr>
          <a:xfrm>
            <a:off x="3967437" y="3661652"/>
            <a:ext cx="364708" cy="295405"/>
            <a:chOff x="3967437" y="3837102"/>
            <a:chExt cx="364708" cy="295405"/>
          </a:xfrm>
        </p:grpSpPr>
        <p:sp>
          <p:nvSpPr>
            <p:cNvPr id="12976" name="Google Shape;12976;p104"/>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04"/>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04"/>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04"/>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04"/>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81" name="Google Shape;12981;p104"/>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04"/>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04"/>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4" name="Google Shape;12984;p104"/>
          <p:cNvGrpSpPr/>
          <p:nvPr/>
        </p:nvGrpSpPr>
        <p:grpSpPr>
          <a:xfrm>
            <a:off x="5811827" y="3631001"/>
            <a:ext cx="283743" cy="308444"/>
            <a:chOff x="5964227" y="3858701"/>
            <a:chExt cx="283743" cy="308444"/>
          </a:xfrm>
        </p:grpSpPr>
        <p:sp>
          <p:nvSpPr>
            <p:cNvPr id="12985" name="Google Shape;12985;p104"/>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04"/>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04"/>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04"/>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9" name="Google Shape;12989;p104"/>
          <p:cNvGrpSpPr/>
          <p:nvPr/>
        </p:nvGrpSpPr>
        <p:grpSpPr>
          <a:xfrm>
            <a:off x="6243508" y="3697623"/>
            <a:ext cx="320372" cy="213602"/>
            <a:chOff x="6395908" y="3873073"/>
            <a:chExt cx="320372" cy="213602"/>
          </a:xfrm>
        </p:grpSpPr>
        <p:sp>
          <p:nvSpPr>
            <p:cNvPr id="12990" name="Google Shape;12990;p104"/>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04"/>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04"/>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04"/>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04"/>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04"/>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04"/>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04"/>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04"/>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04"/>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104"/>
          <p:cNvGrpSpPr/>
          <p:nvPr/>
        </p:nvGrpSpPr>
        <p:grpSpPr>
          <a:xfrm>
            <a:off x="7262890" y="3627366"/>
            <a:ext cx="357138" cy="352018"/>
            <a:chOff x="7415290" y="3802816"/>
            <a:chExt cx="357138" cy="352018"/>
          </a:xfrm>
        </p:grpSpPr>
        <p:sp>
          <p:nvSpPr>
            <p:cNvPr id="13001" name="Google Shape;13001;p104"/>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04"/>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04"/>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04"/>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04"/>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04"/>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04"/>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04"/>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9" name="Google Shape;13009;p104"/>
          <p:cNvGrpSpPr/>
          <p:nvPr/>
        </p:nvGrpSpPr>
        <p:grpSpPr>
          <a:xfrm>
            <a:off x="6737312" y="3657963"/>
            <a:ext cx="355230" cy="293401"/>
            <a:chOff x="6889712" y="3833413"/>
            <a:chExt cx="355230" cy="293401"/>
          </a:xfrm>
        </p:grpSpPr>
        <p:sp>
          <p:nvSpPr>
            <p:cNvPr id="13010" name="Google Shape;13010;p104"/>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04"/>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04"/>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04"/>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04"/>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5" name="Google Shape;13015;p104"/>
          <p:cNvGrpSpPr/>
          <p:nvPr/>
        </p:nvGrpSpPr>
        <p:grpSpPr>
          <a:xfrm>
            <a:off x="7707152" y="3660420"/>
            <a:ext cx="282318" cy="337168"/>
            <a:chOff x="1635875" y="237775"/>
            <a:chExt cx="4370250" cy="5219325"/>
          </a:xfrm>
        </p:grpSpPr>
        <p:sp>
          <p:nvSpPr>
            <p:cNvPr id="13016" name="Google Shape;13016;p104"/>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04"/>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104"/>
          <p:cNvGrpSpPr/>
          <p:nvPr/>
        </p:nvGrpSpPr>
        <p:grpSpPr>
          <a:xfrm>
            <a:off x="3103963" y="3185690"/>
            <a:ext cx="297886" cy="337578"/>
            <a:chOff x="3103963" y="3361140"/>
            <a:chExt cx="297886" cy="337578"/>
          </a:xfrm>
        </p:grpSpPr>
        <p:sp>
          <p:nvSpPr>
            <p:cNvPr id="13019" name="Google Shape;13019;p104"/>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04"/>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04"/>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0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04"/>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0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0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04"/>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0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04"/>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0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04"/>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0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04"/>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0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04"/>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04"/>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0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0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0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0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04"/>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04"/>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0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104"/>
          <p:cNvGrpSpPr/>
          <p:nvPr/>
        </p:nvGrpSpPr>
        <p:grpSpPr>
          <a:xfrm>
            <a:off x="2667821" y="3185658"/>
            <a:ext cx="273046" cy="337801"/>
            <a:chOff x="2667821" y="3361108"/>
            <a:chExt cx="273046" cy="337801"/>
          </a:xfrm>
        </p:grpSpPr>
        <p:sp>
          <p:nvSpPr>
            <p:cNvPr id="13044" name="Google Shape;13044;p104"/>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04"/>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04"/>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04"/>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04"/>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04"/>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04"/>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04"/>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04"/>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04"/>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04"/>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04"/>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04"/>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04"/>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04"/>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04"/>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04"/>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04"/>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04"/>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104"/>
          <p:cNvGrpSpPr/>
          <p:nvPr/>
        </p:nvGrpSpPr>
        <p:grpSpPr>
          <a:xfrm>
            <a:off x="2212469" y="3184863"/>
            <a:ext cx="282715" cy="338660"/>
            <a:chOff x="2212469" y="3360313"/>
            <a:chExt cx="282715" cy="338660"/>
          </a:xfrm>
        </p:grpSpPr>
        <p:sp>
          <p:nvSpPr>
            <p:cNvPr id="13064" name="Google Shape;13064;p104"/>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04"/>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04"/>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104"/>
          <p:cNvGrpSpPr/>
          <p:nvPr/>
        </p:nvGrpSpPr>
        <p:grpSpPr>
          <a:xfrm>
            <a:off x="1768821" y="3185658"/>
            <a:ext cx="278739" cy="339073"/>
            <a:chOff x="1768821" y="3361108"/>
            <a:chExt cx="278739" cy="339073"/>
          </a:xfrm>
        </p:grpSpPr>
        <p:sp>
          <p:nvSpPr>
            <p:cNvPr id="13068" name="Google Shape;13068;p104"/>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04"/>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04"/>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04"/>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04"/>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04"/>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04"/>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04"/>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04"/>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04"/>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04"/>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104"/>
          <p:cNvGrpSpPr/>
          <p:nvPr/>
        </p:nvGrpSpPr>
        <p:grpSpPr>
          <a:xfrm>
            <a:off x="5337883" y="3161423"/>
            <a:ext cx="307141" cy="376826"/>
            <a:chOff x="5337883" y="3336873"/>
            <a:chExt cx="307141" cy="376826"/>
          </a:xfrm>
        </p:grpSpPr>
        <p:sp>
          <p:nvSpPr>
            <p:cNvPr id="13080" name="Google Shape;13080;p104"/>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04"/>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104"/>
          <p:cNvGrpSpPr/>
          <p:nvPr/>
        </p:nvGrpSpPr>
        <p:grpSpPr>
          <a:xfrm>
            <a:off x="4883835" y="3161805"/>
            <a:ext cx="323425" cy="377557"/>
            <a:chOff x="4883835" y="3337255"/>
            <a:chExt cx="323425" cy="377557"/>
          </a:xfrm>
        </p:grpSpPr>
        <p:sp>
          <p:nvSpPr>
            <p:cNvPr id="13083" name="Google Shape;13083;p104"/>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04"/>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04"/>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6" name="Google Shape;13086;p104"/>
          <p:cNvGrpSpPr/>
          <p:nvPr/>
        </p:nvGrpSpPr>
        <p:grpSpPr>
          <a:xfrm>
            <a:off x="6193310" y="3231839"/>
            <a:ext cx="352590" cy="237488"/>
            <a:chOff x="6193310" y="3407289"/>
            <a:chExt cx="352590" cy="237488"/>
          </a:xfrm>
        </p:grpSpPr>
        <p:sp>
          <p:nvSpPr>
            <p:cNvPr id="13087" name="Google Shape;13087;p104"/>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04"/>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04"/>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04"/>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04"/>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104"/>
          <p:cNvGrpSpPr/>
          <p:nvPr/>
        </p:nvGrpSpPr>
        <p:grpSpPr>
          <a:xfrm>
            <a:off x="6637117" y="3222393"/>
            <a:ext cx="353735" cy="254504"/>
            <a:chOff x="6637117" y="3397843"/>
            <a:chExt cx="353735" cy="254504"/>
          </a:xfrm>
        </p:grpSpPr>
        <p:sp>
          <p:nvSpPr>
            <p:cNvPr id="13093" name="Google Shape;13093;p104"/>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04"/>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04"/>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04"/>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04"/>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04"/>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9" name="Google Shape;13099;p104"/>
          <p:cNvGrpSpPr/>
          <p:nvPr/>
        </p:nvGrpSpPr>
        <p:grpSpPr>
          <a:xfrm>
            <a:off x="7075994" y="3174081"/>
            <a:ext cx="360637" cy="352336"/>
            <a:chOff x="7075994" y="3349531"/>
            <a:chExt cx="360637" cy="352336"/>
          </a:xfrm>
        </p:grpSpPr>
        <p:sp>
          <p:nvSpPr>
            <p:cNvPr id="13100" name="Google Shape;13100;p104"/>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04"/>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04"/>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04"/>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04"/>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04"/>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04"/>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7" name="Google Shape;13107;p104"/>
          <p:cNvGrpSpPr/>
          <p:nvPr/>
        </p:nvGrpSpPr>
        <p:grpSpPr>
          <a:xfrm>
            <a:off x="7651983" y="3173731"/>
            <a:ext cx="107183" cy="352399"/>
            <a:chOff x="7651983" y="3349181"/>
            <a:chExt cx="107183" cy="352399"/>
          </a:xfrm>
        </p:grpSpPr>
        <p:sp>
          <p:nvSpPr>
            <p:cNvPr id="13108" name="Google Shape;13108;p104"/>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04"/>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104"/>
          <p:cNvGrpSpPr/>
          <p:nvPr/>
        </p:nvGrpSpPr>
        <p:grpSpPr>
          <a:xfrm>
            <a:off x="7973468" y="3206872"/>
            <a:ext cx="352590" cy="287072"/>
            <a:chOff x="7973468" y="3382322"/>
            <a:chExt cx="352590" cy="287072"/>
          </a:xfrm>
        </p:grpSpPr>
        <p:sp>
          <p:nvSpPr>
            <p:cNvPr id="13111" name="Google Shape;13111;p104"/>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04"/>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04"/>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04"/>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04"/>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04"/>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04"/>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04"/>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04"/>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04"/>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04"/>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04"/>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3" name="Google Shape;13123;p104"/>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sz="2400">
                <a:solidFill>
                  <a:srgbClr val="FFFFFF"/>
                </a:solidFill>
              </a:rPr>
              <a:t>Creative Process Icons</a:t>
            </a:r>
            <a:endParaRPr sz="2400">
              <a:solidFill>
                <a:srgbClr val="FFFFFF"/>
              </a:solidFill>
            </a:endParaRPr>
          </a:p>
        </p:txBody>
      </p:sp>
      <p:sp>
        <p:nvSpPr>
          <p:cNvPr id="13124" name="Google Shape;13124;p104"/>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sz="2400">
                <a:solidFill>
                  <a:srgbClr val="FFFFFF"/>
                </a:solidFill>
              </a:rPr>
              <a:t>Performing Arts Icons</a:t>
            </a:r>
            <a:endParaRPr sz="2400">
              <a:solidFill>
                <a:srgbClr val="FFFFFF"/>
              </a:solidFill>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28"/>
        <p:cNvGrpSpPr/>
        <p:nvPr/>
      </p:nvGrpSpPr>
      <p:grpSpPr>
        <a:xfrm>
          <a:off x="0" y="0"/>
          <a:ext cx="0" cy="0"/>
          <a:chOff x="0" y="0"/>
          <a:chExt cx="0" cy="0"/>
        </a:xfrm>
      </p:grpSpPr>
      <p:grpSp>
        <p:nvGrpSpPr>
          <p:cNvPr id="13129" name="Google Shape;13129;p105"/>
          <p:cNvGrpSpPr/>
          <p:nvPr/>
        </p:nvGrpSpPr>
        <p:grpSpPr>
          <a:xfrm>
            <a:off x="849677" y="1576858"/>
            <a:ext cx="347872" cy="347488"/>
            <a:chOff x="849677" y="1500658"/>
            <a:chExt cx="347872" cy="347488"/>
          </a:xfrm>
        </p:grpSpPr>
        <p:sp>
          <p:nvSpPr>
            <p:cNvPr id="13130" name="Google Shape;13130;p105"/>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05"/>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05"/>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05"/>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05"/>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05"/>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105"/>
          <p:cNvGrpSpPr/>
          <p:nvPr/>
        </p:nvGrpSpPr>
        <p:grpSpPr>
          <a:xfrm>
            <a:off x="1415853" y="1576858"/>
            <a:ext cx="315872" cy="347488"/>
            <a:chOff x="1415853" y="1500658"/>
            <a:chExt cx="315872" cy="347488"/>
          </a:xfrm>
        </p:grpSpPr>
        <p:sp>
          <p:nvSpPr>
            <p:cNvPr id="13137" name="Google Shape;13137;p105"/>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05"/>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05"/>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05"/>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1" name="Google Shape;13141;p105"/>
          <p:cNvGrpSpPr/>
          <p:nvPr/>
        </p:nvGrpSpPr>
        <p:grpSpPr>
          <a:xfrm>
            <a:off x="4697389" y="1576858"/>
            <a:ext cx="347520" cy="347104"/>
            <a:chOff x="4697389" y="1500658"/>
            <a:chExt cx="347520" cy="347104"/>
          </a:xfrm>
        </p:grpSpPr>
        <p:sp>
          <p:nvSpPr>
            <p:cNvPr id="13142" name="Google Shape;13142;p105"/>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05"/>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05"/>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105"/>
          <p:cNvGrpSpPr/>
          <p:nvPr/>
        </p:nvGrpSpPr>
        <p:grpSpPr>
          <a:xfrm>
            <a:off x="3603533" y="2041146"/>
            <a:ext cx="347520" cy="353760"/>
            <a:chOff x="3603533" y="1964946"/>
            <a:chExt cx="347520" cy="353760"/>
          </a:xfrm>
        </p:grpSpPr>
        <p:sp>
          <p:nvSpPr>
            <p:cNvPr id="13146" name="Google Shape;13146;p105"/>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05"/>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05"/>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9" name="Google Shape;13149;p105"/>
          <p:cNvGrpSpPr/>
          <p:nvPr/>
        </p:nvGrpSpPr>
        <p:grpSpPr>
          <a:xfrm>
            <a:off x="1950765" y="2040538"/>
            <a:ext cx="357792" cy="352448"/>
            <a:chOff x="1950765" y="1964338"/>
            <a:chExt cx="357792" cy="352448"/>
          </a:xfrm>
        </p:grpSpPr>
        <p:sp>
          <p:nvSpPr>
            <p:cNvPr id="13150" name="Google Shape;13150;p105"/>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05"/>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05"/>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05"/>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4" name="Google Shape;13154;p105"/>
          <p:cNvGrpSpPr/>
          <p:nvPr/>
        </p:nvGrpSpPr>
        <p:grpSpPr>
          <a:xfrm>
            <a:off x="7435629" y="2040890"/>
            <a:ext cx="367712" cy="353248"/>
            <a:chOff x="7435629" y="1964690"/>
            <a:chExt cx="367712" cy="353248"/>
          </a:xfrm>
        </p:grpSpPr>
        <p:sp>
          <p:nvSpPr>
            <p:cNvPr id="13155" name="Google Shape;13155;p105"/>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05"/>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05"/>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05"/>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105"/>
          <p:cNvGrpSpPr/>
          <p:nvPr/>
        </p:nvGrpSpPr>
        <p:grpSpPr>
          <a:xfrm>
            <a:off x="2512749" y="2041242"/>
            <a:ext cx="333024" cy="352896"/>
            <a:chOff x="2512749" y="1965042"/>
            <a:chExt cx="333024" cy="352896"/>
          </a:xfrm>
        </p:grpSpPr>
        <p:sp>
          <p:nvSpPr>
            <p:cNvPr id="13160" name="Google Shape;13160;p105"/>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05"/>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05"/>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05"/>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05"/>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105"/>
          <p:cNvGrpSpPr/>
          <p:nvPr/>
        </p:nvGrpSpPr>
        <p:grpSpPr>
          <a:xfrm>
            <a:off x="1398317" y="2057978"/>
            <a:ext cx="365792" cy="335392"/>
            <a:chOff x="1398317" y="1981778"/>
            <a:chExt cx="365792" cy="335392"/>
          </a:xfrm>
        </p:grpSpPr>
        <p:sp>
          <p:nvSpPr>
            <p:cNvPr id="13166" name="Google Shape;13166;p105"/>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05"/>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05"/>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05"/>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05"/>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05"/>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2" name="Google Shape;13172;p105"/>
          <p:cNvGrpSpPr/>
          <p:nvPr/>
        </p:nvGrpSpPr>
        <p:grpSpPr>
          <a:xfrm>
            <a:off x="3052237" y="2079770"/>
            <a:ext cx="353600" cy="314752"/>
            <a:chOff x="3052237" y="2003570"/>
            <a:chExt cx="353600" cy="314752"/>
          </a:xfrm>
        </p:grpSpPr>
        <p:sp>
          <p:nvSpPr>
            <p:cNvPr id="13173" name="Google Shape;13173;p105"/>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05"/>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05"/>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105"/>
          <p:cNvGrpSpPr/>
          <p:nvPr/>
        </p:nvGrpSpPr>
        <p:grpSpPr>
          <a:xfrm>
            <a:off x="1404013" y="3034266"/>
            <a:ext cx="368096" cy="223968"/>
            <a:chOff x="1404013" y="2958066"/>
            <a:chExt cx="368096" cy="223968"/>
          </a:xfrm>
        </p:grpSpPr>
        <p:sp>
          <p:nvSpPr>
            <p:cNvPr id="13177" name="Google Shape;13177;p105"/>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05"/>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9" name="Google Shape;13179;p105"/>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05"/>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1" name="Google Shape;13181;p105"/>
          <p:cNvGrpSpPr/>
          <p:nvPr/>
        </p:nvGrpSpPr>
        <p:grpSpPr>
          <a:xfrm>
            <a:off x="1951149" y="2961402"/>
            <a:ext cx="370368" cy="367328"/>
            <a:chOff x="1951149" y="2885202"/>
            <a:chExt cx="370368" cy="367328"/>
          </a:xfrm>
        </p:grpSpPr>
        <p:sp>
          <p:nvSpPr>
            <p:cNvPr id="13182" name="Google Shape;13182;p105"/>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05"/>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05"/>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5" name="Google Shape;13185;p105"/>
          <p:cNvGrpSpPr/>
          <p:nvPr/>
        </p:nvGrpSpPr>
        <p:grpSpPr>
          <a:xfrm>
            <a:off x="2501677" y="2982362"/>
            <a:ext cx="367328" cy="327296"/>
            <a:chOff x="2501677" y="2906162"/>
            <a:chExt cx="367328" cy="327296"/>
          </a:xfrm>
        </p:grpSpPr>
        <p:sp>
          <p:nvSpPr>
            <p:cNvPr id="13186" name="Google Shape;13186;p105"/>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05"/>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05"/>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9" name="Google Shape;13189;p105"/>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0" name="Google Shape;13190;p105"/>
          <p:cNvGrpSpPr/>
          <p:nvPr/>
        </p:nvGrpSpPr>
        <p:grpSpPr>
          <a:xfrm>
            <a:off x="3050317" y="2969914"/>
            <a:ext cx="367712" cy="354240"/>
            <a:chOff x="3050317" y="2893714"/>
            <a:chExt cx="367712" cy="354240"/>
          </a:xfrm>
        </p:grpSpPr>
        <p:sp>
          <p:nvSpPr>
            <p:cNvPr id="13191" name="Google Shape;13191;p105"/>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05"/>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3" name="Google Shape;13193;p105"/>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05"/>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5" name="Google Shape;13195;p105"/>
          <p:cNvGrpSpPr/>
          <p:nvPr/>
        </p:nvGrpSpPr>
        <p:grpSpPr>
          <a:xfrm>
            <a:off x="7531277" y="2962554"/>
            <a:ext cx="185184" cy="367296"/>
            <a:chOff x="7531277" y="2886354"/>
            <a:chExt cx="185184" cy="367296"/>
          </a:xfrm>
        </p:grpSpPr>
        <p:sp>
          <p:nvSpPr>
            <p:cNvPr id="13196" name="Google Shape;13196;p105"/>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05"/>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05"/>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105"/>
          <p:cNvGrpSpPr/>
          <p:nvPr/>
        </p:nvGrpSpPr>
        <p:grpSpPr>
          <a:xfrm>
            <a:off x="6926637" y="2962938"/>
            <a:ext cx="297184" cy="367296"/>
            <a:chOff x="6926637" y="2886738"/>
            <a:chExt cx="297184" cy="367296"/>
          </a:xfrm>
        </p:grpSpPr>
        <p:sp>
          <p:nvSpPr>
            <p:cNvPr id="13200" name="Google Shape;13200;p105"/>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05"/>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05"/>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03" name="Google Shape;13203;p105"/>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05"/>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5" name="Google Shape;13205;p105"/>
          <p:cNvGrpSpPr/>
          <p:nvPr/>
        </p:nvGrpSpPr>
        <p:grpSpPr>
          <a:xfrm>
            <a:off x="6340653" y="2962554"/>
            <a:ext cx="370368" cy="368064"/>
            <a:chOff x="6340653" y="2886354"/>
            <a:chExt cx="370368" cy="368064"/>
          </a:xfrm>
        </p:grpSpPr>
        <p:sp>
          <p:nvSpPr>
            <p:cNvPr id="13206" name="Google Shape;13206;p105"/>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05"/>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05"/>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05"/>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05"/>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05"/>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105"/>
          <p:cNvGrpSpPr/>
          <p:nvPr/>
        </p:nvGrpSpPr>
        <p:grpSpPr>
          <a:xfrm>
            <a:off x="5246797" y="2057626"/>
            <a:ext cx="354752" cy="336512"/>
            <a:chOff x="5246797" y="1981426"/>
            <a:chExt cx="354752" cy="336512"/>
          </a:xfrm>
        </p:grpSpPr>
        <p:sp>
          <p:nvSpPr>
            <p:cNvPr id="13213" name="Google Shape;13213;p105"/>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05"/>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105"/>
          <p:cNvGrpSpPr/>
          <p:nvPr/>
        </p:nvGrpSpPr>
        <p:grpSpPr>
          <a:xfrm>
            <a:off x="4148749" y="2178266"/>
            <a:ext cx="355136" cy="216256"/>
            <a:chOff x="4148749" y="2102066"/>
            <a:chExt cx="355136" cy="216256"/>
          </a:xfrm>
        </p:grpSpPr>
        <p:sp>
          <p:nvSpPr>
            <p:cNvPr id="13216" name="Google Shape;13216;p105"/>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05"/>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8" name="Google Shape;13218;p105"/>
          <p:cNvGrpSpPr/>
          <p:nvPr/>
        </p:nvGrpSpPr>
        <p:grpSpPr>
          <a:xfrm>
            <a:off x="5794669" y="2077626"/>
            <a:ext cx="354752" cy="315360"/>
            <a:chOff x="5794669" y="2001426"/>
            <a:chExt cx="354752" cy="315360"/>
          </a:xfrm>
        </p:grpSpPr>
        <p:sp>
          <p:nvSpPr>
            <p:cNvPr id="13219" name="Google Shape;13219;p105"/>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05"/>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105"/>
          <p:cNvGrpSpPr/>
          <p:nvPr/>
        </p:nvGrpSpPr>
        <p:grpSpPr>
          <a:xfrm>
            <a:off x="6345229" y="2106042"/>
            <a:ext cx="352832" cy="289216"/>
            <a:chOff x="6345229" y="2029842"/>
            <a:chExt cx="352832" cy="289216"/>
          </a:xfrm>
        </p:grpSpPr>
        <p:sp>
          <p:nvSpPr>
            <p:cNvPr id="13222" name="Google Shape;13222;p105"/>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05"/>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4" name="Google Shape;13224;p105"/>
          <p:cNvGrpSpPr/>
          <p:nvPr/>
        </p:nvGrpSpPr>
        <p:grpSpPr>
          <a:xfrm>
            <a:off x="4697389" y="2112538"/>
            <a:ext cx="354752" cy="281984"/>
            <a:chOff x="4697389" y="2036338"/>
            <a:chExt cx="354752" cy="281984"/>
          </a:xfrm>
        </p:grpSpPr>
        <p:sp>
          <p:nvSpPr>
            <p:cNvPr id="13225" name="Google Shape;13225;p105"/>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05"/>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7" name="Google Shape;13227;p105"/>
          <p:cNvGrpSpPr/>
          <p:nvPr/>
        </p:nvGrpSpPr>
        <p:grpSpPr>
          <a:xfrm>
            <a:off x="1404013" y="2500954"/>
            <a:ext cx="353600" cy="354944"/>
            <a:chOff x="1404013" y="2424754"/>
            <a:chExt cx="353600" cy="354944"/>
          </a:xfrm>
        </p:grpSpPr>
        <p:sp>
          <p:nvSpPr>
            <p:cNvPr id="13228" name="Google Shape;13228;p105"/>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05"/>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05"/>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05"/>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05"/>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3" name="Google Shape;13233;p105"/>
          <p:cNvGrpSpPr/>
          <p:nvPr/>
        </p:nvGrpSpPr>
        <p:grpSpPr>
          <a:xfrm>
            <a:off x="854253" y="2504474"/>
            <a:ext cx="355104" cy="351040"/>
            <a:chOff x="854253" y="2428274"/>
            <a:chExt cx="355104" cy="351040"/>
          </a:xfrm>
        </p:grpSpPr>
        <p:sp>
          <p:nvSpPr>
            <p:cNvPr id="13234" name="Google Shape;13234;p105"/>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05"/>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6" name="Google Shape;13236;p105"/>
          <p:cNvGrpSpPr/>
          <p:nvPr/>
        </p:nvGrpSpPr>
        <p:grpSpPr>
          <a:xfrm>
            <a:off x="6896909" y="2517146"/>
            <a:ext cx="354752" cy="275904"/>
            <a:chOff x="6896909" y="2440946"/>
            <a:chExt cx="354752" cy="275904"/>
          </a:xfrm>
        </p:grpSpPr>
        <p:sp>
          <p:nvSpPr>
            <p:cNvPr id="13237" name="Google Shape;13237;p105"/>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05"/>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9" name="Google Shape;13239;p105"/>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0" name="Google Shape;13240;p105"/>
          <p:cNvGrpSpPr/>
          <p:nvPr/>
        </p:nvGrpSpPr>
        <p:grpSpPr>
          <a:xfrm>
            <a:off x="5265069" y="2500954"/>
            <a:ext cx="321984" cy="354560"/>
            <a:chOff x="5265069" y="2424754"/>
            <a:chExt cx="321984" cy="354560"/>
          </a:xfrm>
        </p:grpSpPr>
        <p:sp>
          <p:nvSpPr>
            <p:cNvPr id="13241" name="Google Shape;13241;p105"/>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05"/>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3" name="Google Shape;13243;p105"/>
          <p:cNvGrpSpPr/>
          <p:nvPr/>
        </p:nvGrpSpPr>
        <p:grpSpPr>
          <a:xfrm>
            <a:off x="4150669" y="2542970"/>
            <a:ext cx="355104" cy="259584"/>
            <a:chOff x="4150669" y="2466770"/>
            <a:chExt cx="355104" cy="259584"/>
          </a:xfrm>
        </p:grpSpPr>
        <p:sp>
          <p:nvSpPr>
            <p:cNvPr id="13244" name="Google Shape;13244;p105"/>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05"/>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05"/>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05"/>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8" name="Google Shape;13248;p105"/>
          <p:cNvGrpSpPr/>
          <p:nvPr/>
        </p:nvGrpSpPr>
        <p:grpSpPr>
          <a:xfrm>
            <a:off x="4699693" y="2501146"/>
            <a:ext cx="354336" cy="353984"/>
            <a:chOff x="4699693" y="2424946"/>
            <a:chExt cx="354336" cy="353984"/>
          </a:xfrm>
        </p:grpSpPr>
        <p:sp>
          <p:nvSpPr>
            <p:cNvPr id="13249" name="Google Shape;13249;p105"/>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05"/>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1" name="Google Shape;13251;p105"/>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05"/>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3" name="Google Shape;13253;p105"/>
          <p:cNvGrpSpPr/>
          <p:nvPr/>
        </p:nvGrpSpPr>
        <p:grpSpPr>
          <a:xfrm>
            <a:off x="1953037" y="2628442"/>
            <a:ext cx="355136" cy="227072"/>
            <a:chOff x="1953037" y="2552242"/>
            <a:chExt cx="355136" cy="227072"/>
          </a:xfrm>
        </p:grpSpPr>
        <p:sp>
          <p:nvSpPr>
            <p:cNvPr id="13254" name="Google Shape;13254;p105"/>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05"/>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6" name="Google Shape;13256;p105"/>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7" name="Google Shape;13257;p105"/>
          <p:cNvGrpSpPr/>
          <p:nvPr/>
        </p:nvGrpSpPr>
        <p:grpSpPr>
          <a:xfrm>
            <a:off x="2500941" y="2603418"/>
            <a:ext cx="355104" cy="250944"/>
            <a:chOff x="2500941" y="2527218"/>
            <a:chExt cx="355104" cy="250944"/>
          </a:xfrm>
        </p:grpSpPr>
        <p:sp>
          <p:nvSpPr>
            <p:cNvPr id="13258" name="Google Shape;13258;p105"/>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05"/>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05"/>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05"/>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05"/>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3" name="Google Shape;13263;p105"/>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4" name="Google Shape;13264;p105"/>
          <p:cNvGrpSpPr/>
          <p:nvPr/>
        </p:nvGrpSpPr>
        <p:grpSpPr>
          <a:xfrm>
            <a:off x="7993805" y="2503322"/>
            <a:ext cx="356256" cy="351808"/>
            <a:chOff x="7993805" y="2427122"/>
            <a:chExt cx="356256" cy="351808"/>
          </a:xfrm>
        </p:grpSpPr>
        <p:sp>
          <p:nvSpPr>
            <p:cNvPr id="13265" name="Google Shape;13265;p105"/>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05"/>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05"/>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8" name="Google Shape;13268;p105"/>
          <p:cNvGrpSpPr/>
          <p:nvPr/>
        </p:nvGrpSpPr>
        <p:grpSpPr>
          <a:xfrm>
            <a:off x="878637" y="2041210"/>
            <a:ext cx="308640" cy="353312"/>
            <a:chOff x="878637" y="1965010"/>
            <a:chExt cx="308640" cy="353312"/>
          </a:xfrm>
        </p:grpSpPr>
        <p:sp>
          <p:nvSpPr>
            <p:cNvPr id="13269" name="Google Shape;13269;p105"/>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05"/>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05"/>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2" name="Google Shape;13272;p105"/>
          <p:cNvGrpSpPr/>
          <p:nvPr/>
        </p:nvGrpSpPr>
        <p:grpSpPr>
          <a:xfrm>
            <a:off x="6896141" y="2040922"/>
            <a:ext cx="348256" cy="352448"/>
            <a:chOff x="6896141" y="1964722"/>
            <a:chExt cx="348256" cy="352448"/>
          </a:xfrm>
        </p:grpSpPr>
        <p:sp>
          <p:nvSpPr>
            <p:cNvPr id="13273" name="Google Shape;13273;p105"/>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05"/>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05"/>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6" name="Google Shape;13276;p105"/>
          <p:cNvGrpSpPr/>
          <p:nvPr/>
        </p:nvGrpSpPr>
        <p:grpSpPr>
          <a:xfrm>
            <a:off x="7989997" y="2091578"/>
            <a:ext cx="355136" cy="303328"/>
            <a:chOff x="7989997" y="2015378"/>
            <a:chExt cx="355136" cy="303328"/>
          </a:xfrm>
        </p:grpSpPr>
        <p:sp>
          <p:nvSpPr>
            <p:cNvPr id="13277" name="Google Shape;13277;p105"/>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05"/>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05"/>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105"/>
          <p:cNvGrpSpPr/>
          <p:nvPr/>
        </p:nvGrpSpPr>
        <p:grpSpPr>
          <a:xfrm>
            <a:off x="3598221" y="1585562"/>
            <a:ext cx="348640" cy="330784"/>
            <a:chOff x="3598221" y="1509362"/>
            <a:chExt cx="348640" cy="330784"/>
          </a:xfrm>
        </p:grpSpPr>
        <p:sp>
          <p:nvSpPr>
            <p:cNvPr id="13281" name="Google Shape;13281;p105"/>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05"/>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05"/>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05"/>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5" name="Google Shape;13285;p105"/>
          <p:cNvGrpSpPr/>
          <p:nvPr/>
        </p:nvGrpSpPr>
        <p:grpSpPr>
          <a:xfrm>
            <a:off x="5246797" y="1576858"/>
            <a:ext cx="347872" cy="347488"/>
            <a:chOff x="5246797" y="1500658"/>
            <a:chExt cx="347872" cy="347488"/>
          </a:xfrm>
        </p:grpSpPr>
        <p:sp>
          <p:nvSpPr>
            <p:cNvPr id="13286" name="Google Shape;13286;p105"/>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05"/>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05"/>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05"/>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0" name="Google Shape;13290;p105"/>
          <p:cNvGrpSpPr/>
          <p:nvPr/>
        </p:nvGrpSpPr>
        <p:grpSpPr>
          <a:xfrm>
            <a:off x="5796589" y="1576858"/>
            <a:ext cx="349024" cy="346752"/>
            <a:chOff x="5796589" y="1500658"/>
            <a:chExt cx="349024" cy="346752"/>
          </a:xfrm>
        </p:grpSpPr>
        <p:sp>
          <p:nvSpPr>
            <p:cNvPr id="13291" name="Google Shape;13291;p105"/>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2" name="Google Shape;13292;p105"/>
            <p:cNvGrpSpPr/>
            <p:nvPr/>
          </p:nvGrpSpPr>
          <p:grpSpPr>
            <a:xfrm>
              <a:off x="5796589" y="1500658"/>
              <a:ext cx="349024" cy="346752"/>
              <a:chOff x="5796589" y="1500658"/>
              <a:chExt cx="349024" cy="346752"/>
            </a:xfrm>
          </p:grpSpPr>
          <p:sp>
            <p:nvSpPr>
              <p:cNvPr id="13293" name="Google Shape;13293;p105"/>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05"/>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05"/>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05"/>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97" name="Google Shape;13297;p105"/>
          <p:cNvGrpSpPr/>
          <p:nvPr/>
        </p:nvGrpSpPr>
        <p:grpSpPr>
          <a:xfrm>
            <a:off x="6895373" y="1578778"/>
            <a:ext cx="348640" cy="343296"/>
            <a:chOff x="6895373" y="1502578"/>
            <a:chExt cx="348640" cy="343296"/>
          </a:xfrm>
        </p:grpSpPr>
        <p:sp>
          <p:nvSpPr>
            <p:cNvPr id="13298" name="Google Shape;13298;p105"/>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05"/>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05"/>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105"/>
          <p:cNvGrpSpPr/>
          <p:nvPr/>
        </p:nvGrpSpPr>
        <p:grpSpPr>
          <a:xfrm>
            <a:off x="4147597" y="1581658"/>
            <a:ext cx="347904" cy="336992"/>
            <a:chOff x="4147597" y="1505458"/>
            <a:chExt cx="347904" cy="336992"/>
          </a:xfrm>
        </p:grpSpPr>
        <p:sp>
          <p:nvSpPr>
            <p:cNvPr id="13302" name="Google Shape;13302;p105"/>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05"/>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05"/>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05"/>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05"/>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05"/>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05"/>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105"/>
          <p:cNvGrpSpPr/>
          <p:nvPr/>
        </p:nvGrpSpPr>
        <p:grpSpPr>
          <a:xfrm>
            <a:off x="2499405" y="1576090"/>
            <a:ext cx="347488" cy="348256"/>
            <a:chOff x="2499405" y="1499890"/>
            <a:chExt cx="347488" cy="348256"/>
          </a:xfrm>
        </p:grpSpPr>
        <p:sp>
          <p:nvSpPr>
            <p:cNvPr id="13310" name="Google Shape;13310;p105"/>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05"/>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05"/>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05"/>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05"/>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105"/>
          <p:cNvGrpSpPr/>
          <p:nvPr/>
        </p:nvGrpSpPr>
        <p:grpSpPr>
          <a:xfrm>
            <a:off x="1956845" y="1576698"/>
            <a:ext cx="331520" cy="348032"/>
            <a:chOff x="1956845" y="1500498"/>
            <a:chExt cx="331520" cy="348032"/>
          </a:xfrm>
        </p:grpSpPr>
        <p:sp>
          <p:nvSpPr>
            <p:cNvPr id="13316" name="Google Shape;13316;p105"/>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05"/>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05"/>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05"/>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05"/>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05"/>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05"/>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05"/>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05"/>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05"/>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05"/>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05"/>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8" name="Google Shape;13328;p105"/>
          <p:cNvGrpSpPr/>
          <p:nvPr/>
        </p:nvGrpSpPr>
        <p:grpSpPr>
          <a:xfrm>
            <a:off x="6345613" y="1626074"/>
            <a:ext cx="348640" cy="250656"/>
            <a:chOff x="6345613" y="1549874"/>
            <a:chExt cx="348640" cy="250656"/>
          </a:xfrm>
        </p:grpSpPr>
        <p:sp>
          <p:nvSpPr>
            <p:cNvPr id="13329" name="Google Shape;13329;p105"/>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05"/>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05"/>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05"/>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05"/>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05"/>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105"/>
          <p:cNvGrpSpPr/>
          <p:nvPr/>
        </p:nvGrpSpPr>
        <p:grpSpPr>
          <a:xfrm>
            <a:off x="7444781" y="1583226"/>
            <a:ext cx="348640" cy="334272"/>
            <a:chOff x="7444781" y="1507026"/>
            <a:chExt cx="348640" cy="334272"/>
          </a:xfrm>
        </p:grpSpPr>
        <p:sp>
          <p:nvSpPr>
            <p:cNvPr id="13336" name="Google Shape;13336;p105"/>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05"/>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05"/>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05"/>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05"/>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1" name="Google Shape;13341;p105"/>
          <p:cNvGrpSpPr/>
          <p:nvPr/>
        </p:nvGrpSpPr>
        <p:grpSpPr>
          <a:xfrm>
            <a:off x="7995341" y="1582938"/>
            <a:ext cx="347872" cy="334944"/>
            <a:chOff x="7995341" y="1506738"/>
            <a:chExt cx="347872" cy="334944"/>
          </a:xfrm>
        </p:grpSpPr>
        <p:sp>
          <p:nvSpPr>
            <p:cNvPr id="13342" name="Google Shape;13342;p105"/>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05"/>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05"/>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05"/>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05"/>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05"/>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8" name="Google Shape;13348;p105"/>
          <p:cNvGrpSpPr/>
          <p:nvPr/>
        </p:nvGrpSpPr>
        <p:grpSpPr>
          <a:xfrm>
            <a:off x="3048045" y="1599130"/>
            <a:ext cx="347872" cy="303904"/>
            <a:chOff x="3048045" y="1522930"/>
            <a:chExt cx="347872" cy="303904"/>
          </a:xfrm>
        </p:grpSpPr>
        <p:sp>
          <p:nvSpPr>
            <p:cNvPr id="13349" name="Google Shape;13349;p10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0" name="Google Shape;13350;p105"/>
            <p:cNvGrpSpPr/>
            <p:nvPr/>
          </p:nvGrpSpPr>
          <p:grpSpPr>
            <a:xfrm>
              <a:off x="3048045" y="1522930"/>
              <a:ext cx="347872" cy="303904"/>
              <a:chOff x="3048045" y="1522930"/>
              <a:chExt cx="347872" cy="303904"/>
            </a:xfrm>
          </p:grpSpPr>
          <p:sp>
            <p:nvSpPr>
              <p:cNvPr id="13351" name="Google Shape;13351;p105"/>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05"/>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53" name="Google Shape;13353;p105"/>
          <p:cNvGrpSpPr/>
          <p:nvPr/>
        </p:nvGrpSpPr>
        <p:grpSpPr>
          <a:xfrm>
            <a:off x="1133133" y="3428122"/>
            <a:ext cx="313984" cy="358560"/>
            <a:chOff x="1133133" y="3351922"/>
            <a:chExt cx="313984" cy="358560"/>
          </a:xfrm>
        </p:grpSpPr>
        <p:sp>
          <p:nvSpPr>
            <p:cNvPr id="13354" name="Google Shape;13354;p105"/>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05"/>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05"/>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05"/>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05"/>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05"/>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05"/>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05"/>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05"/>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05"/>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05"/>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05"/>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05"/>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05"/>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05"/>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05"/>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70" name="Google Shape;13370;p105"/>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1" name="Google Shape;13371;p105"/>
          <p:cNvGrpSpPr/>
          <p:nvPr/>
        </p:nvGrpSpPr>
        <p:grpSpPr>
          <a:xfrm>
            <a:off x="2795053" y="3428794"/>
            <a:ext cx="288448" cy="357120"/>
            <a:chOff x="2795053" y="3352594"/>
            <a:chExt cx="288448" cy="357120"/>
          </a:xfrm>
        </p:grpSpPr>
        <p:sp>
          <p:nvSpPr>
            <p:cNvPr id="13372" name="Google Shape;13372;p105"/>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05"/>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05"/>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05"/>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05"/>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05"/>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05"/>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05"/>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05"/>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1" name="Google Shape;13381;p105"/>
          <p:cNvGrpSpPr/>
          <p:nvPr/>
        </p:nvGrpSpPr>
        <p:grpSpPr>
          <a:xfrm>
            <a:off x="2236525" y="3429402"/>
            <a:ext cx="304832" cy="356512"/>
            <a:chOff x="2236525" y="3353202"/>
            <a:chExt cx="304832" cy="356512"/>
          </a:xfrm>
        </p:grpSpPr>
        <p:sp>
          <p:nvSpPr>
            <p:cNvPr id="13382" name="Google Shape;13382;p105"/>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05"/>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05"/>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5" name="Google Shape;13385;p105"/>
          <p:cNvGrpSpPr/>
          <p:nvPr/>
        </p:nvGrpSpPr>
        <p:grpSpPr>
          <a:xfrm>
            <a:off x="3910637" y="3428890"/>
            <a:ext cx="256800" cy="357024"/>
            <a:chOff x="3910637" y="3352690"/>
            <a:chExt cx="256800" cy="357024"/>
          </a:xfrm>
        </p:grpSpPr>
        <p:sp>
          <p:nvSpPr>
            <p:cNvPr id="13386" name="Google Shape;13386;p105"/>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05"/>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05"/>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9" name="Google Shape;13389;p105"/>
          <p:cNvGrpSpPr/>
          <p:nvPr/>
        </p:nvGrpSpPr>
        <p:grpSpPr>
          <a:xfrm>
            <a:off x="6056429" y="3428122"/>
            <a:ext cx="360064" cy="360096"/>
            <a:chOff x="6056429" y="3351922"/>
            <a:chExt cx="360064" cy="360096"/>
          </a:xfrm>
        </p:grpSpPr>
        <p:sp>
          <p:nvSpPr>
            <p:cNvPr id="13390" name="Google Shape;13390;p105"/>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05"/>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05"/>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3" name="Google Shape;13393;p105"/>
          <p:cNvGrpSpPr/>
          <p:nvPr/>
        </p:nvGrpSpPr>
        <p:grpSpPr>
          <a:xfrm>
            <a:off x="6608877" y="3429274"/>
            <a:ext cx="357408" cy="357408"/>
            <a:chOff x="6608877" y="3353074"/>
            <a:chExt cx="357408" cy="357408"/>
          </a:xfrm>
        </p:grpSpPr>
        <p:sp>
          <p:nvSpPr>
            <p:cNvPr id="13394" name="Google Shape;13394;p105"/>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05"/>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05"/>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05"/>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05"/>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05"/>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05"/>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1" name="Google Shape;13401;p105"/>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2" name="Google Shape;13402;p105"/>
          <p:cNvGrpSpPr/>
          <p:nvPr/>
        </p:nvGrpSpPr>
        <p:grpSpPr>
          <a:xfrm>
            <a:off x="3316269" y="3428602"/>
            <a:ext cx="344832" cy="356544"/>
            <a:chOff x="3316269" y="3352402"/>
            <a:chExt cx="344832" cy="356544"/>
          </a:xfrm>
        </p:grpSpPr>
        <p:sp>
          <p:nvSpPr>
            <p:cNvPr id="13403" name="Google Shape;13403;p105"/>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05"/>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05"/>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6" name="Google Shape;13406;p105"/>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7" name="Google Shape;13407;p105"/>
          <p:cNvGrpSpPr/>
          <p:nvPr/>
        </p:nvGrpSpPr>
        <p:grpSpPr>
          <a:xfrm>
            <a:off x="4959533" y="3446426"/>
            <a:ext cx="357408" cy="323488"/>
            <a:chOff x="4959533" y="3370226"/>
            <a:chExt cx="357408" cy="323488"/>
          </a:xfrm>
        </p:grpSpPr>
        <p:sp>
          <p:nvSpPr>
            <p:cNvPr id="13408" name="Google Shape;13408;p105"/>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05"/>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105"/>
          <p:cNvGrpSpPr/>
          <p:nvPr/>
        </p:nvGrpSpPr>
        <p:grpSpPr>
          <a:xfrm>
            <a:off x="7158637" y="3429274"/>
            <a:ext cx="357056" cy="357408"/>
            <a:chOff x="7158637" y="3353074"/>
            <a:chExt cx="357056" cy="357408"/>
          </a:xfrm>
        </p:grpSpPr>
        <p:sp>
          <p:nvSpPr>
            <p:cNvPr id="13411" name="Google Shape;13411;p105"/>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05"/>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05"/>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05"/>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105"/>
          <p:cNvGrpSpPr/>
          <p:nvPr/>
        </p:nvGrpSpPr>
        <p:grpSpPr>
          <a:xfrm>
            <a:off x="5508909" y="3447706"/>
            <a:ext cx="358560" cy="319552"/>
            <a:chOff x="5508909" y="3371506"/>
            <a:chExt cx="358560" cy="319552"/>
          </a:xfrm>
        </p:grpSpPr>
        <p:sp>
          <p:nvSpPr>
            <p:cNvPr id="13416" name="Google Shape;13416;p105"/>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05"/>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05"/>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05"/>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05"/>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05"/>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05"/>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05"/>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05"/>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05"/>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6" name="Google Shape;13426;p105"/>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sz="2400">
                <a:solidFill>
                  <a:srgbClr val="FFFFFF"/>
                </a:solidFill>
              </a:rPr>
              <a:t>Nature Icons</a:t>
            </a:r>
            <a:endParaRPr sz="2400">
              <a:solidFill>
                <a:srgbClr val="FFFFFF"/>
              </a:solidFill>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430"/>
        <p:cNvGrpSpPr/>
        <p:nvPr/>
      </p:nvGrpSpPr>
      <p:grpSpPr>
        <a:xfrm>
          <a:off x="0" y="0"/>
          <a:ext cx="0" cy="0"/>
          <a:chOff x="0" y="0"/>
          <a:chExt cx="0" cy="0"/>
        </a:xfrm>
      </p:grpSpPr>
      <p:sp>
        <p:nvSpPr>
          <p:cNvPr id="13431" name="Google Shape;13431;p106"/>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2" name="Google Shape;13432;p106"/>
          <p:cNvGrpSpPr/>
          <p:nvPr/>
        </p:nvGrpSpPr>
        <p:grpSpPr>
          <a:xfrm>
            <a:off x="3051327" y="3893352"/>
            <a:ext cx="346056" cy="345674"/>
            <a:chOff x="3303268" y="3817349"/>
            <a:chExt cx="346056" cy="345674"/>
          </a:xfrm>
        </p:grpSpPr>
        <p:sp>
          <p:nvSpPr>
            <p:cNvPr id="13433" name="Google Shape;13433;p10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0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0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0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106"/>
          <p:cNvGrpSpPr/>
          <p:nvPr/>
        </p:nvGrpSpPr>
        <p:grpSpPr>
          <a:xfrm>
            <a:off x="3500416" y="3893352"/>
            <a:ext cx="346056" cy="345674"/>
            <a:chOff x="3752358" y="3817349"/>
            <a:chExt cx="346056" cy="345674"/>
          </a:xfrm>
        </p:grpSpPr>
        <p:sp>
          <p:nvSpPr>
            <p:cNvPr id="13438" name="Google Shape;13438;p10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0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0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0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2" name="Google Shape;13442;p106"/>
          <p:cNvGrpSpPr/>
          <p:nvPr/>
        </p:nvGrpSpPr>
        <p:grpSpPr>
          <a:xfrm>
            <a:off x="4848066" y="3893352"/>
            <a:ext cx="346024" cy="345674"/>
            <a:chOff x="5100008" y="3817349"/>
            <a:chExt cx="346024" cy="345674"/>
          </a:xfrm>
        </p:grpSpPr>
        <p:sp>
          <p:nvSpPr>
            <p:cNvPr id="13443" name="Google Shape;13443;p106"/>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06"/>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06"/>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6" name="Google Shape;13446;p106"/>
          <p:cNvGrpSpPr/>
          <p:nvPr/>
        </p:nvGrpSpPr>
        <p:grpSpPr>
          <a:xfrm>
            <a:off x="5746977" y="3893352"/>
            <a:ext cx="345674" cy="345674"/>
            <a:chOff x="5998919" y="3817349"/>
            <a:chExt cx="345674" cy="345674"/>
          </a:xfrm>
        </p:grpSpPr>
        <p:sp>
          <p:nvSpPr>
            <p:cNvPr id="13447" name="Google Shape;13447;p106"/>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06"/>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06"/>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106"/>
          <p:cNvGrpSpPr/>
          <p:nvPr/>
        </p:nvGrpSpPr>
        <p:grpSpPr>
          <a:xfrm>
            <a:off x="3949506" y="3893352"/>
            <a:ext cx="346024" cy="345674"/>
            <a:chOff x="4201447" y="3817349"/>
            <a:chExt cx="346024" cy="345674"/>
          </a:xfrm>
        </p:grpSpPr>
        <p:sp>
          <p:nvSpPr>
            <p:cNvPr id="13451" name="Google Shape;13451;p106"/>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06"/>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106"/>
          <p:cNvGrpSpPr/>
          <p:nvPr/>
        </p:nvGrpSpPr>
        <p:grpSpPr>
          <a:xfrm>
            <a:off x="4398977" y="3893352"/>
            <a:ext cx="346024" cy="345674"/>
            <a:chOff x="4650919" y="3817349"/>
            <a:chExt cx="346024" cy="345674"/>
          </a:xfrm>
        </p:grpSpPr>
        <p:sp>
          <p:nvSpPr>
            <p:cNvPr id="13454" name="Google Shape;13454;p106"/>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06"/>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06"/>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7" name="Google Shape;13457;p106"/>
          <p:cNvGrpSpPr/>
          <p:nvPr/>
        </p:nvGrpSpPr>
        <p:grpSpPr>
          <a:xfrm>
            <a:off x="5297920" y="3893352"/>
            <a:ext cx="345642" cy="345674"/>
            <a:chOff x="5549861" y="3817349"/>
            <a:chExt cx="345642" cy="345674"/>
          </a:xfrm>
        </p:grpSpPr>
        <p:sp>
          <p:nvSpPr>
            <p:cNvPr id="13458" name="Google Shape;13458;p106"/>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06"/>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06"/>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1" name="Google Shape;13461;p106"/>
          <p:cNvGrpSpPr/>
          <p:nvPr/>
        </p:nvGrpSpPr>
        <p:grpSpPr>
          <a:xfrm>
            <a:off x="1306445" y="3474029"/>
            <a:ext cx="367255" cy="269855"/>
            <a:chOff x="1306445" y="3397829"/>
            <a:chExt cx="367255" cy="269855"/>
          </a:xfrm>
        </p:grpSpPr>
        <p:sp>
          <p:nvSpPr>
            <p:cNvPr id="13462" name="Google Shape;13462;p106"/>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06"/>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06"/>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06"/>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06"/>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06"/>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8" name="Google Shape;13468;p106"/>
          <p:cNvGrpSpPr/>
          <p:nvPr/>
        </p:nvGrpSpPr>
        <p:grpSpPr>
          <a:xfrm>
            <a:off x="1781317" y="3467600"/>
            <a:ext cx="367255" cy="282364"/>
            <a:chOff x="1781317" y="3391400"/>
            <a:chExt cx="367255" cy="282364"/>
          </a:xfrm>
        </p:grpSpPr>
        <p:sp>
          <p:nvSpPr>
            <p:cNvPr id="13469" name="Google Shape;13469;p106"/>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06"/>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06"/>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06"/>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06"/>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06"/>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5" name="Google Shape;13475;p106"/>
          <p:cNvGrpSpPr/>
          <p:nvPr/>
        </p:nvGrpSpPr>
        <p:grpSpPr>
          <a:xfrm>
            <a:off x="3678830" y="3447133"/>
            <a:ext cx="369164" cy="323297"/>
            <a:chOff x="3678830" y="3370933"/>
            <a:chExt cx="369164" cy="323297"/>
          </a:xfrm>
        </p:grpSpPr>
        <p:sp>
          <p:nvSpPr>
            <p:cNvPr id="13476" name="Google Shape;13476;p106"/>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06"/>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06"/>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06"/>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06"/>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06"/>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06"/>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06"/>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06"/>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06"/>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06"/>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7" name="Google Shape;13487;p106"/>
          <p:cNvGrpSpPr/>
          <p:nvPr/>
        </p:nvGrpSpPr>
        <p:grpSpPr>
          <a:xfrm>
            <a:off x="859265" y="3424375"/>
            <a:ext cx="312316" cy="368400"/>
            <a:chOff x="859265" y="3348175"/>
            <a:chExt cx="312316" cy="368400"/>
          </a:xfrm>
        </p:grpSpPr>
        <p:sp>
          <p:nvSpPr>
            <p:cNvPr id="13488" name="Google Shape;13488;p106"/>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06"/>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06"/>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06"/>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06"/>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93" name="Google Shape;13493;p106"/>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4" name="Google Shape;13494;p106"/>
          <p:cNvGrpSpPr/>
          <p:nvPr/>
        </p:nvGrpSpPr>
        <p:grpSpPr>
          <a:xfrm>
            <a:off x="2766374" y="3437213"/>
            <a:ext cx="330110" cy="308908"/>
            <a:chOff x="2766264" y="3394042"/>
            <a:chExt cx="294873" cy="275934"/>
          </a:xfrm>
        </p:grpSpPr>
        <p:sp>
          <p:nvSpPr>
            <p:cNvPr id="13495" name="Google Shape;13495;p106"/>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06"/>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06"/>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06"/>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106"/>
          <p:cNvGrpSpPr/>
          <p:nvPr/>
        </p:nvGrpSpPr>
        <p:grpSpPr>
          <a:xfrm>
            <a:off x="3214972" y="3435388"/>
            <a:ext cx="346406" cy="347552"/>
            <a:chOff x="3214972" y="3359188"/>
            <a:chExt cx="346406" cy="347552"/>
          </a:xfrm>
        </p:grpSpPr>
        <p:sp>
          <p:nvSpPr>
            <p:cNvPr id="13500" name="Google Shape;13500;p106"/>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06"/>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06"/>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06"/>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06"/>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06"/>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06"/>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06"/>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06"/>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06"/>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06"/>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06"/>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06"/>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06"/>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106"/>
          <p:cNvGrpSpPr/>
          <p:nvPr/>
        </p:nvGrpSpPr>
        <p:grpSpPr>
          <a:xfrm>
            <a:off x="4629306" y="3485393"/>
            <a:ext cx="367255" cy="244486"/>
            <a:chOff x="4629306" y="3409193"/>
            <a:chExt cx="367255" cy="244486"/>
          </a:xfrm>
        </p:grpSpPr>
        <p:sp>
          <p:nvSpPr>
            <p:cNvPr id="13515" name="Google Shape;13515;p106"/>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06"/>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06"/>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06"/>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06"/>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06"/>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06"/>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06"/>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06"/>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06"/>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5" name="Google Shape;13525;p106"/>
          <p:cNvGrpSpPr/>
          <p:nvPr/>
        </p:nvGrpSpPr>
        <p:grpSpPr>
          <a:xfrm>
            <a:off x="4193490" y="3426284"/>
            <a:ext cx="289939" cy="334661"/>
            <a:chOff x="4193490" y="3350084"/>
            <a:chExt cx="289939" cy="334661"/>
          </a:xfrm>
        </p:grpSpPr>
        <p:sp>
          <p:nvSpPr>
            <p:cNvPr id="13526" name="Google Shape;13526;p106"/>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06"/>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06"/>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06"/>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06"/>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06"/>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06"/>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06"/>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06"/>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06"/>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6" name="Google Shape;13536;p106"/>
          <p:cNvGrpSpPr/>
          <p:nvPr/>
        </p:nvGrpSpPr>
        <p:grpSpPr>
          <a:xfrm>
            <a:off x="6533281" y="3427430"/>
            <a:ext cx="357037" cy="357005"/>
            <a:chOff x="6533281" y="3351230"/>
            <a:chExt cx="357037" cy="357005"/>
          </a:xfrm>
        </p:grpSpPr>
        <p:sp>
          <p:nvSpPr>
            <p:cNvPr id="13537" name="Google Shape;13537;p106"/>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06"/>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06"/>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0" name="Google Shape;13540;p106"/>
          <p:cNvGrpSpPr/>
          <p:nvPr/>
        </p:nvGrpSpPr>
        <p:grpSpPr>
          <a:xfrm>
            <a:off x="6058441" y="3427430"/>
            <a:ext cx="357387" cy="357005"/>
            <a:chOff x="6058441" y="3351230"/>
            <a:chExt cx="357387" cy="357005"/>
          </a:xfrm>
        </p:grpSpPr>
        <p:sp>
          <p:nvSpPr>
            <p:cNvPr id="13541" name="Google Shape;13541;p106"/>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06"/>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106"/>
          <p:cNvGrpSpPr/>
          <p:nvPr/>
        </p:nvGrpSpPr>
        <p:grpSpPr>
          <a:xfrm>
            <a:off x="7957483" y="3427048"/>
            <a:ext cx="357387" cy="357387"/>
            <a:chOff x="7957483" y="3350848"/>
            <a:chExt cx="357387" cy="357387"/>
          </a:xfrm>
        </p:grpSpPr>
        <p:sp>
          <p:nvSpPr>
            <p:cNvPr id="13544" name="Google Shape;13544;p106"/>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06"/>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06"/>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7" name="Google Shape;13547;p106"/>
          <p:cNvGrpSpPr/>
          <p:nvPr/>
        </p:nvGrpSpPr>
        <p:grpSpPr>
          <a:xfrm>
            <a:off x="7007771" y="3427430"/>
            <a:ext cx="357387" cy="357005"/>
            <a:chOff x="7007771" y="3351230"/>
            <a:chExt cx="357387" cy="357005"/>
          </a:xfrm>
        </p:grpSpPr>
        <p:sp>
          <p:nvSpPr>
            <p:cNvPr id="13548" name="Google Shape;13548;p106"/>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06"/>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06"/>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06"/>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06"/>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106"/>
          <p:cNvGrpSpPr/>
          <p:nvPr/>
        </p:nvGrpSpPr>
        <p:grpSpPr>
          <a:xfrm>
            <a:off x="5108729" y="3427430"/>
            <a:ext cx="357005" cy="357005"/>
            <a:chOff x="5108729" y="3351230"/>
            <a:chExt cx="357005" cy="357005"/>
          </a:xfrm>
        </p:grpSpPr>
        <p:sp>
          <p:nvSpPr>
            <p:cNvPr id="13554" name="Google Shape;13554;p106"/>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06"/>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6" name="Google Shape;13556;p106"/>
          <p:cNvGrpSpPr/>
          <p:nvPr/>
        </p:nvGrpSpPr>
        <p:grpSpPr>
          <a:xfrm>
            <a:off x="5583569" y="3427430"/>
            <a:ext cx="357419" cy="357005"/>
            <a:chOff x="5583569" y="3351230"/>
            <a:chExt cx="357419" cy="357005"/>
          </a:xfrm>
        </p:grpSpPr>
        <p:sp>
          <p:nvSpPr>
            <p:cNvPr id="13557" name="Google Shape;13557;p106"/>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06"/>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106"/>
          <p:cNvGrpSpPr/>
          <p:nvPr/>
        </p:nvGrpSpPr>
        <p:grpSpPr>
          <a:xfrm>
            <a:off x="7482229" y="3427430"/>
            <a:ext cx="357419" cy="357005"/>
            <a:chOff x="7482229" y="3351230"/>
            <a:chExt cx="357419" cy="357005"/>
          </a:xfrm>
        </p:grpSpPr>
        <p:sp>
          <p:nvSpPr>
            <p:cNvPr id="13560" name="Google Shape;13560;p106"/>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06"/>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06"/>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06"/>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06"/>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5" name="Google Shape;13565;p106"/>
          <p:cNvGrpSpPr/>
          <p:nvPr/>
        </p:nvGrpSpPr>
        <p:grpSpPr>
          <a:xfrm>
            <a:off x="3764485" y="2966882"/>
            <a:ext cx="222874" cy="345737"/>
            <a:chOff x="3764485" y="2890682"/>
            <a:chExt cx="222874" cy="345737"/>
          </a:xfrm>
        </p:grpSpPr>
        <p:sp>
          <p:nvSpPr>
            <p:cNvPr id="13566" name="Google Shape;13566;p106"/>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06"/>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06"/>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9" name="Google Shape;13569;p106"/>
          <p:cNvGrpSpPr/>
          <p:nvPr/>
        </p:nvGrpSpPr>
        <p:grpSpPr>
          <a:xfrm>
            <a:off x="2238616" y="2984331"/>
            <a:ext cx="422596" cy="310382"/>
            <a:chOff x="2278533" y="2937377"/>
            <a:chExt cx="346788" cy="254704"/>
          </a:xfrm>
        </p:grpSpPr>
        <p:sp>
          <p:nvSpPr>
            <p:cNvPr id="13570" name="Google Shape;13570;p106"/>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06"/>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2" name="Google Shape;13572;p106"/>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73" name="Google Shape;13573;p106"/>
          <p:cNvGrpSpPr/>
          <p:nvPr/>
        </p:nvGrpSpPr>
        <p:grpSpPr>
          <a:xfrm>
            <a:off x="1836637" y="2967710"/>
            <a:ext cx="286152" cy="346438"/>
            <a:chOff x="1836637" y="2891510"/>
            <a:chExt cx="286152" cy="346438"/>
          </a:xfrm>
        </p:grpSpPr>
        <p:sp>
          <p:nvSpPr>
            <p:cNvPr id="13574" name="Google Shape;13574;p106"/>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06"/>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06"/>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7" name="Google Shape;13577;p106"/>
          <p:cNvGrpSpPr/>
          <p:nvPr/>
        </p:nvGrpSpPr>
        <p:grpSpPr>
          <a:xfrm>
            <a:off x="5585861" y="2982129"/>
            <a:ext cx="379764" cy="337684"/>
            <a:chOff x="5585861" y="2905929"/>
            <a:chExt cx="379764" cy="337684"/>
          </a:xfrm>
        </p:grpSpPr>
        <p:sp>
          <p:nvSpPr>
            <p:cNvPr id="13578" name="Google Shape;13578;p106"/>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06"/>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06"/>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06"/>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2" name="Google Shape;13582;p106"/>
          <p:cNvGrpSpPr/>
          <p:nvPr/>
        </p:nvGrpSpPr>
        <p:grpSpPr>
          <a:xfrm>
            <a:off x="1327676" y="2986680"/>
            <a:ext cx="347934" cy="310024"/>
            <a:chOff x="1327676" y="2910480"/>
            <a:chExt cx="347934" cy="310024"/>
          </a:xfrm>
        </p:grpSpPr>
        <p:sp>
          <p:nvSpPr>
            <p:cNvPr id="13583" name="Google Shape;13583;p106"/>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06"/>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06"/>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06"/>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06"/>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88" name="Google Shape;13588;p106"/>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9" name="Google Shape;13589;p106"/>
          <p:cNvGrpSpPr/>
          <p:nvPr/>
        </p:nvGrpSpPr>
        <p:grpSpPr>
          <a:xfrm>
            <a:off x="2753401" y="2945764"/>
            <a:ext cx="382828" cy="358601"/>
            <a:chOff x="2753373" y="2902523"/>
            <a:chExt cx="347552" cy="325557"/>
          </a:xfrm>
        </p:grpSpPr>
        <p:sp>
          <p:nvSpPr>
            <p:cNvPr id="13590" name="Google Shape;13590;p106"/>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06"/>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06"/>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06"/>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06"/>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06"/>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106"/>
          <p:cNvGrpSpPr/>
          <p:nvPr/>
        </p:nvGrpSpPr>
        <p:grpSpPr>
          <a:xfrm>
            <a:off x="849016" y="2979455"/>
            <a:ext cx="356655" cy="335425"/>
            <a:chOff x="849016" y="2903255"/>
            <a:chExt cx="356655" cy="335425"/>
          </a:xfrm>
        </p:grpSpPr>
        <p:sp>
          <p:nvSpPr>
            <p:cNvPr id="13597" name="Google Shape;13597;p106"/>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06"/>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06"/>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06"/>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06"/>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06"/>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06"/>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06"/>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06"/>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06"/>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06"/>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8" name="Google Shape;13608;p106"/>
          <p:cNvGrpSpPr/>
          <p:nvPr/>
        </p:nvGrpSpPr>
        <p:grpSpPr>
          <a:xfrm>
            <a:off x="4210933" y="3002977"/>
            <a:ext cx="280072" cy="275520"/>
            <a:chOff x="4210933" y="2926777"/>
            <a:chExt cx="280072" cy="275520"/>
          </a:xfrm>
        </p:grpSpPr>
        <p:sp>
          <p:nvSpPr>
            <p:cNvPr id="13609" name="Google Shape;13609;p106"/>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06"/>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06"/>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06"/>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06"/>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06"/>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06"/>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06"/>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06"/>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06"/>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06"/>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06"/>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06"/>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2" name="Google Shape;13622;p106"/>
          <p:cNvGrpSpPr/>
          <p:nvPr/>
        </p:nvGrpSpPr>
        <p:grpSpPr>
          <a:xfrm>
            <a:off x="4667216" y="2991582"/>
            <a:ext cx="320273" cy="318395"/>
            <a:chOff x="4667216" y="2915382"/>
            <a:chExt cx="320273" cy="318395"/>
          </a:xfrm>
        </p:grpSpPr>
        <p:sp>
          <p:nvSpPr>
            <p:cNvPr id="13623" name="Google Shape;13623;p106"/>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06"/>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06"/>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06"/>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7" name="Google Shape;13627;p106"/>
          <p:cNvGrpSpPr/>
          <p:nvPr/>
        </p:nvGrpSpPr>
        <p:grpSpPr>
          <a:xfrm>
            <a:off x="5170480" y="3010839"/>
            <a:ext cx="261929" cy="280550"/>
            <a:chOff x="5170480" y="2934639"/>
            <a:chExt cx="261929" cy="280550"/>
          </a:xfrm>
        </p:grpSpPr>
        <p:sp>
          <p:nvSpPr>
            <p:cNvPr id="13628" name="Google Shape;13628;p106"/>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06"/>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06"/>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06"/>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06"/>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06"/>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06"/>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5" name="Google Shape;13635;p106"/>
          <p:cNvGrpSpPr/>
          <p:nvPr/>
        </p:nvGrpSpPr>
        <p:grpSpPr>
          <a:xfrm>
            <a:off x="6069423" y="2968091"/>
            <a:ext cx="362321" cy="364231"/>
            <a:chOff x="6069423" y="2891892"/>
            <a:chExt cx="362321" cy="364231"/>
          </a:xfrm>
        </p:grpSpPr>
        <p:sp>
          <p:nvSpPr>
            <p:cNvPr id="13636" name="Google Shape;13636;p106"/>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06"/>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06"/>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06"/>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06"/>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06"/>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2" name="Google Shape;13642;p106"/>
          <p:cNvGrpSpPr/>
          <p:nvPr/>
        </p:nvGrpSpPr>
        <p:grpSpPr>
          <a:xfrm>
            <a:off x="6571955" y="2995370"/>
            <a:ext cx="308878" cy="311170"/>
            <a:chOff x="6571955" y="2919170"/>
            <a:chExt cx="308878" cy="311170"/>
          </a:xfrm>
        </p:grpSpPr>
        <p:sp>
          <p:nvSpPr>
            <p:cNvPr id="13643" name="Google Shape;13643;p106"/>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06"/>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06"/>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06"/>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06"/>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06"/>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06"/>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06"/>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06"/>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06"/>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106"/>
          <p:cNvGrpSpPr/>
          <p:nvPr/>
        </p:nvGrpSpPr>
        <p:grpSpPr>
          <a:xfrm>
            <a:off x="7500054" y="3010935"/>
            <a:ext cx="350576" cy="280454"/>
            <a:chOff x="7500054" y="2934735"/>
            <a:chExt cx="350576" cy="280454"/>
          </a:xfrm>
        </p:grpSpPr>
        <p:sp>
          <p:nvSpPr>
            <p:cNvPr id="13654" name="Google Shape;13654;p106"/>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06"/>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06"/>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06"/>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06"/>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06"/>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06"/>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06"/>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2" name="Google Shape;13662;p106"/>
          <p:cNvGrpSpPr/>
          <p:nvPr/>
        </p:nvGrpSpPr>
        <p:grpSpPr>
          <a:xfrm>
            <a:off x="7024430" y="2950862"/>
            <a:ext cx="332012" cy="355454"/>
            <a:chOff x="7055134" y="2919170"/>
            <a:chExt cx="290321" cy="310820"/>
          </a:xfrm>
        </p:grpSpPr>
        <p:sp>
          <p:nvSpPr>
            <p:cNvPr id="13663" name="Google Shape;13663;p106"/>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06"/>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06"/>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06"/>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06"/>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06"/>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06"/>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06"/>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06"/>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06"/>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06"/>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06"/>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06"/>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06"/>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106"/>
          <p:cNvGrpSpPr/>
          <p:nvPr/>
        </p:nvGrpSpPr>
        <p:grpSpPr>
          <a:xfrm>
            <a:off x="7985143" y="2976813"/>
            <a:ext cx="330109" cy="347552"/>
            <a:chOff x="7985143" y="2900613"/>
            <a:chExt cx="330109" cy="347552"/>
          </a:xfrm>
        </p:grpSpPr>
        <p:sp>
          <p:nvSpPr>
            <p:cNvPr id="13678" name="Google Shape;13678;p106"/>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06"/>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06"/>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06"/>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06"/>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06"/>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06"/>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06"/>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6" name="Google Shape;13686;p106"/>
          <p:cNvGrpSpPr/>
          <p:nvPr/>
        </p:nvGrpSpPr>
        <p:grpSpPr>
          <a:xfrm>
            <a:off x="7990840" y="2511426"/>
            <a:ext cx="354363" cy="353631"/>
            <a:chOff x="7990840" y="2435226"/>
            <a:chExt cx="354363" cy="353631"/>
          </a:xfrm>
        </p:grpSpPr>
        <p:sp>
          <p:nvSpPr>
            <p:cNvPr id="13687" name="Google Shape;13687;p106"/>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06"/>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06"/>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0" name="Google Shape;13690;p106"/>
          <p:cNvGrpSpPr/>
          <p:nvPr/>
        </p:nvGrpSpPr>
        <p:grpSpPr>
          <a:xfrm>
            <a:off x="1817317" y="2556530"/>
            <a:ext cx="350958" cy="263043"/>
            <a:chOff x="1817317" y="2480330"/>
            <a:chExt cx="350958" cy="263043"/>
          </a:xfrm>
        </p:grpSpPr>
        <p:sp>
          <p:nvSpPr>
            <p:cNvPr id="13691" name="Google Shape;13691;p106"/>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06"/>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06"/>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06"/>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06"/>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6" name="Google Shape;13696;p106"/>
          <p:cNvGrpSpPr/>
          <p:nvPr/>
        </p:nvGrpSpPr>
        <p:grpSpPr>
          <a:xfrm>
            <a:off x="1341727" y="2559549"/>
            <a:ext cx="419913" cy="308109"/>
            <a:chOff x="1341727" y="2483349"/>
            <a:chExt cx="419913" cy="308109"/>
          </a:xfrm>
        </p:grpSpPr>
        <p:sp>
          <p:nvSpPr>
            <p:cNvPr id="13697" name="Google Shape;13697;p106"/>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06"/>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06"/>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0" name="Google Shape;13700;p106"/>
          <p:cNvGrpSpPr/>
          <p:nvPr/>
        </p:nvGrpSpPr>
        <p:grpSpPr>
          <a:xfrm>
            <a:off x="854332" y="2523936"/>
            <a:ext cx="376358" cy="330109"/>
            <a:chOff x="854332" y="2447736"/>
            <a:chExt cx="376358" cy="330109"/>
          </a:xfrm>
        </p:grpSpPr>
        <p:sp>
          <p:nvSpPr>
            <p:cNvPr id="13701" name="Google Shape;13701;p106"/>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06"/>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06"/>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06"/>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06"/>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06"/>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06"/>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06"/>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9" name="Google Shape;13709;p106"/>
          <p:cNvGrpSpPr/>
          <p:nvPr/>
        </p:nvGrpSpPr>
        <p:grpSpPr>
          <a:xfrm>
            <a:off x="4206763" y="2527151"/>
            <a:ext cx="322151" cy="322374"/>
            <a:chOff x="4206763" y="2450951"/>
            <a:chExt cx="322151" cy="322374"/>
          </a:xfrm>
        </p:grpSpPr>
        <p:sp>
          <p:nvSpPr>
            <p:cNvPr id="13710" name="Google Shape;13710;p106"/>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06"/>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106"/>
          <p:cNvGrpSpPr/>
          <p:nvPr/>
        </p:nvGrpSpPr>
        <p:grpSpPr>
          <a:xfrm>
            <a:off x="7528096" y="2526259"/>
            <a:ext cx="327976" cy="324316"/>
            <a:chOff x="7528096" y="2450059"/>
            <a:chExt cx="327976" cy="324316"/>
          </a:xfrm>
        </p:grpSpPr>
        <p:sp>
          <p:nvSpPr>
            <p:cNvPr id="13713" name="Google Shape;13713;p106"/>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06"/>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06"/>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06"/>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06"/>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106"/>
          <p:cNvGrpSpPr/>
          <p:nvPr/>
        </p:nvGrpSpPr>
        <p:grpSpPr>
          <a:xfrm>
            <a:off x="7077129" y="2588742"/>
            <a:ext cx="282364" cy="198619"/>
            <a:chOff x="7077129" y="2512542"/>
            <a:chExt cx="282364" cy="198619"/>
          </a:xfrm>
        </p:grpSpPr>
        <p:sp>
          <p:nvSpPr>
            <p:cNvPr id="13719" name="Google Shape;13719;p106"/>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06"/>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06"/>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06"/>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06"/>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06"/>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5" name="Google Shape;13725;p106"/>
          <p:cNvGrpSpPr/>
          <p:nvPr/>
        </p:nvGrpSpPr>
        <p:grpSpPr>
          <a:xfrm>
            <a:off x="3725461" y="2520912"/>
            <a:ext cx="334279" cy="334661"/>
            <a:chOff x="3725461" y="2444712"/>
            <a:chExt cx="334279" cy="334661"/>
          </a:xfrm>
        </p:grpSpPr>
        <p:sp>
          <p:nvSpPr>
            <p:cNvPr id="13726" name="Google Shape;13726;p106"/>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06"/>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06"/>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06"/>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06"/>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06"/>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06"/>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3" name="Google Shape;13733;p106"/>
          <p:cNvGrpSpPr/>
          <p:nvPr/>
        </p:nvGrpSpPr>
        <p:grpSpPr>
          <a:xfrm>
            <a:off x="6577238" y="2533421"/>
            <a:ext cx="332019" cy="310788"/>
            <a:chOff x="6577238" y="2457221"/>
            <a:chExt cx="332019" cy="310788"/>
          </a:xfrm>
        </p:grpSpPr>
        <p:sp>
          <p:nvSpPr>
            <p:cNvPr id="13734" name="Google Shape;13734;p106"/>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06"/>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06"/>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06"/>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06"/>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06"/>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106"/>
          <p:cNvGrpSpPr/>
          <p:nvPr/>
        </p:nvGrpSpPr>
        <p:grpSpPr>
          <a:xfrm>
            <a:off x="2818561" y="2515978"/>
            <a:ext cx="247892" cy="346024"/>
            <a:chOff x="2818561" y="2439778"/>
            <a:chExt cx="247892" cy="346024"/>
          </a:xfrm>
        </p:grpSpPr>
        <p:sp>
          <p:nvSpPr>
            <p:cNvPr id="13741" name="Google Shape;13741;p106"/>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06"/>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06"/>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06"/>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06"/>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06"/>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06"/>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06"/>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06"/>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06"/>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06"/>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06"/>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3" name="Google Shape;13753;p106"/>
          <p:cNvGrpSpPr/>
          <p:nvPr/>
        </p:nvGrpSpPr>
        <p:grpSpPr>
          <a:xfrm>
            <a:off x="3207778" y="2550832"/>
            <a:ext cx="419933" cy="275170"/>
            <a:chOff x="3207778" y="2474632"/>
            <a:chExt cx="419933" cy="275170"/>
          </a:xfrm>
        </p:grpSpPr>
        <p:sp>
          <p:nvSpPr>
            <p:cNvPr id="13754" name="Google Shape;13754;p106"/>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06"/>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06"/>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06"/>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06"/>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06"/>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06"/>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06"/>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06"/>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06"/>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06"/>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06"/>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06"/>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06"/>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8" name="Google Shape;13768;p106"/>
          <p:cNvGrpSpPr/>
          <p:nvPr/>
        </p:nvGrpSpPr>
        <p:grpSpPr>
          <a:xfrm>
            <a:off x="6099375" y="2532275"/>
            <a:ext cx="337684" cy="314194"/>
            <a:chOff x="6099375" y="2456075"/>
            <a:chExt cx="337684" cy="314194"/>
          </a:xfrm>
        </p:grpSpPr>
        <p:sp>
          <p:nvSpPr>
            <p:cNvPr id="13769" name="Google Shape;13769;p106"/>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06"/>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106"/>
          <p:cNvGrpSpPr/>
          <p:nvPr/>
        </p:nvGrpSpPr>
        <p:grpSpPr>
          <a:xfrm>
            <a:off x="2312623" y="2544784"/>
            <a:ext cx="312698" cy="286534"/>
            <a:chOff x="2312623" y="2468584"/>
            <a:chExt cx="312698" cy="286534"/>
          </a:xfrm>
        </p:grpSpPr>
        <p:sp>
          <p:nvSpPr>
            <p:cNvPr id="13772" name="Google Shape;13772;p106"/>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06"/>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06"/>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5" name="Google Shape;13775;p106"/>
          <p:cNvGrpSpPr/>
          <p:nvPr/>
        </p:nvGrpSpPr>
        <p:grpSpPr>
          <a:xfrm>
            <a:off x="5618805" y="2517124"/>
            <a:ext cx="345292" cy="342618"/>
            <a:chOff x="5618805" y="2440924"/>
            <a:chExt cx="345292" cy="342618"/>
          </a:xfrm>
        </p:grpSpPr>
        <p:sp>
          <p:nvSpPr>
            <p:cNvPr id="13776" name="Google Shape;13776;p106"/>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106"/>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06"/>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06"/>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06"/>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1" name="Google Shape;13781;p106"/>
          <p:cNvGrpSpPr/>
          <p:nvPr/>
        </p:nvGrpSpPr>
        <p:grpSpPr>
          <a:xfrm>
            <a:off x="4653179" y="2522790"/>
            <a:ext cx="377886" cy="331255"/>
            <a:chOff x="4653179" y="2446590"/>
            <a:chExt cx="377886" cy="331255"/>
          </a:xfrm>
        </p:grpSpPr>
        <p:sp>
          <p:nvSpPr>
            <p:cNvPr id="13782" name="Google Shape;13782;p106"/>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06"/>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06"/>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06"/>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106"/>
          <p:cNvGrpSpPr/>
          <p:nvPr/>
        </p:nvGrpSpPr>
        <p:grpSpPr>
          <a:xfrm>
            <a:off x="5184517" y="2535681"/>
            <a:ext cx="252062" cy="305122"/>
            <a:chOff x="5184517" y="2459481"/>
            <a:chExt cx="252062" cy="305122"/>
          </a:xfrm>
        </p:grpSpPr>
        <p:sp>
          <p:nvSpPr>
            <p:cNvPr id="13787" name="Google Shape;13787;p106"/>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06"/>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06"/>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06"/>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06"/>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106"/>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3" name="Google Shape;13793;p106"/>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4" name="Google Shape;13794;p106"/>
          <p:cNvGrpSpPr/>
          <p:nvPr/>
        </p:nvGrpSpPr>
        <p:grpSpPr>
          <a:xfrm>
            <a:off x="6155459" y="2045308"/>
            <a:ext cx="249770" cy="363849"/>
            <a:chOff x="6155459" y="1969108"/>
            <a:chExt cx="249770" cy="363849"/>
          </a:xfrm>
        </p:grpSpPr>
        <p:sp>
          <p:nvSpPr>
            <p:cNvPr id="13795" name="Google Shape;13795;p106"/>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06"/>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06"/>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06"/>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106"/>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06"/>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06"/>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06"/>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06"/>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4" name="Google Shape;13804;p106"/>
          <p:cNvGrpSpPr/>
          <p:nvPr/>
        </p:nvGrpSpPr>
        <p:grpSpPr>
          <a:xfrm>
            <a:off x="2280029" y="2046804"/>
            <a:ext cx="353631" cy="354395"/>
            <a:chOff x="2280029" y="1970604"/>
            <a:chExt cx="353631" cy="354395"/>
          </a:xfrm>
        </p:grpSpPr>
        <p:sp>
          <p:nvSpPr>
            <p:cNvPr id="13805" name="Google Shape;13805;p106"/>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06"/>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06"/>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06"/>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9" name="Google Shape;13809;p106"/>
          <p:cNvGrpSpPr/>
          <p:nvPr/>
        </p:nvGrpSpPr>
        <p:grpSpPr>
          <a:xfrm>
            <a:off x="8065100" y="2076374"/>
            <a:ext cx="255086" cy="301685"/>
            <a:chOff x="8065100" y="2000174"/>
            <a:chExt cx="255086" cy="301685"/>
          </a:xfrm>
        </p:grpSpPr>
        <p:sp>
          <p:nvSpPr>
            <p:cNvPr id="13810" name="Google Shape;13810;p106"/>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06"/>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06"/>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06"/>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106"/>
          <p:cNvGrpSpPr/>
          <p:nvPr/>
        </p:nvGrpSpPr>
        <p:grpSpPr>
          <a:xfrm>
            <a:off x="6633705" y="2045308"/>
            <a:ext cx="249420" cy="363849"/>
            <a:chOff x="6633705" y="1969108"/>
            <a:chExt cx="249420" cy="363849"/>
          </a:xfrm>
        </p:grpSpPr>
        <p:sp>
          <p:nvSpPr>
            <p:cNvPr id="13815" name="Google Shape;13815;p106"/>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06"/>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06"/>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06"/>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06"/>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106"/>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106"/>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06"/>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106"/>
          <p:cNvGrpSpPr/>
          <p:nvPr/>
        </p:nvGrpSpPr>
        <p:grpSpPr>
          <a:xfrm>
            <a:off x="5211031" y="2045308"/>
            <a:ext cx="226661" cy="363467"/>
            <a:chOff x="5211031" y="1969108"/>
            <a:chExt cx="226661" cy="363467"/>
          </a:xfrm>
        </p:grpSpPr>
        <p:sp>
          <p:nvSpPr>
            <p:cNvPr id="13824" name="Google Shape;13824;p106"/>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06"/>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6" name="Google Shape;13826;p106"/>
          <p:cNvGrpSpPr/>
          <p:nvPr/>
        </p:nvGrpSpPr>
        <p:grpSpPr>
          <a:xfrm>
            <a:off x="3712952" y="2046804"/>
            <a:ext cx="354363" cy="354395"/>
            <a:chOff x="3712952" y="1970604"/>
            <a:chExt cx="354363" cy="354395"/>
          </a:xfrm>
        </p:grpSpPr>
        <p:sp>
          <p:nvSpPr>
            <p:cNvPr id="13827" name="Google Shape;13827;p106"/>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06"/>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06"/>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06"/>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06"/>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06"/>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06"/>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06"/>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06"/>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6" name="Google Shape;13836;p106"/>
          <p:cNvGrpSpPr/>
          <p:nvPr/>
        </p:nvGrpSpPr>
        <p:grpSpPr>
          <a:xfrm>
            <a:off x="3235438" y="2046804"/>
            <a:ext cx="354363" cy="354745"/>
            <a:chOff x="3235438" y="1970604"/>
            <a:chExt cx="354363" cy="354745"/>
          </a:xfrm>
        </p:grpSpPr>
        <p:sp>
          <p:nvSpPr>
            <p:cNvPr id="13837" name="Google Shape;13837;p106"/>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06"/>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106"/>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106"/>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106"/>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106"/>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106"/>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06"/>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06"/>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06"/>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06"/>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06"/>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106"/>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106"/>
          <p:cNvGrpSpPr/>
          <p:nvPr/>
        </p:nvGrpSpPr>
        <p:grpSpPr>
          <a:xfrm>
            <a:off x="1329585" y="2066125"/>
            <a:ext cx="341472" cy="335074"/>
            <a:chOff x="1329585" y="1989925"/>
            <a:chExt cx="341472" cy="335074"/>
          </a:xfrm>
        </p:grpSpPr>
        <p:sp>
          <p:nvSpPr>
            <p:cNvPr id="13851" name="Google Shape;13851;p106"/>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06"/>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06"/>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4" name="Google Shape;13854;p106"/>
          <p:cNvGrpSpPr/>
          <p:nvPr/>
        </p:nvGrpSpPr>
        <p:grpSpPr>
          <a:xfrm>
            <a:off x="5591871" y="2066106"/>
            <a:ext cx="416649" cy="325597"/>
            <a:chOff x="5626763" y="2013829"/>
            <a:chExt cx="351722" cy="274788"/>
          </a:xfrm>
        </p:grpSpPr>
        <p:sp>
          <p:nvSpPr>
            <p:cNvPr id="13855" name="Google Shape;13855;p106"/>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06"/>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06"/>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06"/>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06"/>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06"/>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06"/>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106"/>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06"/>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06"/>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5" name="Google Shape;13865;p106"/>
          <p:cNvGrpSpPr/>
          <p:nvPr/>
        </p:nvGrpSpPr>
        <p:grpSpPr>
          <a:xfrm>
            <a:off x="7576605" y="2060077"/>
            <a:ext cx="276698" cy="333133"/>
            <a:chOff x="7576605" y="1983877"/>
            <a:chExt cx="276698" cy="333133"/>
          </a:xfrm>
        </p:grpSpPr>
        <p:sp>
          <p:nvSpPr>
            <p:cNvPr id="13866" name="Google Shape;13866;p106"/>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106"/>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106"/>
          <p:cNvGrpSpPr/>
          <p:nvPr/>
        </p:nvGrpSpPr>
        <p:grpSpPr>
          <a:xfrm>
            <a:off x="853568" y="2051738"/>
            <a:ext cx="337334" cy="353599"/>
            <a:chOff x="853568" y="1975538"/>
            <a:chExt cx="337334" cy="353599"/>
          </a:xfrm>
        </p:grpSpPr>
        <p:sp>
          <p:nvSpPr>
            <p:cNvPr id="13869" name="Google Shape;13869;p106"/>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06"/>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06"/>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06"/>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3" name="Google Shape;13873;p106"/>
          <p:cNvGrpSpPr/>
          <p:nvPr/>
        </p:nvGrpSpPr>
        <p:grpSpPr>
          <a:xfrm>
            <a:off x="2770052" y="2085828"/>
            <a:ext cx="327085" cy="277080"/>
            <a:chOff x="2770052" y="2009628"/>
            <a:chExt cx="327085" cy="277080"/>
          </a:xfrm>
        </p:grpSpPr>
        <p:sp>
          <p:nvSpPr>
            <p:cNvPr id="13874" name="Google Shape;13874;p106"/>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06"/>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76" name="Google Shape;13876;p106"/>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7" name="Google Shape;13877;p106"/>
          <p:cNvGrpSpPr/>
          <p:nvPr/>
        </p:nvGrpSpPr>
        <p:grpSpPr>
          <a:xfrm>
            <a:off x="4195399" y="2046804"/>
            <a:ext cx="344878" cy="343573"/>
            <a:chOff x="4195399" y="1970604"/>
            <a:chExt cx="344878" cy="343573"/>
          </a:xfrm>
        </p:grpSpPr>
        <p:sp>
          <p:nvSpPr>
            <p:cNvPr id="13878" name="Google Shape;13878;p106"/>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06"/>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06"/>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06"/>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2" name="Google Shape;13882;p106"/>
          <p:cNvGrpSpPr/>
          <p:nvPr/>
        </p:nvGrpSpPr>
        <p:grpSpPr>
          <a:xfrm>
            <a:off x="4674791" y="2053647"/>
            <a:ext cx="344528" cy="344114"/>
            <a:chOff x="4674791" y="1977447"/>
            <a:chExt cx="344528" cy="344114"/>
          </a:xfrm>
        </p:grpSpPr>
        <p:sp>
          <p:nvSpPr>
            <p:cNvPr id="13883" name="Google Shape;13883;p106"/>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06"/>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06"/>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06"/>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06"/>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06"/>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106"/>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06"/>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06"/>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106"/>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06"/>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106"/>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06"/>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06"/>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06"/>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06"/>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06"/>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06"/>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06"/>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106"/>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106"/>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06"/>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06"/>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106"/>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06"/>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106"/>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9" name="Google Shape;13909;p106"/>
          <p:cNvGrpSpPr/>
          <p:nvPr/>
        </p:nvGrpSpPr>
        <p:grpSpPr>
          <a:xfrm>
            <a:off x="6083810" y="1623497"/>
            <a:ext cx="382819" cy="310788"/>
            <a:chOff x="6083810" y="1547297"/>
            <a:chExt cx="382819" cy="310788"/>
          </a:xfrm>
        </p:grpSpPr>
        <p:sp>
          <p:nvSpPr>
            <p:cNvPr id="13910" name="Google Shape;13910;p106"/>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06"/>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06"/>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06"/>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06"/>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06"/>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106"/>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06"/>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106"/>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106"/>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06"/>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06"/>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06"/>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06"/>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06"/>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06"/>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106"/>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06"/>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106"/>
          <p:cNvGrpSpPr/>
          <p:nvPr/>
        </p:nvGrpSpPr>
        <p:grpSpPr>
          <a:xfrm>
            <a:off x="6558300" y="1614393"/>
            <a:ext cx="382788" cy="328613"/>
            <a:chOff x="6558300" y="1538193"/>
            <a:chExt cx="382788" cy="328613"/>
          </a:xfrm>
        </p:grpSpPr>
        <p:sp>
          <p:nvSpPr>
            <p:cNvPr id="13929" name="Google Shape;13929;p106"/>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06"/>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106"/>
          <p:cNvGrpSpPr/>
          <p:nvPr/>
        </p:nvGrpSpPr>
        <p:grpSpPr>
          <a:xfrm>
            <a:off x="5194002" y="1587497"/>
            <a:ext cx="259605" cy="346024"/>
            <a:chOff x="5194002" y="1511297"/>
            <a:chExt cx="259605" cy="346024"/>
          </a:xfrm>
        </p:grpSpPr>
        <p:sp>
          <p:nvSpPr>
            <p:cNvPr id="13932" name="Google Shape;13932;p106"/>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06"/>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106"/>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06"/>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106"/>
          <p:cNvGrpSpPr/>
          <p:nvPr/>
        </p:nvGrpSpPr>
        <p:grpSpPr>
          <a:xfrm>
            <a:off x="1394741" y="1588261"/>
            <a:ext cx="252444" cy="351722"/>
            <a:chOff x="1394741" y="1512061"/>
            <a:chExt cx="252444" cy="351722"/>
          </a:xfrm>
        </p:grpSpPr>
        <p:sp>
          <p:nvSpPr>
            <p:cNvPr id="13937" name="Google Shape;13937;p106"/>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06"/>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06"/>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106"/>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06"/>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06"/>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106"/>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106"/>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06"/>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06"/>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06"/>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06"/>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06"/>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06"/>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06"/>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106"/>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106"/>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4" name="Google Shape;13954;p106"/>
          <p:cNvGrpSpPr/>
          <p:nvPr/>
        </p:nvGrpSpPr>
        <p:grpSpPr>
          <a:xfrm>
            <a:off x="855096" y="1580685"/>
            <a:ext cx="380910" cy="339594"/>
            <a:chOff x="855096" y="1504485"/>
            <a:chExt cx="380910" cy="339594"/>
          </a:xfrm>
        </p:grpSpPr>
        <p:sp>
          <p:nvSpPr>
            <p:cNvPr id="13955" name="Google Shape;13955;p106"/>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106"/>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06"/>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06"/>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06"/>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0" name="Google Shape;13960;p106"/>
          <p:cNvGrpSpPr/>
          <p:nvPr/>
        </p:nvGrpSpPr>
        <p:grpSpPr>
          <a:xfrm>
            <a:off x="1819576" y="1587879"/>
            <a:ext cx="352103" cy="352103"/>
            <a:chOff x="1819576" y="1511679"/>
            <a:chExt cx="352103" cy="352103"/>
          </a:xfrm>
        </p:grpSpPr>
        <p:sp>
          <p:nvSpPr>
            <p:cNvPr id="13961" name="Google Shape;13961;p106"/>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06"/>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06"/>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06"/>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5" name="Google Shape;13965;p106"/>
          <p:cNvGrpSpPr/>
          <p:nvPr/>
        </p:nvGrpSpPr>
        <p:grpSpPr>
          <a:xfrm>
            <a:off x="5621097" y="1576961"/>
            <a:ext cx="371424" cy="355446"/>
            <a:chOff x="5621097" y="1500761"/>
            <a:chExt cx="371424" cy="355446"/>
          </a:xfrm>
        </p:grpSpPr>
        <p:sp>
          <p:nvSpPr>
            <p:cNvPr id="13966" name="Google Shape;13966;p106"/>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106"/>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8" name="Google Shape;13968;p106"/>
          <p:cNvGrpSpPr/>
          <p:nvPr/>
        </p:nvGrpSpPr>
        <p:grpSpPr>
          <a:xfrm>
            <a:off x="4670239" y="1617799"/>
            <a:ext cx="359679" cy="321833"/>
            <a:chOff x="4670239" y="1541599"/>
            <a:chExt cx="359679" cy="321833"/>
          </a:xfrm>
        </p:grpSpPr>
        <p:sp>
          <p:nvSpPr>
            <p:cNvPr id="13969" name="Google Shape;13969;p106"/>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106"/>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106"/>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06"/>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06"/>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4" name="Google Shape;13974;p106"/>
          <p:cNvGrpSpPr/>
          <p:nvPr/>
        </p:nvGrpSpPr>
        <p:grpSpPr>
          <a:xfrm>
            <a:off x="4212429" y="1578585"/>
            <a:ext cx="321037" cy="353822"/>
            <a:chOff x="4212429" y="1502385"/>
            <a:chExt cx="321037" cy="353822"/>
          </a:xfrm>
        </p:grpSpPr>
        <p:sp>
          <p:nvSpPr>
            <p:cNvPr id="13975" name="Google Shape;13975;p106"/>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106"/>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06"/>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06"/>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9" name="Google Shape;13979;p106"/>
          <p:cNvGrpSpPr/>
          <p:nvPr/>
        </p:nvGrpSpPr>
        <p:grpSpPr>
          <a:xfrm>
            <a:off x="2302788" y="1582181"/>
            <a:ext cx="336188" cy="335425"/>
            <a:chOff x="2302788" y="1505981"/>
            <a:chExt cx="336188" cy="335425"/>
          </a:xfrm>
        </p:grpSpPr>
        <p:sp>
          <p:nvSpPr>
            <p:cNvPr id="13980" name="Google Shape;13980;p106"/>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106"/>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106"/>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06"/>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06"/>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06"/>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06"/>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106"/>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06"/>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106"/>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106"/>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06"/>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06"/>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06"/>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06"/>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06"/>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06"/>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7" name="Google Shape;13997;p106"/>
          <p:cNvGrpSpPr/>
          <p:nvPr/>
        </p:nvGrpSpPr>
        <p:grpSpPr>
          <a:xfrm>
            <a:off x="2780301" y="1598096"/>
            <a:ext cx="333133" cy="321037"/>
            <a:chOff x="2780301" y="1521896"/>
            <a:chExt cx="333133" cy="321037"/>
          </a:xfrm>
        </p:grpSpPr>
        <p:sp>
          <p:nvSpPr>
            <p:cNvPr id="13998" name="Google Shape;13998;p106"/>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06"/>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06"/>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06"/>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06"/>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06"/>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06"/>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06"/>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106"/>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06"/>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06"/>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06"/>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106"/>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06"/>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06"/>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06"/>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106"/>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06"/>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06"/>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06"/>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106"/>
          <p:cNvGrpSpPr/>
          <p:nvPr/>
        </p:nvGrpSpPr>
        <p:grpSpPr>
          <a:xfrm>
            <a:off x="3316159" y="1591285"/>
            <a:ext cx="211892" cy="339594"/>
            <a:chOff x="3316159" y="1515085"/>
            <a:chExt cx="211892" cy="339594"/>
          </a:xfrm>
        </p:grpSpPr>
        <p:sp>
          <p:nvSpPr>
            <p:cNvPr id="14019" name="Google Shape;14019;p106"/>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06"/>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06"/>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2" name="Google Shape;14022;p106"/>
            <p:cNvGrpSpPr/>
            <p:nvPr/>
          </p:nvGrpSpPr>
          <p:grpSpPr>
            <a:xfrm>
              <a:off x="3316159" y="1515085"/>
              <a:ext cx="211892" cy="339594"/>
              <a:chOff x="3316159" y="1515085"/>
              <a:chExt cx="211892" cy="339594"/>
            </a:xfrm>
          </p:grpSpPr>
          <p:sp>
            <p:nvSpPr>
              <p:cNvPr id="14023" name="Google Shape;14023;p106"/>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06"/>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06"/>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06"/>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06"/>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106"/>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29" name="Google Shape;14029;p106"/>
          <p:cNvGrpSpPr/>
          <p:nvPr/>
        </p:nvGrpSpPr>
        <p:grpSpPr>
          <a:xfrm>
            <a:off x="3716358" y="1620855"/>
            <a:ext cx="361971" cy="314958"/>
            <a:chOff x="3716358" y="1544655"/>
            <a:chExt cx="361971" cy="314958"/>
          </a:xfrm>
        </p:grpSpPr>
        <p:sp>
          <p:nvSpPr>
            <p:cNvPr id="14030" name="Google Shape;14030;p106"/>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06"/>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06"/>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06"/>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06"/>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35" name="Google Shape;14035;p106"/>
            <p:cNvGrpSpPr/>
            <p:nvPr/>
          </p:nvGrpSpPr>
          <p:grpSpPr>
            <a:xfrm>
              <a:off x="3716358" y="1544655"/>
              <a:ext cx="361971" cy="314958"/>
              <a:chOff x="3716358" y="1544655"/>
              <a:chExt cx="361971" cy="314958"/>
            </a:xfrm>
          </p:grpSpPr>
          <p:sp>
            <p:nvSpPr>
              <p:cNvPr id="14036" name="Google Shape;14036;p106"/>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06"/>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06"/>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06"/>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06"/>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41" name="Google Shape;14041;p106"/>
          <p:cNvGrpSpPr/>
          <p:nvPr/>
        </p:nvGrpSpPr>
        <p:grpSpPr>
          <a:xfrm>
            <a:off x="7011924" y="1633752"/>
            <a:ext cx="499533" cy="305136"/>
            <a:chOff x="7009649" y="1541981"/>
            <a:chExt cx="524940" cy="320655"/>
          </a:xfrm>
        </p:grpSpPr>
        <p:sp>
          <p:nvSpPr>
            <p:cNvPr id="14042" name="Google Shape;14042;p106"/>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06"/>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06"/>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06"/>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06"/>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06"/>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06"/>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06"/>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0" name="Google Shape;14050;p106"/>
          <p:cNvGrpSpPr/>
          <p:nvPr/>
        </p:nvGrpSpPr>
        <p:grpSpPr>
          <a:xfrm>
            <a:off x="8034034" y="1594309"/>
            <a:ext cx="282746" cy="340358"/>
            <a:chOff x="8034034" y="1518109"/>
            <a:chExt cx="282746" cy="340358"/>
          </a:xfrm>
        </p:grpSpPr>
        <p:sp>
          <p:nvSpPr>
            <p:cNvPr id="14051" name="Google Shape;14051;p106"/>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06"/>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06"/>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06"/>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106"/>
          <p:cNvGrpSpPr/>
          <p:nvPr/>
        </p:nvGrpSpPr>
        <p:grpSpPr>
          <a:xfrm>
            <a:off x="7582302" y="1576134"/>
            <a:ext cx="369133" cy="360411"/>
            <a:chOff x="7582302" y="1499934"/>
            <a:chExt cx="369133" cy="360411"/>
          </a:xfrm>
        </p:grpSpPr>
        <p:sp>
          <p:nvSpPr>
            <p:cNvPr id="14056" name="Google Shape;14056;p106"/>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06"/>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06"/>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06"/>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06"/>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106"/>
          <p:cNvGrpSpPr/>
          <p:nvPr/>
        </p:nvGrpSpPr>
        <p:grpSpPr>
          <a:xfrm>
            <a:off x="6196089" y="3893352"/>
            <a:ext cx="346056" cy="345674"/>
            <a:chOff x="2238181" y="4120624"/>
            <a:chExt cx="346056" cy="345674"/>
          </a:xfrm>
        </p:grpSpPr>
        <p:grpSp>
          <p:nvGrpSpPr>
            <p:cNvPr id="14062" name="Google Shape;14062;p106"/>
            <p:cNvGrpSpPr/>
            <p:nvPr/>
          </p:nvGrpSpPr>
          <p:grpSpPr>
            <a:xfrm>
              <a:off x="2309155" y="4177413"/>
              <a:ext cx="203862" cy="231903"/>
              <a:chOff x="1512725" y="258500"/>
              <a:chExt cx="4570900" cy="5199625"/>
            </a:xfrm>
          </p:grpSpPr>
          <p:sp>
            <p:nvSpPr>
              <p:cNvPr id="14063" name="Google Shape;14063;p106"/>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06"/>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5" name="Google Shape;14065;p106"/>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6" name="Google Shape;14066;p106"/>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de" sz="2400">
                <a:solidFill>
                  <a:srgbClr val="FFFFFF"/>
                </a:solidFill>
              </a:rPr>
              <a:t>SEO &amp; Marketing Icons</a:t>
            </a:r>
            <a:endParaRPr sz="2400">
              <a:solidFill>
                <a:srgbClr val="FFFFFF"/>
              </a:solidFill>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070"/>
        <p:cNvGrpSpPr/>
        <p:nvPr/>
      </p:nvGrpSpPr>
      <p:grpSpPr>
        <a:xfrm>
          <a:off x="0" y="0"/>
          <a:ext cx="0" cy="0"/>
          <a:chOff x="0" y="0"/>
          <a:chExt cx="0" cy="0"/>
        </a:xfrm>
      </p:grpSpPr>
      <p:pic>
        <p:nvPicPr>
          <p:cNvPr id="14071" name="Google Shape;14071;p10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12"/>
        <p:cNvGrpSpPr/>
        <p:nvPr/>
      </p:nvGrpSpPr>
      <p:grpSpPr>
        <a:xfrm>
          <a:off x="0" y="0"/>
          <a:ext cx="0" cy="0"/>
          <a:chOff x="0" y="0"/>
          <a:chExt cx="0" cy="0"/>
        </a:xfrm>
      </p:grpSpPr>
      <p:sp>
        <p:nvSpPr>
          <p:cNvPr id="913" name="Google Shape;913;p62"/>
          <p:cNvSpPr txBox="1">
            <a:spLocks noGrp="1"/>
          </p:cNvSpPr>
          <p:nvPr>
            <p:ph type="title"/>
          </p:nvPr>
        </p:nvSpPr>
        <p:spPr>
          <a:xfrm>
            <a:off x="979300" y="1332566"/>
            <a:ext cx="7155707" cy="262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800" dirty="0" smtClean="0"/>
              <a:t>2. </a:t>
            </a:r>
            <a:r>
              <a:rPr lang="en-US" sz="4800" dirty="0" err="1" smtClean="0"/>
              <a:t>Biểu</a:t>
            </a:r>
            <a:r>
              <a:rPr lang="en-US" sz="4800" dirty="0" smtClean="0"/>
              <a:t> </a:t>
            </a:r>
            <a:r>
              <a:rPr lang="en-US" sz="4800" dirty="0" err="1" smtClean="0"/>
              <a:t>hiện</a:t>
            </a:r>
            <a:r>
              <a:rPr lang="en-US" sz="4800" dirty="0" smtClean="0"/>
              <a:t> </a:t>
            </a:r>
            <a:r>
              <a:rPr lang="en-US" sz="4800" dirty="0" err="1" smtClean="0"/>
              <a:t>của</a:t>
            </a:r>
            <a:r>
              <a:rPr lang="en-US" sz="4800" dirty="0" smtClean="0"/>
              <a:t> </a:t>
            </a:r>
            <a:r>
              <a:rPr lang="en-US" sz="4800" dirty="0" err="1" smtClean="0"/>
              <a:t>tự</a:t>
            </a:r>
            <a:r>
              <a:rPr lang="en-US" sz="4800" dirty="0" smtClean="0"/>
              <a:t> </a:t>
            </a:r>
            <a:r>
              <a:rPr lang="en-US" sz="4800" dirty="0" err="1" smtClean="0"/>
              <a:t>lập</a:t>
            </a:r>
            <a:endParaRPr sz="4800" dirty="0"/>
          </a:p>
        </p:txBody>
      </p:sp>
    </p:spTree>
    <p:extLst>
      <p:ext uri="{BB962C8B-B14F-4D97-AF65-F5344CB8AC3E}">
        <p14:creationId xmlns:p14="http://schemas.microsoft.com/office/powerpoint/2010/main" val="2666757563"/>
      </p:ext>
    </p:extLst>
  </p:cSld>
  <p:clrMapOvr>
    <a:masterClrMapping/>
  </p:clrMapOvr>
  <p:timing>
    <p:tnLst>
      <p:par>
        <p:cTn id="1" dur="indefinite" restart="never" nodeType="tmRoot"/>
      </p:par>
    </p:tnLst>
  </p:timing>
</p:sld>
</file>

<file path=ppt/theme/theme1.xml><?xml version="1.0" encoding="utf-8"?>
<a:theme xmlns:a="http://schemas.openxmlformats.org/drawingml/2006/main" name="Minimalist &amp; Formal Consulting Toolkit by Slidesgo">
  <a:themeElements>
    <a:clrScheme name="Simple Light">
      <a:dk1>
        <a:srgbClr val="A83B28"/>
      </a:dk1>
      <a:lt1>
        <a:srgbClr val="FFFFFF"/>
      </a:lt1>
      <a:dk2>
        <a:srgbClr val="232F30"/>
      </a:dk2>
      <a:lt2>
        <a:srgbClr val="CCD6D6"/>
      </a:lt2>
      <a:accent1>
        <a:srgbClr val="A83B28"/>
      </a:accent1>
      <a:accent2>
        <a:srgbClr val="E9664E"/>
      </a:accent2>
      <a:accent3>
        <a:srgbClr val="F7CCC5"/>
      </a:accent3>
      <a:accent4>
        <a:srgbClr val="CCD6D6"/>
      </a:accent4>
      <a:accent5>
        <a:srgbClr val="FFFFFF"/>
      </a:accent5>
      <a:accent6>
        <a:srgbClr val="FFFFFF"/>
      </a:accent6>
      <a:hlink>
        <a:srgbClr val="A83B2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0_Office Theme">
  <a:themeElements>
    <a:clrScheme name="自定义 845">
      <a:dk1>
        <a:srgbClr val="5F5F5F"/>
      </a:dk1>
      <a:lt1>
        <a:sysClr val="window" lastClr="FFFFFF"/>
      </a:lt1>
      <a:dk2>
        <a:srgbClr val="5F5F5F"/>
      </a:dk2>
      <a:lt2>
        <a:srgbClr val="E7E6E6"/>
      </a:lt2>
      <a:accent1>
        <a:srgbClr val="1D9BB8"/>
      </a:accent1>
      <a:accent2>
        <a:srgbClr val="1D9BB8"/>
      </a:accent2>
      <a:accent3>
        <a:srgbClr val="1D9BB8"/>
      </a:accent3>
      <a:accent4>
        <a:srgbClr val="1D9BB8"/>
      </a:accent4>
      <a:accent5>
        <a:srgbClr val="1D9BB8"/>
      </a:accent5>
      <a:accent6>
        <a:srgbClr val="FFFFFF"/>
      </a:accent6>
      <a:hlink>
        <a:srgbClr val="1D9BB8"/>
      </a:hlink>
      <a:folHlink>
        <a:srgbClr val="1D9BB8"/>
      </a:folHlink>
    </a:clrScheme>
    <a:fontScheme name="Lato">
      <a:majorFont>
        <a:latin typeface="Lato Regular"/>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2_Office Theme">
  <a:themeElements>
    <a:clrScheme name="自定义 845">
      <a:dk1>
        <a:srgbClr val="5F5F5F"/>
      </a:dk1>
      <a:lt1>
        <a:sysClr val="window" lastClr="FFFFFF"/>
      </a:lt1>
      <a:dk2>
        <a:srgbClr val="5F5F5F"/>
      </a:dk2>
      <a:lt2>
        <a:srgbClr val="E7E6E6"/>
      </a:lt2>
      <a:accent1>
        <a:srgbClr val="1D9BB8"/>
      </a:accent1>
      <a:accent2>
        <a:srgbClr val="1D9BB8"/>
      </a:accent2>
      <a:accent3>
        <a:srgbClr val="1D9BB8"/>
      </a:accent3>
      <a:accent4>
        <a:srgbClr val="1D9BB8"/>
      </a:accent4>
      <a:accent5>
        <a:srgbClr val="1D9BB8"/>
      </a:accent5>
      <a:accent6>
        <a:srgbClr val="FFFFFF"/>
      </a:accent6>
      <a:hlink>
        <a:srgbClr val="1D9BB8"/>
      </a:hlink>
      <a:folHlink>
        <a:srgbClr val="1D9BB8"/>
      </a:folHlink>
    </a:clrScheme>
    <a:fontScheme name="Lato">
      <a:majorFont>
        <a:latin typeface="Lato Regular"/>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223</TotalTime>
  <Words>3238</Words>
  <Application>Microsoft Office PowerPoint</Application>
  <PresentationFormat>On-screen Show (16:9)</PresentationFormat>
  <Paragraphs>750</Paragraphs>
  <Slides>85</Slides>
  <Notes>74</Notes>
  <HiddenSlides>0</HiddenSlides>
  <MMClips>0</MMClips>
  <ScaleCrop>false</ScaleCrop>
  <HeadingPairs>
    <vt:vector size="6" baseType="variant">
      <vt:variant>
        <vt:lpstr>Fonts Used</vt:lpstr>
      </vt:variant>
      <vt:variant>
        <vt:i4>27</vt:i4>
      </vt:variant>
      <vt:variant>
        <vt:lpstr>Theme</vt:lpstr>
      </vt:variant>
      <vt:variant>
        <vt:i4>4</vt:i4>
      </vt:variant>
      <vt:variant>
        <vt:lpstr>Slide Titles</vt:lpstr>
      </vt:variant>
      <vt:variant>
        <vt:i4>85</vt:i4>
      </vt:variant>
    </vt:vector>
  </HeadingPairs>
  <TitlesOfParts>
    <vt:vector size="116" baseType="lpstr">
      <vt:lpstr>Spartan</vt:lpstr>
      <vt:lpstr>Lato Light</vt:lpstr>
      <vt:lpstr>Merriweather</vt:lpstr>
      <vt:lpstr>.VnTime</vt:lpstr>
      <vt:lpstr>宋体</vt:lpstr>
      <vt:lpstr>Times New Roman</vt:lpstr>
      <vt:lpstr>Inter ExtraBold</vt:lpstr>
      <vt:lpstr>Roboto Medium</vt:lpstr>
      <vt:lpstr>Arial</vt:lpstr>
      <vt:lpstr>Montserrat</vt:lpstr>
      <vt:lpstr>Libre Franklin</vt:lpstr>
      <vt:lpstr>Proxima Nova</vt:lpstr>
      <vt:lpstr>Nunito</vt:lpstr>
      <vt:lpstr>Microsoft YaHei</vt:lpstr>
      <vt:lpstr>方正综艺简体</vt:lpstr>
      <vt:lpstr>Calibri</vt:lpstr>
      <vt:lpstr>Amatic SC</vt:lpstr>
      <vt:lpstr>Inter</vt:lpstr>
      <vt:lpstr>Poppins</vt:lpstr>
      <vt:lpstr>SVN-Vanilla Daisy Pro</vt:lpstr>
      <vt:lpstr>Anaheim</vt:lpstr>
      <vt:lpstr>Arail</vt:lpstr>
      <vt:lpstr>Merriweather Black</vt:lpstr>
      <vt:lpstr>Barlow</vt:lpstr>
      <vt:lpstr>Lato Regular</vt:lpstr>
      <vt:lpstr>Times</vt:lpstr>
      <vt:lpstr>Cambria</vt:lpstr>
      <vt:lpstr>Minimalist &amp; Formal Consulting Toolkit by Slidesgo</vt:lpstr>
      <vt:lpstr>Slidesgo Final Pages</vt:lpstr>
      <vt:lpstr>10_Office Theme</vt:lpstr>
      <vt:lpstr>12_Office Theme</vt:lpstr>
      <vt:lpstr>PowerPoint Presentation</vt:lpstr>
      <vt:lpstr>PowerPoint Presentation</vt:lpstr>
      <vt:lpstr>PowerPoint Presentation</vt:lpstr>
      <vt:lpstr>Bài 5: TỰ LẬP  </vt:lpstr>
      <vt:lpstr>PowerPoint Presentation</vt:lpstr>
      <vt:lpstr>1. Khái niệm tự lập</vt:lpstr>
      <vt:lpstr>ĐỌC CÂU CHUYỆN: “Làm bất cứ việc gì”</vt:lpstr>
      <vt:lpstr>1. Khái niệm tự lập</vt:lpstr>
      <vt:lpstr>2. Biểu hiện của tự lập</vt:lpstr>
      <vt:lpstr>Merkur</vt:lpstr>
      <vt:lpstr>PowerPoint Presentation</vt:lpstr>
      <vt:lpstr>2.  Biểu hiện của tự lập</vt:lpstr>
      <vt:lpstr>—Jemand Berühmt</vt:lpstr>
      <vt:lpstr>3. Ý nghĩa của tính tự lập</vt:lpstr>
      <vt:lpstr>PowerPoint Presentation</vt:lpstr>
      <vt:lpstr>3.  Ý nghĩa của tính tự lập</vt:lpstr>
      <vt:lpstr>4.  Cách rèn luyện tính tự lập</vt:lpstr>
      <vt:lpstr>PowerPoint Presentation</vt:lpstr>
      <vt:lpstr>PowerPoint Presentation</vt:lpstr>
      <vt:lpstr>PowerPoint Presentation</vt:lpstr>
      <vt:lpstr>PowerPoint Presentation</vt:lpstr>
      <vt:lpstr>PowerPoint Presentation</vt:lpstr>
      <vt:lpstr>Projekt  und Strategie</vt:lpstr>
      <vt:lpstr>Projekt- &amp; Strategie</vt:lpstr>
      <vt:lpstr>Jährliches Wachstum</vt:lpstr>
      <vt:lpstr>Strategische Zielplanung</vt:lpstr>
      <vt:lpstr>Strategische Karte</vt:lpstr>
      <vt:lpstr>Bilder sind leichter zu verstehen</vt:lpstr>
      <vt:lpstr>Organisation des Teams</vt:lpstr>
      <vt:lpstr>Strategische Ziele</vt:lpstr>
      <vt:lpstr>Reifemodell</vt:lpstr>
      <vt:lpstr>Mission &amp; Vision</vt:lpstr>
      <vt:lpstr>Bilanz der Firma</vt:lpstr>
      <vt:lpstr>Produkt-Markt-Matrix</vt:lpstr>
      <vt:lpstr>Neun-box-ansoff-matrix</vt:lpstr>
      <vt:lpstr>Über Die Strategien Von Porter</vt:lpstr>
      <vt:lpstr>Die fünf Kräfte nach Porter</vt:lpstr>
      <vt:lpstr>Kostenmanagement</vt:lpstr>
      <vt:lpstr>Ziele erreichen</vt:lpstr>
      <vt:lpstr>Ein Bild sagt mehr als tausend Worte</vt:lpstr>
      <vt:lpstr>Probleme mit neuen Märkten</vt:lpstr>
      <vt:lpstr>Top 8 Fragen</vt:lpstr>
      <vt:lpstr>Ein neues Produkt</vt:lpstr>
      <vt:lpstr>Wollen die Kunden ein neues Produkt?</vt:lpstr>
      <vt:lpstr>Business Fall</vt:lpstr>
      <vt:lpstr>PESTEL Analyse</vt:lpstr>
      <vt:lpstr>Wettbewerber vergleichstabelle</vt:lpstr>
      <vt:lpstr>Cashflow-Prognose</vt:lpstr>
      <vt:lpstr>Priorisierungsmatrix</vt:lpstr>
      <vt:lpstr>Finanzmodell</vt:lpstr>
      <vt:lpstr>Strategische Allianz</vt:lpstr>
      <vt:lpstr>Ressourcenverteilung</vt:lpstr>
      <vt:lpstr>1.450.000€</vt:lpstr>
      <vt:lpstr>385.000€</vt:lpstr>
      <vt:lpstr>Preisstrategie</vt:lpstr>
      <vt:lpstr>Finanzstrategie</vt:lpstr>
      <vt:lpstr>Die Ratschläge</vt:lpstr>
      <vt:lpstr>Aufwand-Wirkungs-Matrix</vt:lpstr>
      <vt:lpstr>Frage und Argumente</vt:lpstr>
      <vt:lpstr>Änderungsmanagement &amp; Projektmanagement</vt:lpstr>
      <vt:lpstr>Managementplan</vt:lpstr>
      <vt:lpstr>Vertriebsstrategie</vt:lpstr>
      <vt:lpstr>Unser Team</vt:lpstr>
      <vt:lpstr>Unsere Webseite</vt:lpstr>
      <vt:lpstr>Danke!</vt:lpstr>
      <vt:lpstr>Alternative Ressourcen</vt:lpstr>
      <vt:lpstr>Ressourcen</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5: TỰ LẬP  </dc:title>
  <cp:lastModifiedBy>PC</cp:lastModifiedBy>
  <cp:revision>20</cp:revision>
  <dcterms:modified xsi:type="dcterms:W3CDTF">2021-11-25T07:42:16Z</dcterms:modified>
</cp:coreProperties>
</file>