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4"/>
  </p:notesMasterIdLst>
  <p:sldIdLst>
    <p:sldId id="261" r:id="rId2"/>
    <p:sldId id="259" r:id="rId3"/>
    <p:sldId id="299" r:id="rId4"/>
    <p:sldId id="265" r:id="rId5"/>
    <p:sldId id="300" r:id="rId6"/>
    <p:sldId id="301" r:id="rId7"/>
    <p:sldId id="303" r:id="rId8"/>
    <p:sldId id="304" r:id="rId9"/>
    <p:sldId id="305" r:id="rId10"/>
    <p:sldId id="306" r:id="rId11"/>
    <p:sldId id="307" r:id="rId12"/>
    <p:sldId id="302" r:id="rId13"/>
    <p:sldId id="308" r:id="rId14"/>
    <p:sldId id="256" r:id="rId15"/>
    <p:sldId id="262" r:id="rId16"/>
    <p:sldId id="309" r:id="rId17"/>
    <p:sldId id="310" r:id="rId18"/>
    <p:sldId id="260" r:id="rId19"/>
    <p:sldId id="266" r:id="rId20"/>
    <p:sldId id="311" r:id="rId21"/>
    <p:sldId id="264" r:id="rId22"/>
    <p:sldId id="275" r:id="rId23"/>
  </p:sldIdLst>
  <p:sldSz cx="9144000" cy="5143500" type="screen16x9"/>
  <p:notesSz cx="6858000" cy="9144000"/>
  <p:embeddedFontLst>
    <p:embeddedFont>
      <p:font typeface="Baloo 2" panose="020B060402020202020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angolin" panose="020B0604020202020204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微软雅黑 Light" panose="020B0502040204020203" pitchFamily="34" charset="-122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E4F5"/>
    <a:srgbClr val="FEB444"/>
    <a:srgbClr val="96D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B57DA8-207A-4AD8-A781-542E88E8226E}">
  <a:tblStyle styleId="{8AB57DA8-207A-4AD8-A781-542E88E822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E639F2-5D1F-4AF2-B73B-24066DBA04BD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DEB2E28-3D0C-4595-A7C5-86E6C49EC83A}">
      <dgm:prSet phldrT="[Text]" custT="1"/>
      <dgm:spPr/>
      <dgm:t>
        <a:bodyPr/>
        <a:lstStyle/>
        <a:p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-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Quyền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cơ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bản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của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công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dân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là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lợi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ích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cơ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bản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mà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người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công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dân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được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hưởng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và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được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luật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pháp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bảo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vệ</a:t>
          </a:r>
          <a:r>
            <a:rPr lang="en-US" sz="2000" dirty="0">
              <a:latin typeface="Arial" panose="020B0604020202020204" pitchFamily="34" charset="0"/>
              <a:ea typeface="Times New Roman" panose="02020603050405020304" pitchFamily="18" charset="0"/>
            </a:rPr>
            <a:t>.</a:t>
          </a:r>
          <a:endParaRPr lang="en-US" sz="2000" dirty="0"/>
        </a:p>
      </dgm:t>
    </dgm:pt>
    <dgm:pt modelId="{1F64C9B2-6531-4F79-A570-AF0C53D45F62}" type="parTrans" cxnId="{BCFD1BE0-27E0-4EB7-B11B-F02C33756F22}">
      <dgm:prSet/>
      <dgm:spPr/>
      <dgm:t>
        <a:bodyPr/>
        <a:lstStyle/>
        <a:p>
          <a:endParaRPr lang="en-US"/>
        </a:p>
      </dgm:t>
    </dgm:pt>
    <dgm:pt modelId="{75AD2FBF-9B65-4476-BCB6-2733280B711B}" type="sibTrans" cxnId="{BCFD1BE0-27E0-4EB7-B11B-F02C33756F22}">
      <dgm:prSet/>
      <dgm:spPr/>
      <dgm:t>
        <a:bodyPr/>
        <a:lstStyle/>
        <a:p>
          <a:endParaRPr lang="en-US"/>
        </a:p>
      </dgm:t>
    </dgm:pt>
    <dgm:pt modelId="{6ECFA7B5-6E03-429F-9C0C-8A2DBE623E20}">
      <dgm:prSet phldrT="[Text]" custT="1"/>
      <dgm:spPr/>
      <dgm:t>
        <a:bodyPr/>
        <a:lstStyle/>
        <a:p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-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Nghĩa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vụ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cơ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bản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của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công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dân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 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là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yêu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cầu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bắt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buộc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của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nhà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nước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mà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công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dân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phải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thực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hiện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nhằm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đáp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ứng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lợi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ích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của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nhà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nước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và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xã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hội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theo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quy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định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pháp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dirty="0" err="1">
              <a:latin typeface="Arial" panose="020B0604020202020204" pitchFamily="34" charset="0"/>
              <a:ea typeface="Times New Roman" panose="02020603050405020304" pitchFamily="18" charset="0"/>
            </a:rPr>
            <a:t>luật</a:t>
          </a:r>
          <a:r>
            <a:rPr lang="en-US" sz="2200" dirty="0">
              <a:latin typeface="Arial" panose="020B0604020202020204" pitchFamily="34" charset="0"/>
              <a:ea typeface="Times New Roman" panose="02020603050405020304" pitchFamily="18" charset="0"/>
            </a:rPr>
            <a:t>.</a:t>
          </a:r>
          <a:endParaRPr lang="en-US" sz="2200" dirty="0"/>
        </a:p>
      </dgm:t>
    </dgm:pt>
    <dgm:pt modelId="{4D8923DA-E771-457F-97BB-DACC47BF331C}" type="parTrans" cxnId="{C9F21822-7214-4ACD-B373-7E6EA7E92EF2}">
      <dgm:prSet/>
      <dgm:spPr/>
      <dgm:t>
        <a:bodyPr/>
        <a:lstStyle/>
        <a:p>
          <a:endParaRPr lang="en-US"/>
        </a:p>
      </dgm:t>
    </dgm:pt>
    <dgm:pt modelId="{C8CF1E0A-E111-4E89-9426-BF0F0BC959D7}" type="sibTrans" cxnId="{C9F21822-7214-4ACD-B373-7E6EA7E92EF2}">
      <dgm:prSet/>
      <dgm:spPr/>
      <dgm:t>
        <a:bodyPr/>
        <a:lstStyle/>
        <a:p>
          <a:endParaRPr lang="en-US"/>
        </a:p>
      </dgm:t>
    </dgm:pt>
    <dgm:pt modelId="{F31A974F-A24D-4AB4-B56D-F1429A045DA6}" type="pres">
      <dgm:prSet presAssocID="{89E639F2-5D1F-4AF2-B73B-24066DBA04BD}" presName="Name0" presStyleCnt="0">
        <dgm:presLayoutVars>
          <dgm:chMax val="2"/>
          <dgm:chPref val="2"/>
          <dgm:animLvl val="lvl"/>
        </dgm:presLayoutVars>
      </dgm:prSet>
      <dgm:spPr/>
    </dgm:pt>
    <dgm:pt modelId="{C912845F-ADA2-4B38-9412-E3D26CC4980B}" type="pres">
      <dgm:prSet presAssocID="{89E639F2-5D1F-4AF2-B73B-24066DBA04BD}" presName="LeftText" presStyleLbl="revTx" presStyleIdx="0" presStyleCnt="0">
        <dgm:presLayoutVars>
          <dgm:bulletEnabled val="1"/>
        </dgm:presLayoutVars>
      </dgm:prSet>
      <dgm:spPr/>
    </dgm:pt>
    <dgm:pt modelId="{7E607C34-FF5F-4377-8E66-A34BB9F0DAA9}" type="pres">
      <dgm:prSet presAssocID="{89E639F2-5D1F-4AF2-B73B-24066DBA04BD}" presName="LeftNode" presStyleLbl="bgImgPlace1" presStyleIdx="0" presStyleCnt="2" custScaleX="170137" custScaleY="124847" custLinFactNeighborX="-49229" custLinFactNeighborY="-5209">
        <dgm:presLayoutVars>
          <dgm:chMax val="2"/>
          <dgm:chPref val="2"/>
        </dgm:presLayoutVars>
      </dgm:prSet>
      <dgm:spPr/>
    </dgm:pt>
    <dgm:pt modelId="{35E29A37-E6B9-4B36-BC2D-B9050CAE351A}" type="pres">
      <dgm:prSet presAssocID="{89E639F2-5D1F-4AF2-B73B-24066DBA04BD}" presName="RightText" presStyleLbl="revTx" presStyleIdx="0" presStyleCnt="0">
        <dgm:presLayoutVars>
          <dgm:bulletEnabled val="1"/>
        </dgm:presLayoutVars>
      </dgm:prSet>
      <dgm:spPr/>
    </dgm:pt>
    <dgm:pt modelId="{0F25774D-E600-4E8D-A2BF-11BC66313F59}" type="pres">
      <dgm:prSet presAssocID="{89E639F2-5D1F-4AF2-B73B-24066DBA04BD}" presName="RightNode" presStyleLbl="bgImgPlace1" presStyleIdx="1" presStyleCnt="2" custScaleX="181509" custScaleY="122336" custLinFactNeighborX="22902" custLinFactNeighborY="-5112">
        <dgm:presLayoutVars>
          <dgm:chMax val="0"/>
          <dgm:chPref val="0"/>
        </dgm:presLayoutVars>
      </dgm:prSet>
      <dgm:spPr/>
    </dgm:pt>
    <dgm:pt modelId="{96271580-C59C-44FE-9000-905F2452FB8F}" type="pres">
      <dgm:prSet presAssocID="{89E639F2-5D1F-4AF2-B73B-24066DBA04BD}" presName="TopArrow" presStyleLbl="node1" presStyleIdx="0" presStyleCnt="2" custLinFactNeighborX="-17766" custLinFactNeighborY="-18411"/>
      <dgm:spPr/>
    </dgm:pt>
    <dgm:pt modelId="{AF347A46-E170-43CB-B2A2-475A21884EF2}" type="pres">
      <dgm:prSet presAssocID="{89E639F2-5D1F-4AF2-B73B-24066DBA04BD}" presName="BottomArrow" presStyleLbl="node1" presStyleIdx="1" presStyleCnt="2" custLinFactNeighborX="-17767" custLinFactNeighborY="-7908"/>
      <dgm:spPr/>
    </dgm:pt>
  </dgm:ptLst>
  <dgm:cxnLst>
    <dgm:cxn modelId="{C9F21822-7214-4ACD-B373-7E6EA7E92EF2}" srcId="{89E639F2-5D1F-4AF2-B73B-24066DBA04BD}" destId="{6ECFA7B5-6E03-429F-9C0C-8A2DBE623E20}" srcOrd="1" destOrd="0" parTransId="{4D8923DA-E771-457F-97BB-DACC47BF331C}" sibTransId="{C8CF1E0A-E111-4E89-9426-BF0F0BC959D7}"/>
    <dgm:cxn modelId="{21970925-F117-44EF-9888-92600A733364}" type="presOf" srcId="{6ECFA7B5-6E03-429F-9C0C-8A2DBE623E20}" destId="{0F25774D-E600-4E8D-A2BF-11BC66313F59}" srcOrd="1" destOrd="0" presId="urn:microsoft.com/office/officeart/2009/layout/ReverseList"/>
    <dgm:cxn modelId="{B9482F5B-0E75-4478-9A87-6415E00D94C9}" type="presOf" srcId="{89E639F2-5D1F-4AF2-B73B-24066DBA04BD}" destId="{F31A974F-A24D-4AB4-B56D-F1429A045DA6}" srcOrd="0" destOrd="0" presId="urn:microsoft.com/office/officeart/2009/layout/ReverseList"/>
    <dgm:cxn modelId="{E234B67D-E4AB-490E-83FD-A3C60FA3C6C6}" type="presOf" srcId="{6ECFA7B5-6E03-429F-9C0C-8A2DBE623E20}" destId="{35E29A37-E6B9-4B36-BC2D-B9050CAE351A}" srcOrd="0" destOrd="0" presId="urn:microsoft.com/office/officeart/2009/layout/ReverseList"/>
    <dgm:cxn modelId="{CDC38BBA-5A80-4F19-8A50-95A4C129E5D8}" type="presOf" srcId="{EDEB2E28-3D0C-4595-A7C5-86E6C49EC83A}" destId="{7E607C34-FF5F-4377-8E66-A34BB9F0DAA9}" srcOrd="1" destOrd="0" presId="urn:microsoft.com/office/officeart/2009/layout/ReverseList"/>
    <dgm:cxn modelId="{BCFD1BE0-27E0-4EB7-B11B-F02C33756F22}" srcId="{89E639F2-5D1F-4AF2-B73B-24066DBA04BD}" destId="{EDEB2E28-3D0C-4595-A7C5-86E6C49EC83A}" srcOrd="0" destOrd="0" parTransId="{1F64C9B2-6531-4F79-A570-AF0C53D45F62}" sibTransId="{75AD2FBF-9B65-4476-BCB6-2733280B711B}"/>
    <dgm:cxn modelId="{B889A1F1-9E5E-42F0-AAA3-0EDD47081D06}" type="presOf" srcId="{EDEB2E28-3D0C-4595-A7C5-86E6C49EC83A}" destId="{C912845F-ADA2-4B38-9412-E3D26CC4980B}" srcOrd="0" destOrd="0" presId="urn:microsoft.com/office/officeart/2009/layout/ReverseList"/>
    <dgm:cxn modelId="{2B062C97-FA74-4F16-842D-869AC30EE989}" type="presParOf" srcId="{F31A974F-A24D-4AB4-B56D-F1429A045DA6}" destId="{C912845F-ADA2-4B38-9412-E3D26CC4980B}" srcOrd="0" destOrd="0" presId="urn:microsoft.com/office/officeart/2009/layout/ReverseList"/>
    <dgm:cxn modelId="{928084CB-F3F3-40EB-AD69-F384C4466415}" type="presParOf" srcId="{F31A974F-A24D-4AB4-B56D-F1429A045DA6}" destId="{7E607C34-FF5F-4377-8E66-A34BB9F0DAA9}" srcOrd="1" destOrd="0" presId="urn:microsoft.com/office/officeart/2009/layout/ReverseList"/>
    <dgm:cxn modelId="{63640B0E-4A54-4CAB-8AF2-AB75F43B6B83}" type="presParOf" srcId="{F31A974F-A24D-4AB4-B56D-F1429A045DA6}" destId="{35E29A37-E6B9-4B36-BC2D-B9050CAE351A}" srcOrd="2" destOrd="0" presId="urn:microsoft.com/office/officeart/2009/layout/ReverseList"/>
    <dgm:cxn modelId="{EB0F47C5-5412-479C-8C6F-91B4715DA4FB}" type="presParOf" srcId="{F31A974F-A24D-4AB4-B56D-F1429A045DA6}" destId="{0F25774D-E600-4E8D-A2BF-11BC66313F59}" srcOrd="3" destOrd="0" presId="urn:microsoft.com/office/officeart/2009/layout/ReverseList"/>
    <dgm:cxn modelId="{9DFD609D-2BCB-4C63-AE6D-CE7BF734D25C}" type="presParOf" srcId="{F31A974F-A24D-4AB4-B56D-F1429A045DA6}" destId="{96271580-C59C-44FE-9000-905F2452FB8F}" srcOrd="4" destOrd="0" presId="urn:microsoft.com/office/officeart/2009/layout/ReverseList"/>
    <dgm:cxn modelId="{00015100-55D2-42FF-886F-A50EFCC9794A}" type="presParOf" srcId="{F31A974F-A24D-4AB4-B56D-F1429A045DA6}" destId="{AF347A46-E170-43CB-B2A2-475A21884EF2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07C34-FF5F-4377-8E66-A34BB9F0DAA9}">
      <dsp:nvSpPr>
        <dsp:cNvPr id="0" name=""/>
        <dsp:cNvSpPr/>
      </dsp:nvSpPr>
      <dsp:spPr>
        <a:xfrm rot="16200000">
          <a:off x="798942" y="537846"/>
          <a:ext cx="3261934" cy="27165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139700" rIns="125730" bIns="1397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-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Quyền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cơ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bản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của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công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dân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là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lợi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ích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cơ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bản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mà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người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công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dân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được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hưởng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và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được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luật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pháp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bảo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vệ</a:t>
          </a:r>
          <a:r>
            <a:rPr lang="en-US" sz="2000" kern="1200" dirty="0">
              <a:latin typeface="Arial" panose="020B0604020202020204" pitchFamily="34" charset="0"/>
              <a:ea typeface="Times New Roman" panose="02020603050405020304" pitchFamily="18" charset="0"/>
            </a:rPr>
            <a:t>.</a:t>
          </a:r>
          <a:endParaRPr lang="en-US" sz="2000" kern="1200" dirty="0"/>
        </a:p>
      </dsp:txBody>
      <dsp:txXfrm rot="5400000">
        <a:off x="1204284" y="397770"/>
        <a:ext cx="2583884" cy="2996668"/>
      </dsp:txXfrm>
    </dsp:sp>
    <dsp:sp modelId="{0F25774D-E600-4E8D-A2BF-11BC66313F59}">
      <dsp:nvSpPr>
        <dsp:cNvPr id="0" name=""/>
        <dsp:cNvSpPr/>
      </dsp:nvSpPr>
      <dsp:spPr>
        <a:xfrm rot="5400000">
          <a:off x="3652601" y="449594"/>
          <a:ext cx="3196328" cy="2898089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tint val="50000"/>
            <a:hueOff val="105493"/>
            <a:satOff val="-15657"/>
            <a:lumOff val="4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39700" rIns="83820" bIns="1397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-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Nghĩa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vụ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cơ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bản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của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công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dân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 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là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yêu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cầu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bắt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buộc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của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nhà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nước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mà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công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dân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phải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thực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hiện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nhằm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đáp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ứng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lợi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ích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của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nhà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nước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và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xã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hội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theo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quy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định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pháp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n-US" sz="2200" kern="1200" dirty="0" err="1">
              <a:latin typeface="Arial" panose="020B0604020202020204" pitchFamily="34" charset="0"/>
              <a:ea typeface="Times New Roman" panose="02020603050405020304" pitchFamily="18" charset="0"/>
            </a:rPr>
            <a:t>luật</a:t>
          </a:r>
          <a:r>
            <a:rPr lang="en-US" sz="2200" kern="1200" dirty="0">
              <a:latin typeface="Arial" panose="020B0604020202020204" pitchFamily="34" charset="0"/>
              <a:ea typeface="Times New Roman" panose="02020603050405020304" pitchFamily="18" charset="0"/>
            </a:rPr>
            <a:t>.</a:t>
          </a:r>
          <a:endParaRPr lang="en-US" sz="2200" kern="1200" dirty="0"/>
        </a:p>
      </dsp:txBody>
      <dsp:txXfrm rot="-5400000">
        <a:off x="3801721" y="441974"/>
        <a:ext cx="2756590" cy="2913330"/>
      </dsp:txXfrm>
    </dsp:sp>
    <dsp:sp modelId="{96271580-C59C-44FE-9000-905F2452FB8F}">
      <dsp:nvSpPr>
        <dsp:cNvPr id="0" name=""/>
        <dsp:cNvSpPr/>
      </dsp:nvSpPr>
      <dsp:spPr>
        <a:xfrm>
          <a:off x="2919224" y="-307295"/>
          <a:ext cx="1669165" cy="166908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47A46-E170-43CB-B2A2-475A21884EF2}">
      <dsp:nvSpPr>
        <dsp:cNvPr id="0" name=""/>
        <dsp:cNvSpPr/>
      </dsp:nvSpPr>
      <dsp:spPr>
        <a:xfrm rot="10800000">
          <a:off x="2919207" y="2262923"/>
          <a:ext cx="1669165" cy="166908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5">
            <a:hueOff val="-27354"/>
            <a:satOff val="-9535"/>
            <a:lumOff val="-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5543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2084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51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1345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497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732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018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d033f30a9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8d033f30a9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2798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987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427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0623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1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424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ea834136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ea834136d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520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ea834136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ea834136d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995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ea834136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ea834136d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630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ea834136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ea834136d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385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ea834136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ea834136d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9009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00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3908852" y="-6500"/>
            <a:ext cx="5238124" cy="51564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28247" y="-38940"/>
            <a:ext cx="2734828" cy="1457120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713100" y="1298229"/>
            <a:ext cx="28071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713100" y="3218572"/>
            <a:ext cx="28071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 flipH="1">
            <a:off x="37" y="4099275"/>
            <a:ext cx="2044566" cy="104428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60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emf"/><Relationship Id="rId11" Type="http://schemas.openxmlformats.org/officeDocument/2006/relationships/image" Target="../media/image8.jpg"/><Relationship Id="rId5" Type="http://schemas.openxmlformats.org/officeDocument/2006/relationships/image" Target="../media/image2.gif"/><Relationship Id="rId15" Type="http://schemas.openxmlformats.org/officeDocument/2006/relationships/image" Target="../media/image11.png"/><Relationship Id="rId10" Type="http://schemas.openxmlformats.org/officeDocument/2006/relationships/image" Target="../media/image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g"/><Relationship Id="rId1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gif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jpg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jpg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jpg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jpg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87" y="412791"/>
            <a:ext cx="1447800" cy="933450"/>
          </a:xfrm>
          <a:prstGeom prst="rect">
            <a:avLst/>
          </a:prstGeom>
        </p:spPr>
      </p:pic>
      <p:sp>
        <p:nvSpPr>
          <p:cNvPr id="382" name="Google Shape;382;p30"/>
          <p:cNvSpPr txBox="1">
            <a:spLocks noGrp="1"/>
          </p:cNvSpPr>
          <p:nvPr>
            <p:ph type="title" idx="4294967295"/>
          </p:nvPr>
        </p:nvSpPr>
        <p:spPr>
          <a:xfrm>
            <a:off x="1271425" y="443487"/>
            <a:ext cx="1266724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+mn-lt"/>
              </a:rPr>
              <a:t>Bài 10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3" name="Google Shape;383;p30"/>
          <p:cNvSpPr/>
          <p:nvPr/>
        </p:nvSpPr>
        <p:spPr>
          <a:xfrm rot="2006702">
            <a:off x="1189502" y="15818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0"/>
          <p:cNvSpPr/>
          <p:nvPr/>
        </p:nvSpPr>
        <p:spPr>
          <a:xfrm>
            <a:off x="2774513" y="4027861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628687" y="287074"/>
            <a:ext cx="6327373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3">
                    <a:lumMod val="75000"/>
                  </a:schemeClr>
                </a:solidFill>
              </a:rPr>
              <a:t>QUYỀN VÀ NGHĨA VỤ CƠ BẢN </a:t>
            </a:r>
          </a:p>
          <a:p>
            <a:pPr algn="ctr"/>
            <a:r>
              <a:rPr lang="en-US" sz="3200" b="1" dirty="0">
                <a:ln/>
                <a:solidFill>
                  <a:schemeClr val="accent3">
                    <a:lumMod val="75000"/>
                  </a:schemeClr>
                </a:solidFill>
              </a:rPr>
              <a:t>CỦA CÔNG DÂN VIỆT NAM</a:t>
            </a:r>
            <a:endParaRPr lang="en-US" sz="32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20" name="Google Shape;384;p30"/>
          <p:cNvSpPr/>
          <p:nvPr/>
        </p:nvSpPr>
        <p:spPr>
          <a:xfrm>
            <a:off x="1483914" y="2492635"/>
            <a:ext cx="354252" cy="35910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878" y="1756277"/>
            <a:ext cx="1075703" cy="874883"/>
          </a:xfrm>
          <a:prstGeom prst="hexagon">
            <a:avLst>
              <a:gd name="adj" fmla="val 28565"/>
              <a:gd name="vf" fmla="val 115470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22" name="Picture 4" descr="article539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41344" y="2141409"/>
            <a:ext cx="1697530" cy="1273148"/>
          </a:xfrm>
          <a:prstGeom prst="hexagon">
            <a:avLst>
              <a:gd name="adj" fmla="val 25676"/>
              <a:gd name="vf" fmla="val 115470"/>
            </a:avLst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83" y="3576156"/>
            <a:ext cx="1558354" cy="1127446"/>
          </a:xfrm>
          <a:prstGeom prst="hexagon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63" y="2751341"/>
            <a:ext cx="1358533" cy="1123143"/>
          </a:xfrm>
          <a:prstGeom prst="hexagon">
            <a:avLst>
              <a:gd name="adj" fmla="val 24960"/>
              <a:gd name="vf" fmla="val 115470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58" y="2865889"/>
            <a:ext cx="1851703" cy="1532250"/>
          </a:xfrm>
          <a:prstGeom prst="hexagon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55" y="1478822"/>
            <a:ext cx="1455616" cy="1281679"/>
          </a:xfrm>
          <a:prstGeom prst="hexagon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93" y="-41868"/>
            <a:ext cx="1130047" cy="896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2" y="3433299"/>
            <a:ext cx="998924" cy="888581"/>
          </a:xfrm>
          <a:prstGeom prst="hexagon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sp>
        <p:nvSpPr>
          <p:cNvPr id="36" name="Google Shape;384;p30"/>
          <p:cNvSpPr/>
          <p:nvPr/>
        </p:nvSpPr>
        <p:spPr>
          <a:xfrm>
            <a:off x="396212" y="1737266"/>
            <a:ext cx="307093" cy="27892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Việt Nam tôi đó🇻🇳🇻🇳🇻🇳🇻🇳🇻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14311" y="1707882"/>
            <a:ext cx="2411651" cy="2057105"/>
          </a:xfrm>
          <a:prstGeom prst="hexagon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66" y="338666"/>
            <a:ext cx="4548932" cy="452889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5" name="Rectangle 34"/>
          <p:cNvSpPr/>
          <p:nvPr/>
        </p:nvSpPr>
        <p:spPr>
          <a:xfrm>
            <a:off x="1492745" y="1858564"/>
            <a:ext cx="5580374" cy="101566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II. KHÁM PHÁ</a:t>
            </a:r>
          </a:p>
        </p:txBody>
      </p:sp>
      <p:sp>
        <p:nvSpPr>
          <p:cNvPr id="7" name="椭圆 4"/>
          <p:cNvSpPr/>
          <p:nvPr/>
        </p:nvSpPr>
        <p:spPr>
          <a:xfrm>
            <a:off x="912893" y="144966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925283" y="144966"/>
            <a:ext cx="2333018" cy="1215483"/>
          </a:xfrm>
          <a:prstGeom prst="rect">
            <a:avLst/>
          </a:prstGeom>
        </p:spPr>
      </p:pic>
      <p:sp>
        <p:nvSpPr>
          <p:cNvPr id="9" name="椭圆 4"/>
          <p:cNvSpPr/>
          <p:nvPr/>
        </p:nvSpPr>
        <p:spPr>
          <a:xfrm>
            <a:off x="-607909" y="457486"/>
            <a:ext cx="1215817" cy="142102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4"/>
          <p:cNvSpPr/>
          <p:nvPr/>
        </p:nvSpPr>
        <p:spPr>
          <a:xfrm>
            <a:off x="393691" y="1645260"/>
            <a:ext cx="684323" cy="6501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4"/>
          <p:cNvSpPr/>
          <p:nvPr/>
        </p:nvSpPr>
        <p:spPr>
          <a:xfrm>
            <a:off x="1422602" y="2649627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4"/>
          <p:cNvSpPr/>
          <p:nvPr/>
        </p:nvSpPr>
        <p:spPr>
          <a:xfrm>
            <a:off x="7473385" y="52605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764763" y="-171504"/>
            <a:ext cx="2333018" cy="1604228"/>
          </a:xfrm>
          <a:prstGeom prst="rect">
            <a:avLst/>
          </a:prstGeom>
        </p:spPr>
      </p:pic>
      <p:sp>
        <p:nvSpPr>
          <p:cNvPr id="14" name="椭圆 4"/>
          <p:cNvSpPr/>
          <p:nvPr/>
        </p:nvSpPr>
        <p:spPr>
          <a:xfrm>
            <a:off x="8525593" y="-242617"/>
            <a:ext cx="1280810" cy="160306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0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943" y="3984357"/>
            <a:ext cx="374214" cy="345428"/>
          </a:xfrm>
          <a:prstGeom prst="rect">
            <a:avLst/>
          </a:prstGeom>
        </p:spPr>
      </p:pic>
      <p:pic>
        <p:nvPicPr>
          <p:cNvPr id="16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90034" y="1068214"/>
            <a:ext cx="565971" cy="522434"/>
          </a:xfrm>
          <a:prstGeom prst="rect">
            <a:avLst/>
          </a:prstGeom>
        </p:spPr>
      </p:pic>
      <p:pic>
        <p:nvPicPr>
          <p:cNvPr id="17" name="图片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18" name="图片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19" name="图片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20" name="图片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7317414" y="3127877"/>
            <a:ext cx="212572" cy="196221"/>
          </a:xfrm>
          <a:prstGeom prst="rect">
            <a:avLst/>
          </a:prstGeom>
        </p:spPr>
      </p:pic>
      <p:pic>
        <p:nvPicPr>
          <p:cNvPr id="21" name="图片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22" name="图片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3" name="图片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42270" y="2234848"/>
            <a:ext cx="275268" cy="254094"/>
          </a:xfrm>
          <a:prstGeom prst="rect">
            <a:avLst/>
          </a:prstGeom>
        </p:spPr>
      </p:pic>
      <p:pic>
        <p:nvPicPr>
          <p:cNvPr id="24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1245265" y="1570288"/>
            <a:ext cx="565971" cy="522434"/>
          </a:xfrm>
          <a:prstGeom prst="rect">
            <a:avLst/>
          </a:prstGeom>
        </p:spPr>
      </p:pic>
      <p:grpSp>
        <p:nvGrpSpPr>
          <p:cNvPr id="194" name="组合 6">
            <a:extLst>
              <a:ext uri="{FF2B5EF4-FFF2-40B4-BE49-F238E27FC236}">
                <a16:creationId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115722" y="3398458"/>
            <a:ext cx="2347139" cy="1642175"/>
            <a:chOff x="6770688" y="935037"/>
            <a:chExt cx="2455864" cy="1897063"/>
          </a:xfrm>
        </p:grpSpPr>
        <p:sp>
          <p:nvSpPr>
            <p:cNvPr id="195" name="Oval 16">
              <a:extLst>
                <a:ext uri="{FF2B5EF4-FFF2-40B4-BE49-F238E27FC236}">
                  <a16:creationId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413">
              <a:extLst>
                <a:ext uri="{FF2B5EF4-FFF2-40B4-BE49-F238E27FC236}">
                  <a16:creationId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414">
              <a:extLst>
                <a:ext uri="{FF2B5EF4-FFF2-40B4-BE49-F238E27FC236}">
                  <a16:creationId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415">
              <a:extLst>
                <a:ext uri="{FF2B5EF4-FFF2-40B4-BE49-F238E27FC236}">
                  <a16:creationId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416">
              <a:extLst>
                <a:ext uri="{FF2B5EF4-FFF2-40B4-BE49-F238E27FC236}">
                  <a16:creationId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417">
              <a:extLst>
                <a:ext uri="{FF2B5EF4-FFF2-40B4-BE49-F238E27FC236}">
                  <a16:creationId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418">
              <a:extLst>
                <a:ext uri="{FF2B5EF4-FFF2-40B4-BE49-F238E27FC236}">
                  <a16:creationId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419">
              <a:extLst>
                <a:ext uri="{FF2B5EF4-FFF2-40B4-BE49-F238E27FC236}">
                  <a16:creationId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420">
              <a:extLst>
                <a:ext uri="{FF2B5EF4-FFF2-40B4-BE49-F238E27FC236}">
                  <a16:creationId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421">
              <a:extLst>
                <a:ext uri="{FF2B5EF4-FFF2-40B4-BE49-F238E27FC236}">
                  <a16:creationId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422">
              <a:extLst>
                <a:ext uri="{FF2B5EF4-FFF2-40B4-BE49-F238E27FC236}">
                  <a16:creationId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423">
              <a:extLst>
                <a:ext uri="{FF2B5EF4-FFF2-40B4-BE49-F238E27FC236}">
                  <a16:creationId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424">
              <a:extLst>
                <a:ext uri="{FF2B5EF4-FFF2-40B4-BE49-F238E27FC236}">
                  <a16:creationId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425">
              <a:extLst>
                <a:ext uri="{FF2B5EF4-FFF2-40B4-BE49-F238E27FC236}">
                  <a16:creationId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9" name="Freeform 426">
              <a:extLst>
                <a:ext uri="{FF2B5EF4-FFF2-40B4-BE49-F238E27FC236}">
                  <a16:creationId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0" name="Freeform 427">
              <a:extLst>
                <a:ext uri="{FF2B5EF4-FFF2-40B4-BE49-F238E27FC236}">
                  <a16:creationId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1" name="Freeform 428">
              <a:extLst>
                <a:ext uri="{FF2B5EF4-FFF2-40B4-BE49-F238E27FC236}">
                  <a16:creationId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2" name="Freeform 429">
              <a:extLst>
                <a:ext uri="{FF2B5EF4-FFF2-40B4-BE49-F238E27FC236}">
                  <a16:creationId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3" name="Freeform 430">
              <a:extLst>
                <a:ext uri="{FF2B5EF4-FFF2-40B4-BE49-F238E27FC236}">
                  <a16:creationId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4" name="Freeform 431">
              <a:extLst>
                <a:ext uri="{FF2B5EF4-FFF2-40B4-BE49-F238E27FC236}">
                  <a16:creationId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5" name="Oval 432">
              <a:extLst>
                <a:ext uri="{FF2B5EF4-FFF2-40B4-BE49-F238E27FC236}">
                  <a16:creationId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6" name="Freeform 433">
              <a:extLst>
                <a:ext uri="{FF2B5EF4-FFF2-40B4-BE49-F238E27FC236}">
                  <a16:creationId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7" name="Freeform 434">
              <a:extLst>
                <a:ext uri="{FF2B5EF4-FFF2-40B4-BE49-F238E27FC236}">
                  <a16:creationId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8" name="Freeform 435">
              <a:extLst>
                <a:ext uri="{FF2B5EF4-FFF2-40B4-BE49-F238E27FC236}">
                  <a16:creationId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9" name="Freeform 436">
              <a:extLst>
                <a:ext uri="{FF2B5EF4-FFF2-40B4-BE49-F238E27FC236}">
                  <a16:creationId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0" name="Oval 437">
              <a:extLst>
                <a:ext uri="{FF2B5EF4-FFF2-40B4-BE49-F238E27FC236}">
                  <a16:creationId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1" name="Freeform 438">
              <a:extLst>
                <a:ext uri="{FF2B5EF4-FFF2-40B4-BE49-F238E27FC236}">
                  <a16:creationId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2" name="Oval 439">
              <a:extLst>
                <a:ext uri="{FF2B5EF4-FFF2-40B4-BE49-F238E27FC236}">
                  <a16:creationId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3" name="Freeform 440">
              <a:extLst>
                <a:ext uri="{FF2B5EF4-FFF2-40B4-BE49-F238E27FC236}">
                  <a16:creationId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4" name="Freeform 441">
              <a:extLst>
                <a:ext uri="{FF2B5EF4-FFF2-40B4-BE49-F238E27FC236}">
                  <a16:creationId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5" name="Freeform 442">
              <a:extLst>
                <a:ext uri="{FF2B5EF4-FFF2-40B4-BE49-F238E27FC236}">
                  <a16:creationId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6" name="Freeform 443">
              <a:extLst>
                <a:ext uri="{FF2B5EF4-FFF2-40B4-BE49-F238E27FC236}">
                  <a16:creationId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7" name="Freeform 444">
              <a:extLst>
                <a:ext uri="{FF2B5EF4-FFF2-40B4-BE49-F238E27FC236}">
                  <a16:creationId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8" name="Oval 445">
              <a:extLst>
                <a:ext uri="{FF2B5EF4-FFF2-40B4-BE49-F238E27FC236}">
                  <a16:creationId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9" name="Freeform 446">
              <a:extLst>
                <a:ext uri="{FF2B5EF4-FFF2-40B4-BE49-F238E27FC236}">
                  <a16:creationId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0" name="Oval 447">
              <a:extLst>
                <a:ext uri="{FF2B5EF4-FFF2-40B4-BE49-F238E27FC236}">
                  <a16:creationId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1" name="Freeform 448">
              <a:extLst>
                <a:ext uri="{FF2B5EF4-FFF2-40B4-BE49-F238E27FC236}">
                  <a16:creationId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2" name="Freeform 449">
              <a:extLst>
                <a:ext uri="{FF2B5EF4-FFF2-40B4-BE49-F238E27FC236}">
                  <a16:creationId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3" name="Freeform 450">
              <a:extLst>
                <a:ext uri="{FF2B5EF4-FFF2-40B4-BE49-F238E27FC236}">
                  <a16:creationId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4" name="Freeform 451">
              <a:extLst>
                <a:ext uri="{FF2B5EF4-FFF2-40B4-BE49-F238E27FC236}">
                  <a16:creationId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5" name="Freeform 452">
              <a:extLst>
                <a:ext uri="{FF2B5EF4-FFF2-40B4-BE49-F238E27FC236}">
                  <a16:creationId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6" name="Rectangle 453">
              <a:extLst>
                <a:ext uri="{FF2B5EF4-FFF2-40B4-BE49-F238E27FC236}">
                  <a16:creationId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7" name="Freeform 454">
              <a:extLst>
                <a:ext uri="{FF2B5EF4-FFF2-40B4-BE49-F238E27FC236}">
                  <a16:creationId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8" name="Freeform 455">
              <a:extLst>
                <a:ext uri="{FF2B5EF4-FFF2-40B4-BE49-F238E27FC236}">
                  <a16:creationId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9" name="Freeform 456">
              <a:extLst>
                <a:ext uri="{FF2B5EF4-FFF2-40B4-BE49-F238E27FC236}">
                  <a16:creationId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0" name="Rectangle 457">
              <a:extLst>
                <a:ext uri="{FF2B5EF4-FFF2-40B4-BE49-F238E27FC236}">
                  <a16:creationId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1" name="Freeform 458">
              <a:extLst>
                <a:ext uri="{FF2B5EF4-FFF2-40B4-BE49-F238E27FC236}">
                  <a16:creationId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2" name="Rectangle 459">
              <a:extLst>
                <a:ext uri="{FF2B5EF4-FFF2-40B4-BE49-F238E27FC236}">
                  <a16:creationId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3" name="Freeform 460">
              <a:extLst>
                <a:ext uri="{FF2B5EF4-FFF2-40B4-BE49-F238E27FC236}">
                  <a16:creationId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4" name="Rectangle 461">
              <a:extLst>
                <a:ext uri="{FF2B5EF4-FFF2-40B4-BE49-F238E27FC236}">
                  <a16:creationId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5" name="Freeform 462">
              <a:extLst>
                <a:ext uri="{FF2B5EF4-FFF2-40B4-BE49-F238E27FC236}">
                  <a16:creationId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6" name="Rectangle 463">
              <a:extLst>
                <a:ext uri="{FF2B5EF4-FFF2-40B4-BE49-F238E27FC236}">
                  <a16:creationId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7" name="Freeform 464">
              <a:extLst>
                <a:ext uri="{FF2B5EF4-FFF2-40B4-BE49-F238E27FC236}">
                  <a16:creationId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8" name="Rectangle 465">
              <a:extLst>
                <a:ext uri="{FF2B5EF4-FFF2-40B4-BE49-F238E27FC236}">
                  <a16:creationId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9" name="Freeform 466">
              <a:extLst>
                <a:ext uri="{FF2B5EF4-FFF2-40B4-BE49-F238E27FC236}">
                  <a16:creationId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0" name="Rectangle 467">
              <a:extLst>
                <a:ext uri="{FF2B5EF4-FFF2-40B4-BE49-F238E27FC236}">
                  <a16:creationId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1" name="Freeform 468">
              <a:extLst>
                <a:ext uri="{FF2B5EF4-FFF2-40B4-BE49-F238E27FC236}">
                  <a16:creationId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2" name="Rectangle 469">
              <a:extLst>
                <a:ext uri="{FF2B5EF4-FFF2-40B4-BE49-F238E27FC236}">
                  <a16:creationId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3" name="Freeform 470">
              <a:extLst>
                <a:ext uri="{FF2B5EF4-FFF2-40B4-BE49-F238E27FC236}">
                  <a16:creationId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4" name="Rectangle 471">
              <a:extLst>
                <a:ext uri="{FF2B5EF4-FFF2-40B4-BE49-F238E27FC236}">
                  <a16:creationId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5" name="Freeform 472">
              <a:extLst>
                <a:ext uri="{FF2B5EF4-FFF2-40B4-BE49-F238E27FC236}">
                  <a16:creationId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6" name="Rectangle 473">
              <a:extLst>
                <a:ext uri="{FF2B5EF4-FFF2-40B4-BE49-F238E27FC236}">
                  <a16:creationId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7" name="Freeform 474">
              <a:extLst>
                <a:ext uri="{FF2B5EF4-FFF2-40B4-BE49-F238E27FC236}">
                  <a16:creationId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8" name="Rectangle 475">
              <a:extLst>
                <a:ext uri="{FF2B5EF4-FFF2-40B4-BE49-F238E27FC236}">
                  <a16:creationId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9" name="Freeform 476">
              <a:extLst>
                <a:ext uri="{FF2B5EF4-FFF2-40B4-BE49-F238E27FC236}">
                  <a16:creationId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0" name="Freeform 477">
              <a:extLst>
                <a:ext uri="{FF2B5EF4-FFF2-40B4-BE49-F238E27FC236}">
                  <a16:creationId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1" name="Freeform 478">
              <a:extLst>
                <a:ext uri="{FF2B5EF4-FFF2-40B4-BE49-F238E27FC236}">
                  <a16:creationId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2" name="Freeform 479">
              <a:extLst>
                <a:ext uri="{FF2B5EF4-FFF2-40B4-BE49-F238E27FC236}">
                  <a16:creationId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3" name="Freeform 480">
              <a:extLst>
                <a:ext uri="{FF2B5EF4-FFF2-40B4-BE49-F238E27FC236}">
                  <a16:creationId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4" name="Oval 481">
              <a:extLst>
                <a:ext uri="{FF2B5EF4-FFF2-40B4-BE49-F238E27FC236}">
                  <a16:creationId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5" name="Freeform 482">
              <a:extLst>
                <a:ext uri="{FF2B5EF4-FFF2-40B4-BE49-F238E27FC236}">
                  <a16:creationId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6" name="Oval 483">
              <a:extLst>
                <a:ext uri="{FF2B5EF4-FFF2-40B4-BE49-F238E27FC236}">
                  <a16:creationId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7" name="Freeform 484">
              <a:extLst>
                <a:ext uri="{FF2B5EF4-FFF2-40B4-BE49-F238E27FC236}">
                  <a16:creationId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8" name="Freeform 485">
              <a:extLst>
                <a:ext uri="{FF2B5EF4-FFF2-40B4-BE49-F238E27FC236}">
                  <a16:creationId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9" name="Freeform 486">
              <a:extLst>
                <a:ext uri="{FF2B5EF4-FFF2-40B4-BE49-F238E27FC236}">
                  <a16:creationId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0" name="Freeform 487">
              <a:extLst>
                <a:ext uri="{FF2B5EF4-FFF2-40B4-BE49-F238E27FC236}">
                  <a16:creationId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1" name="Freeform 488">
              <a:extLst>
                <a:ext uri="{FF2B5EF4-FFF2-40B4-BE49-F238E27FC236}">
                  <a16:creationId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2" name="Freeform 489">
              <a:extLst>
                <a:ext uri="{FF2B5EF4-FFF2-40B4-BE49-F238E27FC236}">
                  <a16:creationId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3" name="Oval 490">
              <a:extLst>
                <a:ext uri="{FF2B5EF4-FFF2-40B4-BE49-F238E27FC236}">
                  <a16:creationId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4" name="Freeform 491">
              <a:extLst>
                <a:ext uri="{FF2B5EF4-FFF2-40B4-BE49-F238E27FC236}">
                  <a16:creationId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5" name="Freeform 492">
              <a:extLst>
                <a:ext uri="{FF2B5EF4-FFF2-40B4-BE49-F238E27FC236}">
                  <a16:creationId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6" name="Freeform 493">
              <a:extLst>
                <a:ext uri="{FF2B5EF4-FFF2-40B4-BE49-F238E27FC236}">
                  <a16:creationId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7" name="Freeform 494">
              <a:extLst>
                <a:ext uri="{FF2B5EF4-FFF2-40B4-BE49-F238E27FC236}">
                  <a16:creationId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8" name="Freeform 495">
              <a:extLst>
                <a:ext uri="{FF2B5EF4-FFF2-40B4-BE49-F238E27FC236}">
                  <a16:creationId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9" name="Freeform 496">
              <a:extLst>
                <a:ext uri="{FF2B5EF4-FFF2-40B4-BE49-F238E27FC236}">
                  <a16:creationId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0" name="Freeform 497">
              <a:extLst>
                <a:ext uri="{FF2B5EF4-FFF2-40B4-BE49-F238E27FC236}">
                  <a16:creationId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1" name="Freeform 498">
              <a:extLst>
                <a:ext uri="{FF2B5EF4-FFF2-40B4-BE49-F238E27FC236}">
                  <a16:creationId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2" name="Freeform 499">
              <a:extLst>
                <a:ext uri="{FF2B5EF4-FFF2-40B4-BE49-F238E27FC236}">
                  <a16:creationId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3" name="Freeform 500">
              <a:extLst>
                <a:ext uri="{FF2B5EF4-FFF2-40B4-BE49-F238E27FC236}">
                  <a16:creationId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4" name="Freeform 501">
              <a:extLst>
                <a:ext uri="{FF2B5EF4-FFF2-40B4-BE49-F238E27FC236}">
                  <a16:creationId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5" name="Oval 502">
              <a:extLst>
                <a:ext uri="{FF2B5EF4-FFF2-40B4-BE49-F238E27FC236}">
                  <a16:creationId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6" name="Freeform 503">
              <a:extLst>
                <a:ext uri="{FF2B5EF4-FFF2-40B4-BE49-F238E27FC236}">
                  <a16:creationId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7" name="Freeform 504">
              <a:extLst>
                <a:ext uri="{FF2B5EF4-FFF2-40B4-BE49-F238E27FC236}">
                  <a16:creationId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8" name="Freeform 505">
              <a:extLst>
                <a:ext uri="{FF2B5EF4-FFF2-40B4-BE49-F238E27FC236}">
                  <a16:creationId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9" name="Freeform 506">
              <a:extLst>
                <a:ext uri="{FF2B5EF4-FFF2-40B4-BE49-F238E27FC236}">
                  <a16:creationId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0" name="Freeform 507">
              <a:extLst>
                <a:ext uri="{FF2B5EF4-FFF2-40B4-BE49-F238E27FC236}">
                  <a16:creationId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1" name="Freeform 508">
              <a:extLst>
                <a:ext uri="{FF2B5EF4-FFF2-40B4-BE49-F238E27FC236}">
                  <a16:creationId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2" name="Freeform 509">
              <a:extLst>
                <a:ext uri="{FF2B5EF4-FFF2-40B4-BE49-F238E27FC236}">
                  <a16:creationId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3" name="Oval 510">
              <a:extLst>
                <a:ext uri="{FF2B5EF4-FFF2-40B4-BE49-F238E27FC236}">
                  <a16:creationId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4" name="Freeform 511">
              <a:extLst>
                <a:ext uri="{FF2B5EF4-FFF2-40B4-BE49-F238E27FC236}">
                  <a16:creationId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5" name="Oval 512">
              <a:extLst>
                <a:ext uri="{FF2B5EF4-FFF2-40B4-BE49-F238E27FC236}">
                  <a16:creationId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6" name="Freeform 513">
              <a:extLst>
                <a:ext uri="{FF2B5EF4-FFF2-40B4-BE49-F238E27FC236}">
                  <a16:creationId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7" name="Freeform 514">
              <a:extLst>
                <a:ext uri="{FF2B5EF4-FFF2-40B4-BE49-F238E27FC236}">
                  <a16:creationId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8" name="Freeform 515">
              <a:extLst>
                <a:ext uri="{FF2B5EF4-FFF2-40B4-BE49-F238E27FC236}">
                  <a16:creationId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9" name="Freeform 516">
              <a:extLst>
                <a:ext uri="{FF2B5EF4-FFF2-40B4-BE49-F238E27FC236}">
                  <a16:creationId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0" name="Freeform 517">
              <a:extLst>
                <a:ext uri="{FF2B5EF4-FFF2-40B4-BE49-F238E27FC236}">
                  <a16:creationId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1" name="Freeform 518">
              <a:extLst>
                <a:ext uri="{FF2B5EF4-FFF2-40B4-BE49-F238E27FC236}">
                  <a16:creationId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2" name="Freeform 519">
              <a:extLst>
                <a:ext uri="{FF2B5EF4-FFF2-40B4-BE49-F238E27FC236}">
                  <a16:creationId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3" name="Freeform 520">
              <a:extLst>
                <a:ext uri="{FF2B5EF4-FFF2-40B4-BE49-F238E27FC236}">
                  <a16:creationId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4" name="Freeform 521">
              <a:extLst>
                <a:ext uri="{FF2B5EF4-FFF2-40B4-BE49-F238E27FC236}">
                  <a16:creationId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5" name="Freeform 522">
              <a:extLst>
                <a:ext uri="{FF2B5EF4-FFF2-40B4-BE49-F238E27FC236}">
                  <a16:creationId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6" name="Freeform 523">
              <a:extLst>
                <a:ext uri="{FF2B5EF4-FFF2-40B4-BE49-F238E27FC236}">
                  <a16:creationId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7" name="Freeform 524">
              <a:extLst>
                <a:ext uri="{FF2B5EF4-FFF2-40B4-BE49-F238E27FC236}">
                  <a16:creationId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8" name="Freeform 525">
              <a:extLst>
                <a:ext uri="{FF2B5EF4-FFF2-40B4-BE49-F238E27FC236}">
                  <a16:creationId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9" name="Freeform 526">
              <a:extLst>
                <a:ext uri="{FF2B5EF4-FFF2-40B4-BE49-F238E27FC236}">
                  <a16:creationId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0" name="Freeform 527">
              <a:extLst>
                <a:ext uri="{FF2B5EF4-FFF2-40B4-BE49-F238E27FC236}">
                  <a16:creationId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1" name="Freeform 528">
              <a:extLst>
                <a:ext uri="{FF2B5EF4-FFF2-40B4-BE49-F238E27FC236}">
                  <a16:creationId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2" name="Freeform 529">
              <a:extLst>
                <a:ext uri="{FF2B5EF4-FFF2-40B4-BE49-F238E27FC236}">
                  <a16:creationId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3" name="Freeform 530">
              <a:extLst>
                <a:ext uri="{FF2B5EF4-FFF2-40B4-BE49-F238E27FC236}">
                  <a16:creationId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4" name="Freeform 531">
              <a:extLst>
                <a:ext uri="{FF2B5EF4-FFF2-40B4-BE49-F238E27FC236}">
                  <a16:creationId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5" name="Freeform 532">
              <a:extLst>
                <a:ext uri="{FF2B5EF4-FFF2-40B4-BE49-F238E27FC236}">
                  <a16:creationId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6" name="Freeform 533">
              <a:extLst>
                <a:ext uri="{FF2B5EF4-FFF2-40B4-BE49-F238E27FC236}">
                  <a16:creationId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7" name="Freeform 534">
              <a:extLst>
                <a:ext uri="{FF2B5EF4-FFF2-40B4-BE49-F238E27FC236}">
                  <a16:creationId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8" name="Freeform 535">
              <a:extLst>
                <a:ext uri="{FF2B5EF4-FFF2-40B4-BE49-F238E27FC236}">
                  <a16:creationId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9" name="Freeform 536">
              <a:extLst>
                <a:ext uri="{FF2B5EF4-FFF2-40B4-BE49-F238E27FC236}">
                  <a16:creationId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2" name="Freeform 537">
              <a:extLst>
                <a:ext uri="{FF2B5EF4-FFF2-40B4-BE49-F238E27FC236}">
                  <a16:creationId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23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324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325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326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327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328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32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330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pic>
        <p:nvPicPr>
          <p:cNvPr id="332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33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334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36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37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38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0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41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4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343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344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45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34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34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348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349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3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351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352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353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354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35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35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pic>
        <p:nvPicPr>
          <p:cNvPr id="359" name="图片 8">
            <a:extLst>
              <a:ext uri="{FF2B5EF4-FFF2-40B4-BE49-F238E27FC236}">
                <a16:creationId xmlns:a16="http://schemas.microsoft.com/office/drawing/2014/main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703911" y="547963"/>
            <a:ext cx="1353164" cy="85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0" y="-122326"/>
            <a:ext cx="9158274" cy="974749"/>
          </a:xfrm>
          <a:prstGeom prst="roundRect">
            <a:avLst/>
          </a:prstGeom>
          <a:solidFill>
            <a:srgbClr val="96D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63956" y="-69992"/>
            <a:ext cx="6375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THỬ TÀI CỦA BẠN</a:t>
            </a:r>
          </a:p>
        </p:txBody>
      </p:sp>
      <p:sp>
        <p:nvSpPr>
          <p:cNvPr id="5" name="Google Shape;565;p34"/>
          <p:cNvSpPr/>
          <p:nvPr/>
        </p:nvSpPr>
        <p:spPr>
          <a:xfrm rot="2006702">
            <a:off x="7776488" y="1246165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56;p29"/>
          <p:cNvSpPr/>
          <p:nvPr/>
        </p:nvSpPr>
        <p:spPr>
          <a:xfrm>
            <a:off x="3223259" y="1172057"/>
            <a:ext cx="4438399" cy="3292949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55;p29"/>
          <p:cNvSpPr/>
          <p:nvPr/>
        </p:nvSpPr>
        <p:spPr>
          <a:xfrm>
            <a:off x="3131820" y="1053028"/>
            <a:ext cx="4636604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536;p34"/>
          <p:cNvGrpSpPr/>
          <p:nvPr/>
        </p:nvGrpSpPr>
        <p:grpSpPr>
          <a:xfrm>
            <a:off x="7244564" y="3135703"/>
            <a:ext cx="931481" cy="1128017"/>
            <a:chOff x="5685225" y="1586850"/>
            <a:chExt cx="598600" cy="724900"/>
          </a:xfrm>
        </p:grpSpPr>
        <p:sp>
          <p:nvSpPr>
            <p:cNvPr id="9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566;p34"/>
          <p:cNvSpPr/>
          <p:nvPr/>
        </p:nvSpPr>
        <p:spPr>
          <a:xfrm>
            <a:off x="7367123" y="830531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extBox 37"/>
          <p:cNvSpPr txBox="1"/>
          <p:nvPr/>
        </p:nvSpPr>
        <p:spPr>
          <a:xfrm>
            <a:off x="3540349" y="1759420"/>
            <a:ext cx="37799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</a:rPr>
              <a:t>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đã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biết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quyền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nghĩa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vụ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cơ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bản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nào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xung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quanh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37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662" t="30718" r="20104" b="14382"/>
          <a:stretch/>
        </p:blipFill>
        <p:spPr>
          <a:xfrm>
            <a:off x="141457" y="965261"/>
            <a:ext cx="5084903" cy="3926779"/>
          </a:xfrm>
          <a:prstGeom prst="roundRect">
            <a:avLst>
              <a:gd name="adj" fmla="val 10902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811421" y="115270"/>
            <a:ext cx="8013813" cy="61927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Nam?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55;p29"/>
          <p:cNvSpPr/>
          <p:nvPr/>
        </p:nvSpPr>
        <p:spPr>
          <a:xfrm>
            <a:off x="5316280" y="1078062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65;p34"/>
          <p:cNvSpPr/>
          <p:nvPr/>
        </p:nvSpPr>
        <p:spPr>
          <a:xfrm rot="2006702">
            <a:off x="8567320" y="1283235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56;p29"/>
          <p:cNvSpPr/>
          <p:nvPr/>
        </p:nvSpPr>
        <p:spPr>
          <a:xfrm>
            <a:off x="5407413" y="1180196"/>
            <a:ext cx="3045077" cy="3292949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566;p34"/>
          <p:cNvSpPr/>
          <p:nvPr/>
        </p:nvSpPr>
        <p:spPr>
          <a:xfrm>
            <a:off x="8157955" y="867601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460555" y="1438468"/>
            <a:ext cx="27345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000" dirty="0" err="1">
                <a:solidFill>
                  <a:srgbClr val="0070C0"/>
                </a:solidFill>
              </a:rPr>
              <a:t>Quyền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nghĩa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vụ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học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tập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>
                <a:solidFill>
                  <a:srgbClr val="0070C0"/>
                </a:solidFill>
              </a:rPr>
              <a:t>Quyền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nghĩa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vụ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lao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động</a:t>
            </a:r>
            <a:endParaRPr lang="en-US" sz="2000" dirty="0">
              <a:solidFill>
                <a:srgbClr val="0070C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en-US" sz="2000" dirty="0" err="1">
                <a:solidFill>
                  <a:srgbClr val="0070C0"/>
                </a:solidFill>
              </a:rPr>
              <a:t>Quyền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tự</a:t>
            </a:r>
            <a:r>
              <a:rPr lang="en-US" sz="2000" dirty="0">
                <a:solidFill>
                  <a:srgbClr val="0070C0"/>
                </a:solidFill>
              </a:rPr>
              <a:t> do </a:t>
            </a:r>
            <a:r>
              <a:rPr lang="en-US" sz="2000" dirty="0" err="1">
                <a:solidFill>
                  <a:srgbClr val="0070C0"/>
                </a:solidFill>
              </a:rPr>
              <a:t>kinh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doanh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>
                <a:solidFill>
                  <a:srgbClr val="0070C0"/>
                </a:solidFill>
              </a:rPr>
              <a:t>Nghĩa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vụ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xây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dựng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bảo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vệ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…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7" y="-127054"/>
            <a:ext cx="548523" cy="994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62" y="1337006"/>
            <a:ext cx="2578629" cy="3065245"/>
          </a:xfrm>
          <a:prstGeom prst="rect">
            <a:avLst/>
          </a:prstGeom>
        </p:spPr>
      </p:pic>
      <p:grpSp>
        <p:nvGrpSpPr>
          <p:cNvPr id="8" name="Google Shape;536;p34"/>
          <p:cNvGrpSpPr/>
          <p:nvPr/>
        </p:nvGrpSpPr>
        <p:grpSpPr>
          <a:xfrm>
            <a:off x="8039891" y="3617255"/>
            <a:ext cx="931481" cy="1128017"/>
            <a:chOff x="5685225" y="1586850"/>
            <a:chExt cx="598600" cy="724900"/>
          </a:xfrm>
        </p:grpSpPr>
        <p:sp>
          <p:nvSpPr>
            <p:cNvPr id="9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57661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415" t="32336" r="13466" b="16622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62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579035005"/>
              </p:ext>
            </p:extLst>
          </p:nvPr>
        </p:nvGraphicFramePr>
        <p:xfrm>
          <a:off x="421124" y="822252"/>
          <a:ext cx="81918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9" name="Google Shape;199;p25"/>
          <p:cNvSpPr/>
          <p:nvPr/>
        </p:nvSpPr>
        <p:spPr>
          <a:xfrm>
            <a:off x="613516" y="1509317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5"/>
          <p:cNvSpPr/>
          <p:nvPr/>
        </p:nvSpPr>
        <p:spPr>
          <a:xfrm>
            <a:off x="2012352" y="4427537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/>
          <p:nvPr/>
        </p:nvSpPr>
        <p:spPr>
          <a:xfrm rot="1722646">
            <a:off x="6552575" y="3821279"/>
            <a:ext cx="431902" cy="41521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5"/>
          <p:cNvGrpSpPr/>
          <p:nvPr/>
        </p:nvGrpSpPr>
        <p:grpSpPr>
          <a:xfrm rot="1093143">
            <a:off x="7763798" y="2177317"/>
            <a:ext cx="975516" cy="936649"/>
            <a:chOff x="3885600" y="2960625"/>
            <a:chExt cx="470600" cy="451850"/>
          </a:xfrm>
        </p:grpSpPr>
        <p:sp>
          <p:nvSpPr>
            <p:cNvPr id="268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25"/>
          <p:cNvSpPr/>
          <p:nvPr/>
        </p:nvSpPr>
        <p:spPr>
          <a:xfrm rot="-1177723">
            <a:off x="1658845" y="1029090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5"/>
          <p:cNvSpPr/>
          <p:nvPr/>
        </p:nvSpPr>
        <p:spPr>
          <a:xfrm rot="-1140824">
            <a:off x="8645339" y="4486565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617508" y="202507"/>
            <a:ext cx="6192721" cy="405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 CƠ BẢN, NGHĨA VỤ CỦA CÔNG DÂN LÀ: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"/>
          <p:cNvSpPr/>
          <p:nvPr/>
        </p:nvSpPr>
        <p:spPr>
          <a:xfrm>
            <a:off x="1330097" y="19778"/>
            <a:ext cx="819141" cy="75149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Cloud Callout 25"/>
          <p:cNvSpPr/>
          <p:nvPr/>
        </p:nvSpPr>
        <p:spPr>
          <a:xfrm>
            <a:off x="2925444" y="801683"/>
            <a:ext cx="1977226" cy="1140838"/>
          </a:xfrm>
          <a:prstGeom prst="cloudCallout">
            <a:avLst>
              <a:gd name="adj1" fmla="val -1897"/>
              <a:gd name="adj2" fmla="val 89846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Callout 26"/>
          <p:cNvSpPr/>
          <p:nvPr/>
        </p:nvSpPr>
        <p:spPr>
          <a:xfrm rot="1278165">
            <a:off x="5221716" y="837318"/>
            <a:ext cx="1625572" cy="1140838"/>
          </a:xfrm>
          <a:prstGeom prst="cloudCallout">
            <a:avLst>
              <a:gd name="adj1" fmla="val 20589"/>
              <a:gd name="adj2" fmla="val 77786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Callout 27"/>
          <p:cNvSpPr/>
          <p:nvPr/>
        </p:nvSpPr>
        <p:spPr>
          <a:xfrm rot="791018">
            <a:off x="7505730" y="550822"/>
            <a:ext cx="1625572" cy="1140838"/>
          </a:xfrm>
          <a:prstGeom prst="cloudCallout">
            <a:avLst>
              <a:gd name="adj1" fmla="val 23687"/>
              <a:gd name="adj2" fmla="val 118401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462368" y="569193"/>
            <a:ext cx="2227428" cy="1836003"/>
          </a:xfrm>
          <a:prstGeom prst="cloudCallout">
            <a:avLst>
              <a:gd name="adj1" fmla="val -22788"/>
              <a:gd name="adj2" fmla="val 60721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Google Shape;416;p31"/>
          <p:cNvSpPr/>
          <p:nvPr/>
        </p:nvSpPr>
        <p:spPr>
          <a:xfrm rot="2006702">
            <a:off x="2406601" y="3743379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2381" t="30266" r="18986" b="13326"/>
          <a:stretch/>
        </p:blipFill>
        <p:spPr>
          <a:xfrm>
            <a:off x="321219" y="3810777"/>
            <a:ext cx="1978134" cy="1173317"/>
          </a:xfrm>
          <a:prstGeom prst="roundRect">
            <a:avLst>
              <a:gd name="adj" fmla="val 148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3102675" y="1148853"/>
            <a:ext cx="152508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1729" y="928141"/>
            <a:ext cx="165438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21706" y="951925"/>
            <a:ext cx="1133199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7591" y="703326"/>
            <a:ext cx="1001850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D.Quyền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1430" t="61923" r="22639" b="5593"/>
          <a:stretch/>
        </p:blipFill>
        <p:spPr>
          <a:xfrm>
            <a:off x="4783062" y="3751849"/>
            <a:ext cx="1992073" cy="1202759"/>
          </a:xfrm>
          <a:prstGeom prst="roundRect">
            <a:avLst>
              <a:gd name="adj" fmla="val 7616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46753" t="26382" r="22629" b="42675"/>
          <a:stretch/>
        </p:blipFill>
        <p:spPr>
          <a:xfrm>
            <a:off x="2537556" y="3789607"/>
            <a:ext cx="2007304" cy="1260696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6540" t="33332" r="22690" b="33589"/>
          <a:stretch/>
        </p:blipFill>
        <p:spPr>
          <a:xfrm>
            <a:off x="6975570" y="3751849"/>
            <a:ext cx="2047119" cy="1248523"/>
          </a:xfrm>
          <a:prstGeom prst="roundRect">
            <a:avLst/>
          </a:prstGeom>
        </p:spPr>
      </p:pic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9E3AF607-F2CE-49F8-9283-BA297101AE4D}"/>
              </a:ext>
            </a:extLst>
          </p:cNvPr>
          <p:cNvSpPr/>
          <p:nvPr/>
        </p:nvSpPr>
        <p:spPr>
          <a:xfrm>
            <a:off x="238518" y="2314356"/>
            <a:ext cx="2135822" cy="1307773"/>
          </a:xfrm>
          <a:prstGeom prst="roundRect">
            <a:avLst>
              <a:gd name="adj" fmla="val 8802"/>
            </a:avLst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14">
            <a:extLst>
              <a:ext uri="{FF2B5EF4-FFF2-40B4-BE49-F238E27FC236}">
                <a16:creationId xmlns:a16="http://schemas.microsoft.com/office/drawing/2014/main" id="{9E3AF607-F2CE-49F8-9283-BA297101AE4D}"/>
              </a:ext>
            </a:extLst>
          </p:cNvPr>
          <p:cNvSpPr/>
          <p:nvPr/>
        </p:nvSpPr>
        <p:spPr>
          <a:xfrm>
            <a:off x="2473297" y="2313196"/>
            <a:ext cx="2135822" cy="1307773"/>
          </a:xfrm>
          <a:prstGeom prst="roundRect">
            <a:avLst>
              <a:gd name="adj" fmla="val 8802"/>
            </a:avLst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14">
            <a:extLst>
              <a:ext uri="{FF2B5EF4-FFF2-40B4-BE49-F238E27FC236}">
                <a16:creationId xmlns:a16="http://schemas.microsoft.com/office/drawing/2014/main" id="{9E3AF607-F2CE-49F8-9283-BA297101AE4D}"/>
              </a:ext>
            </a:extLst>
          </p:cNvPr>
          <p:cNvSpPr/>
          <p:nvPr/>
        </p:nvSpPr>
        <p:spPr>
          <a:xfrm>
            <a:off x="4692304" y="2345067"/>
            <a:ext cx="2135822" cy="1307773"/>
          </a:xfrm>
          <a:prstGeom prst="roundRect">
            <a:avLst>
              <a:gd name="adj" fmla="val 8802"/>
            </a:avLst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14">
            <a:extLst>
              <a:ext uri="{FF2B5EF4-FFF2-40B4-BE49-F238E27FC236}">
                <a16:creationId xmlns:a16="http://schemas.microsoft.com/office/drawing/2014/main" id="{9E3AF607-F2CE-49F8-9283-BA297101AE4D}"/>
              </a:ext>
            </a:extLst>
          </p:cNvPr>
          <p:cNvSpPr/>
          <p:nvPr/>
        </p:nvSpPr>
        <p:spPr>
          <a:xfrm>
            <a:off x="6911312" y="2339270"/>
            <a:ext cx="2135822" cy="1307773"/>
          </a:xfrm>
          <a:prstGeom prst="roundRect">
            <a:avLst>
              <a:gd name="adj" fmla="val 8802"/>
            </a:avLst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25220" y="143265"/>
            <a:ext cx="5821256" cy="322845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71" y="-164904"/>
            <a:ext cx="548523" cy="9946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61"/>
            <a:ext cx="766043" cy="607971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69136E-6 L 0.00643 -0.289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1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60494E-6 L 0.25121 -0.276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1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20988E-6 L 0.23039 -0.276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23457E-6 L -0.48386 -0.2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1" y="-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and Round Single Corner Rectangle 2"/>
          <p:cNvSpPr/>
          <p:nvPr/>
        </p:nvSpPr>
        <p:spPr>
          <a:xfrm>
            <a:off x="926757" y="432485"/>
            <a:ext cx="7599405" cy="4188941"/>
          </a:xfrm>
          <a:prstGeom prst="snipRoundRect">
            <a:avLst/>
          </a:prstGeom>
          <a:solidFill>
            <a:schemeClr val="bg1"/>
          </a:solidFill>
          <a:ln w="76200" cmpd="dbl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026" t="57453" r="17057" b="16461"/>
          <a:stretch/>
        </p:blipFill>
        <p:spPr>
          <a:xfrm>
            <a:off x="1254210" y="815544"/>
            <a:ext cx="6944497" cy="342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66" y="338666"/>
            <a:ext cx="4548932" cy="452889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5" name="Rectangle 34"/>
          <p:cNvSpPr/>
          <p:nvPr/>
        </p:nvSpPr>
        <p:spPr>
          <a:xfrm>
            <a:off x="1309016" y="1920530"/>
            <a:ext cx="6088526" cy="101566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III. LUYỆN TẬP</a:t>
            </a:r>
          </a:p>
        </p:txBody>
      </p:sp>
      <p:sp>
        <p:nvSpPr>
          <p:cNvPr id="7" name="椭圆 4"/>
          <p:cNvSpPr/>
          <p:nvPr/>
        </p:nvSpPr>
        <p:spPr>
          <a:xfrm>
            <a:off x="912893" y="144966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925283" y="144966"/>
            <a:ext cx="2333018" cy="1215483"/>
          </a:xfrm>
          <a:prstGeom prst="rect">
            <a:avLst/>
          </a:prstGeom>
        </p:spPr>
      </p:pic>
      <p:sp>
        <p:nvSpPr>
          <p:cNvPr id="10" name="椭圆 4"/>
          <p:cNvSpPr/>
          <p:nvPr/>
        </p:nvSpPr>
        <p:spPr>
          <a:xfrm>
            <a:off x="393691" y="1645260"/>
            <a:ext cx="684323" cy="6501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4"/>
          <p:cNvSpPr/>
          <p:nvPr/>
        </p:nvSpPr>
        <p:spPr>
          <a:xfrm>
            <a:off x="1422602" y="2649627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4"/>
          <p:cNvSpPr/>
          <p:nvPr/>
        </p:nvSpPr>
        <p:spPr>
          <a:xfrm>
            <a:off x="7473385" y="52605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764763" y="-171504"/>
            <a:ext cx="2333018" cy="1604228"/>
          </a:xfrm>
          <a:prstGeom prst="rect">
            <a:avLst/>
          </a:prstGeom>
        </p:spPr>
      </p:pic>
      <p:pic>
        <p:nvPicPr>
          <p:cNvPr id="15" name="图片 10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943" y="3984357"/>
            <a:ext cx="374214" cy="345428"/>
          </a:xfrm>
          <a:prstGeom prst="rect">
            <a:avLst/>
          </a:prstGeom>
        </p:spPr>
      </p:pic>
      <p:pic>
        <p:nvPicPr>
          <p:cNvPr id="16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90034" y="1068214"/>
            <a:ext cx="565971" cy="522434"/>
          </a:xfrm>
          <a:prstGeom prst="rect">
            <a:avLst/>
          </a:prstGeom>
        </p:spPr>
      </p:pic>
      <p:pic>
        <p:nvPicPr>
          <p:cNvPr id="17" name="图片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18" name="图片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19" name="图片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20" name="图片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7317414" y="3127877"/>
            <a:ext cx="212572" cy="196221"/>
          </a:xfrm>
          <a:prstGeom prst="rect">
            <a:avLst/>
          </a:prstGeom>
        </p:spPr>
      </p:pic>
      <p:pic>
        <p:nvPicPr>
          <p:cNvPr id="21" name="图片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22" name="图片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3" name="图片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42270" y="2234848"/>
            <a:ext cx="275268" cy="254094"/>
          </a:xfrm>
          <a:prstGeom prst="rect">
            <a:avLst/>
          </a:prstGeom>
        </p:spPr>
      </p:pic>
      <p:pic>
        <p:nvPicPr>
          <p:cNvPr id="24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1245265" y="1570288"/>
            <a:ext cx="565971" cy="522434"/>
          </a:xfrm>
          <a:prstGeom prst="rect">
            <a:avLst/>
          </a:prstGeom>
        </p:spPr>
      </p:pic>
      <p:grpSp>
        <p:nvGrpSpPr>
          <p:cNvPr id="194" name="组合 6">
            <a:extLst>
              <a:ext uri="{FF2B5EF4-FFF2-40B4-BE49-F238E27FC236}">
                <a16:creationId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115722" y="3398458"/>
            <a:ext cx="2347139" cy="1642175"/>
            <a:chOff x="6770688" y="935037"/>
            <a:chExt cx="2455864" cy="1897063"/>
          </a:xfrm>
        </p:grpSpPr>
        <p:sp>
          <p:nvSpPr>
            <p:cNvPr id="195" name="Oval 16">
              <a:extLst>
                <a:ext uri="{FF2B5EF4-FFF2-40B4-BE49-F238E27FC236}">
                  <a16:creationId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413">
              <a:extLst>
                <a:ext uri="{FF2B5EF4-FFF2-40B4-BE49-F238E27FC236}">
                  <a16:creationId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414">
              <a:extLst>
                <a:ext uri="{FF2B5EF4-FFF2-40B4-BE49-F238E27FC236}">
                  <a16:creationId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415">
              <a:extLst>
                <a:ext uri="{FF2B5EF4-FFF2-40B4-BE49-F238E27FC236}">
                  <a16:creationId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416">
              <a:extLst>
                <a:ext uri="{FF2B5EF4-FFF2-40B4-BE49-F238E27FC236}">
                  <a16:creationId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417">
              <a:extLst>
                <a:ext uri="{FF2B5EF4-FFF2-40B4-BE49-F238E27FC236}">
                  <a16:creationId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418">
              <a:extLst>
                <a:ext uri="{FF2B5EF4-FFF2-40B4-BE49-F238E27FC236}">
                  <a16:creationId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419">
              <a:extLst>
                <a:ext uri="{FF2B5EF4-FFF2-40B4-BE49-F238E27FC236}">
                  <a16:creationId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420">
              <a:extLst>
                <a:ext uri="{FF2B5EF4-FFF2-40B4-BE49-F238E27FC236}">
                  <a16:creationId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421">
              <a:extLst>
                <a:ext uri="{FF2B5EF4-FFF2-40B4-BE49-F238E27FC236}">
                  <a16:creationId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422">
              <a:extLst>
                <a:ext uri="{FF2B5EF4-FFF2-40B4-BE49-F238E27FC236}">
                  <a16:creationId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423">
              <a:extLst>
                <a:ext uri="{FF2B5EF4-FFF2-40B4-BE49-F238E27FC236}">
                  <a16:creationId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424">
              <a:extLst>
                <a:ext uri="{FF2B5EF4-FFF2-40B4-BE49-F238E27FC236}">
                  <a16:creationId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425">
              <a:extLst>
                <a:ext uri="{FF2B5EF4-FFF2-40B4-BE49-F238E27FC236}">
                  <a16:creationId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9" name="Freeform 426">
              <a:extLst>
                <a:ext uri="{FF2B5EF4-FFF2-40B4-BE49-F238E27FC236}">
                  <a16:creationId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0" name="Freeform 427">
              <a:extLst>
                <a:ext uri="{FF2B5EF4-FFF2-40B4-BE49-F238E27FC236}">
                  <a16:creationId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1" name="Freeform 428">
              <a:extLst>
                <a:ext uri="{FF2B5EF4-FFF2-40B4-BE49-F238E27FC236}">
                  <a16:creationId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2" name="Freeform 429">
              <a:extLst>
                <a:ext uri="{FF2B5EF4-FFF2-40B4-BE49-F238E27FC236}">
                  <a16:creationId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3" name="Freeform 430">
              <a:extLst>
                <a:ext uri="{FF2B5EF4-FFF2-40B4-BE49-F238E27FC236}">
                  <a16:creationId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4" name="Freeform 431">
              <a:extLst>
                <a:ext uri="{FF2B5EF4-FFF2-40B4-BE49-F238E27FC236}">
                  <a16:creationId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5" name="Oval 432">
              <a:extLst>
                <a:ext uri="{FF2B5EF4-FFF2-40B4-BE49-F238E27FC236}">
                  <a16:creationId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6" name="Freeform 433">
              <a:extLst>
                <a:ext uri="{FF2B5EF4-FFF2-40B4-BE49-F238E27FC236}">
                  <a16:creationId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7" name="Freeform 434">
              <a:extLst>
                <a:ext uri="{FF2B5EF4-FFF2-40B4-BE49-F238E27FC236}">
                  <a16:creationId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8" name="Freeform 435">
              <a:extLst>
                <a:ext uri="{FF2B5EF4-FFF2-40B4-BE49-F238E27FC236}">
                  <a16:creationId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9" name="Freeform 436">
              <a:extLst>
                <a:ext uri="{FF2B5EF4-FFF2-40B4-BE49-F238E27FC236}">
                  <a16:creationId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0" name="Oval 437">
              <a:extLst>
                <a:ext uri="{FF2B5EF4-FFF2-40B4-BE49-F238E27FC236}">
                  <a16:creationId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1" name="Freeform 438">
              <a:extLst>
                <a:ext uri="{FF2B5EF4-FFF2-40B4-BE49-F238E27FC236}">
                  <a16:creationId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2" name="Oval 439">
              <a:extLst>
                <a:ext uri="{FF2B5EF4-FFF2-40B4-BE49-F238E27FC236}">
                  <a16:creationId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3" name="Freeform 440">
              <a:extLst>
                <a:ext uri="{FF2B5EF4-FFF2-40B4-BE49-F238E27FC236}">
                  <a16:creationId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4" name="Freeform 441">
              <a:extLst>
                <a:ext uri="{FF2B5EF4-FFF2-40B4-BE49-F238E27FC236}">
                  <a16:creationId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5" name="Freeform 442">
              <a:extLst>
                <a:ext uri="{FF2B5EF4-FFF2-40B4-BE49-F238E27FC236}">
                  <a16:creationId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6" name="Freeform 443">
              <a:extLst>
                <a:ext uri="{FF2B5EF4-FFF2-40B4-BE49-F238E27FC236}">
                  <a16:creationId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7" name="Freeform 444">
              <a:extLst>
                <a:ext uri="{FF2B5EF4-FFF2-40B4-BE49-F238E27FC236}">
                  <a16:creationId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8" name="Oval 445">
              <a:extLst>
                <a:ext uri="{FF2B5EF4-FFF2-40B4-BE49-F238E27FC236}">
                  <a16:creationId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9" name="Freeform 446">
              <a:extLst>
                <a:ext uri="{FF2B5EF4-FFF2-40B4-BE49-F238E27FC236}">
                  <a16:creationId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0" name="Oval 447">
              <a:extLst>
                <a:ext uri="{FF2B5EF4-FFF2-40B4-BE49-F238E27FC236}">
                  <a16:creationId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1" name="Freeform 448">
              <a:extLst>
                <a:ext uri="{FF2B5EF4-FFF2-40B4-BE49-F238E27FC236}">
                  <a16:creationId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2" name="Freeform 449">
              <a:extLst>
                <a:ext uri="{FF2B5EF4-FFF2-40B4-BE49-F238E27FC236}">
                  <a16:creationId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3" name="Freeform 450">
              <a:extLst>
                <a:ext uri="{FF2B5EF4-FFF2-40B4-BE49-F238E27FC236}">
                  <a16:creationId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4" name="Freeform 451">
              <a:extLst>
                <a:ext uri="{FF2B5EF4-FFF2-40B4-BE49-F238E27FC236}">
                  <a16:creationId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5" name="Freeform 452">
              <a:extLst>
                <a:ext uri="{FF2B5EF4-FFF2-40B4-BE49-F238E27FC236}">
                  <a16:creationId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6" name="Rectangle 453">
              <a:extLst>
                <a:ext uri="{FF2B5EF4-FFF2-40B4-BE49-F238E27FC236}">
                  <a16:creationId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7" name="Freeform 454">
              <a:extLst>
                <a:ext uri="{FF2B5EF4-FFF2-40B4-BE49-F238E27FC236}">
                  <a16:creationId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8" name="Freeform 455">
              <a:extLst>
                <a:ext uri="{FF2B5EF4-FFF2-40B4-BE49-F238E27FC236}">
                  <a16:creationId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9" name="Freeform 456">
              <a:extLst>
                <a:ext uri="{FF2B5EF4-FFF2-40B4-BE49-F238E27FC236}">
                  <a16:creationId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0" name="Rectangle 457">
              <a:extLst>
                <a:ext uri="{FF2B5EF4-FFF2-40B4-BE49-F238E27FC236}">
                  <a16:creationId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1" name="Freeform 458">
              <a:extLst>
                <a:ext uri="{FF2B5EF4-FFF2-40B4-BE49-F238E27FC236}">
                  <a16:creationId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2" name="Rectangle 459">
              <a:extLst>
                <a:ext uri="{FF2B5EF4-FFF2-40B4-BE49-F238E27FC236}">
                  <a16:creationId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3" name="Freeform 460">
              <a:extLst>
                <a:ext uri="{FF2B5EF4-FFF2-40B4-BE49-F238E27FC236}">
                  <a16:creationId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4" name="Rectangle 461">
              <a:extLst>
                <a:ext uri="{FF2B5EF4-FFF2-40B4-BE49-F238E27FC236}">
                  <a16:creationId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5" name="Freeform 462">
              <a:extLst>
                <a:ext uri="{FF2B5EF4-FFF2-40B4-BE49-F238E27FC236}">
                  <a16:creationId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6" name="Rectangle 463">
              <a:extLst>
                <a:ext uri="{FF2B5EF4-FFF2-40B4-BE49-F238E27FC236}">
                  <a16:creationId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7" name="Freeform 464">
              <a:extLst>
                <a:ext uri="{FF2B5EF4-FFF2-40B4-BE49-F238E27FC236}">
                  <a16:creationId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8" name="Rectangle 465">
              <a:extLst>
                <a:ext uri="{FF2B5EF4-FFF2-40B4-BE49-F238E27FC236}">
                  <a16:creationId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9" name="Freeform 466">
              <a:extLst>
                <a:ext uri="{FF2B5EF4-FFF2-40B4-BE49-F238E27FC236}">
                  <a16:creationId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0" name="Rectangle 467">
              <a:extLst>
                <a:ext uri="{FF2B5EF4-FFF2-40B4-BE49-F238E27FC236}">
                  <a16:creationId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1" name="Freeform 468">
              <a:extLst>
                <a:ext uri="{FF2B5EF4-FFF2-40B4-BE49-F238E27FC236}">
                  <a16:creationId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2" name="Rectangle 469">
              <a:extLst>
                <a:ext uri="{FF2B5EF4-FFF2-40B4-BE49-F238E27FC236}">
                  <a16:creationId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3" name="Freeform 470">
              <a:extLst>
                <a:ext uri="{FF2B5EF4-FFF2-40B4-BE49-F238E27FC236}">
                  <a16:creationId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4" name="Rectangle 471">
              <a:extLst>
                <a:ext uri="{FF2B5EF4-FFF2-40B4-BE49-F238E27FC236}">
                  <a16:creationId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5" name="Freeform 472">
              <a:extLst>
                <a:ext uri="{FF2B5EF4-FFF2-40B4-BE49-F238E27FC236}">
                  <a16:creationId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6" name="Rectangle 473">
              <a:extLst>
                <a:ext uri="{FF2B5EF4-FFF2-40B4-BE49-F238E27FC236}">
                  <a16:creationId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7" name="Freeform 474">
              <a:extLst>
                <a:ext uri="{FF2B5EF4-FFF2-40B4-BE49-F238E27FC236}">
                  <a16:creationId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8" name="Rectangle 475">
              <a:extLst>
                <a:ext uri="{FF2B5EF4-FFF2-40B4-BE49-F238E27FC236}">
                  <a16:creationId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9" name="Freeform 476">
              <a:extLst>
                <a:ext uri="{FF2B5EF4-FFF2-40B4-BE49-F238E27FC236}">
                  <a16:creationId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0" name="Freeform 477">
              <a:extLst>
                <a:ext uri="{FF2B5EF4-FFF2-40B4-BE49-F238E27FC236}">
                  <a16:creationId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1" name="Freeform 478">
              <a:extLst>
                <a:ext uri="{FF2B5EF4-FFF2-40B4-BE49-F238E27FC236}">
                  <a16:creationId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2" name="Freeform 479">
              <a:extLst>
                <a:ext uri="{FF2B5EF4-FFF2-40B4-BE49-F238E27FC236}">
                  <a16:creationId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3" name="Freeform 480">
              <a:extLst>
                <a:ext uri="{FF2B5EF4-FFF2-40B4-BE49-F238E27FC236}">
                  <a16:creationId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4" name="Oval 481">
              <a:extLst>
                <a:ext uri="{FF2B5EF4-FFF2-40B4-BE49-F238E27FC236}">
                  <a16:creationId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5" name="Freeform 482">
              <a:extLst>
                <a:ext uri="{FF2B5EF4-FFF2-40B4-BE49-F238E27FC236}">
                  <a16:creationId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6" name="Oval 483">
              <a:extLst>
                <a:ext uri="{FF2B5EF4-FFF2-40B4-BE49-F238E27FC236}">
                  <a16:creationId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7" name="Freeform 484">
              <a:extLst>
                <a:ext uri="{FF2B5EF4-FFF2-40B4-BE49-F238E27FC236}">
                  <a16:creationId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8" name="Freeform 485">
              <a:extLst>
                <a:ext uri="{FF2B5EF4-FFF2-40B4-BE49-F238E27FC236}">
                  <a16:creationId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9" name="Freeform 486">
              <a:extLst>
                <a:ext uri="{FF2B5EF4-FFF2-40B4-BE49-F238E27FC236}">
                  <a16:creationId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0" name="Freeform 487">
              <a:extLst>
                <a:ext uri="{FF2B5EF4-FFF2-40B4-BE49-F238E27FC236}">
                  <a16:creationId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1" name="Freeform 488">
              <a:extLst>
                <a:ext uri="{FF2B5EF4-FFF2-40B4-BE49-F238E27FC236}">
                  <a16:creationId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2" name="Freeform 489">
              <a:extLst>
                <a:ext uri="{FF2B5EF4-FFF2-40B4-BE49-F238E27FC236}">
                  <a16:creationId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3" name="Oval 490">
              <a:extLst>
                <a:ext uri="{FF2B5EF4-FFF2-40B4-BE49-F238E27FC236}">
                  <a16:creationId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4" name="Freeform 491">
              <a:extLst>
                <a:ext uri="{FF2B5EF4-FFF2-40B4-BE49-F238E27FC236}">
                  <a16:creationId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5" name="Freeform 492">
              <a:extLst>
                <a:ext uri="{FF2B5EF4-FFF2-40B4-BE49-F238E27FC236}">
                  <a16:creationId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6" name="Freeform 493">
              <a:extLst>
                <a:ext uri="{FF2B5EF4-FFF2-40B4-BE49-F238E27FC236}">
                  <a16:creationId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7" name="Freeform 494">
              <a:extLst>
                <a:ext uri="{FF2B5EF4-FFF2-40B4-BE49-F238E27FC236}">
                  <a16:creationId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8" name="Freeform 495">
              <a:extLst>
                <a:ext uri="{FF2B5EF4-FFF2-40B4-BE49-F238E27FC236}">
                  <a16:creationId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9" name="Freeform 496">
              <a:extLst>
                <a:ext uri="{FF2B5EF4-FFF2-40B4-BE49-F238E27FC236}">
                  <a16:creationId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0" name="Freeform 497">
              <a:extLst>
                <a:ext uri="{FF2B5EF4-FFF2-40B4-BE49-F238E27FC236}">
                  <a16:creationId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1" name="Freeform 498">
              <a:extLst>
                <a:ext uri="{FF2B5EF4-FFF2-40B4-BE49-F238E27FC236}">
                  <a16:creationId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2" name="Freeform 499">
              <a:extLst>
                <a:ext uri="{FF2B5EF4-FFF2-40B4-BE49-F238E27FC236}">
                  <a16:creationId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3" name="Freeform 500">
              <a:extLst>
                <a:ext uri="{FF2B5EF4-FFF2-40B4-BE49-F238E27FC236}">
                  <a16:creationId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4" name="Freeform 501">
              <a:extLst>
                <a:ext uri="{FF2B5EF4-FFF2-40B4-BE49-F238E27FC236}">
                  <a16:creationId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5" name="Oval 502">
              <a:extLst>
                <a:ext uri="{FF2B5EF4-FFF2-40B4-BE49-F238E27FC236}">
                  <a16:creationId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6" name="Freeform 503">
              <a:extLst>
                <a:ext uri="{FF2B5EF4-FFF2-40B4-BE49-F238E27FC236}">
                  <a16:creationId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7" name="Freeform 504">
              <a:extLst>
                <a:ext uri="{FF2B5EF4-FFF2-40B4-BE49-F238E27FC236}">
                  <a16:creationId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8" name="Freeform 505">
              <a:extLst>
                <a:ext uri="{FF2B5EF4-FFF2-40B4-BE49-F238E27FC236}">
                  <a16:creationId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9" name="Freeform 506">
              <a:extLst>
                <a:ext uri="{FF2B5EF4-FFF2-40B4-BE49-F238E27FC236}">
                  <a16:creationId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0" name="Freeform 507">
              <a:extLst>
                <a:ext uri="{FF2B5EF4-FFF2-40B4-BE49-F238E27FC236}">
                  <a16:creationId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1" name="Freeform 508">
              <a:extLst>
                <a:ext uri="{FF2B5EF4-FFF2-40B4-BE49-F238E27FC236}">
                  <a16:creationId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2" name="Freeform 509">
              <a:extLst>
                <a:ext uri="{FF2B5EF4-FFF2-40B4-BE49-F238E27FC236}">
                  <a16:creationId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3" name="Oval 510">
              <a:extLst>
                <a:ext uri="{FF2B5EF4-FFF2-40B4-BE49-F238E27FC236}">
                  <a16:creationId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4" name="Freeform 511">
              <a:extLst>
                <a:ext uri="{FF2B5EF4-FFF2-40B4-BE49-F238E27FC236}">
                  <a16:creationId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5" name="Oval 512">
              <a:extLst>
                <a:ext uri="{FF2B5EF4-FFF2-40B4-BE49-F238E27FC236}">
                  <a16:creationId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6" name="Freeform 513">
              <a:extLst>
                <a:ext uri="{FF2B5EF4-FFF2-40B4-BE49-F238E27FC236}">
                  <a16:creationId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7" name="Freeform 514">
              <a:extLst>
                <a:ext uri="{FF2B5EF4-FFF2-40B4-BE49-F238E27FC236}">
                  <a16:creationId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8" name="Freeform 515">
              <a:extLst>
                <a:ext uri="{FF2B5EF4-FFF2-40B4-BE49-F238E27FC236}">
                  <a16:creationId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9" name="Freeform 516">
              <a:extLst>
                <a:ext uri="{FF2B5EF4-FFF2-40B4-BE49-F238E27FC236}">
                  <a16:creationId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0" name="Freeform 517">
              <a:extLst>
                <a:ext uri="{FF2B5EF4-FFF2-40B4-BE49-F238E27FC236}">
                  <a16:creationId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1" name="Freeform 518">
              <a:extLst>
                <a:ext uri="{FF2B5EF4-FFF2-40B4-BE49-F238E27FC236}">
                  <a16:creationId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2" name="Freeform 519">
              <a:extLst>
                <a:ext uri="{FF2B5EF4-FFF2-40B4-BE49-F238E27FC236}">
                  <a16:creationId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3" name="Freeform 520">
              <a:extLst>
                <a:ext uri="{FF2B5EF4-FFF2-40B4-BE49-F238E27FC236}">
                  <a16:creationId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4" name="Freeform 521">
              <a:extLst>
                <a:ext uri="{FF2B5EF4-FFF2-40B4-BE49-F238E27FC236}">
                  <a16:creationId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5" name="Freeform 522">
              <a:extLst>
                <a:ext uri="{FF2B5EF4-FFF2-40B4-BE49-F238E27FC236}">
                  <a16:creationId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6" name="Freeform 523">
              <a:extLst>
                <a:ext uri="{FF2B5EF4-FFF2-40B4-BE49-F238E27FC236}">
                  <a16:creationId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7" name="Freeform 524">
              <a:extLst>
                <a:ext uri="{FF2B5EF4-FFF2-40B4-BE49-F238E27FC236}">
                  <a16:creationId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8" name="Freeform 525">
              <a:extLst>
                <a:ext uri="{FF2B5EF4-FFF2-40B4-BE49-F238E27FC236}">
                  <a16:creationId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9" name="Freeform 526">
              <a:extLst>
                <a:ext uri="{FF2B5EF4-FFF2-40B4-BE49-F238E27FC236}">
                  <a16:creationId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0" name="Freeform 527">
              <a:extLst>
                <a:ext uri="{FF2B5EF4-FFF2-40B4-BE49-F238E27FC236}">
                  <a16:creationId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1" name="Freeform 528">
              <a:extLst>
                <a:ext uri="{FF2B5EF4-FFF2-40B4-BE49-F238E27FC236}">
                  <a16:creationId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2" name="Freeform 529">
              <a:extLst>
                <a:ext uri="{FF2B5EF4-FFF2-40B4-BE49-F238E27FC236}">
                  <a16:creationId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3" name="Freeform 530">
              <a:extLst>
                <a:ext uri="{FF2B5EF4-FFF2-40B4-BE49-F238E27FC236}">
                  <a16:creationId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4" name="Freeform 531">
              <a:extLst>
                <a:ext uri="{FF2B5EF4-FFF2-40B4-BE49-F238E27FC236}">
                  <a16:creationId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5" name="Freeform 532">
              <a:extLst>
                <a:ext uri="{FF2B5EF4-FFF2-40B4-BE49-F238E27FC236}">
                  <a16:creationId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6" name="Freeform 533">
              <a:extLst>
                <a:ext uri="{FF2B5EF4-FFF2-40B4-BE49-F238E27FC236}">
                  <a16:creationId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7" name="Freeform 534">
              <a:extLst>
                <a:ext uri="{FF2B5EF4-FFF2-40B4-BE49-F238E27FC236}">
                  <a16:creationId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8" name="Freeform 535">
              <a:extLst>
                <a:ext uri="{FF2B5EF4-FFF2-40B4-BE49-F238E27FC236}">
                  <a16:creationId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9" name="Freeform 536">
              <a:extLst>
                <a:ext uri="{FF2B5EF4-FFF2-40B4-BE49-F238E27FC236}">
                  <a16:creationId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2" name="Freeform 537">
              <a:extLst>
                <a:ext uri="{FF2B5EF4-FFF2-40B4-BE49-F238E27FC236}">
                  <a16:creationId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23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324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325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326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327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328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32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330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pic>
        <p:nvPicPr>
          <p:cNvPr id="332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33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334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36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37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38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0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41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4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343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344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45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34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34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348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349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3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351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352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353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354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35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35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" y="159019"/>
            <a:ext cx="766043" cy="6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6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-2" y="3495359"/>
            <a:ext cx="2880698" cy="1623619"/>
          </a:xfrm>
          <a:prstGeom prst="flowChartDocument">
            <a:avLst/>
          </a:prstGeom>
          <a:solidFill>
            <a:srgbClr val="9FE4F5"/>
          </a:solidFill>
          <a:ln>
            <a:solidFill>
              <a:srgbClr val="9FE4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625;p36"/>
          <p:cNvSpPr/>
          <p:nvPr/>
        </p:nvSpPr>
        <p:spPr>
          <a:xfrm>
            <a:off x="3533336" y="387368"/>
            <a:ext cx="1990589" cy="129769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-129175">
            <a:off x="1678330" y="1040880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"/>
          <p:cNvSpPr/>
          <p:nvPr/>
        </p:nvSpPr>
        <p:spPr>
          <a:xfrm>
            <a:off x="7738047" y="3861361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189404" y="3265978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3308591" y="662960"/>
            <a:ext cx="25227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TÌNH HUỐNG</a:t>
            </a:r>
            <a:endParaRPr sz="2000" dirty="0"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216853" y="587037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02525" y="3918649"/>
            <a:ext cx="216072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ý </a:t>
            </a:r>
            <a:r>
              <a:rPr lang="en-US" sz="1800" dirty="0" err="1"/>
              <a:t>với</a:t>
            </a:r>
            <a:r>
              <a:rPr lang="en-US" sz="1800" dirty="0"/>
              <a:t> ý </a:t>
            </a:r>
            <a:r>
              <a:rPr lang="en-US" sz="1800" dirty="0" err="1"/>
              <a:t>kiến</a:t>
            </a:r>
            <a:r>
              <a:rPr lang="en-US" sz="1800" dirty="0"/>
              <a:t> </a:t>
            </a:r>
            <a:r>
              <a:rPr lang="en-US" sz="1800" dirty="0" err="1"/>
              <a:t>bạn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tình</a:t>
            </a:r>
            <a:r>
              <a:rPr lang="en-US" sz="1800" dirty="0"/>
              <a:t> </a:t>
            </a:r>
            <a:r>
              <a:rPr lang="en-US" sz="1800" dirty="0" err="1"/>
              <a:t>huống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? </a:t>
            </a:r>
            <a:r>
              <a:rPr lang="en-US" sz="1800" dirty="0" err="1"/>
              <a:t>Vì</a:t>
            </a:r>
            <a:r>
              <a:rPr lang="en-US" sz="1800" dirty="0"/>
              <a:t> </a:t>
            </a:r>
            <a:r>
              <a:rPr lang="en-US" sz="1800" dirty="0" err="1"/>
              <a:t>sao</a:t>
            </a:r>
            <a:r>
              <a:rPr lang="en-US" sz="1800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6334" y="1196786"/>
            <a:ext cx="365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Khi</a:t>
            </a:r>
            <a:r>
              <a:rPr lang="en-US" sz="1600" dirty="0"/>
              <a:t> </a:t>
            </a:r>
            <a:r>
              <a:rPr lang="en-US" sz="1600" dirty="0" err="1"/>
              <a:t>tìm</a:t>
            </a:r>
            <a:r>
              <a:rPr lang="en-US" sz="1600" dirty="0"/>
              <a:t> </a:t>
            </a:r>
            <a:r>
              <a:rPr lang="en-US" sz="1600" dirty="0" err="1"/>
              <a:t>hiểu</a:t>
            </a:r>
            <a:r>
              <a:rPr lang="en-US" sz="1600" dirty="0"/>
              <a:t>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quyền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nghĩa</a:t>
            </a:r>
            <a:r>
              <a:rPr lang="en-US" sz="1600" dirty="0"/>
              <a:t> </a:t>
            </a:r>
            <a:r>
              <a:rPr lang="en-US" sz="1600" dirty="0" err="1"/>
              <a:t>vụ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công</a:t>
            </a:r>
            <a:r>
              <a:rPr lang="en-US" sz="1600" dirty="0"/>
              <a:t> </a:t>
            </a:r>
            <a:r>
              <a:rPr lang="en-US" sz="1600" dirty="0" err="1"/>
              <a:t>dân</a:t>
            </a:r>
            <a:r>
              <a:rPr lang="en-US" sz="1600" dirty="0"/>
              <a:t> </a:t>
            </a:r>
            <a:r>
              <a:rPr lang="en-US" sz="1600" dirty="0" err="1"/>
              <a:t>có</a:t>
            </a:r>
            <a:r>
              <a:rPr lang="en-US" sz="1600" dirty="0"/>
              <a:t> 2 ý </a:t>
            </a:r>
            <a:r>
              <a:rPr lang="en-US" sz="1600" dirty="0" err="1"/>
              <a:t>kiến</a:t>
            </a:r>
            <a:r>
              <a:rPr lang="en-US" sz="1600" dirty="0"/>
              <a:t> </a:t>
            </a:r>
            <a:r>
              <a:rPr lang="en-US" sz="1600" dirty="0" err="1"/>
              <a:t>sau</a:t>
            </a:r>
            <a:r>
              <a:rPr lang="en-US" sz="1600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0" b="89071" l="29091" r="56000">
                        <a14:foregroundMark x1="31273" y1="78689" x2="35273" y2="75956"/>
                        <a14:foregroundMark x1="41818" y1="78689" x2="48364" y2="81421"/>
                        <a14:foregroundMark x1="30909" y1="81967" x2="38909" y2="81967"/>
                        <a14:foregroundMark x1="50182" y1="13661" x2="51273" y2="13115"/>
                        <a14:foregroundMark x1="49455" y1="19672" x2="49455" y2="19672"/>
                        <a14:foregroundMark x1="43273" y1="31148" x2="43273" y2="31148"/>
                        <a14:foregroundMark x1="32364" y1="24044" x2="32364" y2="24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45" r="45364"/>
          <a:stretch/>
        </p:blipFill>
        <p:spPr>
          <a:xfrm>
            <a:off x="5313209" y="2743143"/>
            <a:ext cx="1077740" cy="26853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0" b="89071" l="2182" r="28727">
                        <a14:foregroundMark x1="25818" y1="57377" x2="25818" y2="57377"/>
                        <a14:foregroundMark x1="9091" y1="85246" x2="9091" y2="85246"/>
                        <a14:foregroundMark x1="4364" y1="85792" x2="13818" y2="67760"/>
                        <a14:foregroundMark x1="17818" y1="67760" x2="17818" y2="67760"/>
                        <a14:foregroundMark x1="24364" y1="85792" x2="16364" y2="85792"/>
                        <a14:foregroundMark x1="26182" y1="85792" x2="16727" y2="79781"/>
                        <a14:foregroundMark x1="24000" y1="38798" x2="24000" y2="38798"/>
                        <a14:foregroundMark x1="17818" y1="37705" x2="17818" y2="37705"/>
                        <a14:foregroundMark x1="10909" y1="27869" x2="15273" y2="23497"/>
                        <a14:foregroundMark x1="19273" y1="24044" x2="19273" y2="24044"/>
                        <a14:foregroundMark x1="14909" y1="24590" x2="25818" y2="24590"/>
                        <a14:foregroundMark x1="19273" y1="43169" x2="19273" y2="43169"/>
                        <a14:foregroundMark x1="23636" y1="37705" x2="23636" y2="37705"/>
                        <a14:foregroundMark x1="23636" y1="34973" x2="22182" y2="41530"/>
                        <a14:foregroundMark x1="25455" y1="31148" x2="28727" y2="45355"/>
                        <a14:foregroundMark x1="25818" y1="41530" x2="19273" y2="46448"/>
                        <a14:foregroundMark x1="25818" y1="44262" x2="25818" y2="44262"/>
                        <a14:foregroundMark x1="9818" y1="45902" x2="9818" y2="45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01"/>
          <a:stretch/>
        </p:blipFill>
        <p:spPr>
          <a:xfrm>
            <a:off x="3533335" y="2857396"/>
            <a:ext cx="1099273" cy="239751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422034" y="1462117"/>
            <a:ext cx="2810480" cy="1767912"/>
          </a:xfrm>
          <a:prstGeom prst="wedgeEllipseCallout">
            <a:avLst>
              <a:gd name="adj1" fmla="val 51720"/>
              <a:gd name="adj2" fmla="val 50201"/>
            </a:avLst>
          </a:prstGeom>
          <a:solidFill>
            <a:srgbClr val="FEB4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tách</a:t>
            </a:r>
            <a:r>
              <a:rPr lang="en-US" dirty="0"/>
              <a:t> </a:t>
            </a:r>
            <a:r>
              <a:rPr lang="en-US" dirty="0" err="1"/>
              <a:t>rời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endParaRPr lang="en-US" dirty="0"/>
          </a:p>
        </p:txBody>
      </p:sp>
      <p:sp>
        <p:nvSpPr>
          <p:cNvPr id="27" name="Oval Callout 26"/>
          <p:cNvSpPr/>
          <p:nvPr/>
        </p:nvSpPr>
        <p:spPr>
          <a:xfrm>
            <a:off x="6440394" y="946628"/>
            <a:ext cx="2496415" cy="1946591"/>
          </a:xfrm>
          <a:prstGeom prst="wedgeEllipseCallout">
            <a:avLst>
              <a:gd name="adj1" fmla="val -50534"/>
              <a:gd name="adj2" fmla="val 66191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7" y="2893219"/>
            <a:ext cx="548523" cy="9946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3668"/>
            <a:ext cx="766043" cy="60797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6706" y="539400"/>
            <a:ext cx="3394200" cy="4064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572" name="Google Shape;572;p35"/>
          <p:cNvGrpSpPr/>
          <p:nvPr/>
        </p:nvGrpSpPr>
        <p:grpSpPr>
          <a:xfrm>
            <a:off x="2987350" y="455855"/>
            <a:ext cx="1696564" cy="1696564"/>
            <a:chOff x="2987350" y="455855"/>
            <a:chExt cx="1696564" cy="1696564"/>
          </a:xfrm>
        </p:grpSpPr>
        <p:sp>
          <p:nvSpPr>
            <p:cNvPr id="573" name="Google Shape;573;p35"/>
            <p:cNvSpPr/>
            <p:nvPr/>
          </p:nvSpPr>
          <p:spPr>
            <a:xfrm>
              <a:off x="2987350" y="455855"/>
              <a:ext cx="1696564" cy="169656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4" name="Google Shape;574;p35"/>
            <p:cNvGrpSpPr/>
            <p:nvPr/>
          </p:nvGrpSpPr>
          <p:grpSpPr>
            <a:xfrm>
              <a:off x="3324953" y="937837"/>
              <a:ext cx="1021203" cy="732658"/>
              <a:chOff x="4582100" y="3095150"/>
              <a:chExt cx="581650" cy="417350"/>
            </a:xfrm>
          </p:grpSpPr>
          <p:sp>
            <p:nvSpPr>
              <p:cNvPr id="575" name="Google Shape;575;p35"/>
              <p:cNvSpPr/>
              <p:nvPr/>
            </p:nvSpPr>
            <p:spPr>
              <a:xfrm>
                <a:off x="4858025" y="3105275"/>
                <a:ext cx="263750" cy="382500"/>
              </a:xfrm>
              <a:custGeom>
                <a:avLst/>
                <a:gdLst/>
                <a:ahLst/>
                <a:cxnLst/>
                <a:rect l="l" t="t" r="r" b="b"/>
                <a:pathLst>
                  <a:path w="10550" h="15300" extrusionOk="0">
                    <a:moveTo>
                      <a:pt x="275" y="15300"/>
                    </a:moveTo>
                    <a:cubicBezTo>
                      <a:pt x="25" y="15193"/>
                      <a:pt x="1" y="15002"/>
                      <a:pt x="25" y="14800"/>
                    </a:cubicBezTo>
                    <a:cubicBezTo>
                      <a:pt x="96" y="13407"/>
                      <a:pt x="180" y="12002"/>
                      <a:pt x="227" y="10609"/>
                    </a:cubicBezTo>
                    <a:cubicBezTo>
                      <a:pt x="275" y="9347"/>
                      <a:pt x="239" y="8061"/>
                      <a:pt x="263" y="6799"/>
                    </a:cubicBezTo>
                    <a:cubicBezTo>
                      <a:pt x="263" y="5715"/>
                      <a:pt x="275" y="4608"/>
                      <a:pt x="275" y="3525"/>
                    </a:cubicBezTo>
                    <a:cubicBezTo>
                      <a:pt x="275" y="3203"/>
                      <a:pt x="418" y="2965"/>
                      <a:pt x="656" y="2810"/>
                    </a:cubicBezTo>
                    <a:cubicBezTo>
                      <a:pt x="1227" y="2417"/>
                      <a:pt x="1811" y="2024"/>
                      <a:pt x="2406" y="1691"/>
                    </a:cubicBezTo>
                    <a:cubicBezTo>
                      <a:pt x="3680" y="977"/>
                      <a:pt x="5061" y="500"/>
                      <a:pt x="6502" y="239"/>
                    </a:cubicBezTo>
                    <a:cubicBezTo>
                      <a:pt x="7633" y="24"/>
                      <a:pt x="8764" y="0"/>
                      <a:pt x="9895" y="191"/>
                    </a:cubicBezTo>
                    <a:cubicBezTo>
                      <a:pt x="10347" y="262"/>
                      <a:pt x="10347" y="298"/>
                      <a:pt x="10395" y="727"/>
                    </a:cubicBezTo>
                    <a:cubicBezTo>
                      <a:pt x="10550" y="2286"/>
                      <a:pt x="10419" y="3846"/>
                      <a:pt x="10347" y="5418"/>
                    </a:cubicBezTo>
                    <a:cubicBezTo>
                      <a:pt x="10300" y="6335"/>
                      <a:pt x="10300" y="7275"/>
                      <a:pt x="10276" y="8192"/>
                    </a:cubicBezTo>
                    <a:cubicBezTo>
                      <a:pt x="10252" y="8787"/>
                      <a:pt x="10181" y="9371"/>
                      <a:pt x="10169" y="9966"/>
                    </a:cubicBezTo>
                    <a:cubicBezTo>
                      <a:pt x="10157" y="10454"/>
                      <a:pt x="10157" y="10930"/>
                      <a:pt x="10157" y="11430"/>
                    </a:cubicBezTo>
                    <a:cubicBezTo>
                      <a:pt x="10157" y="11704"/>
                      <a:pt x="10121" y="11990"/>
                      <a:pt x="10097" y="12264"/>
                    </a:cubicBezTo>
                    <a:cubicBezTo>
                      <a:pt x="10038" y="12740"/>
                      <a:pt x="9895" y="12871"/>
                      <a:pt x="9419" y="12919"/>
                    </a:cubicBezTo>
                    <a:cubicBezTo>
                      <a:pt x="8919" y="12954"/>
                      <a:pt x="8431" y="12990"/>
                      <a:pt x="7919" y="13038"/>
                    </a:cubicBezTo>
                    <a:cubicBezTo>
                      <a:pt x="6645" y="13157"/>
                      <a:pt x="5394" y="13419"/>
                      <a:pt x="4144" y="13752"/>
                    </a:cubicBezTo>
                    <a:cubicBezTo>
                      <a:pt x="3287" y="13955"/>
                      <a:pt x="2442" y="14145"/>
                      <a:pt x="1668" y="14550"/>
                    </a:cubicBezTo>
                    <a:cubicBezTo>
                      <a:pt x="1180" y="14776"/>
                      <a:pt x="727" y="15038"/>
                      <a:pt x="275" y="15300"/>
                    </a:cubicBezTo>
                    <a:close/>
                    <a:moveTo>
                      <a:pt x="1775" y="3548"/>
                    </a:moveTo>
                    <a:cubicBezTo>
                      <a:pt x="1906" y="3537"/>
                      <a:pt x="2001" y="3548"/>
                      <a:pt x="2073" y="3513"/>
                    </a:cubicBezTo>
                    <a:cubicBezTo>
                      <a:pt x="3228" y="3001"/>
                      <a:pt x="4418" y="2560"/>
                      <a:pt x="5633" y="2167"/>
                    </a:cubicBezTo>
                    <a:cubicBezTo>
                      <a:pt x="6490" y="1882"/>
                      <a:pt x="7359" y="1679"/>
                      <a:pt x="8276" y="1739"/>
                    </a:cubicBezTo>
                    <a:cubicBezTo>
                      <a:pt x="8431" y="1751"/>
                      <a:pt x="8669" y="1810"/>
                      <a:pt x="8657" y="1572"/>
                    </a:cubicBezTo>
                    <a:cubicBezTo>
                      <a:pt x="8657" y="1370"/>
                      <a:pt x="8419" y="1382"/>
                      <a:pt x="8264" y="1382"/>
                    </a:cubicBezTo>
                    <a:cubicBezTo>
                      <a:pt x="7299" y="1429"/>
                      <a:pt x="6359" y="1524"/>
                      <a:pt x="5454" y="1882"/>
                    </a:cubicBezTo>
                    <a:cubicBezTo>
                      <a:pt x="4347" y="2322"/>
                      <a:pt x="3251" y="2715"/>
                      <a:pt x="2132" y="3120"/>
                    </a:cubicBezTo>
                    <a:cubicBezTo>
                      <a:pt x="1954" y="3191"/>
                      <a:pt x="1811" y="3251"/>
                      <a:pt x="1775" y="3548"/>
                    </a:cubicBezTo>
                    <a:close/>
                    <a:moveTo>
                      <a:pt x="2954" y="8371"/>
                    </a:moveTo>
                    <a:cubicBezTo>
                      <a:pt x="3085" y="8228"/>
                      <a:pt x="3204" y="8109"/>
                      <a:pt x="3299" y="7966"/>
                    </a:cubicBezTo>
                    <a:cubicBezTo>
                      <a:pt x="3561" y="7597"/>
                      <a:pt x="3478" y="7299"/>
                      <a:pt x="3013" y="7180"/>
                    </a:cubicBezTo>
                    <a:cubicBezTo>
                      <a:pt x="2739" y="7108"/>
                      <a:pt x="2454" y="7073"/>
                      <a:pt x="2192" y="7037"/>
                    </a:cubicBezTo>
                    <a:cubicBezTo>
                      <a:pt x="1954" y="7001"/>
                      <a:pt x="1846" y="7073"/>
                      <a:pt x="1894" y="7335"/>
                    </a:cubicBezTo>
                    <a:cubicBezTo>
                      <a:pt x="2001" y="8001"/>
                      <a:pt x="1894" y="8656"/>
                      <a:pt x="1775" y="9299"/>
                    </a:cubicBezTo>
                    <a:cubicBezTo>
                      <a:pt x="1727" y="9537"/>
                      <a:pt x="1834" y="9740"/>
                      <a:pt x="2061" y="9740"/>
                    </a:cubicBezTo>
                    <a:cubicBezTo>
                      <a:pt x="2370" y="9740"/>
                      <a:pt x="2727" y="9764"/>
                      <a:pt x="3013" y="9644"/>
                    </a:cubicBezTo>
                    <a:cubicBezTo>
                      <a:pt x="3430" y="9454"/>
                      <a:pt x="3632" y="9013"/>
                      <a:pt x="3204" y="8561"/>
                    </a:cubicBezTo>
                    <a:cubicBezTo>
                      <a:pt x="3108" y="8525"/>
                      <a:pt x="3061" y="8466"/>
                      <a:pt x="2954" y="8371"/>
                    </a:cubicBezTo>
                    <a:close/>
                    <a:moveTo>
                      <a:pt x="8300" y="10990"/>
                    </a:moveTo>
                    <a:cubicBezTo>
                      <a:pt x="8097" y="10966"/>
                      <a:pt x="7942" y="10907"/>
                      <a:pt x="7776" y="10907"/>
                    </a:cubicBezTo>
                    <a:cubicBezTo>
                      <a:pt x="7002" y="10942"/>
                      <a:pt x="6216" y="10990"/>
                      <a:pt x="5442" y="11073"/>
                    </a:cubicBezTo>
                    <a:cubicBezTo>
                      <a:pt x="4990" y="11109"/>
                      <a:pt x="4525" y="11216"/>
                      <a:pt x="4097" y="11323"/>
                    </a:cubicBezTo>
                    <a:cubicBezTo>
                      <a:pt x="3442" y="11490"/>
                      <a:pt x="2787" y="11692"/>
                      <a:pt x="2132" y="11883"/>
                    </a:cubicBezTo>
                    <a:cubicBezTo>
                      <a:pt x="2025" y="11919"/>
                      <a:pt x="1918" y="11942"/>
                      <a:pt x="1846" y="11990"/>
                    </a:cubicBezTo>
                    <a:cubicBezTo>
                      <a:pt x="1811" y="12002"/>
                      <a:pt x="1775" y="12097"/>
                      <a:pt x="1787" y="12145"/>
                    </a:cubicBezTo>
                    <a:cubicBezTo>
                      <a:pt x="1823" y="12204"/>
                      <a:pt x="1882" y="12264"/>
                      <a:pt x="1942" y="12276"/>
                    </a:cubicBezTo>
                    <a:cubicBezTo>
                      <a:pt x="1977" y="12288"/>
                      <a:pt x="2061" y="12264"/>
                      <a:pt x="2096" y="12240"/>
                    </a:cubicBezTo>
                    <a:cubicBezTo>
                      <a:pt x="2775" y="12050"/>
                      <a:pt x="3430" y="11835"/>
                      <a:pt x="4097" y="11645"/>
                    </a:cubicBezTo>
                    <a:cubicBezTo>
                      <a:pt x="4323" y="11585"/>
                      <a:pt x="4561" y="11526"/>
                      <a:pt x="4775" y="11490"/>
                    </a:cubicBezTo>
                    <a:cubicBezTo>
                      <a:pt x="5823" y="11323"/>
                      <a:pt x="6847" y="11133"/>
                      <a:pt x="7907" y="11276"/>
                    </a:cubicBezTo>
                    <a:cubicBezTo>
                      <a:pt x="8073" y="11335"/>
                      <a:pt x="8240" y="11288"/>
                      <a:pt x="8300" y="10990"/>
                    </a:cubicBezTo>
                    <a:close/>
                    <a:moveTo>
                      <a:pt x="8240" y="9502"/>
                    </a:moveTo>
                    <a:cubicBezTo>
                      <a:pt x="7907" y="9478"/>
                      <a:pt x="7597" y="9418"/>
                      <a:pt x="7264" y="9418"/>
                    </a:cubicBezTo>
                    <a:cubicBezTo>
                      <a:pt x="6430" y="9406"/>
                      <a:pt x="5585" y="9383"/>
                      <a:pt x="4787" y="9680"/>
                    </a:cubicBezTo>
                    <a:cubicBezTo>
                      <a:pt x="4323" y="9847"/>
                      <a:pt x="3859" y="9966"/>
                      <a:pt x="3382" y="10097"/>
                    </a:cubicBezTo>
                    <a:cubicBezTo>
                      <a:pt x="2918" y="10228"/>
                      <a:pt x="2442" y="10347"/>
                      <a:pt x="1977" y="10490"/>
                    </a:cubicBezTo>
                    <a:cubicBezTo>
                      <a:pt x="1894" y="10514"/>
                      <a:pt x="1799" y="10526"/>
                      <a:pt x="1739" y="10597"/>
                    </a:cubicBezTo>
                    <a:cubicBezTo>
                      <a:pt x="1715" y="10621"/>
                      <a:pt x="1668" y="10692"/>
                      <a:pt x="1680" y="10740"/>
                    </a:cubicBezTo>
                    <a:cubicBezTo>
                      <a:pt x="1704" y="10787"/>
                      <a:pt x="1763" y="10835"/>
                      <a:pt x="1799" y="10847"/>
                    </a:cubicBezTo>
                    <a:cubicBezTo>
                      <a:pt x="1882" y="10859"/>
                      <a:pt x="1954" y="10847"/>
                      <a:pt x="2013" y="10811"/>
                    </a:cubicBezTo>
                    <a:cubicBezTo>
                      <a:pt x="2513" y="10645"/>
                      <a:pt x="3025" y="10502"/>
                      <a:pt x="3525" y="10335"/>
                    </a:cubicBezTo>
                    <a:cubicBezTo>
                      <a:pt x="4978" y="9859"/>
                      <a:pt x="6430" y="9549"/>
                      <a:pt x="7954" y="9847"/>
                    </a:cubicBezTo>
                    <a:cubicBezTo>
                      <a:pt x="8204" y="9883"/>
                      <a:pt x="8252" y="9740"/>
                      <a:pt x="8240" y="9502"/>
                    </a:cubicBezTo>
                    <a:close/>
                    <a:moveTo>
                      <a:pt x="2132" y="4525"/>
                    </a:moveTo>
                    <a:cubicBezTo>
                      <a:pt x="2239" y="4537"/>
                      <a:pt x="2346" y="4572"/>
                      <a:pt x="2418" y="4561"/>
                    </a:cubicBezTo>
                    <a:cubicBezTo>
                      <a:pt x="2847" y="4441"/>
                      <a:pt x="3275" y="4358"/>
                      <a:pt x="3692" y="4191"/>
                    </a:cubicBezTo>
                    <a:cubicBezTo>
                      <a:pt x="4990" y="3656"/>
                      <a:pt x="6335" y="3441"/>
                      <a:pt x="7728" y="3537"/>
                    </a:cubicBezTo>
                    <a:lnTo>
                      <a:pt x="8038" y="3537"/>
                    </a:lnTo>
                    <a:cubicBezTo>
                      <a:pt x="8228" y="3525"/>
                      <a:pt x="8276" y="3418"/>
                      <a:pt x="8228" y="3239"/>
                    </a:cubicBezTo>
                    <a:cubicBezTo>
                      <a:pt x="8157" y="3227"/>
                      <a:pt x="8097" y="3191"/>
                      <a:pt x="8038" y="3191"/>
                    </a:cubicBezTo>
                    <a:cubicBezTo>
                      <a:pt x="7180" y="3108"/>
                      <a:pt x="6323" y="3239"/>
                      <a:pt x="5478" y="3358"/>
                    </a:cubicBezTo>
                    <a:cubicBezTo>
                      <a:pt x="4740" y="3465"/>
                      <a:pt x="4061" y="3787"/>
                      <a:pt x="3370" y="3965"/>
                    </a:cubicBezTo>
                    <a:cubicBezTo>
                      <a:pt x="3144" y="4025"/>
                      <a:pt x="2906" y="4060"/>
                      <a:pt x="2680" y="4132"/>
                    </a:cubicBezTo>
                    <a:cubicBezTo>
                      <a:pt x="2477" y="4203"/>
                      <a:pt x="2239" y="4203"/>
                      <a:pt x="2132" y="4525"/>
                    </a:cubicBezTo>
                    <a:close/>
                    <a:moveTo>
                      <a:pt x="1846" y="6013"/>
                    </a:moveTo>
                    <a:cubicBezTo>
                      <a:pt x="1989" y="6013"/>
                      <a:pt x="2085" y="6025"/>
                      <a:pt x="2180" y="6013"/>
                    </a:cubicBezTo>
                    <a:cubicBezTo>
                      <a:pt x="3513" y="5680"/>
                      <a:pt x="4847" y="5358"/>
                      <a:pt x="6228" y="5263"/>
                    </a:cubicBezTo>
                    <a:cubicBezTo>
                      <a:pt x="6430" y="5251"/>
                      <a:pt x="6490" y="5132"/>
                      <a:pt x="6490" y="4894"/>
                    </a:cubicBezTo>
                    <a:cubicBezTo>
                      <a:pt x="6180" y="4918"/>
                      <a:pt x="5883" y="4930"/>
                      <a:pt x="5597" y="5001"/>
                    </a:cubicBezTo>
                    <a:cubicBezTo>
                      <a:pt x="4466" y="5215"/>
                      <a:pt x="3335" y="5453"/>
                      <a:pt x="2215" y="5680"/>
                    </a:cubicBezTo>
                    <a:cubicBezTo>
                      <a:pt x="2073" y="5715"/>
                      <a:pt x="1894" y="5739"/>
                      <a:pt x="1846" y="6013"/>
                    </a:cubicBezTo>
                    <a:close/>
                    <a:moveTo>
                      <a:pt x="7299" y="7632"/>
                    </a:moveTo>
                    <a:cubicBezTo>
                      <a:pt x="7026" y="7668"/>
                      <a:pt x="6764" y="7716"/>
                      <a:pt x="6514" y="7751"/>
                    </a:cubicBezTo>
                    <a:cubicBezTo>
                      <a:pt x="5883" y="7811"/>
                      <a:pt x="5240" y="7859"/>
                      <a:pt x="4621" y="7894"/>
                    </a:cubicBezTo>
                    <a:cubicBezTo>
                      <a:pt x="4490" y="7918"/>
                      <a:pt x="4275" y="7882"/>
                      <a:pt x="4287" y="8085"/>
                    </a:cubicBezTo>
                    <a:cubicBezTo>
                      <a:pt x="4299" y="8299"/>
                      <a:pt x="4501" y="8240"/>
                      <a:pt x="4644" y="8228"/>
                    </a:cubicBezTo>
                    <a:cubicBezTo>
                      <a:pt x="5454" y="8168"/>
                      <a:pt x="6252" y="8109"/>
                      <a:pt x="7073" y="8049"/>
                    </a:cubicBezTo>
                    <a:cubicBezTo>
                      <a:pt x="7323" y="8037"/>
                      <a:pt x="7323" y="7882"/>
                      <a:pt x="7299" y="7632"/>
                    </a:cubicBezTo>
                    <a:close/>
                    <a:moveTo>
                      <a:pt x="2144" y="13109"/>
                    </a:moveTo>
                    <a:cubicBezTo>
                      <a:pt x="2323" y="13097"/>
                      <a:pt x="2489" y="13109"/>
                      <a:pt x="2632" y="13073"/>
                    </a:cubicBezTo>
                    <a:cubicBezTo>
                      <a:pt x="3251" y="12943"/>
                      <a:pt x="3870" y="12800"/>
                      <a:pt x="4490" y="12645"/>
                    </a:cubicBezTo>
                    <a:cubicBezTo>
                      <a:pt x="4597" y="12621"/>
                      <a:pt x="4787" y="12585"/>
                      <a:pt x="4752" y="12407"/>
                    </a:cubicBezTo>
                    <a:cubicBezTo>
                      <a:pt x="4716" y="12228"/>
                      <a:pt x="4561" y="12264"/>
                      <a:pt x="4418" y="12276"/>
                    </a:cubicBezTo>
                    <a:cubicBezTo>
                      <a:pt x="4394" y="12276"/>
                      <a:pt x="4359" y="12288"/>
                      <a:pt x="4335" y="12288"/>
                    </a:cubicBezTo>
                    <a:cubicBezTo>
                      <a:pt x="3704" y="12454"/>
                      <a:pt x="3085" y="12597"/>
                      <a:pt x="2466" y="12764"/>
                    </a:cubicBezTo>
                    <a:cubicBezTo>
                      <a:pt x="2323" y="12812"/>
                      <a:pt x="2144" y="12812"/>
                      <a:pt x="2144" y="13109"/>
                    </a:cubicBezTo>
                    <a:close/>
                    <a:moveTo>
                      <a:pt x="6299" y="12204"/>
                    </a:moveTo>
                    <a:cubicBezTo>
                      <a:pt x="6192" y="12157"/>
                      <a:pt x="6133" y="12097"/>
                      <a:pt x="6085" y="12097"/>
                    </a:cubicBezTo>
                    <a:cubicBezTo>
                      <a:pt x="6025" y="12109"/>
                      <a:pt x="5978" y="12181"/>
                      <a:pt x="5978" y="12228"/>
                    </a:cubicBezTo>
                    <a:cubicBezTo>
                      <a:pt x="5978" y="12276"/>
                      <a:pt x="6061" y="12359"/>
                      <a:pt x="6085" y="12359"/>
                    </a:cubicBezTo>
                    <a:cubicBezTo>
                      <a:pt x="6156" y="12347"/>
                      <a:pt x="6216" y="12276"/>
                      <a:pt x="6299" y="1220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5"/>
              <p:cNvSpPr/>
              <p:nvPr/>
            </p:nvSpPr>
            <p:spPr>
              <a:xfrm>
                <a:off x="4624075" y="3114500"/>
                <a:ext cx="234875" cy="35900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4360" extrusionOk="0">
                    <a:moveTo>
                      <a:pt x="9109" y="14359"/>
                    </a:moveTo>
                    <a:cubicBezTo>
                      <a:pt x="8704" y="14157"/>
                      <a:pt x="8335" y="14002"/>
                      <a:pt x="7990" y="13812"/>
                    </a:cubicBezTo>
                    <a:cubicBezTo>
                      <a:pt x="7263" y="13407"/>
                      <a:pt x="6501" y="13181"/>
                      <a:pt x="5692" y="13109"/>
                    </a:cubicBezTo>
                    <a:cubicBezTo>
                      <a:pt x="4704" y="13014"/>
                      <a:pt x="3727" y="12883"/>
                      <a:pt x="2739" y="12824"/>
                    </a:cubicBezTo>
                    <a:cubicBezTo>
                      <a:pt x="2191" y="12800"/>
                      <a:pt x="1620" y="12859"/>
                      <a:pt x="1060" y="12883"/>
                    </a:cubicBezTo>
                    <a:cubicBezTo>
                      <a:pt x="834" y="12907"/>
                      <a:pt x="608" y="12919"/>
                      <a:pt x="346" y="12931"/>
                    </a:cubicBezTo>
                    <a:cubicBezTo>
                      <a:pt x="310" y="12764"/>
                      <a:pt x="286" y="12597"/>
                      <a:pt x="274" y="12454"/>
                    </a:cubicBezTo>
                    <a:cubicBezTo>
                      <a:pt x="227" y="11335"/>
                      <a:pt x="191" y="10204"/>
                      <a:pt x="155" y="9085"/>
                    </a:cubicBezTo>
                    <a:cubicBezTo>
                      <a:pt x="108" y="8121"/>
                      <a:pt x="13" y="7144"/>
                      <a:pt x="13" y="6168"/>
                    </a:cubicBezTo>
                    <a:cubicBezTo>
                      <a:pt x="1" y="5144"/>
                      <a:pt x="72" y="4108"/>
                      <a:pt x="96" y="3072"/>
                    </a:cubicBezTo>
                    <a:cubicBezTo>
                      <a:pt x="96" y="2322"/>
                      <a:pt x="36" y="1572"/>
                      <a:pt x="13" y="810"/>
                    </a:cubicBezTo>
                    <a:lnTo>
                      <a:pt x="13" y="155"/>
                    </a:lnTo>
                    <a:cubicBezTo>
                      <a:pt x="274" y="96"/>
                      <a:pt x="489" y="1"/>
                      <a:pt x="715" y="1"/>
                    </a:cubicBezTo>
                    <a:cubicBezTo>
                      <a:pt x="2382" y="24"/>
                      <a:pt x="4049" y="155"/>
                      <a:pt x="5644" y="715"/>
                    </a:cubicBezTo>
                    <a:cubicBezTo>
                      <a:pt x="5751" y="739"/>
                      <a:pt x="5835" y="774"/>
                      <a:pt x="5942" y="810"/>
                    </a:cubicBezTo>
                    <a:cubicBezTo>
                      <a:pt x="6847" y="1286"/>
                      <a:pt x="7775" y="1763"/>
                      <a:pt x="8680" y="2263"/>
                    </a:cubicBezTo>
                    <a:cubicBezTo>
                      <a:pt x="9157" y="2513"/>
                      <a:pt x="9395" y="2894"/>
                      <a:pt x="9395" y="3477"/>
                    </a:cubicBezTo>
                    <a:cubicBezTo>
                      <a:pt x="9359" y="5751"/>
                      <a:pt x="9383" y="8037"/>
                      <a:pt x="9347" y="10299"/>
                    </a:cubicBezTo>
                    <a:cubicBezTo>
                      <a:pt x="9347" y="10680"/>
                      <a:pt x="9287" y="11050"/>
                      <a:pt x="9276" y="11442"/>
                    </a:cubicBezTo>
                    <a:cubicBezTo>
                      <a:pt x="9240" y="12204"/>
                      <a:pt x="9228" y="12978"/>
                      <a:pt x="9204" y="13728"/>
                    </a:cubicBezTo>
                    <a:cubicBezTo>
                      <a:pt x="9180" y="13931"/>
                      <a:pt x="9145" y="14121"/>
                      <a:pt x="9109" y="14359"/>
                    </a:cubicBezTo>
                    <a:close/>
                    <a:moveTo>
                      <a:pt x="1596" y="4430"/>
                    </a:moveTo>
                    <a:cubicBezTo>
                      <a:pt x="1584" y="4477"/>
                      <a:pt x="1548" y="4525"/>
                      <a:pt x="1537" y="4584"/>
                    </a:cubicBezTo>
                    <a:cubicBezTo>
                      <a:pt x="1608" y="4644"/>
                      <a:pt x="1679" y="4727"/>
                      <a:pt x="1775" y="4763"/>
                    </a:cubicBezTo>
                    <a:cubicBezTo>
                      <a:pt x="1918" y="4799"/>
                      <a:pt x="2084" y="4823"/>
                      <a:pt x="2251" y="4834"/>
                    </a:cubicBezTo>
                    <a:cubicBezTo>
                      <a:pt x="3299" y="4942"/>
                      <a:pt x="4358" y="5013"/>
                      <a:pt x="5382" y="5287"/>
                    </a:cubicBezTo>
                    <a:cubicBezTo>
                      <a:pt x="5823" y="5382"/>
                      <a:pt x="6239" y="5525"/>
                      <a:pt x="6668" y="5644"/>
                    </a:cubicBezTo>
                    <a:cubicBezTo>
                      <a:pt x="6930" y="5716"/>
                      <a:pt x="6930" y="5716"/>
                      <a:pt x="7049" y="5382"/>
                    </a:cubicBezTo>
                    <a:cubicBezTo>
                      <a:pt x="6966" y="5346"/>
                      <a:pt x="6871" y="5275"/>
                      <a:pt x="6787" y="5263"/>
                    </a:cubicBezTo>
                    <a:cubicBezTo>
                      <a:pt x="6323" y="5144"/>
                      <a:pt x="5882" y="5001"/>
                      <a:pt x="5418" y="4930"/>
                    </a:cubicBezTo>
                    <a:cubicBezTo>
                      <a:pt x="4287" y="4751"/>
                      <a:pt x="3144" y="4608"/>
                      <a:pt x="2013" y="4465"/>
                    </a:cubicBezTo>
                    <a:cubicBezTo>
                      <a:pt x="1882" y="4418"/>
                      <a:pt x="1727" y="4430"/>
                      <a:pt x="1596" y="4430"/>
                    </a:cubicBezTo>
                    <a:close/>
                    <a:moveTo>
                      <a:pt x="7502" y="9121"/>
                    </a:moveTo>
                    <a:cubicBezTo>
                      <a:pt x="7609" y="8883"/>
                      <a:pt x="7597" y="8752"/>
                      <a:pt x="7335" y="8704"/>
                    </a:cubicBezTo>
                    <a:cubicBezTo>
                      <a:pt x="6466" y="8561"/>
                      <a:pt x="5573" y="8383"/>
                      <a:pt x="4692" y="8240"/>
                    </a:cubicBezTo>
                    <a:cubicBezTo>
                      <a:pt x="3858" y="8121"/>
                      <a:pt x="3025" y="8037"/>
                      <a:pt x="2191" y="7930"/>
                    </a:cubicBezTo>
                    <a:cubicBezTo>
                      <a:pt x="2060" y="7918"/>
                      <a:pt x="1918" y="7930"/>
                      <a:pt x="1894" y="8109"/>
                    </a:cubicBezTo>
                    <a:cubicBezTo>
                      <a:pt x="1918" y="8144"/>
                      <a:pt x="1941" y="8204"/>
                      <a:pt x="1965" y="8204"/>
                    </a:cubicBezTo>
                    <a:cubicBezTo>
                      <a:pt x="3811" y="8394"/>
                      <a:pt x="5656" y="8633"/>
                      <a:pt x="7502" y="9121"/>
                    </a:cubicBezTo>
                    <a:close/>
                    <a:moveTo>
                      <a:pt x="7311" y="6620"/>
                    </a:moveTo>
                    <a:cubicBezTo>
                      <a:pt x="7073" y="6549"/>
                      <a:pt x="6859" y="6454"/>
                      <a:pt x="6644" y="6394"/>
                    </a:cubicBezTo>
                    <a:cubicBezTo>
                      <a:pt x="5096" y="5989"/>
                      <a:pt x="3501" y="5918"/>
                      <a:pt x="1918" y="5680"/>
                    </a:cubicBezTo>
                    <a:cubicBezTo>
                      <a:pt x="1858" y="5668"/>
                      <a:pt x="1798" y="5704"/>
                      <a:pt x="1739" y="5704"/>
                    </a:cubicBezTo>
                    <a:cubicBezTo>
                      <a:pt x="1727" y="5704"/>
                      <a:pt x="1715" y="5716"/>
                      <a:pt x="1715" y="5727"/>
                    </a:cubicBezTo>
                    <a:cubicBezTo>
                      <a:pt x="1703" y="5739"/>
                      <a:pt x="1703" y="5763"/>
                      <a:pt x="1679" y="5835"/>
                    </a:cubicBezTo>
                    <a:cubicBezTo>
                      <a:pt x="1775" y="5894"/>
                      <a:pt x="1870" y="5977"/>
                      <a:pt x="1977" y="6001"/>
                    </a:cubicBezTo>
                    <a:cubicBezTo>
                      <a:pt x="2394" y="6073"/>
                      <a:pt x="2834" y="6132"/>
                      <a:pt x="3239" y="6180"/>
                    </a:cubicBezTo>
                    <a:cubicBezTo>
                      <a:pt x="4215" y="6275"/>
                      <a:pt x="5180" y="6382"/>
                      <a:pt x="6120" y="6656"/>
                    </a:cubicBezTo>
                    <a:cubicBezTo>
                      <a:pt x="6418" y="6739"/>
                      <a:pt x="6704" y="6859"/>
                      <a:pt x="7001" y="6966"/>
                    </a:cubicBezTo>
                    <a:cubicBezTo>
                      <a:pt x="7061" y="6978"/>
                      <a:pt x="7132" y="6978"/>
                      <a:pt x="7204" y="6978"/>
                    </a:cubicBezTo>
                    <a:cubicBezTo>
                      <a:pt x="7240" y="6859"/>
                      <a:pt x="7263" y="6751"/>
                      <a:pt x="7311" y="6620"/>
                    </a:cubicBezTo>
                    <a:close/>
                    <a:moveTo>
                      <a:pt x="2715" y="3882"/>
                    </a:moveTo>
                    <a:cubicBezTo>
                      <a:pt x="2977" y="3656"/>
                      <a:pt x="2965" y="3477"/>
                      <a:pt x="2906" y="3287"/>
                    </a:cubicBezTo>
                    <a:cubicBezTo>
                      <a:pt x="2834" y="3025"/>
                      <a:pt x="2763" y="2739"/>
                      <a:pt x="2691" y="2465"/>
                    </a:cubicBezTo>
                    <a:cubicBezTo>
                      <a:pt x="2560" y="2025"/>
                      <a:pt x="2429" y="1572"/>
                      <a:pt x="2263" y="1132"/>
                    </a:cubicBezTo>
                    <a:cubicBezTo>
                      <a:pt x="2227" y="1036"/>
                      <a:pt x="2132" y="917"/>
                      <a:pt x="2037" y="905"/>
                    </a:cubicBezTo>
                    <a:cubicBezTo>
                      <a:pt x="1870" y="882"/>
                      <a:pt x="1834" y="1024"/>
                      <a:pt x="1787" y="1155"/>
                    </a:cubicBezTo>
                    <a:cubicBezTo>
                      <a:pt x="1548" y="1917"/>
                      <a:pt x="1322" y="2679"/>
                      <a:pt x="1072" y="3418"/>
                    </a:cubicBezTo>
                    <a:cubicBezTo>
                      <a:pt x="1025" y="3572"/>
                      <a:pt x="1025" y="3680"/>
                      <a:pt x="1215" y="3739"/>
                    </a:cubicBezTo>
                    <a:cubicBezTo>
                      <a:pt x="1251" y="3691"/>
                      <a:pt x="1298" y="3644"/>
                      <a:pt x="1310" y="3596"/>
                    </a:cubicBezTo>
                    <a:cubicBezTo>
                      <a:pt x="1358" y="3406"/>
                      <a:pt x="1394" y="3203"/>
                      <a:pt x="1429" y="2989"/>
                    </a:cubicBezTo>
                    <a:cubicBezTo>
                      <a:pt x="1453" y="2787"/>
                      <a:pt x="1572" y="2679"/>
                      <a:pt x="1787" y="2691"/>
                    </a:cubicBezTo>
                    <a:lnTo>
                      <a:pt x="2394" y="2691"/>
                    </a:lnTo>
                    <a:cubicBezTo>
                      <a:pt x="2501" y="3060"/>
                      <a:pt x="2608" y="3441"/>
                      <a:pt x="2715" y="3882"/>
                    </a:cubicBezTo>
                    <a:close/>
                    <a:moveTo>
                      <a:pt x="7311" y="10085"/>
                    </a:moveTo>
                    <a:cubicBezTo>
                      <a:pt x="6978" y="10002"/>
                      <a:pt x="6668" y="9930"/>
                      <a:pt x="6382" y="9823"/>
                    </a:cubicBezTo>
                    <a:cubicBezTo>
                      <a:pt x="5013" y="9371"/>
                      <a:pt x="3620" y="9418"/>
                      <a:pt x="2215" y="9573"/>
                    </a:cubicBezTo>
                    <a:cubicBezTo>
                      <a:pt x="2144" y="9585"/>
                      <a:pt x="2025" y="9668"/>
                      <a:pt x="2025" y="9752"/>
                    </a:cubicBezTo>
                    <a:cubicBezTo>
                      <a:pt x="2013" y="9907"/>
                      <a:pt x="2156" y="9907"/>
                      <a:pt x="2275" y="9895"/>
                    </a:cubicBezTo>
                    <a:cubicBezTo>
                      <a:pt x="2322" y="9895"/>
                      <a:pt x="2370" y="9883"/>
                      <a:pt x="2418" y="9883"/>
                    </a:cubicBezTo>
                    <a:cubicBezTo>
                      <a:pt x="3811" y="9585"/>
                      <a:pt x="5168" y="9764"/>
                      <a:pt x="6501" y="10228"/>
                    </a:cubicBezTo>
                    <a:lnTo>
                      <a:pt x="7216" y="10442"/>
                    </a:lnTo>
                    <a:cubicBezTo>
                      <a:pt x="7252" y="10383"/>
                      <a:pt x="7275" y="10335"/>
                      <a:pt x="7299" y="10311"/>
                    </a:cubicBezTo>
                    <a:cubicBezTo>
                      <a:pt x="7299" y="10252"/>
                      <a:pt x="7299" y="10192"/>
                      <a:pt x="7311" y="10085"/>
                    </a:cubicBezTo>
                    <a:close/>
                    <a:moveTo>
                      <a:pt x="7406" y="11609"/>
                    </a:moveTo>
                    <a:cubicBezTo>
                      <a:pt x="7371" y="11573"/>
                      <a:pt x="7335" y="11550"/>
                      <a:pt x="7311" y="11550"/>
                    </a:cubicBezTo>
                    <a:cubicBezTo>
                      <a:pt x="5894" y="11192"/>
                      <a:pt x="4454" y="10954"/>
                      <a:pt x="2989" y="10847"/>
                    </a:cubicBezTo>
                    <a:cubicBezTo>
                      <a:pt x="2834" y="10835"/>
                      <a:pt x="2668" y="10823"/>
                      <a:pt x="2501" y="10847"/>
                    </a:cubicBezTo>
                    <a:cubicBezTo>
                      <a:pt x="2441" y="10847"/>
                      <a:pt x="2394" y="10954"/>
                      <a:pt x="2334" y="11014"/>
                    </a:cubicBezTo>
                    <a:cubicBezTo>
                      <a:pt x="2382" y="11061"/>
                      <a:pt x="2441" y="11121"/>
                      <a:pt x="2489" y="11133"/>
                    </a:cubicBezTo>
                    <a:cubicBezTo>
                      <a:pt x="2596" y="11157"/>
                      <a:pt x="2691" y="11133"/>
                      <a:pt x="2799" y="11145"/>
                    </a:cubicBezTo>
                    <a:cubicBezTo>
                      <a:pt x="3442" y="11192"/>
                      <a:pt x="4096" y="11192"/>
                      <a:pt x="4727" y="11311"/>
                    </a:cubicBezTo>
                    <a:cubicBezTo>
                      <a:pt x="5549" y="11454"/>
                      <a:pt x="6359" y="11716"/>
                      <a:pt x="7180" y="11907"/>
                    </a:cubicBezTo>
                    <a:cubicBezTo>
                      <a:pt x="7216" y="11919"/>
                      <a:pt x="7263" y="11907"/>
                      <a:pt x="7323" y="11907"/>
                    </a:cubicBezTo>
                    <a:cubicBezTo>
                      <a:pt x="7382" y="11812"/>
                      <a:pt x="7394" y="11716"/>
                      <a:pt x="7406" y="11609"/>
                    </a:cubicBezTo>
                    <a:close/>
                    <a:moveTo>
                      <a:pt x="3918" y="3037"/>
                    </a:moveTo>
                    <a:cubicBezTo>
                      <a:pt x="3882" y="3060"/>
                      <a:pt x="3775" y="3108"/>
                      <a:pt x="3775" y="3156"/>
                    </a:cubicBezTo>
                    <a:cubicBezTo>
                      <a:pt x="3775" y="3227"/>
                      <a:pt x="3823" y="3334"/>
                      <a:pt x="3870" y="3358"/>
                    </a:cubicBezTo>
                    <a:cubicBezTo>
                      <a:pt x="3977" y="3406"/>
                      <a:pt x="4096" y="3418"/>
                      <a:pt x="4215" y="3430"/>
                    </a:cubicBezTo>
                    <a:cubicBezTo>
                      <a:pt x="5251" y="3656"/>
                      <a:pt x="6311" y="3763"/>
                      <a:pt x="7311" y="4144"/>
                    </a:cubicBezTo>
                    <a:cubicBezTo>
                      <a:pt x="7371" y="4168"/>
                      <a:pt x="7430" y="4203"/>
                      <a:pt x="7466" y="4203"/>
                    </a:cubicBezTo>
                    <a:cubicBezTo>
                      <a:pt x="7561" y="4180"/>
                      <a:pt x="7680" y="4132"/>
                      <a:pt x="7704" y="4072"/>
                    </a:cubicBezTo>
                    <a:cubicBezTo>
                      <a:pt x="7728" y="4001"/>
                      <a:pt x="7668" y="3882"/>
                      <a:pt x="7609" y="3822"/>
                    </a:cubicBezTo>
                    <a:cubicBezTo>
                      <a:pt x="7513" y="3751"/>
                      <a:pt x="7394" y="3727"/>
                      <a:pt x="7275" y="3703"/>
                    </a:cubicBezTo>
                    <a:cubicBezTo>
                      <a:pt x="6311" y="3513"/>
                      <a:pt x="5347" y="3310"/>
                      <a:pt x="4370" y="3132"/>
                    </a:cubicBezTo>
                    <a:cubicBezTo>
                      <a:pt x="4227" y="3096"/>
                      <a:pt x="4096" y="3060"/>
                      <a:pt x="3918" y="30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5"/>
              <p:cNvSpPr/>
              <p:nvPr/>
            </p:nvSpPr>
            <p:spPr>
              <a:xfrm>
                <a:off x="4592525" y="3147550"/>
                <a:ext cx="255700" cy="352725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14109" extrusionOk="0">
                    <a:moveTo>
                      <a:pt x="1001" y="119"/>
                    </a:moveTo>
                    <a:lnTo>
                      <a:pt x="1036" y="750"/>
                    </a:lnTo>
                    <a:cubicBezTo>
                      <a:pt x="1048" y="2453"/>
                      <a:pt x="1036" y="4167"/>
                      <a:pt x="1072" y="5882"/>
                    </a:cubicBezTo>
                    <a:cubicBezTo>
                      <a:pt x="1084" y="6822"/>
                      <a:pt x="1191" y="7775"/>
                      <a:pt x="1215" y="8704"/>
                    </a:cubicBezTo>
                    <a:cubicBezTo>
                      <a:pt x="1251" y="9716"/>
                      <a:pt x="1227" y="10751"/>
                      <a:pt x="1227" y="11763"/>
                    </a:cubicBezTo>
                    <a:cubicBezTo>
                      <a:pt x="1227" y="11954"/>
                      <a:pt x="1322" y="12025"/>
                      <a:pt x="1489" y="12037"/>
                    </a:cubicBezTo>
                    <a:cubicBezTo>
                      <a:pt x="1548" y="12037"/>
                      <a:pt x="1608" y="12037"/>
                      <a:pt x="1667" y="12025"/>
                    </a:cubicBezTo>
                    <a:cubicBezTo>
                      <a:pt x="3096" y="11716"/>
                      <a:pt x="4501" y="11835"/>
                      <a:pt x="5942" y="12014"/>
                    </a:cubicBezTo>
                    <a:cubicBezTo>
                      <a:pt x="6632" y="12097"/>
                      <a:pt x="7335" y="12204"/>
                      <a:pt x="8037" y="12335"/>
                    </a:cubicBezTo>
                    <a:cubicBezTo>
                      <a:pt x="8335" y="12395"/>
                      <a:pt x="8621" y="12549"/>
                      <a:pt x="8895" y="12668"/>
                    </a:cubicBezTo>
                    <a:cubicBezTo>
                      <a:pt x="9156" y="12787"/>
                      <a:pt x="9383" y="12918"/>
                      <a:pt x="9645" y="13049"/>
                    </a:cubicBezTo>
                    <a:cubicBezTo>
                      <a:pt x="9859" y="13168"/>
                      <a:pt x="10121" y="13276"/>
                      <a:pt x="10228" y="13549"/>
                    </a:cubicBezTo>
                    <a:cubicBezTo>
                      <a:pt x="10180" y="13585"/>
                      <a:pt x="10145" y="13621"/>
                      <a:pt x="10133" y="13621"/>
                    </a:cubicBezTo>
                    <a:cubicBezTo>
                      <a:pt x="8752" y="13668"/>
                      <a:pt x="7371" y="13692"/>
                      <a:pt x="5977" y="13752"/>
                    </a:cubicBezTo>
                    <a:cubicBezTo>
                      <a:pt x="5204" y="13788"/>
                      <a:pt x="4418" y="13871"/>
                      <a:pt x="3644" y="13930"/>
                    </a:cubicBezTo>
                    <a:cubicBezTo>
                      <a:pt x="3132" y="13966"/>
                      <a:pt x="2644" y="13990"/>
                      <a:pt x="2144" y="14026"/>
                    </a:cubicBezTo>
                    <a:cubicBezTo>
                      <a:pt x="1727" y="14038"/>
                      <a:pt x="1322" y="14061"/>
                      <a:pt x="905" y="14097"/>
                    </a:cubicBezTo>
                    <a:cubicBezTo>
                      <a:pt x="715" y="14109"/>
                      <a:pt x="536" y="14097"/>
                      <a:pt x="310" y="14097"/>
                    </a:cubicBezTo>
                    <a:cubicBezTo>
                      <a:pt x="286" y="13811"/>
                      <a:pt x="251" y="13573"/>
                      <a:pt x="239" y="13335"/>
                    </a:cubicBezTo>
                    <a:cubicBezTo>
                      <a:pt x="191" y="12430"/>
                      <a:pt x="143" y="11502"/>
                      <a:pt x="132" y="10597"/>
                    </a:cubicBezTo>
                    <a:cubicBezTo>
                      <a:pt x="120" y="9180"/>
                      <a:pt x="132" y="7751"/>
                      <a:pt x="120" y="6346"/>
                    </a:cubicBezTo>
                    <a:cubicBezTo>
                      <a:pt x="84" y="4501"/>
                      <a:pt x="48" y="2655"/>
                      <a:pt x="12" y="810"/>
                    </a:cubicBezTo>
                    <a:cubicBezTo>
                      <a:pt x="1" y="12"/>
                      <a:pt x="12" y="0"/>
                      <a:pt x="798" y="60"/>
                    </a:cubicBezTo>
                    <a:cubicBezTo>
                      <a:pt x="846" y="95"/>
                      <a:pt x="882" y="107"/>
                      <a:pt x="1001" y="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5"/>
              <p:cNvSpPr/>
              <p:nvPr/>
            </p:nvSpPr>
            <p:spPr>
              <a:xfrm>
                <a:off x="4880350" y="3133550"/>
                <a:ext cx="270600" cy="356025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14241" extrusionOk="0">
                    <a:moveTo>
                      <a:pt x="9966" y="1"/>
                    </a:moveTo>
                    <a:cubicBezTo>
                      <a:pt x="10240" y="12"/>
                      <a:pt x="10490" y="24"/>
                      <a:pt x="10776" y="60"/>
                    </a:cubicBezTo>
                    <a:cubicBezTo>
                      <a:pt x="10788" y="203"/>
                      <a:pt x="10824" y="322"/>
                      <a:pt x="10824" y="441"/>
                    </a:cubicBezTo>
                    <a:cubicBezTo>
                      <a:pt x="10812" y="1310"/>
                      <a:pt x="10776" y="2179"/>
                      <a:pt x="10752" y="3049"/>
                    </a:cubicBezTo>
                    <a:cubicBezTo>
                      <a:pt x="10705" y="4120"/>
                      <a:pt x="10633" y="5204"/>
                      <a:pt x="10586" y="6275"/>
                    </a:cubicBezTo>
                    <a:cubicBezTo>
                      <a:pt x="10574" y="6549"/>
                      <a:pt x="10621" y="6811"/>
                      <a:pt x="10621" y="7061"/>
                    </a:cubicBezTo>
                    <a:cubicBezTo>
                      <a:pt x="10597" y="9359"/>
                      <a:pt x="10574" y="11645"/>
                      <a:pt x="10562" y="13931"/>
                    </a:cubicBezTo>
                    <a:cubicBezTo>
                      <a:pt x="10562" y="14002"/>
                      <a:pt x="10538" y="14062"/>
                      <a:pt x="10526" y="14169"/>
                    </a:cubicBezTo>
                    <a:cubicBezTo>
                      <a:pt x="10419" y="14181"/>
                      <a:pt x="10336" y="14193"/>
                      <a:pt x="10264" y="14181"/>
                    </a:cubicBezTo>
                    <a:cubicBezTo>
                      <a:pt x="8216" y="14050"/>
                      <a:pt x="6192" y="14002"/>
                      <a:pt x="4156" y="14074"/>
                    </a:cubicBezTo>
                    <a:cubicBezTo>
                      <a:pt x="3978" y="14074"/>
                      <a:pt x="3799" y="14133"/>
                      <a:pt x="3632" y="14133"/>
                    </a:cubicBezTo>
                    <a:cubicBezTo>
                      <a:pt x="2513" y="14181"/>
                      <a:pt x="1394" y="14205"/>
                      <a:pt x="275" y="14240"/>
                    </a:cubicBezTo>
                    <a:cubicBezTo>
                      <a:pt x="203" y="14240"/>
                      <a:pt x="132" y="14228"/>
                      <a:pt x="1" y="14193"/>
                    </a:cubicBezTo>
                    <a:cubicBezTo>
                      <a:pt x="299" y="13931"/>
                      <a:pt x="596" y="13788"/>
                      <a:pt x="894" y="13657"/>
                    </a:cubicBezTo>
                    <a:cubicBezTo>
                      <a:pt x="2144" y="13109"/>
                      <a:pt x="3489" y="12835"/>
                      <a:pt x="4811" y="12538"/>
                    </a:cubicBezTo>
                    <a:cubicBezTo>
                      <a:pt x="6037" y="12276"/>
                      <a:pt x="7276" y="12121"/>
                      <a:pt x="8550" y="12109"/>
                    </a:cubicBezTo>
                    <a:cubicBezTo>
                      <a:pt x="8788" y="12109"/>
                      <a:pt x="9038" y="12002"/>
                      <a:pt x="9276" y="11931"/>
                    </a:cubicBezTo>
                    <a:cubicBezTo>
                      <a:pt x="9454" y="11871"/>
                      <a:pt x="9502" y="11704"/>
                      <a:pt x="9514" y="11550"/>
                    </a:cubicBezTo>
                    <a:cubicBezTo>
                      <a:pt x="9562" y="10919"/>
                      <a:pt x="9597" y="10311"/>
                      <a:pt x="9633" y="9680"/>
                    </a:cubicBezTo>
                    <a:cubicBezTo>
                      <a:pt x="9669" y="9049"/>
                      <a:pt x="9669" y="8394"/>
                      <a:pt x="9693" y="7740"/>
                    </a:cubicBezTo>
                    <a:cubicBezTo>
                      <a:pt x="9728" y="6799"/>
                      <a:pt x="9752" y="5846"/>
                      <a:pt x="9800" y="4906"/>
                    </a:cubicBezTo>
                    <a:cubicBezTo>
                      <a:pt x="9812" y="4322"/>
                      <a:pt x="9859" y="3763"/>
                      <a:pt x="9871" y="3179"/>
                    </a:cubicBezTo>
                    <a:cubicBezTo>
                      <a:pt x="9907" y="2275"/>
                      <a:pt x="9919" y="1346"/>
                      <a:pt x="9943" y="441"/>
                    </a:cubicBezTo>
                    <a:cubicBezTo>
                      <a:pt x="9919" y="310"/>
                      <a:pt x="9943" y="191"/>
                      <a:pt x="99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5"/>
              <p:cNvSpPr/>
              <p:nvPr/>
            </p:nvSpPr>
            <p:spPr>
              <a:xfrm>
                <a:off x="5007450" y="3407700"/>
                <a:ext cx="80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86" extrusionOk="0">
                    <a:moveTo>
                      <a:pt x="322" y="107"/>
                    </a:moveTo>
                    <a:cubicBezTo>
                      <a:pt x="239" y="179"/>
                      <a:pt x="179" y="250"/>
                      <a:pt x="108" y="262"/>
                    </a:cubicBezTo>
                    <a:cubicBezTo>
                      <a:pt x="84" y="286"/>
                      <a:pt x="1" y="179"/>
                      <a:pt x="1" y="131"/>
                    </a:cubicBezTo>
                    <a:cubicBezTo>
                      <a:pt x="1" y="84"/>
                      <a:pt x="72" y="12"/>
                      <a:pt x="108" y="0"/>
                    </a:cubicBezTo>
                    <a:cubicBezTo>
                      <a:pt x="156" y="0"/>
                      <a:pt x="239" y="60"/>
                      <a:pt x="322" y="1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5"/>
              <p:cNvSpPr/>
              <p:nvPr/>
            </p:nvSpPr>
            <p:spPr>
              <a:xfrm>
                <a:off x="4906550" y="3321675"/>
                <a:ext cx="3097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953" extrusionOk="0">
                    <a:moveTo>
                      <a:pt x="251" y="0"/>
                    </a:moveTo>
                    <a:cubicBezTo>
                      <a:pt x="489" y="60"/>
                      <a:pt x="763" y="72"/>
                      <a:pt x="965" y="167"/>
                    </a:cubicBezTo>
                    <a:cubicBezTo>
                      <a:pt x="1239" y="286"/>
                      <a:pt x="1215" y="548"/>
                      <a:pt x="965" y="703"/>
                    </a:cubicBezTo>
                    <a:cubicBezTo>
                      <a:pt x="917" y="715"/>
                      <a:pt x="894" y="750"/>
                      <a:pt x="846" y="750"/>
                    </a:cubicBezTo>
                    <a:cubicBezTo>
                      <a:pt x="608" y="810"/>
                      <a:pt x="322" y="953"/>
                      <a:pt x="144" y="727"/>
                    </a:cubicBezTo>
                    <a:cubicBezTo>
                      <a:pt x="1" y="536"/>
                      <a:pt x="120" y="274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5"/>
              <p:cNvSpPr/>
              <p:nvPr/>
            </p:nvSpPr>
            <p:spPr>
              <a:xfrm>
                <a:off x="4910725" y="3290125"/>
                <a:ext cx="2680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953" extrusionOk="0">
                    <a:moveTo>
                      <a:pt x="0" y="60"/>
                    </a:moveTo>
                    <a:cubicBezTo>
                      <a:pt x="405" y="0"/>
                      <a:pt x="739" y="12"/>
                      <a:pt x="1072" y="262"/>
                    </a:cubicBezTo>
                    <a:cubicBezTo>
                      <a:pt x="917" y="726"/>
                      <a:pt x="512" y="786"/>
                      <a:pt x="96" y="953"/>
                    </a:cubicBezTo>
                    <a:cubicBezTo>
                      <a:pt x="72" y="619"/>
                      <a:pt x="36" y="357"/>
                      <a:pt x="0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5"/>
              <p:cNvSpPr/>
              <p:nvPr/>
            </p:nvSpPr>
            <p:spPr>
              <a:xfrm>
                <a:off x="4667525" y="3153500"/>
                <a:ext cx="1342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763" extrusionOk="0">
                    <a:moveTo>
                      <a:pt x="60" y="762"/>
                    </a:moveTo>
                    <a:cubicBezTo>
                      <a:pt x="1" y="429"/>
                      <a:pt x="49" y="215"/>
                      <a:pt x="275" y="0"/>
                    </a:cubicBezTo>
                    <a:cubicBezTo>
                      <a:pt x="453" y="167"/>
                      <a:pt x="537" y="369"/>
                      <a:pt x="537" y="667"/>
                    </a:cubicBezTo>
                    <a:cubicBezTo>
                      <a:pt x="394" y="703"/>
                      <a:pt x="239" y="715"/>
                      <a:pt x="60" y="7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5"/>
              <p:cNvSpPr/>
              <p:nvPr/>
            </p:nvSpPr>
            <p:spPr>
              <a:xfrm>
                <a:off x="4582100" y="3095150"/>
                <a:ext cx="581650" cy="417350"/>
              </a:xfrm>
              <a:custGeom>
                <a:avLst/>
                <a:gdLst/>
                <a:ahLst/>
                <a:cxnLst/>
                <a:rect l="l" t="t" r="r" b="b"/>
                <a:pathLst>
                  <a:path w="23266" h="16694" extrusionOk="0">
                    <a:moveTo>
                      <a:pt x="22742" y="1060"/>
                    </a:moveTo>
                    <a:cubicBezTo>
                      <a:pt x="22551" y="1025"/>
                      <a:pt x="22373" y="1013"/>
                      <a:pt x="22158" y="1001"/>
                    </a:cubicBezTo>
                    <a:cubicBezTo>
                      <a:pt x="22099" y="1001"/>
                      <a:pt x="22027" y="977"/>
                      <a:pt x="21968" y="977"/>
                    </a:cubicBezTo>
                    <a:cubicBezTo>
                      <a:pt x="21956" y="953"/>
                      <a:pt x="21956" y="917"/>
                      <a:pt x="21932" y="905"/>
                    </a:cubicBezTo>
                    <a:lnTo>
                      <a:pt x="21932" y="739"/>
                    </a:lnTo>
                    <a:cubicBezTo>
                      <a:pt x="21932" y="572"/>
                      <a:pt x="21932" y="417"/>
                      <a:pt x="21825" y="310"/>
                    </a:cubicBezTo>
                    <a:cubicBezTo>
                      <a:pt x="21718" y="191"/>
                      <a:pt x="21515" y="167"/>
                      <a:pt x="21349" y="143"/>
                    </a:cubicBezTo>
                    <a:cubicBezTo>
                      <a:pt x="21313" y="143"/>
                      <a:pt x="21265" y="132"/>
                      <a:pt x="21218" y="132"/>
                    </a:cubicBezTo>
                    <a:cubicBezTo>
                      <a:pt x="20730" y="36"/>
                      <a:pt x="20194" y="1"/>
                      <a:pt x="19610" y="1"/>
                    </a:cubicBezTo>
                    <a:cubicBezTo>
                      <a:pt x="18753" y="1"/>
                      <a:pt x="17884" y="84"/>
                      <a:pt x="17051" y="179"/>
                    </a:cubicBezTo>
                    <a:lnTo>
                      <a:pt x="16860" y="191"/>
                    </a:lnTo>
                    <a:cubicBezTo>
                      <a:pt x="16693" y="203"/>
                      <a:pt x="16551" y="286"/>
                      <a:pt x="16408" y="358"/>
                    </a:cubicBezTo>
                    <a:cubicBezTo>
                      <a:pt x="16324" y="405"/>
                      <a:pt x="16229" y="441"/>
                      <a:pt x="16158" y="465"/>
                    </a:cubicBezTo>
                    <a:cubicBezTo>
                      <a:pt x="15038" y="798"/>
                      <a:pt x="13967" y="1156"/>
                      <a:pt x="12991" y="1775"/>
                    </a:cubicBezTo>
                    <a:cubicBezTo>
                      <a:pt x="12538" y="2037"/>
                      <a:pt x="12109" y="2334"/>
                      <a:pt x="11681" y="2608"/>
                    </a:cubicBezTo>
                    <a:lnTo>
                      <a:pt x="11193" y="2918"/>
                    </a:lnTo>
                    <a:cubicBezTo>
                      <a:pt x="11086" y="2858"/>
                      <a:pt x="10990" y="2799"/>
                      <a:pt x="10895" y="2739"/>
                    </a:cubicBezTo>
                    <a:cubicBezTo>
                      <a:pt x="10609" y="2572"/>
                      <a:pt x="10312" y="2394"/>
                      <a:pt x="10014" y="2251"/>
                    </a:cubicBezTo>
                    <a:cubicBezTo>
                      <a:pt x="9776" y="2132"/>
                      <a:pt x="9526" y="2025"/>
                      <a:pt x="9288" y="1918"/>
                    </a:cubicBezTo>
                    <a:cubicBezTo>
                      <a:pt x="8907" y="1751"/>
                      <a:pt x="8526" y="1608"/>
                      <a:pt x="8180" y="1394"/>
                    </a:cubicBezTo>
                    <a:cubicBezTo>
                      <a:pt x="7347" y="905"/>
                      <a:pt x="6454" y="739"/>
                      <a:pt x="5609" y="608"/>
                    </a:cubicBezTo>
                    <a:cubicBezTo>
                      <a:pt x="4287" y="417"/>
                      <a:pt x="3251" y="310"/>
                      <a:pt x="2287" y="298"/>
                    </a:cubicBezTo>
                    <a:lnTo>
                      <a:pt x="2239" y="298"/>
                    </a:lnTo>
                    <a:cubicBezTo>
                      <a:pt x="1930" y="298"/>
                      <a:pt x="1668" y="370"/>
                      <a:pt x="1465" y="429"/>
                    </a:cubicBezTo>
                    <a:cubicBezTo>
                      <a:pt x="1311" y="477"/>
                      <a:pt x="1108" y="608"/>
                      <a:pt x="1168" y="941"/>
                    </a:cubicBezTo>
                    <a:cubicBezTo>
                      <a:pt x="1203" y="1096"/>
                      <a:pt x="1227" y="1275"/>
                      <a:pt x="1251" y="1441"/>
                    </a:cubicBezTo>
                    <a:cubicBezTo>
                      <a:pt x="1263" y="1656"/>
                      <a:pt x="1263" y="1656"/>
                      <a:pt x="1084" y="1667"/>
                    </a:cubicBezTo>
                    <a:cubicBezTo>
                      <a:pt x="1013" y="1679"/>
                      <a:pt x="930" y="1679"/>
                      <a:pt x="834" y="1679"/>
                    </a:cubicBezTo>
                    <a:lnTo>
                      <a:pt x="691" y="1679"/>
                    </a:lnTo>
                    <a:lnTo>
                      <a:pt x="560" y="1679"/>
                    </a:lnTo>
                    <a:cubicBezTo>
                      <a:pt x="275" y="1679"/>
                      <a:pt x="84" y="1751"/>
                      <a:pt x="25" y="2108"/>
                    </a:cubicBezTo>
                    <a:cubicBezTo>
                      <a:pt x="1" y="2287"/>
                      <a:pt x="1" y="2465"/>
                      <a:pt x="13" y="2584"/>
                    </a:cubicBezTo>
                    <a:cubicBezTo>
                      <a:pt x="25" y="2787"/>
                      <a:pt x="37" y="2965"/>
                      <a:pt x="60" y="3156"/>
                    </a:cubicBezTo>
                    <a:cubicBezTo>
                      <a:pt x="84" y="3453"/>
                      <a:pt x="96" y="3751"/>
                      <a:pt x="96" y="4049"/>
                    </a:cubicBezTo>
                    <a:cubicBezTo>
                      <a:pt x="120" y="5013"/>
                      <a:pt x="132" y="5966"/>
                      <a:pt x="144" y="6930"/>
                    </a:cubicBezTo>
                    <a:cubicBezTo>
                      <a:pt x="156" y="7609"/>
                      <a:pt x="156" y="8264"/>
                      <a:pt x="179" y="8930"/>
                    </a:cubicBezTo>
                    <a:cubicBezTo>
                      <a:pt x="191" y="10323"/>
                      <a:pt x="215" y="11716"/>
                      <a:pt x="251" y="13109"/>
                    </a:cubicBezTo>
                    <a:lnTo>
                      <a:pt x="263" y="14133"/>
                    </a:lnTo>
                    <a:cubicBezTo>
                      <a:pt x="275" y="14812"/>
                      <a:pt x="298" y="15503"/>
                      <a:pt x="310" y="16205"/>
                    </a:cubicBezTo>
                    <a:cubicBezTo>
                      <a:pt x="322" y="16562"/>
                      <a:pt x="429" y="16669"/>
                      <a:pt x="787" y="16693"/>
                    </a:cubicBezTo>
                    <a:lnTo>
                      <a:pt x="870" y="16693"/>
                    </a:lnTo>
                    <a:cubicBezTo>
                      <a:pt x="930" y="16693"/>
                      <a:pt x="1013" y="16693"/>
                      <a:pt x="1072" y="16681"/>
                    </a:cubicBezTo>
                    <a:cubicBezTo>
                      <a:pt x="1525" y="16646"/>
                      <a:pt x="1977" y="16622"/>
                      <a:pt x="2442" y="16586"/>
                    </a:cubicBezTo>
                    <a:cubicBezTo>
                      <a:pt x="3394" y="16515"/>
                      <a:pt x="4382" y="16455"/>
                      <a:pt x="5359" y="16395"/>
                    </a:cubicBezTo>
                    <a:cubicBezTo>
                      <a:pt x="6573" y="16336"/>
                      <a:pt x="7954" y="16265"/>
                      <a:pt x="9300" y="16265"/>
                    </a:cubicBezTo>
                    <a:cubicBezTo>
                      <a:pt x="9919" y="16265"/>
                      <a:pt x="10490" y="16276"/>
                      <a:pt x="11038" y="16312"/>
                    </a:cubicBezTo>
                    <a:lnTo>
                      <a:pt x="11050" y="16312"/>
                    </a:lnTo>
                    <a:cubicBezTo>
                      <a:pt x="11097" y="16312"/>
                      <a:pt x="11157" y="16288"/>
                      <a:pt x="11193" y="16288"/>
                    </a:cubicBezTo>
                    <a:cubicBezTo>
                      <a:pt x="11217" y="16288"/>
                      <a:pt x="11228" y="16276"/>
                      <a:pt x="11264" y="16276"/>
                    </a:cubicBezTo>
                    <a:lnTo>
                      <a:pt x="11740" y="16253"/>
                    </a:lnTo>
                    <a:cubicBezTo>
                      <a:pt x="12240" y="16217"/>
                      <a:pt x="12776" y="16205"/>
                      <a:pt x="13288" y="16193"/>
                    </a:cubicBezTo>
                    <a:lnTo>
                      <a:pt x="13395" y="16193"/>
                    </a:lnTo>
                    <a:cubicBezTo>
                      <a:pt x="13526" y="16193"/>
                      <a:pt x="13657" y="16193"/>
                      <a:pt x="13788" y="16205"/>
                    </a:cubicBezTo>
                    <a:cubicBezTo>
                      <a:pt x="13931" y="16205"/>
                      <a:pt x="14074" y="16217"/>
                      <a:pt x="14205" y="16217"/>
                    </a:cubicBezTo>
                    <a:lnTo>
                      <a:pt x="14431" y="16217"/>
                    </a:lnTo>
                    <a:cubicBezTo>
                      <a:pt x="14907" y="16193"/>
                      <a:pt x="15396" y="16157"/>
                      <a:pt x="15872" y="16110"/>
                    </a:cubicBezTo>
                    <a:cubicBezTo>
                      <a:pt x="16634" y="16050"/>
                      <a:pt x="17408" y="15991"/>
                      <a:pt x="18182" y="15979"/>
                    </a:cubicBezTo>
                    <a:lnTo>
                      <a:pt x="18717" y="15979"/>
                    </a:lnTo>
                    <a:cubicBezTo>
                      <a:pt x="20122" y="15979"/>
                      <a:pt x="21527" y="16134"/>
                      <a:pt x="22754" y="16265"/>
                    </a:cubicBezTo>
                    <a:lnTo>
                      <a:pt x="22897" y="16276"/>
                    </a:lnTo>
                    <a:lnTo>
                      <a:pt x="22920" y="16110"/>
                    </a:lnTo>
                    <a:cubicBezTo>
                      <a:pt x="22920" y="16074"/>
                      <a:pt x="22920" y="16015"/>
                      <a:pt x="22932" y="15967"/>
                    </a:cubicBezTo>
                    <a:cubicBezTo>
                      <a:pt x="22944" y="15860"/>
                      <a:pt x="22944" y="15741"/>
                      <a:pt x="22944" y="15634"/>
                    </a:cubicBezTo>
                    <a:cubicBezTo>
                      <a:pt x="22944" y="15372"/>
                      <a:pt x="22932" y="15086"/>
                      <a:pt x="22932" y="14824"/>
                    </a:cubicBezTo>
                    <a:cubicBezTo>
                      <a:pt x="22920" y="14360"/>
                      <a:pt x="22920" y="13895"/>
                      <a:pt x="22920" y="13419"/>
                    </a:cubicBezTo>
                    <a:cubicBezTo>
                      <a:pt x="22932" y="12050"/>
                      <a:pt x="22944" y="10621"/>
                      <a:pt x="22992" y="9073"/>
                    </a:cubicBezTo>
                    <a:cubicBezTo>
                      <a:pt x="23016" y="7585"/>
                      <a:pt x="23063" y="6216"/>
                      <a:pt x="23111" y="4918"/>
                    </a:cubicBezTo>
                    <a:cubicBezTo>
                      <a:pt x="23135" y="4287"/>
                      <a:pt x="23170" y="3644"/>
                      <a:pt x="23194" y="3013"/>
                    </a:cubicBezTo>
                    <a:cubicBezTo>
                      <a:pt x="23230" y="2560"/>
                      <a:pt x="23242" y="2108"/>
                      <a:pt x="23254" y="1644"/>
                    </a:cubicBezTo>
                    <a:cubicBezTo>
                      <a:pt x="23266" y="1215"/>
                      <a:pt x="23182" y="1132"/>
                      <a:pt x="22742" y="1060"/>
                    </a:cubicBezTo>
                    <a:close/>
                    <a:moveTo>
                      <a:pt x="3049" y="15955"/>
                    </a:moveTo>
                    <a:cubicBezTo>
                      <a:pt x="2882" y="15967"/>
                      <a:pt x="2727" y="15967"/>
                      <a:pt x="2561" y="15979"/>
                    </a:cubicBezTo>
                    <a:cubicBezTo>
                      <a:pt x="2430" y="16003"/>
                      <a:pt x="2275" y="16003"/>
                      <a:pt x="2144" y="16015"/>
                    </a:cubicBezTo>
                    <a:cubicBezTo>
                      <a:pt x="1870" y="16026"/>
                      <a:pt x="1608" y="16038"/>
                      <a:pt x="1322" y="16062"/>
                    </a:cubicBezTo>
                    <a:lnTo>
                      <a:pt x="1120" y="16062"/>
                    </a:lnTo>
                    <a:lnTo>
                      <a:pt x="882" y="16062"/>
                    </a:lnTo>
                    <a:cubicBezTo>
                      <a:pt x="882" y="16015"/>
                      <a:pt x="858" y="15967"/>
                      <a:pt x="858" y="15919"/>
                    </a:cubicBezTo>
                    <a:cubicBezTo>
                      <a:pt x="846" y="15741"/>
                      <a:pt x="822" y="15598"/>
                      <a:pt x="822" y="15443"/>
                    </a:cubicBezTo>
                    <a:lnTo>
                      <a:pt x="787" y="14872"/>
                    </a:lnTo>
                    <a:cubicBezTo>
                      <a:pt x="763" y="14157"/>
                      <a:pt x="727" y="13419"/>
                      <a:pt x="715" y="12705"/>
                    </a:cubicBezTo>
                    <a:cubicBezTo>
                      <a:pt x="703" y="11990"/>
                      <a:pt x="703" y="11264"/>
                      <a:pt x="703" y="10561"/>
                    </a:cubicBezTo>
                    <a:lnTo>
                      <a:pt x="703" y="8454"/>
                    </a:lnTo>
                    <a:cubicBezTo>
                      <a:pt x="679" y="7287"/>
                      <a:pt x="656" y="6097"/>
                      <a:pt x="644" y="4954"/>
                    </a:cubicBezTo>
                    <a:cubicBezTo>
                      <a:pt x="620" y="4275"/>
                      <a:pt x="608" y="3596"/>
                      <a:pt x="596" y="2918"/>
                    </a:cubicBezTo>
                    <a:cubicBezTo>
                      <a:pt x="596" y="2656"/>
                      <a:pt x="584" y="2394"/>
                      <a:pt x="644" y="2334"/>
                    </a:cubicBezTo>
                    <a:cubicBezTo>
                      <a:pt x="668" y="2299"/>
                      <a:pt x="727" y="2299"/>
                      <a:pt x="846" y="2299"/>
                    </a:cubicBezTo>
                    <a:cubicBezTo>
                      <a:pt x="941" y="2299"/>
                      <a:pt x="1072" y="2322"/>
                      <a:pt x="1215" y="2322"/>
                    </a:cubicBezTo>
                    <a:cubicBezTo>
                      <a:pt x="1239" y="2322"/>
                      <a:pt x="1263" y="2322"/>
                      <a:pt x="1299" y="2334"/>
                    </a:cubicBezTo>
                    <a:cubicBezTo>
                      <a:pt x="1299" y="2370"/>
                      <a:pt x="1299" y="2394"/>
                      <a:pt x="1311" y="2429"/>
                    </a:cubicBezTo>
                    <a:cubicBezTo>
                      <a:pt x="1322" y="2560"/>
                      <a:pt x="1322" y="2691"/>
                      <a:pt x="1322" y="2822"/>
                    </a:cubicBezTo>
                    <a:lnTo>
                      <a:pt x="1322" y="4549"/>
                    </a:lnTo>
                    <a:cubicBezTo>
                      <a:pt x="1322" y="5668"/>
                      <a:pt x="1322" y="6835"/>
                      <a:pt x="1334" y="7978"/>
                    </a:cubicBezTo>
                    <a:cubicBezTo>
                      <a:pt x="1346" y="8478"/>
                      <a:pt x="1382" y="9002"/>
                      <a:pt x="1418" y="9490"/>
                    </a:cubicBezTo>
                    <a:cubicBezTo>
                      <a:pt x="1441" y="9930"/>
                      <a:pt x="1477" y="10371"/>
                      <a:pt x="1489" y="10800"/>
                    </a:cubicBezTo>
                    <a:cubicBezTo>
                      <a:pt x="1513" y="11633"/>
                      <a:pt x="1501" y="12490"/>
                      <a:pt x="1501" y="13300"/>
                    </a:cubicBezTo>
                    <a:lnTo>
                      <a:pt x="1501" y="13859"/>
                    </a:lnTo>
                    <a:cubicBezTo>
                      <a:pt x="1501" y="14121"/>
                      <a:pt x="1632" y="14276"/>
                      <a:pt x="1906" y="14288"/>
                    </a:cubicBezTo>
                    <a:lnTo>
                      <a:pt x="1942" y="14288"/>
                    </a:lnTo>
                    <a:cubicBezTo>
                      <a:pt x="2013" y="14288"/>
                      <a:pt x="2061" y="14288"/>
                      <a:pt x="2132" y="14276"/>
                    </a:cubicBezTo>
                    <a:cubicBezTo>
                      <a:pt x="2704" y="14133"/>
                      <a:pt x="3335" y="14074"/>
                      <a:pt x="4013" y="14074"/>
                    </a:cubicBezTo>
                    <a:cubicBezTo>
                      <a:pt x="4835" y="14074"/>
                      <a:pt x="5656" y="14169"/>
                      <a:pt x="6335" y="14252"/>
                    </a:cubicBezTo>
                    <a:cubicBezTo>
                      <a:pt x="7121" y="14360"/>
                      <a:pt x="7799" y="14467"/>
                      <a:pt x="8419" y="14586"/>
                    </a:cubicBezTo>
                    <a:cubicBezTo>
                      <a:pt x="8657" y="14633"/>
                      <a:pt x="8895" y="14752"/>
                      <a:pt x="9133" y="14848"/>
                    </a:cubicBezTo>
                    <a:lnTo>
                      <a:pt x="9252" y="14907"/>
                    </a:lnTo>
                    <a:cubicBezTo>
                      <a:pt x="9466" y="15002"/>
                      <a:pt x="9669" y="15122"/>
                      <a:pt x="9859" y="15241"/>
                    </a:cubicBezTo>
                    <a:lnTo>
                      <a:pt x="9978" y="15300"/>
                    </a:lnTo>
                    <a:lnTo>
                      <a:pt x="10074" y="15348"/>
                    </a:lnTo>
                    <a:cubicBezTo>
                      <a:pt x="10204" y="15419"/>
                      <a:pt x="10324" y="15479"/>
                      <a:pt x="10419" y="15586"/>
                    </a:cubicBezTo>
                    <a:cubicBezTo>
                      <a:pt x="10002" y="15598"/>
                      <a:pt x="9562" y="15610"/>
                      <a:pt x="9145" y="15610"/>
                    </a:cubicBezTo>
                    <a:cubicBezTo>
                      <a:pt x="8240" y="15645"/>
                      <a:pt x="7299" y="15657"/>
                      <a:pt x="6394" y="15705"/>
                    </a:cubicBezTo>
                    <a:cubicBezTo>
                      <a:pt x="5906" y="15717"/>
                      <a:pt x="5418" y="15764"/>
                      <a:pt x="4942" y="15800"/>
                    </a:cubicBezTo>
                    <a:cubicBezTo>
                      <a:pt x="4644" y="15836"/>
                      <a:pt x="4347" y="15860"/>
                      <a:pt x="4061" y="15884"/>
                    </a:cubicBezTo>
                    <a:cubicBezTo>
                      <a:pt x="3716" y="15919"/>
                      <a:pt x="3382" y="15943"/>
                      <a:pt x="3049" y="15955"/>
                    </a:cubicBezTo>
                    <a:close/>
                    <a:moveTo>
                      <a:pt x="7526" y="1703"/>
                    </a:moveTo>
                    <a:lnTo>
                      <a:pt x="7645" y="1763"/>
                    </a:lnTo>
                    <a:cubicBezTo>
                      <a:pt x="8514" y="2215"/>
                      <a:pt x="9383" y="2680"/>
                      <a:pt x="10264" y="3144"/>
                    </a:cubicBezTo>
                    <a:cubicBezTo>
                      <a:pt x="10716" y="3382"/>
                      <a:pt x="10907" y="3703"/>
                      <a:pt x="10895" y="4227"/>
                    </a:cubicBezTo>
                    <a:cubicBezTo>
                      <a:pt x="10871" y="5608"/>
                      <a:pt x="10871" y="7025"/>
                      <a:pt x="10859" y="8395"/>
                    </a:cubicBezTo>
                    <a:cubicBezTo>
                      <a:pt x="10859" y="9264"/>
                      <a:pt x="10859" y="10157"/>
                      <a:pt x="10847" y="11038"/>
                    </a:cubicBezTo>
                    <a:cubicBezTo>
                      <a:pt x="10847" y="11252"/>
                      <a:pt x="10836" y="11466"/>
                      <a:pt x="10800" y="11681"/>
                    </a:cubicBezTo>
                    <a:cubicBezTo>
                      <a:pt x="10788" y="11847"/>
                      <a:pt x="10776" y="12026"/>
                      <a:pt x="10776" y="12181"/>
                    </a:cubicBezTo>
                    <a:lnTo>
                      <a:pt x="10728" y="13395"/>
                    </a:lnTo>
                    <a:cubicBezTo>
                      <a:pt x="10716" y="13752"/>
                      <a:pt x="10693" y="14121"/>
                      <a:pt x="10693" y="14479"/>
                    </a:cubicBezTo>
                    <a:cubicBezTo>
                      <a:pt x="10693" y="14610"/>
                      <a:pt x="10669" y="14729"/>
                      <a:pt x="10657" y="14883"/>
                    </a:cubicBezTo>
                    <a:lnTo>
                      <a:pt x="10657" y="14895"/>
                    </a:lnTo>
                    <a:cubicBezTo>
                      <a:pt x="10597" y="14860"/>
                      <a:pt x="10514" y="14836"/>
                      <a:pt x="10466" y="14800"/>
                    </a:cubicBezTo>
                    <a:cubicBezTo>
                      <a:pt x="10204" y="14681"/>
                      <a:pt x="9966" y="14562"/>
                      <a:pt x="9728" y="14431"/>
                    </a:cubicBezTo>
                    <a:cubicBezTo>
                      <a:pt x="9014" y="14026"/>
                      <a:pt x="8216" y="13788"/>
                      <a:pt x="7359" y="13717"/>
                    </a:cubicBezTo>
                    <a:cubicBezTo>
                      <a:pt x="7026" y="13693"/>
                      <a:pt x="6680" y="13645"/>
                      <a:pt x="6335" y="13609"/>
                    </a:cubicBezTo>
                    <a:cubicBezTo>
                      <a:pt x="5692" y="13538"/>
                      <a:pt x="5061" y="13478"/>
                      <a:pt x="4406" y="13431"/>
                    </a:cubicBezTo>
                    <a:cubicBezTo>
                      <a:pt x="4299" y="13431"/>
                      <a:pt x="4192" y="13419"/>
                      <a:pt x="4073" y="13419"/>
                    </a:cubicBezTo>
                    <a:cubicBezTo>
                      <a:pt x="3787" y="13419"/>
                      <a:pt x="3489" y="13431"/>
                      <a:pt x="3216" y="13467"/>
                    </a:cubicBezTo>
                    <a:cubicBezTo>
                      <a:pt x="3049" y="13478"/>
                      <a:pt x="2882" y="13490"/>
                      <a:pt x="2704" y="13490"/>
                    </a:cubicBezTo>
                    <a:cubicBezTo>
                      <a:pt x="2561" y="13490"/>
                      <a:pt x="2418" y="13514"/>
                      <a:pt x="2263" y="13526"/>
                    </a:cubicBezTo>
                    <a:lnTo>
                      <a:pt x="2120" y="13538"/>
                    </a:lnTo>
                    <a:lnTo>
                      <a:pt x="2120" y="13514"/>
                    </a:lnTo>
                    <a:cubicBezTo>
                      <a:pt x="2108" y="13407"/>
                      <a:pt x="2096" y="13312"/>
                      <a:pt x="2084" y="13217"/>
                    </a:cubicBezTo>
                    <a:cubicBezTo>
                      <a:pt x="2061" y="12716"/>
                      <a:pt x="2049" y="12228"/>
                      <a:pt x="2025" y="11740"/>
                    </a:cubicBezTo>
                    <a:cubicBezTo>
                      <a:pt x="2001" y="11109"/>
                      <a:pt x="1977" y="10490"/>
                      <a:pt x="1942" y="9847"/>
                    </a:cubicBezTo>
                    <a:cubicBezTo>
                      <a:pt x="1930" y="9490"/>
                      <a:pt x="1918" y="9121"/>
                      <a:pt x="1882" y="8764"/>
                    </a:cubicBezTo>
                    <a:cubicBezTo>
                      <a:pt x="1858" y="8168"/>
                      <a:pt x="1811" y="7537"/>
                      <a:pt x="1811" y="6942"/>
                    </a:cubicBezTo>
                    <a:cubicBezTo>
                      <a:pt x="1811" y="6394"/>
                      <a:pt x="1822" y="5835"/>
                      <a:pt x="1846" y="5275"/>
                    </a:cubicBezTo>
                    <a:cubicBezTo>
                      <a:pt x="1858" y="4823"/>
                      <a:pt x="1870" y="4323"/>
                      <a:pt x="1870" y="3846"/>
                    </a:cubicBezTo>
                    <a:cubicBezTo>
                      <a:pt x="1870" y="3346"/>
                      <a:pt x="1846" y="2834"/>
                      <a:pt x="1822" y="2346"/>
                    </a:cubicBezTo>
                    <a:cubicBezTo>
                      <a:pt x="1811" y="2096"/>
                      <a:pt x="1799" y="1846"/>
                      <a:pt x="1799" y="1584"/>
                    </a:cubicBezTo>
                    <a:lnTo>
                      <a:pt x="1799" y="1167"/>
                    </a:lnTo>
                    <a:lnTo>
                      <a:pt x="1799" y="1048"/>
                    </a:lnTo>
                    <a:lnTo>
                      <a:pt x="1930" y="1013"/>
                    </a:lnTo>
                    <a:cubicBezTo>
                      <a:pt x="2084" y="965"/>
                      <a:pt x="2215" y="917"/>
                      <a:pt x="2346" y="917"/>
                    </a:cubicBezTo>
                    <a:lnTo>
                      <a:pt x="2346" y="917"/>
                    </a:lnTo>
                    <a:cubicBezTo>
                      <a:pt x="3811" y="929"/>
                      <a:pt x="5537" y="1036"/>
                      <a:pt x="7228" y="1620"/>
                    </a:cubicBezTo>
                    <a:cubicBezTo>
                      <a:pt x="7264" y="1632"/>
                      <a:pt x="7287" y="1632"/>
                      <a:pt x="7323" y="1644"/>
                    </a:cubicBezTo>
                    <a:cubicBezTo>
                      <a:pt x="7430" y="1656"/>
                      <a:pt x="7490" y="1679"/>
                      <a:pt x="7526" y="1703"/>
                    </a:cubicBezTo>
                    <a:close/>
                    <a:moveTo>
                      <a:pt x="15789" y="15503"/>
                    </a:moveTo>
                    <a:cubicBezTo>
                      <a:pt x="15705" y="15526"/>
                      <a:pt x="15622" y="15538"/>
                      <a:pt x="15550" y="15538"/>
                    </a:cubicBezTo>
                    <a:cubicBezTo>
                      <a:pt x="14431" y="15586"/>
                      <a:pt x="13288" y="15610"/>
                      <a:pt x="12312" y="15622"/>
                    </a:cubicBezTo>
                    <a:cubicBezTo>
                      <a:pt x="12502" y="15491"/>
                      <a:pt x="12693" y="15419"/>
                      <a:pt x="12883" y="15324"/>
                    </a:cubicBezTo>
                    <a:cubicBezTo>
                      <a:pt x="14014" y="14836"/>
                      <a:pt x="15241" y="14550"/>
                      <a:pt x="16431" y="14288"/>
                    </a:cubicBezTo>
                    <a:lnTo>
                      <a:pt x="16777" y="14217"/>
                    </a:lnTo>
                    <a:cubicBezTo>
                      <a:pt x="17944" y="13943"/>
                      <a:pt x="19194" y="13800"/>
                      <a:pt x="20480" y="13776"/>
                    </a:cubicBezTo>
                    <a:cubicBezTo>
                      <a:pt x="20706" y="13776"/>
                      <a:pt x="20920" y="13705"/>
                      <a:pt x="21134" y="13633"/>
                    </a:cubicBezTo>
                    <a:lnTo>
                      <a:pt x="21253" y="13586"/>
                    </a:lnTo>
                    <a:cubicBezTo>
                      <a:pt x="21456" y="13526"/>
                      <a:pt x="21575" y="13348"/>
                      <a:pt x="21599" y="13062"/>
                    </a:cubicBezTo>
                    <a:cubicBezTo>
                      <a:pt x="21611" y="12883"/>
                      <a:pt x="21623" y="12705"/>
                      <a:pt x="21623" y="12526"/>
                    </a:cubicBezTo>
                    <a:cubicBezTo>
                      <a:pt x="21658" y="12097"/>
                      <a:pt x="21682" y="11657"/>
                      <a:pt x="21718" y="11204"/>
                    </a:cubicBezTo>
                    <a:cubicBezTo>
                      <a:pt x="21730" y="10823"/>
                      <a:pt x="21742" y="10442"/>
                      <a:pt x="21742" y="10061"/>
                    </a:cubicBezTo>
                    <a:cubicBezTo>
                      <a:pt x="21742" y="9788"/>
                      <a:pt x="21754" y="9526"/>
                      <a:pt x="21754" y="9252"/>
                    </a:cubicBezTo>
                    <a:cubicBezTo>
                      <a:pt x="21789" y="8323"/>
                      <a:pt x="21813" y="7371"/>
                      <a:pt x="21861" y="6430"/>
                    </a:cubicBezTo>
                    <a:cubicBezTo>
                      <a:pt x="21873" y="6192"/>
                      <a:pt x="21873" y="5954"/>
                      <a:pt x="21896" y="5716"/>
                    </a:cubicBezTo>
                    <a:cubicBezTo>
                      <a:pt x="21908" y="5370"/>
                      <a:pt x="21920" y="5049"/>
                      <a:pt x="21932" y="4704"/>
                    </a:cubicBezTo>
                    <a:lnTo>
                      <a:pt x="21980" y="3180"/>
                    </a:lnTo>
                    <a:cubicBezTo>
                      <a:pt x="21992" y="2763"/>
                      <a:pt x="21992" y="2370"/>
                      <a:pt x="22015" y="1953"/>
                    </a:cubicBezTo>
                    <a:cubicBezTo>
                      <a:pt x="22015" y="1870"/>
                      <a:pt x="22027" y="1798"/>
                      <a:pt x="22039" y="1691"/>
                    </a:cubicBezTo>
                    <a:lnTo>
                      <a:pt x="22039" y="1667"/>
                    </a:lnTo>
                    <a:lnTo>
                      <a:pt x="22611" y="1691"/>
                    </a:lnTo>
                    <a:lnTo>
                      <a:pt x="22611" y="1727"/>
                    </a:lnTo>
                    <a:cubicBezTo>
                      <a:pt x="22623" y="1810"/>
                      <a:pt x="22635" y="1870"/>
                      <a:pt x="22635" y="1929"/>
                    </a:cubicBezTo>
                    <a:lnTo>
                      <a:pt x="22623" y="2287"/>
                    </a:lnTo>
                    <a:cubicBezTo>
                      <a:pt x="22611" y="3025"/>
                      <a:pt x="22575" y="3799"/>
                      <a:pt x="22551" y="4537"/>
                    </a:cubicBezTo>
                    <a:cubicBezTo>
                      <a:pt x="22516" y="5085"/>
                      <a:pt x="22492" y="5620"/>
                      <a:pt x="22468" y="6180"/>
                    </a:cubicBezTo>
                    <a:cubicBezTo>
                      <a:pt x="22444" y="6716"/>
                      <a:pt x="22408" y="7252"/>
                      <a:pt x="22396" y="7763"/>
                    </a:cubicBezTo>
                    <a:cubicBezTo>
                      <a:pt x="22396" y="7918"/>
                      <a:pt x="22396" y="8085"/>
                      <a:pt x="22408" y="8216"/>
                    </a:cubicBezTo>
                    <a:cubicBezTo>
                      <a:pt x="22432" y="8335"/>
                      <a:pt x="22432" y="8454"/>
                      <a:pt x="22432" y="8561"/>
                    </a:cubicBezTo>
                    <a:cubicBezTo>
                      <a:pt x="22408" y="10847"/>
                      <a:pt x="22385" y="13145"/>
                      <a:pt x="22373" y="15419"/>
                    </a:cubicBezTo>
                    <a:cubicBezTo>
                      <a:pt x="22373" y="15443"/>
                      <a:pt x="22373" y="15479"/>
                      <a:pt x="22349" y="15526"/>
                    </a:cubicBezTo>
                    <a:cubicBezTo>
                      <a:pt x="22313" y="15526"/>
                      <a:pt x="22277" y="15538"/>
                      <a:pt x="22254" y="15538"/>
                    </a:cubicBezTo>
                    <a:lnTo>
                      <a:pt x="22218" y="15538"/>
                    </a:lnTo>
                    <a:cubicBezTo>
                      <a:pt x="20849" y="15443"/>
                      <a:pt x="19479" y="15407"/>
                      <a:pt x="18158" y="15407"/>
                    </a:cubicBezTo>
                    <a:cubicBezTo>
                      <a:pt x="17467" y="15407"/>
                      <a:pt x="16777" y="15419"/>
                      <a:pt x="16098" y="15443"/>
                    </a:cubicBezTo>
                    <a:cubicBezTo>
                      <a:pt x="15967" y="15479"/>
                      <a:pt x="15884" y="15491"/>
                      <a:pt x="15789" y="15503"/>
                    </a:cubicBezTo>
                    <a:close/>
                    <a:moveTo>
                      <a:pt x="11395" y="11014"/>
                    </a:moveTo>
                    <a:cubicBezTo>
                      <a:pt x="11431" y="10133"/>
                      <a:pt x="11431" y="9240"/>
                      <a:pt x="11431" y="8371"/>
                    </a:cubicBezTo>
                    <a:lnTo>
                      <a:pt x="11431" y="7180"/>
                    </a:lnTo>
                    <a:lnTo>
                      <a:pt x="11431" y="6109"/>
                    </a:lnTo>
                    <a:cubicBezTo>
                      <a:pt x="11431" y="5382"/>
                      <a:pt x="11443" y="4644"/>
                      <a:pt x="11443" y="3906"/>
                    </a:cubicBezTo>
                    <a:cubicBezTo>
                      <a:pt x="11443" y="3596"/>
                      <a:pt x="11621" y="3418"/>
                      <a:pt x="11752" y="3311"/>
                    </a:cubicBezTo>
                    <a:cubicBezTo>
                      <a:pt x="12276" y="2953"/>
                      <a:pt x="12883" y="2537"/>
                      <a:pt x="13491" y="2203"/>
                    </a:cubicBezTo>
                    <a:cubicBezTo>
                      <a:pt x="14729" y="1513"/>
                      <a:pt x="16098" y="1025"/>
                      <a:pt x="17563" y="751"/>
                    </a:cubicBezTo>
                    <a:cubicBezTo>
                      <a:pt x="18182" y="632"/>
                      <a:pt x="18789" y="572"/>
                      <a:pt x="19408" y="572"/>
                    </a:cubicBezTo>
                    <a:cubicBezTo>
                      <a:pt x="19908" y="572"/>
                      <a:pt x="20420" y="620"/>
                      <a:pt x="20908" y="691"/>
                    </a:cubicBezTo>
                    <a:cubicBezTo>
                      <a:pt x="21230" y="751"/>
                      <a:pt x="21230" y="751"/>
                      <a:pt x="21277" y="1096"/>
                    </a:cubicBezTo>
                    <a:cubicBezTo>
                      <a:pt x="21420" y="2382"/>
                      <a:pt x="21337" y="3668"/>
                      <a:pt x="21265" y="4942"/>
                    </a:cubicBezTo>
                    <a:cubicBezTo>
                      <a:pt x="21253" y="5216"/>
                      <a:pt x="21230" y="5489"/>
                      <a:pt x="21218" y="5775"/>
                    </a:cubicBezTo>
                    <a:cubicBezTo>
                      <a:pt x="21194" y="6287"/>
                      <a:pt x="21194" y="6811"/>
                      <a:pt x="21182" y="7335"/>
                    </a:cubicBezTo>
                    <a:cubicBezTo>
                      <a:pt x="21158" y="7740"/>
                      <a:pt x="21158" y="8156"/>
                      <a:pt x="21146" y="8573"/>
                    </a:cubicBezTo>
                    <a:cubicBezTo>
                      <a:pt x="21134" y="8871"/>
                      <a:pt x="21111" y="9180"/>
                      <a:pt x="21087" y="9478"/>
                    </a:cubicBezTo>
                    <a:cubicBezTo>
                      <a:pt x="21075" y="9764"/>
                      <a:pt x="21039" y="10038"/>
                      <a:pt x="21027" y="10335"/>
                    </a:cubicBezTo>
                    <a:cubicBezTo>
                      <a:pt x="21015" y="10621"/>
                      <a:pt x="21015" y="10907"/>
                      <a:pt x="21015" y="11169"/>
                    </a:cubicBezTo>
                    <a:lnTo>
                      <a:pt x="21015" y="11800"/>
                    </a:lnTo>
                    <a:cubicBezTo>
                      <a:pt x="20992" y="12109"/>
                      <a:pt x="20980" y="12383"/>
                      <a:pt x="20956" y="12621"/>
                    </a:cubicBezTo>
                    <a:cubicBezTo>
                      <a:pt x="20908" y="13038"/>
                      <a:pt x="20837" y="13097"/>
                      <a:pt x="20420" y="13133"/>
                    </a:cubicBezTo>
                    <a:cubicBezTo>
                      <a:pt x="20206" y="13157"/>
                      <a:pt x="19980" y="13169"/>
                      <a:pt x="19777" y="13193"/>
                    </a:cubicBezTo>
                    <a:cubicBezTo>
                      <a:pt x="19491" y="13217"/>
                      <a:pt x="19206" y="13240"/>
                      <a:pt x="18908" y="13276"/>
                    </a:cubicBezTo>
                    <a:cubicBezTo>
                      <a:pt x="17801" y="13371"/>
                      <a:pt x="16622" y="13598"/>
                      <a:pt x="15110" y="13990"/>
                    </a:cubicBezTo>
                    <a:lnTo>
                      <a:pt x="14812" y="14062"/>
                    </a:lnTo>
                    <a:cubicBezTo>
                      <a:pt x="14062" y="14240"/>
                      <a:pt x="13300" y="14431"/>
                      <a:pt x="12610" y="14800"/>
                    </a:cubicBezTo>
                    <a:cubicBezTo>
                      <a:pt x="12276" y="14967"/>
                      <a:pt x="11979" y="15145"/>
                      <a:pt x="11657" y="15324"/>
                    </a:cubicBezTo>
                    <a:cubicBezTo>
                      <a:pt x="11538" y="15383"/>
                      <a:pt x="11431" y="15455"/>
                      <a:pt x="11312" y="15514"/>
                    </a:cubicBezTo>
                    <a:cubicBezTo>
                      <a:pt x="11205" y="15455"/>
                      <a:pt x="11193" y="15360"/>
                      <a:pt x="11205" y="15205"/>
                    </a:cubicBezTo>
                    <a:cubicBezTo>
                      <a:pt x="11217" y="14776"/>
                      <a:pt x="11252" y="14348"/>
                      <a:pt x="11276" y="13895"/>
                    </a:cubicBezTo>
                    <a:cubicBezTo>
                      <a:pt x="11324" y="12967"/>
                      <a:pt x="11371" y="11978"/>
                      <a:pt x="11395" y="110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5"/>
              <p:cNvSpPr/>
              <p:nvPr/>
            </p:nvSpPr>
            <p:spPr>
              <a:xfrm>
                <a:off x="4900900" y="3280600"/>
                <a:ext cx="47950" cy="69075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2763" extrusionOk="0">
                    <a:moveTo>
                      <a:pt x="1239" y="1358"/>
                    </a:moveTo>
                    <a:cubicBezTo>
                      <a:pt x="1346" y="1453"/>
                      <a:pt x="1393" y="1512"/>
                      <a:pt x="1477" y="1572"/>
                    </a:cubicBezTo>
                    <a:cubicBezTo>
                      <a:pt x="1917" y="2012"/>
                      <a:pt x="1715" y="2465"/>
                      <a:pt x="1286" y="2643"/>
                    </a:cubicBezTo>
                    <a:cubicBezTo>
                      <a:pt x="1001" y="2762"/>
                      <a:pt x="655" y="2762"/>
                      <a:pt x="322" y="2751"/>
                    </a:cubicBezTo>
                    <a:cubicBezTo>
                      <a:pt x="108" y="2751"/>
                      <a:pt x="0" y="2536"/>
                      <a:pt x="48" y="2298"/>
                    </a:cubicBezTo>
                    <a:cubicBezTo>
                      <a:pt x="179" y="1643"/>
                      <a:pt x="262" y="1000"/>
                      <a:pt x="167" y="334"/>
                    </a:cubicBezTo>
                    <a:cubicBezTo>
                      <a:pt x="119" y="84"/>
                      <a:pt x="227" y="0"/>
                      <a:pt x="465" y="36"/>
                    </a:cubicBezTo>
                    <a:cubicBezTo>
                      <a:pt x="739" y="72"/>
                      <a:pt x="1012" y="107"/>
                      <a:pt x="1274" y="191"/>
                    </a:cubicBezTo>
                    <a:cubicBezTo>
                      <a:pt x="1727" y="310"/>
                      <a:pt x="1834" y="607"/>
                      <a:pt x="1560" y="977"/>
                    </a:cubicBezTo>
                    <a:cubicBezTo>
                      <a:pt x="1477" y="1096"/>
                      <a:pt x="1370" y="1203"/>
                      <a:pt x="1239" y="1358"/>
                    </a:cubicBezTo>
                    <a:close/>
                    <a:moveTo>
                      <a:pt x="477" y="1643"/>
                    </a:moveTo>
                    <a:cubicBezTo>
                      <a:pt x="334" y="1917"/>
                      <a:pt x="227" y="2179"/>
                      <a:pt x="370" y="2393"/>
                    </a:cubicBezTo>
                    <a:cubicBezTo>
                      <a:pt x="548" y="2608"/>
                      <a:pt x="834" y="2465"/>
                      <a:pt x="1072" y="2405"/>
                    </a:cubicBezTo>
                    <a:cubicBezTo>
                      <a:pt x="1120" y="2393"/>
                      <a:pt x="1167" y="2370"/>
                      <a:pt x="1191" y="2358"/>
                    </a:cubicBezTo>
                    <a:cubicBezTo>
                      <a:pt x="1441" y="2215"/>
                      <a:pt x="1465" y="1941"/>
                      <a:pt x="1191" y="1822"/>
                    </a:cubicBezTo>
                    <a:cubicBezTo>
                      <a:pt x="989" y="1715"/>
                      <a:pt x="727" y="1691"/>
                      <a:pt x="477" y="1643"/>
                    </a:cubicBezTo>
                    <a:close/>
                    <a:moveTo>
                      <a:pt x="393" y="441"/>
                    </a:moveTo>
                    <a:cubicBezTo>
                      <a:pt x="417" y="738"/>
                      <a:pt x="453" y="1024"/>
                      <a:pt x="489" y="1334"/>
                    </a:cubicBezTo>
                    <a:cubicBezTo>
                      <a:pt x="905" y="1167"/>
                      <a:pt x="1322" y="1107"/>
                      <a:pt x="1465" y="643"/>
                    </a:cubicBezTo>
                    <a:cubicBezTo>
                      <a:pt x="1132" y="393"/>
                      <a:pt x="798" y="369"/>
                      <a:pt x="393" y="4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5"/>
              <p:cNvSpPr/>
              <p:nvPr/>
            </p:nvSpPr>
            <p:spPr>
              <a:xfrm>
                <a:off x="4649675" y="3136525"/>
                <a:ext cx="4885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3001" extrusionOk="0">
                    <a:moveTo>
                      <a:pt x="1691" y="3001"/>
                    </a:moveTo>
                    <a:cubicBezTo>
                      <a:pt x="1572" y="2560"/>
                      <a:pt x="1477" y="2179"/>
                      <a:pt x="1370" y="1810"/>
                    </a:cubicBezTo>
                    <a:lnTo>
                      <a:pt x="763" y="1810"/>
                    </a:lnTo>
                    <a:cubicBezTo>
                      <a:pt x="560" y="1810"/>
                      <a:pt x="441" y="1917"/>
                      <a:pt x="405" y="2108"/>
                    </a:cubicBezTo>
                    <a:cubicBezTo>
                      <a:pt x="382" y="2322"/>
                      <a:pt x="334" y="2513"/>
                      <a:pt x="286" y="2715"/>
                    </a:cubicBezTo>
                    <a:cubicBezTo>
                      <a:pt x="274" y="2763"/>
                      <a:pt x="227" y="2810"/>
                      <a:pt x="203" y="2858"/>
                    </a:cubicBezTo>
                    <a:cubicBezTo>
                      <a:pt x="1" y="2799"/>
                      <a:pt x="1" y="2691"/>
                      <a:pt x="48" y="2537"/>
                    </a:cubicBezTo>
                    <a:cubicBezTo>
                      <a:pt x="286" y="1787"/>
                      <a:pt x="524" y="1036"/>
                      <a:pt x="763" y="274"/>
                    </a:cubicBezTo>
                    <a:cubicBezTo>
                      <a:pt x="810" y="143"/>
                      <a:pt x="858" y="1"/>
                      <a:pt x="1013" y="24"/>
                    </a:cubicBezTo>
                    <a:cubicBezTo>
                      <a:pt x="1108" y="36"/>
                      <a:pt x="1191" y="155"/>
                      <a:pt x="1239" y="251"/>
                    </a:cubicBezTo>
                    <a:cubicBezTo>
                      <a:pt x="1394" y="691"/>
                      <a:pt x="1536" y="1144"/>
                      <a:pt x="1667" y="1584"/>
                    </a:cubicBezTo>
                    <a:cubicBezTo>
                      <a:pt x="1751" y="1858"/>
                      <a:pt x="1810" y="2120"/>
                      <a:pt x="1882" y="2406"/>
                    </a:cubicBezTo>
                    <a:cubicBezTo>
                      <a:pt x="1941" y="2596"/>
                      <a:pt x="1953" y="2775"/>
                      <a:pt x="1691" y="3001"/>
                    </a:cubicBezTo>
                    <a:close/>
                    <a:moveTo>
                      <a:pt x="774" y="1441"/>
                    </a:moveTo>
                    <a:cubicBezTo>
                      <a:pt x="953" y="1406"/>
                      <a:pt x="1108" y="1382"/>
                      <a:pt x="1251" y="1346"/>
                    </a:cubicBezTo>
                    <a:cubicBezTo>
                      <a:pt x="1251" y="1048"/>
                      <a:pt x="1179" y="858"/>
                      <a:pt x="989" y="679"/>
                    </a:cubicBezTo>
                    <a:cubicBezTo>
                      <a:pt x="763" y="870"/>
                      <a:pt x="715" y="1108"/>
                      <a:pt x="774" y="14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5"/>
              <p:cNvSpPr/>
              <p:nvPr/>
            </p:nvSpPr>
            <p:spPr>
              <a:xfrm>
                <a:off x="4897925" y="3135925"/>
                <a:ext cx="1801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7204" h="2490" extrusionOk="0">
                    <a:moveTo>
                      <a:pt x="6763" y="1"/>
                    </a:moveTo>
                    <a:lnTo>
                      <a:pt x="6656" y="1"/>
                    </a:lnTo>
                    <a:cubicBezTo>
                      <a:pt x="5787" y="36"/>
                      <a:pt x="4775" y="120"/>
                      <a:pt x="3787" y="525"/>
                    </a:cubicBezTo>
                    <a:cubicBezTo>
                      <a:pt x="2989" y="834"/>
                      <a:pt x="2191" y="1132"/>
                      <a:pt x="1405" y="1418"/>
                    </a:cubicBezTo>
                    <a:cubicBezTo>
                      <a:pt x="1084" y="1537"/>
                      <a:pt x="774" y="1644"/>
                      <a:pt x="465" y="1763"/>
                    </a:cubicBezTo>
                    <a:cubicBezTo>
                      <a:pt x="298" y="1822"/>
                      <a:pt x="48" y="1918"/>
                      <a:pt x="12" y="2311"/>
                    </a:cubicBezTo>
                    <a:lnTo>
                      <a:pt x="0" y="2489"/>
                    </a:lnTo>
                    <a:lnTo>
                      <a:pt x="179" y="2477"/>
                    </a:lnTo>
                    <a:cubicBezTo>
                      <a:pt x="227" y="2477"/>
                      <a:pt x="250" y="2477"/>
                      <a:pt x="298" y="2453"/>
                    </a:cubicBezTo>
                    <a:cubicBezTo>
                      <a:pt x="369" y="2453"/>
                      <a:pt x="453" y="2442"/>
                      <a:pt x="524" y="2418"/>
                    </a:cubicBezTo>
                    <a:cubicBezTo>
                      <a:pt x="1584" y="1953"/>
                      <a:pt x="2739" y="1513"/>
                      <a:pt x="4060" y="1072"/>
                    </a:cubicBezTo>
                    <a:cubicBezTo>
                      <a:pt x="4715" y="870"/>
                      <a:pt x="5513" y="644"/>
                      <a:pt x="6346" y="644"/>
                    </a:cubicBezTo>
                    <a:cubicBezTo>
                      <a:pt x="6442" y="644"/>
                      <a:pt x="6561" y="644"/>
                      <a:pt x="6668" y="656"/>
                    </a:cubicBezTo>
                    <a:lnTo>
                      <a:pt x="6727" y="656"/>
                    </a:lnTo>
                    <a:cubicBezTo>
                      <a:pt x="6775" y="656"/>
                      <a:pt x="6823" y="679"/>
                      <a:pt x="6858" y="679"/>
                    </a:cubicBezTo>
                    <a:cubicBezTo>
                      <a:pt x="6906" y="679"/>
                      <a:pt x="7025" y="679"/>
                      <a:pt x="7120" y="584"/>
                    </a:cubicBezTo>
                    <a:cubicBezTo>
                      <a:pt x="7180" y="525"/>
                      <a:pt x="7204" y="441"/>
                      <a:pt x="7204" y="334"/>
                    </a:cubicBezTo>
                    <a:cubicBezTo>
                      <a:pt x="7204" y="215"/>
                      <a:pt x="7144" y="1"/>
                      <a:pt x="6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5"/>
              <p:cNvSpPr/>
              <p:nvPr/>
            </p:nvSpPr>
            <p:spPr>
              <a:xfrm>
                <a:off x="4897925" y="3374050"/>
                <a:ext cx="1714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1692" extrusionOk="0">
                    <a:moveTo>
                      <a:pt x="6561" y="60"/>
                    </a:moveTo>
                    <a:cubicBezTo>
                      <a:pt x="6442" y="36"/>
                      <a:pt x="6346" y="1"/>
                      <a:pt x="6227" y="1"/>
                    </a:cubicBezTo>
                    <a:lnTo>
                      <a:pt x="6180" y="1"/>
                    </a:lnTo>
                    <a:cubicBezTo>
                      <a:pt x="5346" y="48"/>
                      <a:pt x="4584" y="96"/>
                      <a:pt x="3822" y="167"/>
                    </a:cubicBezTo>
                    <a:cubicBezTo>
                      <a:pt x="3406" y="215"/>
                      <a:pt x="2977" y="287"/>
                      <a:pt x="2453" y="441"/>
                    </a:cubicBezTo>
                    <a:cubicBezTo>
                      <a:pt x="1977" y="560"/>
                      <a:pt x="1501" y="703"/>
                      <a:pt x="1048" y="834"/>
                    </a:cubicBezTo>
                    <a:cubicBezTo>
                      <a:pt x="870" y="894"/>
                      <a:pt x="667" y="941"/>
                      <a:pt x="489" y="1001"/>
                    </a:cubicBezTo>
                    <a:lnTo>
                      <a:pt x="453" y="1013"/>
                    </a:lnTo>
                    <a:cubicBezTo>
                      <a:pt x="358" y="1049"/>
                      <a:pt x="274" y="1072"/>
                      <a:pt x="179" y="1120"/>
                    </a:cubicBezTo>
                    <a:cubicBezTo>
                      <a:pt x="72" y="1179"/>
                      <a:pt x="0" y="1346"/>
                      <a:pt x="48" y="1453"/>
                    </a:cubicBezTo>
                    <a:cubicBezTo>
                      <a:pt x="96" y="1537"/>
                      <a:pt x="179" y="1632"/>
                      <a:pt x="274" y="1668"/>
                    </a:cubicBezTo>
                    <a:cubicBezTo>
                      <a:pt x="298" y="1691"/>
                      <a:pt x="334" y="1691"/>
                      <a:pt x="358" y="1691"/>
                    </a:cubicBezTo>
                    <a:cubicBezTo>
                      <a:pt x="417" y="1691"/>
                      <a:pt x="465" y="1668"/>
                      <a:pt x="512" y="1656"/>
                    </a:cubicBezTo>
                    <a:lnTo>
                      <a:pt x="536" y="1644"/>
                    </a:lnTo>
                    <a:cubicBezTo>
                      <a:pt x="774" y="1572"/>
                      <a:pt x="1012" y="1513"/>
                      <a:pt x="1251" y="1430"/>
                    </a:cubicBezTo>
                    <a:cubicBezTo>
                      <a:pt x="1679" y="1299"/>
                      <a:pt x="2096" y="1179"/>
                      <a:pt x="2524" y="1060"/>
                    </a:cubicBezTo>
                    <a:cubicBezTo>
                      <a:pt x="2739" y="1001"/>
                      <a:pt x="2977" y="941"/>
                      <a:pt x="3203" y="894"/>
                    </a:cubicBezTo>
                    <a:lnTo>
                      <a:pt x="3489" y="858"/>
                    </a:lnTo>
                    <a:cubicBezTo>
                      <a:pt x="4156" y="751"/>
                      <a:pt x="4834" y="644"/>
                      <a:pt x="5501" y="644"/>
                    </a:cubicBezTo>
                    <a:cubicBezTo>
                      <a:pt x="5775" y="644"/>
                      <a:pt x="6025" y="656"/>
                      <a:pt x="6275" y="691"/>
                    </a:cubicBezTo>
                    <a:lnTo>
                      <a:pt x="6370" y="691"/>
                    </a:lnTo>
                    <a:cubicBezTo>
                      <a:pt x="6537" y="691"/>
                      <a:pt x="6751" y="620"/>
                      <a:pt x="6835" y="263"/>
                    </a:cubicBezTo>
                    <a:lnTo>
                      <a:pt x="6858" y="108"/>
                    </a:lnTo>
                    <a:lnTo>
                      <a:pt x="6715" y="84"/>
                    </a:lnTo>
                    <a:cubicBezTo>
                      <a:pt x="6668" y="96"/>
                      <a:pt x="6608" y="84"/>
                      <a:pt x="6561" y="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5"/>
              <p:cNvSpPr/>
              <p:nvPr/>
            </p:nvSpPr>
            <p:spPr>
              <a:xfrm>
                <a:off x="4896125" y="3336850"/>
                <a:ext cx="171775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1727" extrusionOk="0">
                    <a:moveTo>
                      <a:pt x="322" y="1715"/>
                    </a:moveTo>
                    <a:cubicBezTo>
                      <a:pt x="382" y="1715"/>
                      <a:pt x="465" y="1703"/>
                      <a:pt x="537" y="1679"/>
                    </a:cubicBezTo>
                    <a:lnTo>
                      <a:pt x="787" y="1608"/>
                    </a:lnTo>
                    <a:cubicBezTo>
                      <a:pt x="1203" y="1477"/>
                      <a:pt x="1632" y="1346"/>
                      <a:pt x="2049" y="1203"/>
                    </a:cubicBezTo>
                    <a:cubicBezTo>
                      <a:pt x="3323" y="786"/>
                      <a:pt x="4287" y="596"/>
                      <a:pt x="5204" y="596"/>
                    </a:cubicBezTo>
                    <a:cubicBezTo>
                      <a:pt x="5609" y="596"/>
                      <a:pt x="6014" y="643"/>
                      <a:pt x="6395" y="715"/>
                    </a:cubicBezTo>
                    <a:cubicBezTo>
                      <a:pt x="6442" y="727"/>
                      <a:pt x="6490" y="727"/>
                      <a:pt x="6537" y="727"/>
                    </a:cubicBezTo>
                    <a:cubicBezTo>
                      <a:pt x="6633" y="727"/>
                      <a:pt x="6728" y="703"/>
                      <a:pt x="6787" y="632"/>
                    </a:cubicBezTo>
                    <a:cubicBezTo>
                      <a:pt x="6871" y="524"/>
                      <a:pt x="6871" y="358"/>
                      <a:pt x="6871" y="227"/>
                    </a:cubicBezTo>
                    <a:lnTo>
                      <a:pt x="6859" y="108"/>
                    </a:lnTo>
                    <a:lnTo>
                      <a:pt x="6740" y="96"/>
                    </a:lnTo>
                    <a:cubicBezTo>
                      <a:pt x="6633" y="72"/>
                      <a:pt x="6537" y="72"/>
                      <a:pt x="6442" y="60"/>
                    </a:cubicBezTo>
                    <a:cubicBezTo>
                      <a:pt x="6216" y="36"/>
                      <a:pt x="6002" y="0"/>
                      <a:pt x="5764" y="0"/>
                    </a:cubicBezTo>
                    <a:lnTo>
                      <a:pt x="5252" y="0"/>
                    </a:lnTo>
                    <a:cubicBezTo>
                      <a:pt x="4597" y="0"/>
                      <a:pt x="3918" y="36"/>
                      <a:pt x="3216" y="286"/>
                    </a:cubicBezTo>
                    <a:cubicBezTo>
                      <a:pt x="2882" y="405"/>
                      <a:pt x="2525" y="512"/>
                      <a:pt x="2192" y="596"/>
                    </a:cubicBezTo>
                    <a:cubicBezTo>
                      <a:pt x="2073" y="632"/>
                      <a:pt x="1954" y="655"/>
                      <a:pt x="1834" y="703"/>
                    </a:cubicBezTo>
                    <a:cubicBezTo>
                      <a:pt x="1573" y="774"/>
                      <a:pt x="1323" y="834"/>
                      <a:pt x="1072" y="905"/>
                    </a:cubicBezTo>
                    <a:cubicBezTo>
                      <a:pt x="858" y="965"/>
                      <a:pt x="644" y="1024"/>
                      <a:pt x="430" y="1084"/>
                    </a:cubicBezTo>
                    <a:cubicBezTo>
                      <a:pt x="346" y="1120"/>
                      <a:pt x="239" y="1143"/>
                      <a:pt x="144" y="1203"/>
                    </a:cubicBezTo>
                    <a:cubicBezTo>
                      <a:pt x="60" y="1263"/>
                      <a:pt x="1" y="1417"/>
                      <a:pt x="25" y="1524"/>
                    </a:cubicBezTo>
                    <a:cubicBezTo>
                      <a:pt x="60" y="1620"/>
                      <a:pt x="168" y="1715"/>
                      <a:pt x="263" y="1727"/>
                    </a:cubicBezTo>
                    <a:cubicBezTo>
                      <a:pt x="263" y="1715"/>
                      <a:pt x="299" y="1715"/>
                      <a:pt x="322" y="1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5"/>
              <p:cNvSpPr/>
              <p:nvPr/>
            </p:nvSpPr>
            <p:spPr>
              <a:xfrm>
                <a:off x="4906550" y="3180575"/>
                <a:ext cx="16225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1692" extrusionOk="0">
                    <a:moveTo>
                      <a:pt x="5954" y="667"/>
                    </a:moveTo>
                    <a:lnTo>
                      <a:pt x="6097" y="667"/>
                    </a:lnTo>
                    <a:cubicBezTo>
                      <a:pt x="6240" y="667"/>
                      <a:pt x="6323" y="632"/>
                      <a:pt x="6382" y="536"/>
                    </a:cubicBezTo>
                    <a:cubicBezTo>
                      <a:pt x="6490" y="417"/>
                      <a:pt x="6442" y="239"/>
                      <a:pt x="6430" y="179"/>
                    </a:cubicBezTo>
                    <a:lnTo>
                      <a:pt x="6418" y="96"/>
                    </a:lnTo>
                    <a:lnTo>
                      <a:pt x="6323" y="72"/>
                    </a:lnTo>
                    <a:cubicBezTo>
                      <a:pt x="6299" y="72"/>
                      <a:pt x="6275" y="60"/>
                      <a:pt x="6263" y="60"/>
                    </a:cubicBezTo>
                    <a:cubicBezTo>
                      <a:pt x="6216" y="48"/>
                      <a:pt x="6180" y="36"/>
                      <a:pt x="6132" y="36"/>
                    </a:cubicBezTo>
                    <a:cubicBezTo>
                      <a:pt x="5942" y="13"/>
                      <a:pt x="5763" y="1"/>
                      <a:pt x="5549" y="1"/>
                    </a:cubicBezTo>
                    <a:cubicBezTo>
                      <a:pt x="4966" y="1"/>
                      <a:pt x="4370" y="72"/>
                      <a:pt x="3811" y="155"/>
                    </a:cubicBezTo>
                    <a:lnTo>
                      <a:pt x="3537" y="179"/>
                    </a:lnTo>
                    <a:cubicBezTo>
                      <a:pt x="3084" y="239"/>
                      <a:pt x="2644" y="394"/>
                      <a:pt x="2227" y="536"/>
                    </a:cubicBezTo>
                    <a:cubicBezTo>
                      <a:pt x="1965" y="632"/>
                      <a:pt x="1679" y="727"/>
                      <a:pt x="1417" y="787"/>
                    </a:cubicBezTo>
                    <a:cubicBezTo>
                      <a:pt x="1334" y="810"/>
                      <a:pt x="1263" y="822"/>
                      <a:pt x="1179" y="846"/>
                    </a:cubicBezTo>
                    <a:cubicBezTo>
                      <a:pt x="1025" y="882"/>
                      <a:pt x="858" y="929"/>
                      <a:pt x="715" y="965"/>
                    </a:cubicBezTo>
                    <a:cubicBezTo>
                      <a:pt x="679" y="989"/>
                      <a:pt x="655" y="989"/>
                      <a:pt x="608" y="1001"/>
                    </a:cubicBezTo>
                    <a:cubicBezTo>
                      <a:pt x="429" y="1048"/>
                      <a:pt x="179" y="1120"/>
                      <a:pt x="60" y="1441"/>
                    </a:cubicBezTo>
                    <a:lnTo>
                      <a:pt x="1" y="1608"/>
                    </a:lnTo>
                    <a:lnTo>
                      <a:pt x="179" y="1644"/>
                    </a:lnTo>
                    <a:cubicBezTo>
                      <a:pt x="203" y="1644"/>
                      <a:pt x="239" y="1656"/>
                      <a:pt x="263" y="1656"/>
                    </a:cubicBezTo>
                    <a:cubicBezTo>
                      <a:pt x="322" y="1668"/>
                      <a:pt x="382" y="1691"/>
                      <a:pt x="441" y="1691"/>
                    </a:cubicBezTo>
                    <a:cubicBezTo>
                      <a:pt x="477" y="1691"/>
                      <a:pt x="501" y="1691"/>
                      <a:pt x="525" y="1668"/>
                    </a:cubicBezTo>
                    <a:cubicBezTo>
                      <a:pt x="608" y="1644"/>
                      <a:pt x="703" y="1632"/>
                      <a:pt x="798" y="1596"/>
                    </a:cubicBezTo>
                    <a:cubicBezTo>
                      <a:pt x="1144" y="1513"/>
                      <a:pt x="1489" y="1418"/>
                      <a:pt x="1810" y="1287"/>
                    </a:cubicBezTo>
                    <a:cubicBezTo>
                      <a:pt x="2882" y="834"/>
                      <a:pt x="4013" y="620"/>
                      <a:pt x="5180" y="620"/>
                    </a:cubicBezTo>
                    <a:cubicBezTo>
                      <a:pt x="5370" y="620"/>
                      <a:pt x="5585" y="620"/>
                      <a:pt x="5787" y="632"/>
                    </a:cubicBezTo>
                    <a:cubicBezTo>
                      <a:pt x="5835" y="667"/>
                      <a:pt x="5894" y="667"/>
                      <a:pt x="5954" y="6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5"/>
              <p:cNvSpPr/>
              <p:nvPr/>
            </p:nvSpPr>
            <p:spPr>
              <a:xfrm>
                <a:off x="4900300" y="3223150"/>
                <a:ext cx="12415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1441" extrusionOk="0">
                    <a:moveTo>
                      <a:pt x="24" y="1274"/>
                    </a:moveTo>
                    <a:lnTo>
                      <a:pt x="1" y="1441"/>
                    </a:lnTo>
                    <a:lnTo>
                      <a:pt x="179" y="1441"/>
                    </a:lnTo>
                    <a:lnTo>
                      <a:pt x="298" y="1441"/>
                    </a:lnTo>
                    <a:lnTo>
                      <a:pt x="394" y="1441"/>
                    </a:lnTo>
                    <a:cubicBezTo>
                      <a:pt x="453" y="1441"/>
                      <a:pt x="501" y="1441"/>
                      <a:pt x="548" y="1429"/>
                    </a:cubicBezTo>
                    <a:cubicBezTo>
                      <a:pt x="1965" y="1072"/>
                      <a:pt x="3227" y="774"/>
                      <a:pt x="4561" y="679"/>
                    </a:cubicBezTo>
                    <a:cubicBezTo>
                      <a:pt x="4966" y="655"/>
                      <a:pt x="4966" y="298"/>
                      <a:pt x="4966" y="155"/>
                    </a:cubicBezTo>
                    <a:lnTo>
                      <a:pt x="4966" y="0"/>
                    </a:lnTo>
                    <a:lnTo>
                      <a:pt x="4799" y="12"/>
                    </a:lnTo>
                    <a:cubicBezTo>
                      <a:pt x="4704" y="24"/>
                      <a:pt x="4608" y="24"/>
                      <a:pt x="4525" y="48"/>
                    </a:cubicBezTo>
                    <a:cubicBezTo>
                      <a:pt x="4311" y="60"/>
                      <a:pt x="4108" y="72"/>
                      <a:pt x="3906" y="119"/>
                    </a:cubicBezTo>
                    <a:cubicBezTo>
                      <a:pt x="2775" y="346"/>
                      <a:pt x="1667" y="560"/>
                      <a:pt x="513" y="822"/>
                    </a:cubicBezTo>
                    <a:cubicBezTo>
                      <a:pt x="334" y="846"/>
                      <a:pt x="72" y="905"/>
                      <a:pt x="24" y="12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5"/>
              <p:cNvSpPr/>
              <p:nvPr/>
            </p:nvSpPr>
            <p:spPr>
              <a:xfrm>
                <a:off x="4960725" y="3291600"/>
                <a:ext cx="8337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930" extrusionOk="0">
                    <a:moveTo>
                      <a:pt x="3156" y="25"/>
                    </a:moveTo>
                    <a:lnTo>
                      <a:pt x="2894" y="72"/>
                    </a:lnTo>
                    <a:cubicBezTo>
                      <a:pt x="2715" y="108"/>
                      <a:pt x="2549" y="132"/>
                      <a:pt x="2370" y="144"/>
                    </a:cubicBezTo>
                    <a:cubicBezTo>
                      <a:pt x="2001" y="179"/>
                      <a:pt x="1632" y="203"/>
                      <a:pt x="1275" y="239"/>
                    </a:cubicBezTo>
                    <a:cubicBezTo>
                      <a:pt x="1001" y="251"/>
                      <a:pt x="751" y="275"/>
                      <a:pt x="477" y="298"/>
                    </a:cubicBezTo>
                    <a:lnTo>
                      <a:pt x="417" y="298"/>
                    </a:lnTo>
                    <a:cubicBezTo>
                      <a:pt x="310" y="298"/>
                      <a:pt x="179" y="310"/>
                      <a:pt x="84" y="417"/>
                    </a:cubicBezTo>
                    <a:cubicBezTo>
                      <a:pt x="12" y="477"/>
                      <a:pt x="1" y="560"/>
                      <a:pt x="1" y="656"/>
                    </a:cubicBezTo>
                    <a:cubicBezTo>
                      <a:pt x="12" y="834"/>
                      <a:pt x="143" y="929"/>
                      <a:pt x="310" y="929"/>
                    </a:cubicBezTo>
                    <a:cubicBezTo>
                      <a:pt x="358" y="929"/>
                      <a:pt x="405" y="929"/>
                      <a:pt x="453" y="918"/>
                    </a:cubicBezTo>
                    <a:cubicBezTo>
                      <a:pt x="465" y="918"/>
                      <a:pt x="489" y="918"/>
                      <a:pt x="513" y="906"/>
                    </a:cubicBezTo>
                    <a:lnTo>
                      <a:pt x="1298" y="846"/>
                    </a:lnTo>
                    <a:cubicBezTo>
                      <a:pt x="1846" y="798"/>
                      <a:pt x="2382" y="751"/>
                      <a:pt x="2941" y="727"/>
                    </a:cubicBezTo>
                    <a:cubicBezTo>
                      <a:pt x="3072" y="715"/>
                      <a:pt x="3168" y="667"/>
                      <a:pt x="3239" y="596"/>
                    </a:cubicBezTo>
                    <a:cubicBezTo>
                      <a:pt x="3334" y="477"/>
                      <a:pt x="3322" y="310"/>
                      <a:pt x="3299" y="144"/>
                    </a:cubicBez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5"/>
              <p:cNvSpPr/>
              <p:nvPr/>
            </p:nvSpPr>
            <p:spPr>
              <a:xfrm>
                <a:off x="4907750" y="3408000"/>
                <a:ext cx="7355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1144" extrusionOk="0">
                    <a:moveTo>
                      <a:pt x="2572" y="0"/>
                    </a:moveTo>
                    <a:cubicBezTo>
                      <a:pt x="2524" y="0"/>
                      <a:pt x="2477" y="0"/>
                      <a:pt x="2429" y="12"/>
                    </a:cubicBezTo>
                    <a:lnTo>
                      <a:pt x="2417" y="12"/>
                    </a:lnTo>
                    <a:cubicBezTo>
                      <a:pt x="2393" y="12"/>
                      <a:pt x="2358" y="36"/>
                      <a:pt x="2334" y="36"/>
                    </a:cubicBezTo>
                    <a:lnTo>
                      <a:pt x="1786" y="167"/>
                    </a:lnTo>
                    <a:cubicBezTo>
                      <a:pt x="1334" y="286"/>
                      <a:pt x="869" y="393"/>
                      <a:pt x="429" y="512"/>
                    </a:cubicBezTo>
                    <a:lnTo>
                      <a:pt x="381" y="524"/>
                    </a:lnTo>
                    <a:cubicBezTo>
                      <a:pt x="262" y="548"/>
                      <a:pt x="0" y="607"/>
                      <a:pt x="12" y="1000"/>
                    </a:cubicBezTo>
                    <a:lnTo>
                      <a:pt x="12" y="1143"/>
                    </a:lnTo>
                    <a:lnTo>
                      <a:pt x="155" y="1131"/>
                    </a:lnTo>
                    <a:lnTo>
                      <a:pt x="322" y="1131"/>
                    </a:lnTo>
                    <a:cubicBezTo>
                      <a:pt x="441" y="1131"/>
                      <a:pt x="560" y="1131"/>
                      <a:pt x="667" y="1107"/>
                    </a:cubicBezTo>
                    <a:cubicBezTo>
                      <a:pt x="1274" y="964"/>
                      <a:pt x="1881" y="822"/>
                      <a:pt x="2512" y="667"/>
                    </a:cubicBezTo>
                    <a:lnTo>
                      <a:pt x="2536" y="667"/>
                    </a:lnTo>
                    <a:cubicBezTo>
                      <a:pt x="2643" y="643"/>
                      <a:pt x="2941" y="583"/>
                      <a:pt x="2882" y="274"/>
                    </a:cubicBezTo>
                    <a:cubicBezTo>
                      <a:pt x="2893" y="191"/>
                      <a:pt x="2822" y="0"/>
                      <a:pt x="2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5"/>
              <p:cNvSpPr/>
              <p:nvPr/>
            </p:nvSpPr>
            <p:spPr>
              <a:xfrm>
                <a:off x="4657425" y="3220475"/>
                <a:ext cx="1479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560" extrusionOk="0">
                    <a:moveTo>
                      <a:pt x="405" y="667"/>
                    </a:moveTo>
                    <a:cubicBezTo>
                      <a:pt x="548" y="715"/>
                      <a:pt x="691" y="726"/>
                      <a:pt x="822" y="726"/>
                    </a:cubicBezTo>
                    <a:lnTo>
                      <a:pt x="917" y="750"/>
                    </a:lnTo>
                    <a:cubicBezTo>
                      <a:pt x="1072" y="762"/>
                      <a:pt x="1250" y="774"/>
                      <a:pt x="1417" y="786"/>
                    </a:cubicBezTo>
                    <a:cubicBezTo>
                      <a:pt x="2286" y="881"/>
                      <a:pt x="3179" y="965"/>
                      <a:pt x="4036" y="1179"/>
                    </a:cubicBezTo>
                    <a:cubicBezTo>
                      <a:pt x="4310" y="1250"/>
                      <a:pt x="4584" y="1322"/>
                      <a:pt x="4858" y="1405"/>
                    </a:cubicBezTo>
                    <a:cubicBezTo>
                      <a:pt x="5001" y="1441"/>
                      <a:pt x="5156" y="1488"/>
                      <a:pt x="5298" y="1512"/>
                    </a:cubicBezTo>
                    <a:cubicBezTo>
                      <a:pt x="5394" y="1548"/>
                      <a:pt x="5465" y="1560"/>
                      <a:pt x="5525" y="1560"/>
                    </a:cubicBezTo>
                    <a:cubicBezTo>
                      <a:pt x="5715" y="1560"/>
                      <a:pt x="5775" y="1417"/>
                      <a:pt x="5870" y="1179"/>
                    </a:cubicBezTo>
                    <a:lnTo>
                      <a:pt x="5918" y="1036"/>
                    </a:lnTo>
                    <a:lnTo>
                      <a:pt x="5798" y="976"/>
                    </a:lnTo>
                    <a:cubicBezTo>
                      <a:pt x="5763" y="965"/>
                      <a:pt x="5751" y="953"/>
                      <a:pt x="5715" y="941"/>
                    </a:cubicBezTo>
                    <a:cubicBezTo>
                      <a:pt x="5656" y="905"/>
                      <a:pt x="5584" y="857"/>
                      <a:pt x="5501" y="845"/>
                    </a:cubicBezTo>
                    <a:cubicBezTo>
                      <a:pt x="5382" y="822"/>
                      <a:pt x="5263" y="786"/>
                      <a:pt x="5144" y="738"/>
                    </a:cubicBezTo>
                    <a:cubicBezTo>
                      <a:pt x="4798" y="655"/>
                      <a:pt x="4453" y="548"/>
                      <a:pt x="4108" y="488"/>
                    </a:cubicBezTo>
                    <a:cubicBezTo>
                      <a:pt x="3191" y="345"/>
                      <a:pt x="2250" y="226"/>
                      <a:pt x="1334" y="107"/>
                    </a:cubicBezTo>
                    <a:lnTo>
                      <a:pt x="691" y="12"/>
                    </a:lnTo>
                    <a:cubicBezTo>
                      <a:pt x="631" y="12"/>
                      <a:pt x="584" y="0"/>
                      <a:pt x="512" y="0"/>
                    </a:cubicBezTo>
                    <a:lnTo>
                      <a:pt x="381" y="0"/>
                    </a:lnTo>
                    <a:lnTo>
                      <a:pt x="238" y="0"/>
                    </a:lnTo>
                    <a:lnTo>
                      <a:pt x="143" y="0"/>
                    </a:lnTo>
                    <a:lnTo>
                      <a:pt x="0" y="345"/>
                    </a:lnTo>
                    <a:lnTo>
                      <a:pt x="95" y="417"/>
                    </a:lnTo>
                    <a:cubicBezTo>
                      <a:pt x="107" y="429"/>
                      <a:pt x="143" y="441"/>
                      <a:pt x="155" y="476"/>
                    </a:cubicBezTo>
                    <a:cubicBezTo>
                      <a:pt x="226" y="560"/>
                      <a:pt x="310" y="643"/>
                      <a:pt x="405" y="6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5"/>
              <p:cNvSpPr/>
              <p:nvPr/>
            </p:nvSpPr>
            <p:spPr>
              <a:xfrm>
                <a:off x="4667250" y="3309475"/>
                <a:ext cx="150025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6001" h="1501" extrusionOk="0">
                    <a:moveTo>
                      <a:pt x="5632" y="762"/>
                    </a:moveTo>
                    <a:cubicBezTo>
                      <a:pt x="5251" y="703"/>
                      <a:pt x="4893" y="619"/>
                      <a:pt x="4536" y="560"/>
                    </a:cubicBezTo>
                    <a:cubicBezTo>
                      <a:pt x="4036" y="476"/>
                      <a:pt x="3500" y="369"/>
                      <a:pt x="2977" y="298"/>
                    </a:cubicBezTo>
                    <a:cubicBezTo>
                      <a:pt x="2381" y="203"/>
                      <a:pt x="1774" y="131"/>
                      <a:pt x="1191" y="72"/>
                    </a:cubicBezTo>
                    <a:cubicBezTo>
                      <a:pt x="953" y="48"/>
                      <a:pt x="714" y="12"/>
                      <a:pt x="476" y="0"/>
                    </a:cubicBezTo>
                    <a:lnTo>
                      <a:pt x="393" y="0"/>
                    </a:lnTo>
                    <a:cubicBezTo>
                      <a:pt x="119" y="0"/>
                      <a:pt x="48" y="191"/>
                      <a:pt x="12" y="310"/>
                    </a:cubicBezTo>
                    <a:lnTo>
                      <a:pt x="0" y="369"/>
                    </a:lnTo>
                    <a:lnTo>
                      <a:pt x="36" y="417"/>
                    </a:lnTo>
                    <a:lnTo>
                      <a:pt x="48" y="429"/>
                    </a:lnTo>
                    <a:cubicBezTo>
                      <a:pt x="71" y="476"/>
                      <a:pt x="119" y="560"/>
                      <a:pt x="214" y="560"/>
                    </a:cubicBezTo>
                    <a:cubicBezTo>
                      <a:pt x="1845" y="726"/>
                      <a:pt x="3786" y="953"/>
                      <a:pt x="5727" y="1476"/>
                    </a:cubicBezTo>
                    <a:lnTo>
                      <a:pt x="5846" y="1500"/>
                    </a:lnTo>
                    <a:lnTo>
                      <a:pt x="5894" y="1381"/>
                    </a:lnTo>
                    <a:cubicBezTo>
                      <a:pt x="5953" y="1250"/>
                      <a:pt x="6001" y="1084"/>
                      <a:pt x="5929" y="941"/>
                    </a:cubicBezTo>
                    <a:cubicBezTo>
                      <a:pt x="5870" y="798"/>
                      <a:pt x="5679" y="762"/>
                      <a:pt x="5632" y="7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5"/>
              <p:cNvSpPr/>
              <p:nvPr/>
            </p:nvSpPr>
            <p:spPr>
              <a:xfrm>
                <a:off x="4661275" y="3253500"/>
                <a:ext cx="14975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1597" extrusionOk="0">
                    <a:moveTo>
                      <a:pt x="1739" y="763"/>
                    </a:moveTo>
                    <a:lnTo>
                      <a:pt x="1882" y="775"/>
                    </a:lnTo>
                    <a:cubicBezTo>
                      <a:pt x="2787" y="882"/>
                      <a:pt x="3704" y="989"/>
                      <a:pt x="4597" y="1239"/>
                    </a:cubicBezTo>
                    <a:cubicBezTo>
                      <a:pt x="4763" y="1287"/>
                      <a:pt x="4942" y="1358"/>
                      <a:pt x="5109" y="1418"/>
                    </a:cubicBezTo>
                    <a:lnTo>
                      <a:pt x="5466" y="1549"/>
                    </a:lnTo>
                    <a:cubicBezTo>
                      <a:pt x="5525" y="1572"/>
                      <a:pt x="5585" y="1584"/>
                      <a:pt x="5633" y="1584"/>
                    </a:cubicBezTo>
                    <a:lnTo>
                      <a:pt x="5644" y="1584"/>
                    </a:lnTo>
                    <a:lnTo>
                      <a:pt x="5704" y="1584"/>
                    </a:lnTo>
                    <a:lnTo>
                      <a:pt x="5823" y="1596"/>
                    </a:lnTo>
                    <a:lnTo>
                      <a:pt x="5990" y="989"/>
                    </a:lnTo>
                    <a:lnTo>
                      <a:pt x="5847" y="941"/>
                    </a:lnTo>
                    <a:cubicBezTo>
                      <a:pt x="5775" y="918"/>
                      <a:pt x="5704" y="882"/>
                      <a:pt x="5621" y="870"/>
                    </a:cubicBezTo>
                    <a:cubicBezTo>
                      <a:pt x="5478" y="810"/>
                      <a:pt x="5323" y="763"/>
                      <a:pt x="5180" y="739"/>
                    </a:cubicBezTo>
                    <a:cubicBezTo>
                      <a:pt x="4156" y="465"/>
                      <a:pt x="3085" y="334"/>
                      <a:pt x="2049" y="215"/>
                    </a:cubicBezTo>
                    <a:cubicBezTo>
                      <a:pt x="1537" y="156"/>
                      <a:pt x="977" y="96"/>
                      <a:pt x="453" y="1"/>
                    </a:cubicBezTo>
                    <a:lnTo>
                      <a:pt x="382" y="1"/>
                    </a:lnTo>
                    <a:cubicBezTo>
                      <a:pt x="346" y="1"/>
                      <a:pt x="299" y="1"/>
                      <a:pt x="263" y="25"/>
                    </a:cubicBezTo>
                    <a:lnTo>
                      <a:pt x="239" y="25"/>
                    </a:lnTo>
                    <a:cubicBezTo>
                      <a:pt x="179" y="25"/>
                      <a:pt x="132" y="48"/>
                      <a:pt x="108" y="96"/>
                    </a:cubicBezTo>
                    <a:lnTo>
                      <a:pt x="60" y="179"/>
                    </a:lnTo>
                    <a:cubicBezTo>
                      <a:pt x="60" y="203"/>
                      <a:pt x="49" y="215"/>
                      <a:pt x="49" y="239"/>
                    </a:cubicBezTo>
                    <a:lnTo>
                      <a:pt x="1" y="358"/>
                    </a:lnTo>
                    <a:lnTo>
                      <a:pt x="108" y="417"/>
                    </a:lnTo>
                    <a:cubicBezTo>
                      <a:pt x="132" y="441"/>
                      <a:pt x="156" y="453"/>
                      <a:pt x="179" y="465"/>
                    </a:cubicBezTo>
                    <a:cubicBezTo>
                      <a:pt x="251" y="513"/>
                      <a:pt x="346" y="584"/>
                      <a:pt x="453" y="596"/>
                    </a:cubicBezTo>
                    <a:cubicBezTo>
                      <a:pt x="894" y="656"/>
                      <a:pt x="1322" y="715"/>
                      <a:pt x="1739" y="7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5"/>
              <p:cNvSpPr/>
              <p:nvPr/>
            </p:nvSpPr>
            <p:spPr>
              <a:xfrm>
                <a:off x="4671100" y="3347275"/>
                <a:ext cx="1402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1298" extrusionOk="0">
                    <a:moveTo>
                      <a:pt x="394" y="750"/>
                    </a:moveTo>
                    <a:cubicBezTo>
                      <a:pt x="453" y="750"/>
                      <a:pt x="501" y="738"/>
                      <a:pt x="548" y="715"/>
                    </a:cubicBezTo>
                    <a:cubicBezTo>
                      <a:pt x="989" y="631"/>
                      <a:pt x="1453" y="572"/>
                      <a:pt x="1930" y="572"/>
                    </a:cubicBezTo>
                    <a:cubicBezTo>
                      <a:pt x="2775" y="572"/>
                      <a:pt x="3644" y="715"/>
                      <a:pt x="4561" y="1048"/>
                    </a:cubicBezTo>
                    <a:cubicBezTo>
                      <a:pt x="4728" y="1107"/>
                      <a:pt x="4894" y="1155"/>
                      <a:pt x="5037" y="1191"/>
                    </a:cubicBezTo>
                    <a:cubicBezTo>
                      <a:pt x="5120" y="1227"/>
                      <a:pt x="5192" y="1238"/>
                      <a:pt x="5275" y="1274"/>
                    </a:cubicBezTo>
                    <a:lnTo>
                      <a:pt x="5394" y="1298"/>
                    </a:lnTo>
                    <a:lnTo>
                      <a:pt x="5454" y="1191"/>
                    </a:lnTo>
                    <a:cubicBezTo>
                      <a:pt x="5466" y="1179"/>
                      <a:pt x="5466" y="1167"/>
                      <a:pt x="5490" y="1155"/>
                    </a:cubicBezTo>
                    <a:cubicBezTo>
                      <a:pt x="5513" y="1107"/>
                      <a:pt x="5525" y="1072"/>
                      <a:pt x="5549" y="1036"/>
                    </a:cubicBezTo>
                    <a:cubicBezTo>
                      <a:pt x="5561" y="988"/>
                      <a:pt x="5561" y="941"/>
                      <a:pt x="5573" y="881"/>
                    </a:cubicBezTo>
                    <a:cubicBezTo>
                      <a:pt x="5573" y="857"/>
                      <a:pt x="5573" y="822"/>
                      <a:pt x="5597" y="798"/>
                    </a:cubicBezTo>
                    <a:lnTo>
                      <a:pt x="5609" y="655"/>
                    </a:lnTo>
                    <a:lnTo>
                      <a:pt x="5490" y="631"/>
                    </a:lnTo>
                    <a:lnTo>
                      <a:pt x="5180" y="536"/>
                    </a:lnTo>
                    <a:cubicBezTo>
                      <a:pt x="4966" y="476"/>
                      <a:pt x="4763" y="441"/>
                      <a:pt x="4561" y="357"/>
                    </a:cubicBezTo>
                    <a:cubicBezTo>
                      <a:pt x="3823" y="119"/>
                      <a:pt x="3013" y="0"/>
                      <a:pt x="2096" y="0"/>
                    </a:cubicBezTo>
                    <a:cubicBezTo>
                      <a:pt x="1584" y="0"/>
                      <a:pt x="1049" y="36"/>
                      <a:pt x="334" y="107"/>
                    </a:cubicBezTo>
                    <a:cubicBezTo>
                      <a:pt x="203" y="119"/>
                      <a:pt x="25" y="274"/>
                      <a:pt x="13" y="417"/>
                    </a:cubicBezTo>
                    <a:cubicBezTo>
                      <a:pt x="1" y="536"/>
                      <a:pt x="37" y="619"/>
                      <a:pt x="72" y="643"/>
                    </a:cubicBezTo>
                    <a:cubicBezTo>
                      <a:pt x="144" y="738"/>
                      <a:pt x="263" y="738"/>
                      <a:pt x="334" y="738"/>
                    </a:cubicBezTo>
                    <a:cubicBezTo>
                      <a:pt x="334" y="762"/>
                      <a:pt x="370" y="762"/>
                      <a:pt x="394" y="7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5"/>
              <p:cNvSpPr/>
              <p:nvPr/>
            </p:nvSpPr>
            <p:spPr>
              <a:xfrm>
                <a:off x="4677950" y="3381500"/>
                <a:ext cx="1348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394" extrusionOk="0">
                    <a:moveTo>
                      <a:pt x="5299" y="774"/>
                    </a:moveTo>
                    <a:cubicBezTo>
                      <a:pt x="5275" y="762"/>
                      <a:pt x="5239" y="739"/>
                      <a:pt x="5204" y="715"/>
                    </a:cubicBezTo>
                    <a:cubicBezTo>
                      <a:pt x="3799" y="358"/>
                      <a:pt x="2346" y="119"/>
                      <a:pt x="870" y="24"/>
                    </a:cubicBezTo>
                    <a:lnTo>
                      <a:pt x="834" y="24"/>
                    </a:lnTo>
                    <a:cubicBezTo>
                      <a:pt x="751" y="24"/>
                      <a:pt x="644" y="0"/>
                      <a:pt x="536" y="0"/>
                    </a:cubicBezTo>
                    <a:cubicBezTo>
                      <a:pt x="465" y="0"/>
                      <a:pt x="405" y="0"/>
                      <a:pt x="346" y="24"/>
                    </a:cubicBezTo>
                    <a:cubicBezTo>
                      <a:pt x="239" y="36"/>
                      <a:pt x="179" y="119"/>
                      <a:pt x="144" y="179"/>
                    </a:cubicBezTo>
                    <a:cubicBezTo>
                      <a:pt x="120" y="203"/>
                      <a:pt x="108" y="215"/>
                      <a:pt x="108" y="227"/>
                    </a:cubicBezTo>
                    <a:lnTo>
                      <a:pt x="1" y="346"/>
                    </a:lnTo>
                    <a:lnTo>
                      <a:pt x="120" y="453"/>
                    </a:lnTo>
                    <a:lnTo>
                      <a:pt x="155" y="477"/>
                    </a:lnTo>
                    <a:cubicBezTo>
                      <a:pt x="191" y="524"/>
                      <a:pt x="263" y="584"/>
                      <a:pt x="334" y="596"/>
                    </a:cubicBezTo>
                    <a:cubicBezTo>
                      <a:pt x="394" y="620"/>
                      <a:pt x="465" y="620"/>
                      <a:pt x="513" y="620"/>
                    </a:cubicBezTo>
                    <a:lnTo>
                      <a:pt x="584" y="620"/>
                    </a:lnTo>
                    <a:lnTo>
                      <a:pt x="655" y="620"/>
                    </a:lnTo>
                    <a:cubicBezTo>
                      <a:pt x="858" y="631"/>
                      <a:pt x="1048" y="643"/>
                      <a:pt x="1239" y="643"/>
                    </a:cubicBezTo>
                    <a:cubicBezTo>
                      <a:pt x="1691" y="679"/>
                      <a:pt x="2132" y="691"/>
                      <a:pt x="2560" y="774"/>
                    </a:cubicBezTo>
                    <a:cubicBezTo>
                      <a:pt x="3132" y="881"/>
                      <a:pt x="3692" y="1036"/>
                      <a:pt x="4227" y="1179"/>
                    </a:cubicBezTo>
                    <a:cubicBezTo>
                      <a:pt x="4489" y="1251"/>
                      <a:pt x="4739" y="1310"/>
                      <a:pt x="4989" y="1370"/>
                    </a:cubicBezTo>
                    <a:cubicBezTo>
                      <a:pt x="5025" y="1370"/>
                      <a:pt x="5037" y="1393"/>
                      <a:pt x="5061" y="1393"/>
                    </a:cubicBezTo>
                    <a:lnTo>
                      <a:pt x="5108" y="1393"/>
                    </a:lnTo>
                    <a:lnTo>
                      <a:pt x="5168" y="1393"/>
                    </a:lnTo>
                    <a:lnTo>
                      <a:pt x="5287" y="1393"/>
                    </a:lnTo>
                    <a:lnTo>
                      <a:pt x="5394" y="858"/>
                    </a:lnTo>
                    <a:lnTo>
                      <a:pt x="5299" y="798"/>
                    </a:lnTo>
                    <a:cubicBezTo>
                      <a:pt x="5335" y="798"/>
                      <a:pt x="5323" y="774"/>
                      <a:pt x="5299" y="7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5"/>
              <p:cNvSpPr/>
              <p:nvPr/>
            </p:nvSpPr>
            <p:spPr>
              <a:xfrm>
                <a:off x="4714575" y="3186225"/>
                <a:ext cx="10717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1454" extrusionOk="0">
                    <a:moveTo>
                      <a:pt x="4072" y="822"/>
                    </a:moveTo>
                    <a:cubicBezTo>
                      <a:pt x="3953" y="727"/>
                      <a:pt x="3810" y="703"/>
                      <a:pt x="3691" y="668"/>
                    </a:cubicBezTo>
                    <a:cubicBezTo>
                      <a:pt x="2989" y="537"/>
                      <a:pt x="2274" y="394"/>
                      <a:pt x="1560" y="251"/>
                    </a:cubicBezTo>
                    <a:lnTo>
                      <a:pt x="774" y="108"/>
                    </a:lnTo>
                    <a:cubicBezTo>
                      <a:pt x="667" y="96"/>
                      <a:pt x="560" y="60"/>
                      <a:pt x="464" y="49"/>
                    </a:cubicBezTo>
                    <a:lnTo>
                      <a:pt x="310" y="13"/>
                    </a:lnTo>
                    <a:lnTo>
                      <a:pt x="238" y="1"/>
                    </a:lnTo>
                    <a:lnTo>
                      <a:pt x="179" y="49"/>
                    </a:lnTo>
                    <a:cubicBezTo>
                      <a:pt x="179" y="49"/>
                      <a:pt x="167" y="60"/>
                      <a:pt x="143" y="60"/>
                    </a:cubicBezTo>
                    <a:cubicBezTo>
                      <a:pt x="83" y="108"/>
                      <a:pt x="0" y="168"/>
                      <a:pt x="0" y="263"/>
                    </a:cubicBezTo>
                    <a:cubicBezTo>
                      <a:pt x="0" y="370"/>
                      <a:pt x="48" y="549"/>
                      <a:pt x="179" y="608"/>
                    </a:cubicBezTo>
                    <a:cubicBezTo>
                      <a:pt x="262" y="656"/>
                      <a:pt x="369" y="668"/>
                      <a:pt x="464" y="680"/>
                    </a:cubicBezTo>
                    <a:cubicBezTo>
                      <a:pt x="488" y="680"/>
                      <a:pt x="536" y="703"/>
                      <a:pt x="560" y="703"/>
                    </a:cubicBezTo>
                    <a:cubicBezTo>
                      <a:pt x="857" y="763"/>
                      <a:pt x="1179" y="822"/>
                      <a:pt x="1476" y="858"/>
                    </a:cubicBezTo>
                    <a:cubicBezTo>
                      <a:pt x="2203" y="1001"/>
                      <a:pt x="2941" y="1132"/>
                      <a:pt x="3643" y="1394"/>
                    </a:cubicBezTo>
                    <a:cubicBezTo>
                      <a:pt x="3655" y="1394"/>
                      <a:pt x="3679" y="1418"/>
                      <a:pt x="3679" y="1418"/>
                    </a:cubicBezTo>
                    <a:cubicBezTo>
                      <a:pt x="3715" y="1430"/>
                      <a:pt x="3774" y="1453"/>
                      <a:pt x="3834" y="1453"/>
                    </a:cubicBezTo>
                    <a:cubicBezTo>
                      <a:pt x="3858" y="1453"/>
                      <a:pt x="3882" y="1453"/>
                      <a:pt x="3893" y="1442"/>
                    </a:cubicBezTo>
                    <a:cubicBezTo>
                      <a:pt x="4036" y="1394"/>
                      <a:pt x="4191" y="1334"/>
                      <a:pt x="4227" y="1203"/>
                    </a:cubicBezTo>
                    <a:cubicBezTo>
                      <a:pt x="4286" y="1108"/>
                      <a:pt x="4191" y="906"/>
                      <a:pt x="4072" y="8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9" name="Google Shape;599;p35"/>
          <p:cNvSpPr/>
          <p:nvPr/>
        </p:nvSpPr>
        <p:spPr>
          <a:xfrm>
            <a:off x="304896" y="8792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5"/>
          <p:cNvSpPr/>
          <p:nvPr/>
        </p:nvSpPr>
        <p:spPr>
          <a:xfrm rot="2006754">
            <a:off x="3251878" y="4016173"/>
            <a:ext cx="697501" cy="6705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5"/>
          <p:cNvSpPr txBox="1">
            <a:spLocks noGrp="1"/>
          </p:cNvSpPr>
          <p:nvPr>
            <p:ph type="title"/>
          </p:nvPr>
        </p:nvSpPr>
        <p:spPr>
          <a:xfrm>
            <a:off x="591549" y="337217"/>
            <a:ext cx="2807100" cy="5841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thú</a:t>
            </a:r>
            <a:endParaRPr dirty="0"/>
          </a:p>
        </p:txBody>
      </p:sp>
      <p:sp>
        <p:nvSpPr>
          <p:cNvPr id="602" name="Google Shape;602;p35"/>
          <p:cNvSpPr txBox="1">
            <a:spLocks noGrp="1"/>
          </p:cNvSpPr>
          <p:nvPr>
            <p:ph type="subTitle" idx="1"/>
          </p:nvPr>
        </p:nvSpPr>
        <p:spPr>
          <a:xfrm>
            <a:off x="319932" y="1619168"/>
            <a:ext cx="3669773" cy="13886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03" name="Google Shape;603;p35"/>
          <p:cNvGrpSpPr/>
          <p:nvPr/>
        </p:nvGrpSpPr>
        <p:grpSpPr>
          <a:xfrm>
            <a:off x="7316559" y="4205860"/>
            <a:ext cx="1056044" cy="547154"/>
            <a:chOff x="1223650" y="2936500"/>
            <a:chExt cx="625100" cy="323875"/>
          </a:xfrm>
        </p:grpSpPr>
        <p:sp>
          <p:nvSpPr>
            <p:cNvPr id="604" name="Google Shape;604;p35"/>
            <p:cNvSpPr/>
            <p:nvPr/>
          </p:nvSpPr>
          <p:spPr>
            <a:xfrm>
              <a:off x="1404625" y="2944250"/>
              <a:ext cx="256300" cy="291425"/>
            </a:xfrm>
            <a:custGeom>
              <a:avLst/>
              <a:gdLst/>
              <a:ahLst/>
              <a:cxnLst/>
              <a:rect l="l" t="t" r="r" b="b"/>
              <a:pathLst>
                <a:path w="10252" h="11657" extrusionOk="0">
                  <a:moveTo>
                    <a:pt x="6013" y="381"/>
                  </a:moveTo>
                  <a:lnTo>
                    <a:pt x="6513" y="381"/>
                  </a:lnTo>
                  <a:cubicBezTo>
                    <a:pt x="8514" y="453"/>
                    <a:pt x="9919" y="1762"/>
                    <a:pt x="10109" y="3739"/>
                  </a:cubicBezTo>
                  <a:cubicBezTo>
                    <a:pt x="10180" y="4560"/>
                    <a:pt x="10252" y="5382"/>
                    <a:pt x="10240" y="6179"/>
                  </a:cubicBezTo>
                  <a:cubicBezTo>
                    <a:pt x="10216" y="7715"/>
                    <a:pt x="9526" y="9013"/>
                    <a:pt x="8645" y="10204"/>
                  </a:cubicBezTo>
                  <a:cubicBezTo>
                    <a:pt x="7847" y="11275"/>
                    <a:pt x="6549" y="11478"/>
                    <a:pt x="5347" y="11585"/>
                  </a:cubicBezTo>
                  <a:cubicBezTo>
                    <a:pt x="4489" y="11656"/>
                    <a:pt x="3584" y="11656"/>
                    <a:pt x="2751" y="11240"/>
                  </a:cubicBezTo>
                  <a:cubicBezTo>
                    <a:pt x="1977" y="10871"/>
                    <a:pt x="1382" y="10370"/>
                    <a:pt x="1025" y="9573"/>
                  </a:cubicBezTo>
                  <a:cubicBezTo>
                    <a:pt x="358" y="8096"/>
                    <a:pt x="1" y="6584"/>
                    <a:pt x="179" y="4965"/>
                  </a:cubicBezTo>
                  <a:cubicBezTo>
                    <a:pt x="477" y="2179"/>
                    <a:pt x="3453" y="0"/>
                    <a:pt x="6013" y="381"/>
                  </a:cubicBezTo>
                  <a:close/>
                  <a:moveTo>
                    <a:pt x="6263" y="8716"/>
                  </a:moveTo>
                  <a:cubicBezTo>
                    <a:pt x="6859" y="8537"/>
                    <a:pt x="6847" y="8239"/>
                    <a:pt x="6751" y="7894"/>
                  </a:cubicBezTo>
                  <a:cubicBezTo>
                    <a:pt x="6632" y="7442"/>
                    <a:pt x="6561" y="6989"/>
                    <a:pt x="6418" y="6537"/>
                  </a:cubicBezTo>
                  <a:cubicBezTo>
                    <a:pt x="6085" y="5477"/>
                    <a:pt x="5847" y="4382"/>
                    <a:pt x="5025" y="3548"/>
                  </a:cubicBezTo>
                  <a:cubicBezTo>
                    <a:pt x="4596" y="3120"/>
                    <a:pt x="4299" y="3155"/>
                    <a:pt x="4073" y="3739"/>
                  </a:cubicBezTo>
                  <a:cubicBezTo>
                    <a:pt x="3882" y="4263"/>
                    <a:pt x="3703" y="4786"/>
                    <a:pt x="3525" y="5322"/>
                  </a:cubicBezTo>
                  <a:cubicBezTo>
                    <a:pt x="3239" y="6156"/>
                    <a:pt x="2965" y="6989"/>
                    <a:pt x="2727" y="7823"/>
                  </a:cubicBezTo>
                  <a:cubicBezTo>
                    <a:pt x="2632" y="8096"/>
                    <a:pt x="2489" y="8442"/>
                    <a:pt x="2858" y="8656"/>
                  </a:cubicBezTo>
                  <a:cubicBezTo>
                    <a:pt x="2930" y="8620"/>
                    <a:pt x="3025" y="8620"/>
                    <a:pt x="3037" y="8573"/>
                  </a:cubicBezTo>
                  <a:cubicBezTo>
                    <a:pt x="3108" y="8454"/>
                    <a:pt x="3203" y="8335"/>
                    <a:pt x="3239" y="8204"/>
                  </a:cubicBezTo>
                  <a:cubicBezTo>
                    <a:pt x="3656" y="6965"/>
                    <a:pt x="3656" y="6965"/>
                    <a:pt x="4966" y="7049"/>
                  </a:cubicBezTo>
                  <a:lnTo>
                    <a:pt x="5144" y="7049"/>
                  </a:lnTo>
                  <a:cubicBezTo>
                    <a:pt x="5597" y="7049"/>
                    <a:pt x="5847" y="7287"/>
                    <a:pt x="5954" y="7703"/>
                  </a:cubicBezTo>
                  <a:cubicBezTo>
                    <a:pt x="6037" y="8025"/>
                    <a:pt x="6156" y="8335"/>
                    <a:pt x="6263" y="87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1248950" y="2967150"/>
              <a:ext cx="206900" cy="261975"/>
            </a:xfrm>
            <a:custGeom>
              <a:avLst/>
              <a:gdLst/>
              <a:ahLst/>
              <a:cxnLst/>
              <a:rect l="l" t="t" r="r" b="b"/>
              <a:pathLst>
                <a:path w="8276" h="10479" extrusionOk="0">
                  <a:moveTo>
                    <a:pt x="1" y="4609"/>
                  </a:moveTo>
                  <a:cubicBezTo>
                    <a:pt x="1882" y="2585"/>
                    <a:pt x="6156" y="72"/>
                    <a:pt x="8275" y="1"/>
                  </a:cubicBezTo>
                  <a:cubicBezTo>
                    <a:pt x="7311" y="953"/>
                    <a:pt x="6394" y="1846"/>
                    <a:pt x="6109" y="3168"/>
                  </a:cubicBezTo>
                  <a:cubicBezTo>
                    <a:pt x="5835" y="4418"/>
                    <a:pt x="5739" y="5656"/>
                    <a:pt x="6001" y="6918"/>
                  </a:cubicBezTo>
                  <a:cubicBezTo>
                    <a:pt x="6275" y="8181"/>
                    <a:pt x="6728" y="9371"/>
                    <a:pt x="7549" y="10431"/>
                  </a:cubicBezTo>
                  <a:cubicBezTo>
                    <a:pt x="5561" y="10478"/>
                    <a:pt x="977" y="6811"/>
                    <a:pt x="1" y="46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1638000" y="2982650"/>
              <a:ext cx="190800" cy="233075"/>
            </a:xfrm>
            <a:custGeom>
              <a:avLst/>
              <a:gdLst/>
              <a:ahLst/>
              <a:cxnLst/>
              <a:rect l="l" t="t" r="r" b="b"/>
              <a:pathLst>
                <a:path w="7632" h="9323" extrusionOk="0">
                  <a:moveTo>
                    <a:pt x="1107" y="0"/>
                  </a:moveTo>
                  <a:cubicBezTo>
                    <a:pt x="1691" y="286"/>
                    <a:pt x="2286" y="524"/>
                    <a:pt x="2834" y="857"/>
                  </a:cubicBezTo>
                  <a:cubicBezTo>
                    <a:pt x="3989" y="1548"/>
                    <a:pt x="5179" y="2227"/>
                    <a:pt x="6215" y="3060"/>
                  </a:cubicBezTo>
                  <a:cubicBezTo>
                    <a:pt x="7442" y="4036"/>
                    <a:pt x="7632" y="4036"/>
                    <a:pt x="6406" y="5382"/>
                  </a:cubicBezTo>
                  <a:cubicBezTo>
                    <a:pt x="5715" y="6156"/>
                    <a:pt x="4834" y="6787"/>
                    <a:pt x="3953" y="7358"/>
                  </a:cubicBezTo>
                  <a:cubicBezTo>
                    <a:pt x="2870" y="8037"/>
                    <a:pt x="1691" y="8573"/>
                    <a:pt x="560" y="9168"/>
                  </a:cubicBezTo>
                  <a:cubicBezTo>
                    <a:pt x="441" y="9227"/>
                    <a:pt x="298" y="9251"/>
                    <a:pt x="0" y="9323"/>
                  </a:cubicBezTo>
                  <a:cubicBezTo>
                    <a:pt x="476" y="8275"/>
                    <a:pt x="1036" y="7382"/>
                    <a:pt x="1286" y="6406"/>
                  </a:cubicBezTo>
                  <a:cubicBezTo>
                    <a:pt x="1560" y="5382"/>
                    <a:pt x="1572" y="4262"/>
                    <a:pt x="1607" y="3191"/>
                  </a:cubicBezTo>
                  <a:cubicBezTo>
                    <a:pt x="1631" y="2143"/>
                    <a:pt x="1441" y="1107"/>
                    <a:pt x="976" y="143"/>
                  </a:cubicBezTo>
                  <a:cubicBezTo>
                    <a:pt x="1012" y="83"/>
                    <a:pt x="1048" y="48"/>
                    <a:pt x="1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1467125" y="3022225"/>
              <a:ext cx="108975" cy="139925"/>
            </a:xfrm>
            <a:custGeom>
              <a:avLst/>
              <a:gdLst/>
              <a:ahLst/>
              <a:cxnLst/>
              <a:rect l="l" t="t" r="r" b="b"/>
              <a:pathLst>
                <a:path w="4359" h="5597" extrusionOk="0">
                  <a:moveTo>
                    <a:pt x="3763" y="5597"/>
                  </a:moveTo>
                  <a:cubicBezTo>
                    <a:pt x="3656" y="5216"/>
                    <a:pt x="3537" y="4906"/>
                    <a:pt x="3466" y="4584"/>
                  </a:cubicBezTo>
                  <a:cubicBezTo>
                    <a:pt x="3358" y="4168"/>
                    <a:pt x="3108" y="3930"/>
                    <a:pt x="2668" y="3930"/>
                  </a:cubicBezTo>
                  <a:lnTo>
                    <a:pt x="2489" y="3930"/>
                  </a:lnTo>
                  <a:cubicBezTo>
                    <a:pt x="1180" y="3858"/>
                    <a:pt x="1180" y="3858"/>
                    <a:pt x="763" y="5085"/>
                  </a:cubicBezTo>
                  <a:cubicBezTo>
                    <a:pt x="715" y="5216"/>
                    <a:pt x="644" y="5346"/>
                    <a:pt x="549" y="5466"/>
                  </a:cubicBezTo>
                  <a:cubicBezTo>
                    <a:pt x="525" y="5501"/>
                    <a:pt x="441" y="5501"/>
                    <a:pt x="370" y="5537"/>
                  </a:cubicBezTo>
                  <a:cubicBezTo>
                    <a:pt x="1" y="5311"/>
                    <a:pt x="168" y="4977"/>
                    <a:pt x="239" y="4704"/>
                  </a:cubicBezTo>
                  <a:cubicBezTo>
                    <a:pt x="489" y="3870"/>
                    <a:pt x="775" y="3037"/>
                    <a:pt x="1037" y="2203"/>
                  </a:cubicBezTo>
                  <a:cubicBezTo>
                    <a:pt x="1215" y="1679"/>
                    <a:pt x="1394" y="1144"/>
                    <a:pt x="1596" y="620"/>
                  </a:cubicBezTo>
                  <a:cubicBezTo>
                    <a:pt x="1811" y="48"/>
                    <a:pt x="2108" y="1"/>
                    <a:pt x="2549" y="429"/>
                  </a:cubicBezTo>
                  <a:cubicBezTo>
                    <a:pt x="3382" y="1263"/>
                    <a:pt x="3620" y="2370"/>
                    <a:pt x="3930" y="3418"/>
                  </a:cubicBezTo>
                  <a:cubicBezTo>
                    <a:pt x="4061" y="3870"/>
                    <a:pt x="4156" y="4334"/>
                    <a:pt x="4275" y="4775"/>
                  </a:cubicBezTo>
                  <a:cubicBezTo>
                    <a:pt x="4359" y="5120"/>
                    <a:pt x="4359" y="5418"/>
                    <a:pt x="3763" y="5597"/>
                  </a:cubicBezTo>
                  <a:close/>
                  <a:moveTo>
                    <a:pt x="2977" y="3096"/>
                  </a:moveTo>
                  <a:cubicBezTo>
                    <a:pt x="2870" y="2275"/>
                    <a:pt x="2751" y="1715"/>
                    <a:pt x="2096" y="1322"/>
                  </a:cubicBezTo>
                  <a:cubicBezTo>
                    <a:pt x="1739" y="1810"/>
                    <a:pt x="1561" y="2334"/>
                    <a:pt x="1489" y="3037"/>
                  </a:cubicBezTo>
                  <a:cubicBezTo>
                    <a:pt x="1989" y="3049"/>
                    <a:pt x="2430" y="3084"/>
                    <a:pt x="2977" y="3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1504650" y="3055275"/>
              <a:ext cx="36925" cy="44375"/>
            </a:xfrm>
            <a:custGeom>
              <a:avLst/>
              <a:gdLst/>
              <a:ahLst/>
              <a:cxnLst/>
              <a:rect l="l" t="t" r="r" b="b"/>
              <a:pathLst>
                <a:path w="1477" h="1775" extrusionOk="0">
                  <a:moveTo>
                    <a:pt x="1476" y="1774"/>
                  </a:moveTo>
                  <a:cubicBezTo>
                    <a:pt x="929" y="1738"/>
                    <a:pt x="488" y="1727"/>
                    <a:pt x="0" y="1715"/>
                  </a:cubicBezTo>
                  <a:cubicBezTo>
                    <a:pt x="72" y="1000"/>
                    <a:pt x="250" y="488"/>
                    <a:pt x="607" y="0"/>
                  </a:cubicBezTo>
                  <a:cubicBezTo>
                    <a:pt x="1250" y="393"/>
                    <a:pt x="1369" y="965"/>
                    <a:pt x="1476" y="17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1223650" y="2936500"/>
              <a:ext cx="625100" cy="323875"/>
            </a:xfrm>
            <a:custGeom>
              <a:avLst/>
              <a:gdLst/>
              <a:ahLst/>
              <a:cxnLst/>
              <a:rect l="l" t="t" r="r" b="b"/>
              <a:pathLst>
                <a:path w="25004" h="12955" extrusionOk="0">
                  <a:moveTo>
                    <a:pt x="24932" y="5763"/>
                  </a:moveTo>
                  <a:cubicBezTo>
                    <a:pt x="24837" y="5668"/>
                    <a:pt x="24754" y="5585"/>
                    <a:pt x="24670" y="5513"/>
                  </a:cubicBezTo>
                  <a:cubicBezTo>
                    <a:pt x="24492" y="5335"/>
                    <a:pt x="24313" y="5180"/>
                    <a:pt x="24123" y="5025"/>
                  </a:cubicBezTo>
                  <a:cubicBezTo>
                    <a:pt x="22480" y="3620"/>
                    <a:pt x="20634" y="2418"/>
                    <a:pt x="18646" y="1477"/>
                  </a:cubicBezTo>
                  <a:cubicBezTo>
                    <a:pt x="18467" y="1394"/>
                    <a:pt x="18277" y="1298"/>
                    <a:pt x="18098" y="1215"/>
                  </a:cubicBezTo>
                  <a:cubicBezTo>
                    <a:pt x="16884" y="620"/>
                    <a:pt x="15634" y="1"/>
                    <a:pt x="14181" y="1"/>
                  </a:cubicBezTo>
                  <a:lnTo>
                    <a:pt x="14050" y="1"/>
                  </a:lnTo>
                  <a:cubicBezTo>
                    <a:pt x="13824" y="1"/>
                    <a:pt x="13586" y="24"/>
                    <a:pt x="13288" y="24"/>
                  </a:cubicBezTo>
                  <a:lnTo>
                    <a:pt x="12490" y="24"/>
                  </a:lnTo>
                  <a:cubicBezTo>
                    <a:pt x="11728" y="24"/>
                    <a:pt x="10847" y="36"/>
                    <a:pt x="10002" y="179"/>
                  </a:cubicBezTo>
                  <a:cubicBezTo>
                    <a:pt x="6728" y="798"/>
                    <a:pt x="3727" y="2429"/>
                    <a:pt x="536" y="5299"/>
                  </a:cubicBezTo>
                  <a:cubicBezTo>
                    <a:pt x="13" y="5775"/>
                    <a:pt x="1" y="6061"/>
                    <a:pt x="477" y="6632"/>
                  </a:cubicBezTo>
                  <a:cubicBezTo>
                    <a:pt x="894" y="7121"/>
                    <a:pt x="1346" y="7609"/>
                    <a:pt x="1775" y="8073"/>
                  </a:cubicBezTo>
                  <a:cubicBezTo>
                    <a:pt x="2013" y="8323"/>
                    <a:pt x="2251" y="8573"/>
                    <a:pt x="2477" y="8847"/>
                  </a:cubicBezTo>
                  <a:cubicBezTo>
                    <a:pt x="3763" y="10276"/>
                    <a:pt x="5430" y="11216"/>
                    <a:pt x="7025" y="12026"/>
                  </a:cubicBezTo>
                  <a:cubicBezTo>
                    <a:pt x="7490" y="12264"/>
                    <a:pt x="8014" y="12466"/>
                    <a:pt x="8549" y="12585"/>
                  </a:cubicBezTo>
                  <a:cubicBezTo>
                    <a:pt x="9609" y="12836"/>
                    <a:pt x="10681" y="12955"/>
                    <a:pt x="11728" y="12955"/>
                  </a:cubicBezTo>
                  <a:cubicBezTo>
                    <a:pt x="13086" y="12955"/>
                    <a:pt x="14467" y="12740"/>
                    <a:pt x="15824" y="12359"/>
                  </a:cubicBezTo>
                  <a:cubicBezTo>
                    <a:pt x="17991" y="11716"/>
                    <a:pt x="20122" y="10621"/>
                    <a:pt x="22313" y="8978"/>
                  </a:cubicBezTo>
                  <a:cubicBezTo>
                    <a:pt x="23182" y="8323"/>
                    <a:pt x="24266" y="7406"/>
                    <a:pt x="24968" y="5954"/>
                  </a:cubicBezTo>
                  <a:lnTo>
                    <a:pt x="25004" y="5858"/>
                  </a:lnTo>
                  <a:close/>
                  <a:moveTo>
                    <a:pt x="12550" y="11752"/>
                  </a:moveTo>
                  <a:cubicBezTo>
                    <a:pt x="12264" y="11776"/>
                    <a:pt x="12026" y="11788"/>
                    <a:pt x="11812" y="11788"/>
                  </a:cubicBezTo>
                  <a:lnTo>
                    <a:pt x="11812" y="11788"/>
                  </a:lnTo>
                  <a:cubicBezTo>
                    <a:pt x="11121" y="11788"/>
                    <a:pt x="10538" y="11669"/>
                    <a:pt x="10049" y="11431"/>
                  </a:cubicBezTo>
                  <a:cubicBezTo>
                    <a:pt x="9228" y="11026"/>
                    <a:pt x="8704" y="10526"/>
                    <a:pt x="8395" y="9835"/>
                  </a:cubicBezTo>
                  <a:cubicBezTo>
                    <a:pt x="7680" y="8264"/>
                    <a:pt x="7394" y="6787"/>
                    <a:pt x="7561" y="5299"/>
                  </a:cubicBezTo>
                  <a:cubicBezTo>
                    <a:pt x="7835" y="2906"/>
                    <a:pt x="10216" y="798"/>
                    <a:pt x="12681" y="798"/>
                  </a:cubicBezTo>
                  <a:cubicBezTo>
                    <a:pt x="12871" y="798"/>
                    <a:pt x="13050" y="810"/>
                    <a:pt x="13252" y="834"/>
                  </a:cubicBezTo>
                  <a:lnTo>
                    <a:pt x="13264" y="834"/>
                  </a:lnTo>
                  <a:lnTo>
                    <a:pt x="13371" y="834"/>
                  </a:lnTo>
                  <a:lnTo>
                    <a:pt x="13550" y="834"/>
                  </a:lnTo>
                  <a:lnTo>
                    <a:pt x="13764" y="834"/>
                  </a:lnTo>
                  <a:cubicBezTo>
                    <a:pt x="15693" y="905"/>
                    <a:pt x="17038" y="2179"/>
                    <a:pt x="17217" y="4073"/>
                  </a:cubicBezTo>
                  <a:cubicBezTo>
                    <a:pt x="17300" y="4799"/>
                    <a:pt x="17372" y="5656"/>
                    <a:pt x="17360" y="6489"/>
                  </a:cubicBezTo>
                  <a:cubicBezTo>
                    <a:pt x="17336" y="8109"/>
                    <a:pt x="16503" y="9442"/>
                    <a:pt x="15788" y="10419"/>
                  </a:cubicBezTo>
                  <a:cubicBezTo>
                    <a:pt x="15002" y="11454"/>
                    <a:pt x="13752" y="11645"/>
                    <a:pt x="12550" y="11752"/>
                  </a:cubicBezTo>
                  <a:close/>
                  <a:moveTo>
                    <a:pt x="8895" y="1417"/>
                  </a:moveTo>
                  <a:cubicBezTo>
                    <a:pt x="8025" y="2287"/>
                    <a:pt x="7240" y="3144"/>
                    <a:pt x="6966" y="4370"/>
                  </a:cubicBezTo>
                  <a:cubicBezTo>
                    <a:pt x="6656" y="5835"/>
                    <a:pt x="6632" y="7049"/>
                    <a:pt x="6871" y="8180"/>
                  </a:cubicBezTo>
                  <a:cubicBezTo>
                    <a:pt x="7132" y="9466"/>
                    <a:pt x="7597" y="10561"/>
                    <a:pt x="8252" y="11490"/>
                  </a:cubicBezTo>
                  <a:cubicBezTo>
                    <a:pt x="6251" y="11216"/>
                    <a:pt x="2203" y="8025"/>
                    <a:pt x="1179" y="5870"/>
                  </a:cubicBezTo>
                  <a:cubicBezTo>
                    <a:pt x="2894" y="4073"/>
                    <a:pt x="6704" y="1751"/>
                    <a:pt x="8895" y="1417"/>
                  </a:cubicBezTo>
                  <a:close/>
                  <a:moveTo>
                    <a:pt x="18003" y="10395"/>
                  </a:moveTo>
                  <a:cubicBezTo>
                    <a:pt x="17681" y="10561"/>
                    <a:pt x="17360" y="10716"/>
                    <a:pt x="17050" y="10883"/>
                  </a:cubicBezTo>
                  <a:cubicBezTo>
                    <a:pt x="16991" y="10919"/>
                    <a:pt x="16931" y="10931"/>
                    <a:pt x="16824" y="10942"/>
                  </a:cubicBezTo>
                  <a:cubicBezTo>
                    <a:pt x="16931" y="10716"/>
                    <a:pt x="17050" y="10490"/>
                    <a:pt x="17146" y="10276"/>
                  </a:cubicBezTo>
                  <a:cubicBezTo>
                    <a:pt x="17491" y="9597"/>
                    <a:pt x="17824" y="8966"/>
                    <a:pt x="18003" y="8275"/>
                  </a:cubicBezTo>
                  <a:cubicBezTo>
                    <a:pt x="18265" y="7240"/>
                    <a:pt x="18301" y="6120"/>
                    <a:pt x="18312" y="5037"/>
                  </a:cubicBezTo>
                  <a:cubicBezTo>
                    <a:pt x="18336" y="3953"/>
                    <a:pt x="18134" y="2953"/>
                    <a:pt x="17729" y="2025"/>
                  </a:cubicBezTo>
                  <a:cubicBezTo>
                    <a:pt x="17884" y="2096"/>
                    <a:pt x="18027" y="2156"/>
                    <a:pt x="18181" y="2239"/>
                  </a:cubicBezTo>
                  <a:cubicBezTo>
                    <a:pt x="18562" y="2418"/>
                    <a:pt x="18967" y="2596"/>
                    <a:pt x="19336" y="2810"/>
                  </a:cubicBezTo>
                  <a:cubicBezTo>
                    <a:pt x="19551" y="2930"/>
                    <a:pt x="19753" y="3072"/>
                    <a:pt x="19967" y="3191"/>
                  </a:cubicBezTo>
                  <a:cubicBezTo>
                    <a:pt x="20896" y="3751"/>
                    <a:pt x="21849" y="4334"/>
                    <a:pt x="22706" y="5001"/>
                  </a:cubicBezTo>
                  <a:lnTo>
                    <a:pt x="22908" y="5168"/>
                  </a:lnTo>
                  <a:cubicBezTo>
                    <a:pt x="23373" y="5537"/>
                    <a:pt x="23658" y="5751"/>
                    <a:pt x="23670" y="5954"/>
                  </a:cubicBezTo>
                  <a:cubicBezTo>
                    <a:pt x="23682" y="6180"/>
                    <a:pt x="23432" y="6513"/>
                    <a:pt x="22884" y="7109"/>
                  </a:cubicBezTo>
                  <a:cubicBezTo>
                    <a:pt x="22265" y="7775"/>
                    <a:pt x="21479" y="8406"/>
                    <a:pt x="20456" y="9049"/>
                  </a:cubicBezTo>
                  <a:cubicBezTo>
                    <a:pt x="19646" y="9561"/>
                    <a:pt x="18812" y="9978"/>
                    <a:pt x="18003" y="103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61" y="3007776"/>
            <a:ext cx="2247622" cy="191047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66" y="338666"/>
            <a:ext cx="4548932" cy="452889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5" name="Rectangle 34"/>
          <p:cNvSpPr/>
          <p:nvPr/>
        </p:nvSpPr>
        <p:spPr>
          <a:xfrm>
            <a:off x="1500943" y="1839737"/>
            <a:ext cx="5747086" cy="101566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I. KHỞI ĐỘNG</a:t>
            </a:r>
          </a:p>
        </p:txBody>
      </p:sp>
      <p:sp>
        <p:nvSpPr>
          <p:cNvPr id="7" name="椭圆 4"/>
          <p:cNvSpPr/>
          <p:nvPr/>
        </p:nvSpPr>
        <p:spPr>
          <a:xfrm>
            <a:off x="912893" y="144966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925283" y="144966"/>
            <a:ext cx="2333018" cy="1215483"/>
          </a:xfrm>
          <a:prstGeom prst="rect">
            <a:avLst/>
          </a:prstGeom>
        </p:spPr>
      </p:pic>
      <p:sp>
        <p:nvSpPr>
          <p:cNvPr id="10" name="椭圆 4"/>
          <p:cNvSpPr/>
          <p:nvPr/>
        </p:nvSpPr>
        <p:spPr>
          <a:xfrm>
            <a:off x="393691" y="1645260"/>
            <a:ext cx="684323" cy="6501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4"/>
          <p:cNvSpPr/>
          <p:nvPr/>
        </p:nvSpPr>
        <p:spPr>
          <a:xfrm>
            <a:off x="1422602" y="2649627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4"/>
          <p:cNvSpPr/>
          <p:nvPr/>
        </p:nvSpPr>
        <p:spPr>
          <a:xfrm>
            <a:off x="7473385" y="52605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764763" y="-171504"/>
            <a:ext cx="2333018" cy="1604228"/>
          </a:xfrm>
          <a:prstGeom prst="rect">
            <a:avLst/>
          </a:prstGeom>
        </p:spPr>
      </p:pic>
      <p:pic>
        <p:nvPicPr>
          <p:cNvPr id="15" name="图片 10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943" y="3984357"/>
            <a:ext cx="374214" cy="345428"/>
          </a:xfrm>
          <a:prstGeom prst="rect">
            <a:avLst/>
          </a:prstGeom>
        </p:spPr>
      </p:pic>
      <p:pic>
        <p:nvPicPr>
          <p:cNvPr id="16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90034" y="1068214"/>
            <a:ext cx="565971" cy="522434"/>
          </a:xfrm>
          <a:prstGeom prst="rect">
            <a:avLst/>
          </a:prstGeom>
        </p:spPr>
      </p:pic>
      <p:pic>
        <p:nvPicPr>
          <p:cNvPr id="17" name="图片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18" name="图片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19" name="图片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20" name="图片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7317414" y="3127877"/>
            <a:ext cx="212572" cy="196221"/>
          </a:xfrm>
          <a:prstGeom prst="rect">
            <a:avLst/>
          </a:prstGeom>
        </p:spPr>
      </p:pic>
      <p:pic>
        <p:nvPicPr>
          <p:cNvPr id="21" name="图片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22" name="图片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3" name="图片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42270" y="2234848"/>
            <a:ext cx="275268" cy="254094"/>
          </a:xfrm>
          <a:prstGeom prst="rect">
            <a:avLst/>
          </a:prstGeom>
        </p:spPr>
      </p:pic>
      <p:pic>
        <p:nvPicPr>
          <p:cNvPr id="24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1245265" y="1570288"/>
            <a:ext cx="565971" cy="522434"/>
          </a:xfrm>
          <a:prstGeom prst="rect">
            <a:avLst/>
          </a:prstGeom>
        </p:spPr>
      </p:pic>
      <p:grpSp>
        <p:nvGrpSpPr>
          <p:cNvPr id="194" name="组合 6">
            <a:extLst>
              <a:ext uri="{FF2B5EF4-FFF2-40B4-BE49-F238E27FC236}">
                <a16:creationId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115722" y="3398458"/>
            <a:ext cx="2347139" cy="1642175"/>
            <a:chOff x="6770688" y="935037"/>
            <a:chExt cx="2455864" cy="1897063"/>
          </a:xfrm>
        </p:grpSpPr>
        <p:sp>
          <p:nvSpPr>
            <p:cNvPr id="195" name="Oval 16">
              <a:extLst>
                <a:ext uri="{FF2B5EF4-FFF2-40B4-BE49-F238E27FC236}">
                  <a16:creationId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413">
              <a:extLst>
                <a:ext uri="{FF2B5EF4-FFF2-40B4-BE49-F238E27FC236}">
                  <a16:creationId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414">
              <a:extLst>
                <a:ext uri="{FF2B5EF4-FFF2-40B4-BE49-F238E27FC236}">
                  <a16:creationId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415">
              <a:extLst>
                <a:ext uri="{FF2B5EF4-FFF2-40B4-BE49-F238E27FC236}">
                  <a16:creationId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416">
              <a:extLst>
                <a:ext uri="{FF2B5EF4-FFF2-40B4-BE49-F238E27FC236}">
                  <a16:creationId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417">
              <a:extLst>
                <a:ext uri="{FF2B5EF4-FFF2-40B4-BE49-F238E27FC236}">
                  <a16:creationId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418">
              <a:extLst>
                <a:ext uri="{FF2B5EF4-FFF2-40B4-BE49-F238E27FC236}">
                  <a16:creationId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419">
              <a:extLst>
                <a:ext uri="{FF2B5EF4-FFF2-40B4-BE49-F238E27FC236}">
                  <a16:creationId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420">
              <a:extLst>
                <a:ext uri="{FF2B5EF4-FFF2-40B4-BE49-F238E27FC236}">
                  <a16:creationId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421">
              <a:extLst>
                <a:ext uri="{FF2B5EF4-FFF2-40B4-BE49-F238E27FC236}">
                  <a16:creationId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422">
              <a:extLst>
                <a:ext uri="{FF2B5EF4-FFF2-40B4-BE49-F238E27FC236}">
                  <a16:creationId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423">
              <a:extLst>
                <a:ext uri="{FF2B5EF4-FFF2-40B4-BE49-F238E27FC236}">
                  <a16:creationId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424">
              <a:extLst>
                <a:ext uri="{FF2B5EF4-FFF2-40B4-BE49-F238E27FC236}">
                  <a16:creationId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425">
              <a:extLst>
                <a:ext uri="{FF2B5EF4-FFF2-40B4-BE49-F238E27FC236}">
                  <a16:creationId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9" name="Freeform 426">
              <a:extLst>
                <a:ext uri="{FF2B5EF4-FFF2-40B4-BE49-F238E27FC236}">
                  <a16:creationId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0" name="Freeform 427">
              <a:extLst>
                <a:ext uri="{FF2B5EF4-FFF2-40B4-BE49-F238E27FC236}">
                  <a16:creationId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1" name="Freeform 428">
              <a:extLst>
                <a:ext uri="{FF2B5EF4-FFF2-40B4-BE49-F238E27FC236}">
                  <a16:creationId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2" name="Freeform 429">
              <a:extLst>
                <a:ext uri="{FF2B5EF4-FFF2-40B4-BE49-F238E27FC236}">
                  <a16:creationId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3" name="Freeform 430">
              <a:extLst>
                <a:ext uri="{FF2B5EF4-FFF2-40B4-BE49-F238E27FC236}">
                  <a16:creationId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4" name="Freeform 431">
              <a:extLst>
                <a:ext uri="{FF2B5EF4-FFF2-40B4-BE49-F238E27FC236}">
                  <a16:creationId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5" name="Oval 432">
              <a:extLst>
                <a:ext uri="{FF2B5EF4-FFF2-40B4-BE49-F238E27FC236}">
                  <a16:creationId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6" name="Freeform 433">
              <a:extLst>
                <a:ext uri="{FF2B5EF4-FFF2-40B4-BE49-F238E27FC236}">
                  <a16:creationId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7" name="Freeform 434">
              <a:extLst>
                <a:ext uri="{FF2B5EF4-FFF2-40B4-BE49-F238E27FC236}">
                  <a16:creationId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8" name="Freeform 435">
              <a:extLst>
                <a:ext uri="{FF2B5EF4-FFF2-40B4-BE49-F238E27FC236}">
                  <a16:creationId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9" name="Freeform 436">
              <a:extLst>
                <a:ext uri="{FF2B5EF4-FFF2-40B4-BE49-F238E27FC236}">
                  <a16:creationId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0" name="Oval 437">
              <a:extLst>
                <a:ext uri="{FF2B5EF4-FFF2-40B4-BE49-F238E27FC236}">
                  <a16:creationId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1" name="Freeform 438">
              <a:extLst>
                <a:ext uri="{FF2B5EF4-FFF2-40B4-BE49-F238E27FC236}">
                  <a16:creationId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2" name="Oval 439">
              <a:extLst>
                <a:ext uri="{FF2B5EF4-FFF2-40B4-BE49-F238E27FC236}">
                  <a16:creationId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3" name="Freeform 440">
              <a:extLst>
                <a:ext uri="{FF2B5EF4-FFF2-40B4-BE49-F238E27FC236}">
                  <a16:creationId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4" name="Freeform 441">
              <a:extLst>
                <a:ext uri="{FF2B5EF4-FFF2-40B4-BE49-F238E27FC236}">
                  <a16:creationId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5" name="Freeform 442">
              <a:extLst>
                <a:ext uri="{FF2B5EF4-FFF2-40B4-BE49-F238E27FC236}">
                  <a16:creationId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6" name="Freeform 443">
              <a:extLst>
                <a:ext uri="{FF2B5EF4-FFF2-40B4-BE49-F238E27FC236}">
                  <a16:creationId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7" name="Freeform 444">
              <a:extLst>
                <a:ext uri="{FF2B5EF4-FFF2-40B4-BE49-F238E27FC236}">
                  <a16:creationId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8" name="Oval 445">
              <a:extLst>
                <a:ext uri="{FF2B5EF4-FFF2-40B4-BE49-F238E27FC236}">
                  <a16:creationId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9" name="Freeform 446">
              <a:extLst>
                <a:ext uri="{FF2B5EF4-FFF2-40B4-BE49-F238E27FC236}">
                  <a16:creationId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0" name="Oval 447">
              <a:extLst>
                <a:ext uri="{FF2B5EF4-FFF2-40B4-BE49-F238E27FC236}">
                  <a16:creationId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1" name="Freeform 448">
              <a:extLst>
                <a:ext uri="{FF2B5EF4-FFF2-40B4-BE49-F238E27FC236}">
                  <a16:creationId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2" name="Freeform 449">
              <a:extLst>
                <a:ext uri="{FF2B5EF4-FFF2-40B4-BE49-F238E27FC236}">
                  <a16:creationId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3" name="Freeform 450">
              <a:extLst>
                <a:ext uri="{FF2B5EF4-FFF2-40B4-BE49-F238E27FC236}">
                  <a16:creationId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4" name="Freeform 451">
              <a:extLst>
                <a:ext uri="{FF2B5EF4-FFF2-40B4-BE49-F238E27FC236}">
                  <a16:creationId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5" name="Freeform 452">
              <a:extLst>
                <a:ext uri="{FF2B5EF4-FFF2-40B4-BE49-F238E27FC236}">
                  <a16:creationId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6" name="Rectangle 453">
              <a:extLst>
                <a:ext uri="{FF2B5EF4-FFF2-40B4-BE49-F238E27FC236}">
                  <a16:creationId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7" name="Freeform 454">
              <a:extLst>
                <a:ext uri="{FF2B5EF4-FFF2-40B4-BE49-F238E27FC236}">
                  <a16:creationId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8" name="Freeform 455">
              <a:extLst>
                <a:ext uri="{FF2B5EF4-FFF2-40B4-BE49-F238E27FC236}">
                  <a16:creationId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9" name="Freeform 456">
              <a:extLst>
                <a:ext uri="{FF2B5EF4-FFF2-40B4-BE49-F238E27FC236}">
                  <a16:creationId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0" name="Rectangle 457">
              <a:extLst>
                <a:ext uri="{FF2B5EF4-FFF2-40B4-BE49-F238E27FC236}">
                  <a16:creationId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1" name="Freeform 458">
              <a:extLst>
                <a:ext uri="{FF2B5EF4-FFF2-40B4-BE49-F238E27FC236}">
                  <a16:creationId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2" name="Rectangle 459">
              <a:extLst>
                <a:ext uri="{FF2B5EF4-FFF2-40B4-BE49-F238E27FC236}">
                  <a16:creationId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3" name="Freeform 460">
              <a:extLst>
                <a:ext uri="{FF2B5EF4-FFF2-40B4-BE49-F238E27FC236}">
                  <a16:creationId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4" name="Rectangle 461">
              <a:extLst>
                <a:ext uri="{FF2B5EF4-FFF2-40B4-BE49-F238E27FC236}">
                  <a16:creationId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5" name="Freeform 462">
              <a:extLst>
                <a:ext uri="{FF2B5EF4-FFF2-40B4-BE49-F238E27FC236}">
                  <a16:creationId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6" name="Rectangle 463">
              <a:extLst>
                <a:ext uri="{FF2B5EF4-FFF2-40B4-BE49-F238E27FC236}">
                  <a16:creationId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7" name="Freeform 464">
              <a:extLst>
                <a:ext uri="{FF2B5EF4-FFF2-40B4-BE49-F238E27FC236}">
                  <a16:creationId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8" name="Rectangle 465">
              <a:extLst>
                <a:ext uri="{FF2B5EF4-FFF2-40B4-BE49-F238E27FC236}">
                  <a16:creationId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9" name="Freeform 466">
              <a:extLst>
                <a:ext uri="{FF2B5EF4-FFF2-40B4-BE49-F238E27FC236}">
                  <a16:creationId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0" name="Rectangle 467">
              <a:extLst>
                <a:ext uri="{FF2B5EF4-FFF2-40B4-BE49-F238E27FC236}">
                  <a16:creationId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1" name="Freeform 468">
              <a:extLst>
                <a:ext uri="{FF2B5EF4-FFF2-40B4-BE49-F238E27FC236}">
                  <a16:creationId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2" name="Rectangle 469">
              <a:extLst>
                <a:ext uri="{FF2B5EF4-FFF2-40B4-BE49-F238E27FC236}">
                  <a16:creationId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3" name="Freeform 470">
              <a:extLst>
                <a:ext uri="{FF2B5EF4-FFF2-40B4-BE49-F238E27FC236}">
                  <a16:creationId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4" name="Rectangle 471">
              <a:extLst>
                <a:ext uri="{FF2B5EF4-FFF2-40B4-BE49-F238E27FC236}">
                  <a16:creationId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5" name="Freeform 472">
              <a:extLst>
                <a:ext uri="{FF2B5EF4-FFF2-40B4-BE49-F238E27FC236}">
                  <a16:creationId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6" name="Rectangle 473">
              <a:extLst>
                <a:ext uri="{FF2B5EF4-FFF2-40B4-BE49-F238E27FC236}">
                  <a16:creationId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7" name="Freeform 474">
              <a:extLst>
                <a:ext uri="{FF2B5EF4-FFF2-40B4-BE49-F238E27FC236}">
                  <a16:creationId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8" name="Rectangle 475">
              <a:extLst>
                <a:ext uri="{FF2B5EF4-FFF2-40B4-BE49-F238E27FC236}">
                  <a16:creationId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9" name="Freeform 476">
              <a:extLst>
                <a:ext uri="{FF2B5EF4-FFF2-40B4-BE49-F238E27FC236}">
                  <a16:creationId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0" name="Freeform 477">
              <a:extLst>
                <a:ext uri="{FF2B5EF4-FFF2-40B4-BE49-F238E27FC236}">
                  <a16:creationId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1" name="Freeform 478">
              <a:extLst>
                <a:ext uri="{FF2B5EF4-FFF2-40B4-BE49-F238E27FC236}">
                  <a16:creationId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2" name="Freeform 479">
              <a:extLst>
                <a:ext uri="{FF2B5EF4-FFF2-40B4-BE49-F238E27FC236}">
                  <a16:creationId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3" name="Freeform 480">
              <a:extLst>
                <a:ext uri="{FF2B5EF4-FFF2-40B4-BE49-F238E27FC236}">
                  <a16:creationId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4" name="Oval 481">
              <a:extLst>
                <a:ext uri="{FF2B5EF4-FFF2-40B4-BE49-F238E27FC236}">
                  <a16:creationId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5" name="Freeform 482">
              <a:extLst>
                <a:ext uri="{FF2B5EF4-FFF2-40B4-BE49-F238E27FC236}">
                  <a16:creationId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6" name="Oval 483">
              <a:extLst>
                <a:ext uri="{FF2B5EF4-FFF2-40B4-BE49-F238E27FC236}">
                  <a16:creationId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7" name="Freeform 484">
              <a:extLst>
                <a:ext uri="{FF2B5EF4-FFF2-40B4-BE49-F238E27FC236}">
                  <a16:creationId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8" name="Freeform 485">
              <a:extLst>
                <a:ext uri="{FF2B5EF4-FFF2-40B4-BE49-F238E27FC236}">
                  <a16:creationId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9" name="Freeform 486">
              <a:extLst>
                <a:ext uri="{FF2B5EF4-FFF2-40B4-BE49-F238E27FC236}">
                  <a16:creationId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0" name="Freeform 487">
              <a:extLst>
                <a:ext uri="{FF2B5EF4-FFF2-40B4-BE49-F238E27FC236}">
                  <a16:creationId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1" name="Freeform 488">
              <a:extLst>
                <a:ext uri="{FF2B5EF4-FFF2-40B4-BE49-F238E27FC236}">
                  <a16:creationId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2" name="Freeform 489">
              <a:extLst>
                <a:ext uri="{FF2B5EF4-FFF2-40B4-BE49-F238E27FC236}">
                  <a16:creationId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3" name="Oval 490">
              <a:extLst>
                <a:ext uri="{FF2B5EF4-FFF2-40B4-BE49-F238E27FC236}">
                  <a16:creationId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4" name="Freeform 491">
              <a:extLst>
                <a:ext uri="{FF2B5EF4-FFF2-40B4-BE49-F238E27FC236}">
                  <a16:creationId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5" name="Freeform 492">
              <a:extLst>
                <a:ext uri="{FF2B5EF4-FFF2-40B4-BE49-F238E27FC236}">
                  <a16:creationId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6" name="Freeform 493">
              <a:extLst>
                <a:ext uri="{FF2B5EF4-FFF2-40B4-BE49-F238E27FC236}">
                  <a16:creationId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7" name="Freeform 494">
              <a:extLst>
                <a:ext uri="{FF2B5EF4-FFF2-40B4-BE49-F238E27FC236}">
                  <a16:creationId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8" name="Freeform 495">
              <a:extLst>
                <a:ext uri="{FF2B5EF4-FFF2-40B4-BE49-F238E27FC236}">
                  <a16:creationId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9" name="Freeform 496">
              <a:extLst>
                <a:ext uri="{FF2B5EF4-FFF2-40B4-BE49-F238E27FC236}">
                  <a16:creationId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0" name="Freeform 497">
              <a:extLst>
                <a:ext uri="{FF2B5EF4-FFF2-40B4-BE49-F238E27FC236}">
                  <a16:creationId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1" name="Freeform 498">
              <a:extLst>
                <a:ext uri="{FF2B5EF4-FFF2-40B4-BE49-F238E27FC236}">
                  <a16:creationId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2" name="Freeform 499">
              <a:extLst>
                <a:ext uri="{FF2B5EF4-FFF2-40B4-BE49-F238E27FC236}">
                  <a16:creationId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3" name="Freeform 500">
              <a:extLst>
                <a:ext uri="{FF2B5EF4-FFF2-40B4-BE49-F238E27FC236}">
                  <a16:creationId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4" name="Freeform 501">
              <a:extLst>
                <a:ext uri="{FF2B5EF4-FFF2-40B4-BE49-F238E27FC236}">
                  <a16:creationId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5" name="Oval 502">
              <a:extLst>
                <a:ext uri="{FF2B5EF4-FFF2-40B4-BE49-F238E27FC236}">
                  <a16:creationId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6" name="Freeform 503">
              <a:extLst>
                <a:ext uri="{FF2B5EF4-FFF2-40B4-BE49-F238E27FC236}">
                  <a16:creationId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7" name="Freeform 504">
              <a:extLst>
                <a:ext uri="{FF2B5EF4-FFF2-40B4-BE49-F238E27FC236}">
                  <a16:creationId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8" name="Freeform 505">
              <a:extLst>
                <a:ext uri="{FF2B5EF4-FFF2-40B4-BE49-F238E27FC236}">
                  <a16:creationId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9" name="Freeform 506">
              <a:extLst>
                <a:ext uri="{FF2B5EF4-FFF2-40B4-BE49-F238E27FC236}">
                  <a16:creationId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0" name="Freeform 507">
              <a:extLst>
                <a:ext uri="{FF2B5EF4-FFF2-40B4-BE49-F238E27FC236}">
                  <a16:creationId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1" name="Freeform 508">
              <a:extLst>
                <a:ext uri="{FF2B5EF4-FFF2-40B4-BE49-F238E27FC236}">
                  <a16:creationId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2" name="Freeform 509">
              <a:extLst>
                <a:ext uri="{FF2B5EF4-FFF2-40B4-BE49-F238E27FC236}">
                  <a16:creationId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3" name="Oval 510">
              <a:extLst>
                <a:ext uri="{FF2B5EF4-FFF2-40B4-BE49-F238E27FC236}">
                  <a16:creationId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4" name="Freeform 511">
              <a:extLst>
                <a:ext uri="{FF2B5EF4-FFF2-40B4-BE49-F238E27FC236}">
                  <a16:creationId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5" name="Oval 512">
              <a:extLst>
                <a:ext uri="{FF2B5EF4-FFF2-40B4-BE49-F238E27FC236}">
                  <a16:creationId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6" name="Freeform 513">
              <a:extLst>
                <a:ext uri="{FF2B5EF4-FFF2-40B4-BE49-F238E27FC236}">
                  <a16:creationId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7" name="Freeform 514">
              <a:extLst>
                <a:ext uri="{FF2B5EF4-FFF2-40B4-BE49-F238E27FC236}">
                  <a16:creationId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8" name="Freeform 515">
              <a:extLst>
                <a:ext uri="{FF2B5EF4-FFF2-40B4-BE49-F238E27FC236}">
                  <a16:creationId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9" name="Freeform 516">
              <a:extLst>
                <a:ext uri="{FF2B5EF4-FFF2-40B4-BE49-F238E27FC236}">
                  <a16:creationId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0" name="Freeform 517">
              <a:extLst>
                <a:ext uri="{FF2B5EF4-FFF2-40B4-BE49-F238E27FC236}">
                  <a16:creationId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1" name="Freeform 518">
              <a:extLst>
                <a:ext uri="{FF2B5EF4-FFF2-40B4-BE49-F238E27FC236}">
                  <a16:creationId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2" name="Freeform 519">
              <a:extLst>
                <a:ext uri="{FF2B5EF4-FFF2-40B4-BE49-F238E27FC236}">
                  <a16:creationId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3" name="Freeform 520">
              <a:extLst>
                <a:ext uri="{FF2B5EF4-FFF2-40B4-BE49-F238E27FC236}">
                  <a16:creationId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4" name="Freeform 521">
              <a:extLst>
                <a:ext uri="{FF2B5EF4-FFF2-40B4-BE49-F238E27FC236}">
                  <a16:creationId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5" name="Freeform 522">
              <a:extLst>
                <a:ext uri="{FF2B5EF4-FFF2-40B4-BE49-F238E27FC236}">
                  <a16:creationId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6" name="Freeform 523">
              <a:extLst>
                <a:ext uri="{FF2B5EF4-FFF2-40B4-BE49-F238E27FC236}">
                  <a16:creationId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7" name="Freeform 524">
              <a:extLst>
                <a:ext uri="{FF2B5EF4-FFF2-40B4-BE49-F238E27FC236}">
                  <a16:creationId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8" name="Freeform 525">
              <a:extLst>
                <a:ext uri="{FF2B5EF4-FFF2-40B4-BE49-F238E27FC236}">
                  <a16:creationId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9" name="Freeform 526">
              <a:extLst>
                <a:ext uri="{FF2B5EF4-FFF2-40B4-BE49-F238E27FC236}">
                  <a16:creationId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0" name="Freeform 527">
              <a:extLst>
                <a:ext uri="{FF2B5EF4-FFF2-40B4-BE49-F238E27FC236}">
                  <a16:creationId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1" name="Freeform 528">
              <a:extLst>
                <a:ext uri="{FF2B5EF4-FFF2-40B4-BE49-F238E27FC236}">
                  <a16:creationId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2" name="Freeform 529">
              <a:extLst>
                <a:ext uri="{FF2B5EF4-FFF2-40B4-BE49-F238E27FC236}">
                  <a16:creationId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3" name="Freeform 530">
              <a:extLst>
                <a:ext uri="{FF2B5EF4-FFF2-40B4-BE49-F238E27FC236}">
                  <a16:creationId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4" name="Freeform 531">
              <a:extLst>
                <a:ext uri="{FF2B5EF4-FFF2-40B4-BE49-F238E27FC236}">
                  <a16:creationId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5" name="Freeform 532">
              <a:extLst>
                <a:ext uri="{FF2B5EF4-FFF2-40B4-BE49-F238E27FC236}">
                  <a16:creationId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6" name="Freeform 533">
              <a:extLst>
                <a:ext uri="{FF2B5EF4-FFF2-40B4-BE49-F238E27FC236}">
                  <a16:creationId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7" name="Freeform 534">
              <a:extLst>
                <a:ext uri="{FF2B5EF4-FFF2-40B4-BE49-F238E27FC236}">
                  <a16:creationId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8" name="Freeform 535">
              <a:extLst>
                <a:ext uri="{FF2B5EF4-FFF2-40B4-BE49-F238E27FC236}">
                  <a16:creationId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9" name="Freeform 536">
              <a:extLst>
                <a:ext uri="{FF2B5EF4-FFF2-40B4-BE49-F238E27FC236}">
                  <a16:creationId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2" name="Freeform 537">
              <a:extLst>
                <a:ext uri="{FF2B5EF4-FFF2-40B4-BE49-F238E27FC236}">
                  <a16:creationId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23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324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325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326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327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328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32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330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pic>
        <p:nvPicPr>
          <p:cNvPr id="332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33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334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36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37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38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0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41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4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343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344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45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34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34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348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349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3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351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352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353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354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35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35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pic>
        <p:nvPicPr>
          <p:cNvPr id="359" name="图片 8">
            <a:extLst>
              <a:ext uri="{FF2B5EF4-FFF2-40B4-BE49-F238E27FC236}">
                <a16:creationId xmlns:a16="http://schemas.microsoft.com/office/drawing/2014/main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703911" y="547963"/>
            <a:ext cx="1353164" cy="85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66" y="338666"/>
            <a:ext cx="4548932" cy="452889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5" name="Rectangle 34"/>
          <p:cNvSpPr/>
          <p:nvPr/>
        </p:nvSpPr>
        <p:spPr>
          <a:xfrm>
            <a:off x="1625310" y="1754943"/>
            <a:ext cx="5727850" cy="101566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IV. VẬN DỤNG</a:t>
            </a:r>
          </a:p>
        </p:txBody>
      </p:sp>
      <p:sp>
        <p:nvSpPr>
          <p:cNvPr id="7" name="椭圆 4"/>
          <p:cNvSpPr/>
          <p:nvPr/>
        </p:nvSpPr>
        <p:spPr>
          <a:xfrm>
            <a:off x="912893" y="144966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925283" y="144966"/>
            <a:ext cx="2333018" cy="1215483"/>
          </a:xfrm>
          <a:prstGeom prst="rect">
            <a:avLst/>
          </a:prstGeom>
        </p:spPr>
      </p:pic>
      <p:sp>
        <p:nvSpPr>
          <p:cNvPr id="10" name="椭圆 4"/>
          <p:cNvSpPr/>
          <p:nvPr/>
        </p:nvSpPr>
        <p:spPr>
          <a:xfrm>
            <a:off x="393691" y="1645260"/>
            <a:ext cx="684323" cy="6501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4"/>
          <p:cNvSpPr/>
          <p:nvPr/>
        </p:nvSpPr>
        <p:spPr>
          <a:xfrm>
            <a:off x="1422602" y="2649627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4"/>
          <p:cNvSpPr/>
          <p:nvPr/>
        </p:nvSpPr>
        <p:spPr>
          <a:xfrm>
            <a:off x="7473385" y="52605"/>
            <a:ext cx="684323" cy="65016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764763" y="-171504"/>
            <a:ext cx="2333018" cy="1604228"/>
          </a:xfrm>
          <a:prstGeom prst="rect">
            <a:avLst/>
          </a:prstGeom>
        </p:spPr>
      </p:pic>
      <p:pic>
        <p:nvPicPr>
          <p:cNvPr id="15" name="图片 10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943" y="3984357"/>
            <a:ext cx="374214" cy="345428"/>
          </a:xfrm>
          <a:prstGeom prst="rect">
            <a:avLst/>
          </a:prstGeom>
        </p:spPr>
      </p:pic>
      <p:pic>
        <p:nvPicPr>
          <p:cNvPr id="16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90034" y="1068214"/>
            <a:ext cx="565971" cy="522434"/>
          </a:xfrm>
          <a:prstGeom prst="rect">
            <a:avLst/>
          </a:prstGeom>
        </p:spPr>
      </p:pic>
      <p:pic>
        <p:nvPicPr>
          <p:cNvPr id="17" name="图片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18" name="图片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19" name="图片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20" name="图片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7317414" y="3127877"/>
            <a:ext cx="212572" cy="196221"/>
          </a:xfrm>
          <a:prstGeom prst="rect">
            <a:avLst/>
          </a:prstGeom>
        </p:spPr>
      </p:pic>
      <p:pic>
        <p:nvPicPr>
          <p:cNvPr id="21" name="图片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22" name="图片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3" name="图片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42270" y="2234848"/>
            <a:ext cx="275268" cy="254094"/>
          </a:xfrm>
          <a:prstGeom prst="rect">
            <a:avLst/>
          </a:prstGeom>
        </p:spPr>
      </p:pic>
      <p:pic>
        <p:nvPicPr>
          <p:cNvPr id="24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1245265" y="1570288"/>
            <a:ext cx="565971" cy="522434"/>
          </a:xfrm>
          <a:prstGeom prst="rect">
            <a:avLst/>
          </a:prstGeom>
        </p:spPr>
      </p:pic>
      <p:grpSp>
        <p:nvGrpSpPr>
          <p:cNvPr id="194" name="组合 6">
            <a:extLst>
              <a:ext uri="{FF2B5EF4-FFF2-40B4-BE49-F238E27FC236}">
                <a16:creationId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115722" y="3398458"/>
            <a:ext cx="2347139" cy="1642175"/>
            <a:chOff x="6770688" y="935037"/>
            <a:chExt cx="2455864" cy="1897063"/>
          </a:xfrm>
        </p:grpSpPr>
        <p:sp>
          <p:nvSpPr>
            <p:cNvPr id="195" name="Oval 16">
              <a:extLst>
                <a:ext uri="{FF2B5EF4-FFF2-40B4-BE49-F238E27FC236}">
                  <a16:creationId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413">
              <a:extLst>
                <a:ext uri="{FF2B5EF4-FFF2-40B4-BE49-F238E27FC236}">
                  <a16:creationId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414">
              <a:extLst>
                <a:ext uri="{FF2B5EF4-FFF2-40B4-BE49-F238E27FC236}">
                  <a16:creationId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415">
              <a:extLst>
                <a:ext uri="{FF2B5EF4-FFF2-40B4-BE49-F238E27FC236}">
                  <a16:creationId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416">
              <a:extLst>
                <a:ext uri="{FF2B5EF4-FFF2-40B4-BE49-F238E27FC236}">
                  <a16:creationId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417">
              <a:extLst>
                <a:ext uri="{FF2B5EF4-FFF2-40B4-BE49-F238E27FC236}">
                  <a16:creationId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418">
              <a:extLst>
                <a:ext uri="{FF2B5EF4-FFF2-40B4-BE49-F238E27FC236}">
                  <a16:creationId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419">
              <a:extLst>
                <a:ext uri="{FF2B5EF4-FFF2-40B4-BE49-F238E27FC236}">
                  <a16:creationId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420">
              <a:extLst>
                <a:ext uri="{FF2B5EF4-FFF2-40B4-BE49-F238E27FC236}">
                  <a16:creationId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421">
              <a:extLst>
                <a:ext uri="{FF2B5EF4-FFF2-40B4-BE49-F238E27FC236}">
                  <a16:creationId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422">
              <a:extLst>
                <a:ext uri="{FF2B5EF4-FFF2-40B4-BE49-F238E27FC236}">
                  <a16:creationId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423">
              <a:extLst>
                <a:ext uri="{FF2B5EF4-FFF2-40B4-BE49-F238E27FC236}">
                  <a16:creationId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424">
              <a:extLst>
                <a:ext uri="{FF2B5EF4-FFF2-40B4-BE49-F238E27FC236}">
                  <a16:creationId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425">
              <a:extLst>
                <a:ext uri="{FF2B5EF4-FFF2-40B4-BE49-F238E27FC236}">
                  <a16:creationId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9" name="Freeform 426">
              <a:extLst>
                <a:ext uri="{FF2B5EF4-FFF2-40B4-BE49-F238E27FC236}">
                  <a16:creationId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0" name="Freeform 427">
              <a:extLst>
                <a:ext uri="{FF2B5EF4-FFF2-40B4-BE49-F238E27FC236}">
                  <a16:creationId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1" name="Freeform 428">
              <a:extLst>
                <a:ext uri="{FF2B5EF4-FFF2-40B4-BE49-F238E27FC236}">
                  <a16:creationId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2" name="Freeform 429">
              <a:extLst>
                <a:ext uri="{FF2B5EF4-FFF2-40B4-BE49-F238E27FC236}">
                  <a16:creationId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3" name="Freeform 430">
              <a:extLst>
                <a:ext uri="{FF2B5EF4-FFF2-40B4-BE49-F238E27FC236}">
                  <a16:creationId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4" name="Freeform 431">
              <a:extLst>
                <a:ext uri="{FF2B5EF4-FFF2-40B4-BE49-F238E27FC236}">
                  <a16:creationId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5" name="Oval 432">
              <a:extLst>
                <a:ext uri="{FF2B5EF4-FFF2-40B4-BE49-F238E27FC236}">
                  <a16:creationId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6" name="Freeform 433">
              <a:extLst>
                <a:ext uri="{FF2B5EF4-FFF2-40B4-BE49-F238E27FC236}">
                  <a16:creationId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7" name="Freeform 434">
              <a:extLst>
                <a:ext uri="{FF2B5EF4-FFF2-40B4-BE49-F238E27FC236}">
                  <a16:creationId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8" name="Freeform 435">
              <a:extLst>
                <a:ext uri="{FF2B5EF4-FFF2-40B4-BE49-F238E27FC236}">
                  <a16:creationId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9" name="Freeform 436">
              <a:extLst>
                <a:ext uri="{FF2B5EF4-FFF2-40B4-BE49-F238E27FC236}">
                  <a16:creationId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0" name="Oval 437">
              <a:extLst>
                <a:ext uri="{FF2B5EF4-FFF2-40B4-BE49-F238E27FC236}">
                  <a16:creationId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1" name="Freeform 438">
              <a:extLst>
                <a:ext uri="{FF2B5EF4-FFF2-40B4-BE49-F238E27FC236}">
                  <a16:creationId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2" name="Oval 439">
              <a:extLst>
                <a:ext uri="{FF2B5EF4-FFF2-40B4-BE49-F238E27FC236}">
                  <a16:creationId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3" name="Freeform 440">
              <a:extLst>
                <a:ext uri="{FF2B5EF4-FFF2-40B4-BE49-F238E27FC236}">
                  <a16:creationId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4" name="Freeform 441">
              <a:extLst>
                <a:ext uri="{FF2B5EF4-FFF2-40B4-BE49-F238E27FC236}">
                  <a16:creationId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5" name="Freeform 442">
              <a:extLst>
                <a:ext uri="{FF2B5EF4-FFF2-40B4-BE49-F238E27FC236}">
                  <a16:creationId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6" name="Freeform 443">
              <a:extLst>
                <a:ext uri="{FF2B5EF4-FFF2-40B4-BE49-F238E27FC236}">
                  <a16:creationId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7" name="Freeform 444">
              <a:extLst>
                <a:ext uri="{FF2B5EF4-FFF2-40B4-BE49-F238E27FC236}">
                  <a16:creationId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8" name="Oval 445">
              <a:extLst>
                <a:ext uri="{FF2B5EF4-FFF2-40B4-BE49-F238E27FC236}">
                  <a16:creationId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9" name="Freeform 446">
              <a:extLst>
                <a:ext uri="{FF2B5EF4-FFF2-40B4-BE49-F238E27FC236}">
                  <a16:creationId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0" name="Oval 447">
              <a:extLst>
                <a:ext uri="{FF2B5EF4-FFF2-40B4-BE49-F238E27FC236}">
                  <a16:creationId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1" name="Freeform 448">
              <a:extLst>
                <a:ext uri="{FF2B5EF4-FFF2-40B4-BE49-F238E27FC236}">
                  <a16:creationId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2" name="Freeform 449">
              <a:extLst>
                <a:ext uri="{FF2B5EF4-FFF2-40B4-BE49-F238E27FC236}">
                  <a16:creationId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3" name="Freeform 450">
              <a:extLst>
                <a:ext uri="{FF2B5EF4-FFF2-40B4-BE49-F238E27FC236}">
                  <a16:creationId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4" name="Freeform 451">
              <a:extLst>
                <a:ext uri="{FF2B5EF4-FFF2-40B4-BE49-F238E27FC236}">
                  <a16:creationId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5" name="Freeform 452">
              <a:extLst>
                <a:ext uri="{FF2B5EF4-FFF2-40B4-BE49-F238E27FC236}">
                  <a16:creationId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6" name="Rectangle 453">
              <a:extLst>
                <a:ext uri="{FF2B5EF4-FFF2-40B4-BE49-F238E27FC236}">
                  <a16:creationId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7" name="Freeform 454">
              <a:extLst>
                <a:ext uri="{FF2B5EF4-FFF2-40B4-BE49-F238E27FC236}">
                  <a16:creationId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8" name="Freeform 455">
              <a:extLst>
                <a:ext uri="{FF2B5EF4-FFF2-40B4-BE49-F238E27FC236}">
                  <a16:creationId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9" name="Freeform 456">
              <a:extLst>
                <a:ext uri="{FF2B5EF4-FFF2-40B4-BE49-F238E27FC236}">
                  <a16:creationId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0" name="Rectangle 457">
              <a:extLst>
                <a:ext uri="{FF2B5EF4-FFF2-40B4-BE49-F238E27FC236}">
                  <a16:creationId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1" name="Freeform 458">
              <a:extLst>
                <a:ext uri="{FF2B5EF4-FFF2-40B4-BE49-F238E27FC236}">
                  <a16:creationId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2" name="Rectangle 459">
              <a:extLst>
                <a:ext uri="{FF2B5EF4-FFF2-40B4-BE49-F238E27FC236}">
                  <a16:creationId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3" name="Freeform 460">
              <a:extLst>
                <a:ext uri="{FF2B5EF4-FFF2-40B4-BE49-F238E27FC236}">
                  <a16:creationId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4" name="Rectangle 461">
              <a:extLst>
                <a:ext uri="{FF2B5EF4-FFF2-40B4-BE49-F238E27FC236}">
                  <a16:creationId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5" name="Freeform 462">
              <a:extLst>
                <a:ext uri="{FF2B5EF4-FFF2-40B4-BE49-F238E27FC236}">
                  <a16:creationId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6" name="Rectangle 463">
              <a:extLst>
                <a:ext uri="{FF2B5EF4-FFF2-40B4-BE49-F238E27FC236}">
                  <a16:creationId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7" name="Freeform 464">
              <a:extLst>
                <a:ext uri="{FF2B5EF4-FFF2-40B4-BE49-F238E27FC236}">
                  <a16:creationId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8" name="Rectangle 465">
              <a:extLst>
                <a:ext uri="{FF2B5EF4-FFF2-40B4-BE49-F238E27FC236}">
                  <a16:creationId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9" name="Freeform 466">
              <a:extLst>
                <a:ext uri="{FF2B5EF4-FFF2-40B4-BE49-F238E27FC236}">
                  <a16:creationId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0" name="Rectangle 467">
              <a:extLst>
                <a:ext uri="{FF2B5EF4-FFF2-40B4-BE49-F238E27FC236}">
                  <a16:creationId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1" name="Freeform 468">
              <a:extLst>
                <a:ext uri="{FF2B5EF4-FFF2-40B4-BE49-F238E27FC236}">
                  <a16:creationId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2" name="Rectangle 469">
              <a:extLst>
                <a:ext uri="{FF2B5EF4-FFF2-40B4-BE49-F238E27FC236}">
                  <a16:creationId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3" name="Freeform 470">
              <a:extLst>
                <a:ext uri="{FF2B5EF4-FFF2-40B4-BE49-F238E27FC236}">
                  <a16:creationId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4" name="Rectangle 471">
              <a:extLst>
                <a:ext uri="{FF2B5EF4-FFF2-40B4-BE49-F238E27FC236}">
                  <a16:creationId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5" name="Freeform 472">
              <a:extLst>
                <a:ext uri="{FF2B5EF4-FFF2-40B4-BE49-F238E27FC236}">
                  <a16:creationId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6" name="Rectangle 473">
              <a:extLst>
                <a:ext uri="{FF2B5EF4-FFF2-40B4-BE49-F238E27FC236}">
                  <a16:creationId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7" name="Freeform 474">
              <a:extLst>
                <a:ext uri="{FF2B5EF4-FFF2-40B4-BE49-F238E27FC236}">
                  <a16:creationId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8" name="Rectangle 475">
              <a:extLst>
                <a:ext uri="{FF2B5EF4-FFF2-40B4-BE49-F238E27FC236}">
                  <a16:creationId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9" name="Freeform 476">
              <a:extLst>
                <a:ext uri="{FF2B5EF4-FFF2-40B4-BE49-F238E27FC236}">
                  <a16:creationId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0" name="Freeform 477">
              <a:extLst>
                <a:ext uri="{FF2B5EF4-FFF2-40B4-BE49-F238E27FC236}">
                  <a16:creationId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1" name="Freeform 478">
              <a:extLst>
                <a:ext uri="{FF2B5EF4-FFF2-40B4-BE49-F238E27FC236}">
                  <a16:creationId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2" name="Freeform 479">
              <a:extLst>
                <a:ext uri="{FF2B5EF4-FFF2-40B4-BE49-F238E27FC236}">
                  <a16:creationId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3" name="Freeform 480">
              <a:extLst>
                <a:ext uri="{FF2B5EF4-FFF2-40B4-BE49-F238E27FC236}">
                  <a16:creationId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4" name="Oval 481">
              <a:extLst>
                <a:ext uri="{FF2B5EF4-FFF2-40B4-BE49-F238E27FC236}">
                  <a16:creationId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5" name="Freeform 482">
              <a:extLst>
                <a:ext uri="{FF2B5EF4-FFF2-40B4-BE49-F238E27FC236}">
                  <a16:creationId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6" name="Oval 483">
              <a:extLst>
                <a:ext uri="{FF2B5EF4-FFF2-40B4-BE49-F238E27FC236}">
                  <a16:creationId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7" name="Freeform 484">
              <a:extLst>
                <a:ext uri="{FF2B5EF4-FFF2-40B4-BE49-F238E27FC236}">
                  <a16:creationId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8" name="Freeform 485">
              <a:extLst>
                <a:ext uri="{FF2B5EF4-FFF2-40B4-BE49-F238E27FC236}">
                  <a16:creationId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9" name="Freeform 486">
              <a:extLst>
                <a:ext uri="{FF2B5EF4-FFF2-40B4-BE49-F238E27FC236}">
                  <a16:creationId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0" name="Freeform 487">
              <a:extLst>
                <a:ext uri="{FF2B5EF4-FFF2-40B4-BE49-F238E27FC236}">
                  <a16:creationId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1" name="Freeform 488">
              <a:extLst>
                <a:ext uri="{FF2B5EF4-FFF2-40B4-BE49-F238E27FC236}">
                  <a16:creationId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2" name="Freeform 489">
              <a:extLst>
                <a:ext uri="{FF2B5EF4-FFF2-40B4-BE49-F238E27FC236}">
                  <a16:creationId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3" name="Oval 490">
              <a:extLst>
                <a:ext uri="{FF2B5EF4-FFF2-40B4-BE49-F238E27FC236}">
                  <a16:creationId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4" name="Freeform 491">
              <a:extLst>
                <a:ext uri="{FF2B5EF4-FFF2-40B4-BE49-F238E27FC236}">
                  <a16:creationId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5" name="Freeform 492">
              <a:extLst>
                <a:ext uri="{FF2B5EF4-FFF2-40B4-BE49-F238E27FC236}">
                  <a16:creationId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6" name="Freeform 493">
              <a:extLst>
                <a:ext uri="{FF2B5EF4-FFF2-40B4-BE49-F238E27FC236}">
                  <a16:creationId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7" name="Freeform 494">
              <a:extLst>
                <a:ext uri="{FF2B5EF4-FFF2-40B4-BE49-F238E27FC236}">
                  <a16:creationId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8" name="Freeform 495">
              <a:extLst>
                <a:ext uri="{FF2B5EF4-FFF2-40B4-BE49-F238E27FC236}">
                  <a16:creationId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9" name="Freeform 496">
              <a:extLst>
                <a:ext uri="{FF2B5EF4-FFF2-40B4-BE49-F238E27FC236}">
                  <a16:creationId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0" name="Freeform 497">
              <a:extLst>
                <a:ext uri="{FF2B5EF4-FFF2-40B4-BE49-F238E27FC236}">
                  <a16:creationId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1" name="Freeform 498">
              <a:extLst>
                <a:ext uri="{FF2B5EF4-FFF2-40B4-BE49-F238E27FC236}">
                  <a16:creationId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2" name="Freeform 499">
              <a:extLst>
                <a:ext uri="{FF2B5EF4-FFF2-40B4-BE49-F238E27FC236}">
                  <a16:creationId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3" name="Freeform 500">
              <a:extLst>
                <a:ext uri="{FF2B5EF4-FFF2-40B4-BE49-F238E27FC236}">
                  <a16:creationId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4" name="Freeform 501">
              <a:extLst>
                <a:ext uri="{FF2B5EF4-FFF2-40B4-BE49-F238E27FC236}">
                  <a16:creationId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5" name="Oval 502">
              <a:extLst>
                <a:ext uri="{FF2B5EF4-FFF2-40B4-BE49-F238E27FC236}">
                  <a16:creationId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6" name="Freeform 503">
              <a:extLst>
                <a:ext uri="{FF2B5EF4-FFF2-40B4-BE49-F238E27FC236}">
                  <a16:creationId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7" name="Freeform 504">
              <a:extLst>
                <a:ext uri="{FF2B5EF4-FFF2-40B4-BE49-F238E27FC236}">
                  <a16:creationId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8" name="Freeform 505">
              <a:extLst>
                <a:ext uri="{FF2B5EF4-FFF2-40B4-BE49-F238E27FC236}">
                  <a16:creationId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9" name="Freeform 506">
              <a:extLst>
                <a:ext uri="{FF2B5EF4-FFF2-40B4-BE49-F238E27FC236}">
                  <a16:creationId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0" name="Freeform 507">
              <a:extLst>
                <a:ext uri="{FF2B5EF4-FFF2-40B4-BE49-F238E27FC236}">
                  <a16:creationId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1" name="Freeform 508">
              <a:extLst>
                <a:ext uri="{FF2B5EF4-FFF2-40B4-BE49-F238E27FC236}">
                  <a16:creationId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2" name="Freeform 509">
              <a:extLst>
                <a:ext uri="{FF2B5EF4-FFF2-40B4-BE49-F238E27FC236}">
                  <a16:creationId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3" name="Oval 510">
              <a:extLst>
                <a:ext uri="{FF2B5EF4-FFF2-40B4-BE49-F238E27FC236}">
                  <a16:creationId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4" name="Freeform 511">
              <a:extLst>
                <a:ext uri="{FF2B5EF4-FFF2-40B4-BE49-F238E27FC236}">
                  <a16:creationId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5" name="Oval 512">
              <a:extLst>
                <a:ext uri="{FF2B5EF4-FFF2-40B4-BE49-F238E27FC236}">
                  <a16:creationId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6" name="Freeform 513">
              <a:extLst>
                <a:ext uri="{FF2B5EF4-FFF2-40B4-BE49-F238E27FC236}">
                  <a16:creationId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7" name="Freeform 514">
              <a:extLst>
                <a:ext uri="{FF2B5EF4-FFF2-40B4-BE49-F238E27FC236}">
                  <a16:creationId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8" name="Freeform 515">
              <a:extLst>
                <a:ext uri="{FF2B5EF4-FFF2-40B4-BE49-F238E27FC236}">
                  <a16:creationId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9" name="Freeform 516">
              <a:extLst>
                <a:ext uri="{FF2B5EF4-FFF2-40B4-BE49-F238E27FC236}">
                  <a16:creationId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0" name="Freeform 517">
              <a:extLst>
                <a:ext uri="{FF2B5EF4-FFF2-40B4-BE49-F238E27FC236}">
                  <a16:creationId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1" name="Freeform 518">
              <a:extLst>
                <a:ext uri="{FF2B5EF4-FFF2-40B4-BE49-F238E27FC236}">
                  <a16:creationId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2" name="Freeform 519">
              <a:extLst>
                <a:ext uri="{FF2B5EF4-FFF2-40B4-BE49-F238E27FC236}">
                  <a16:creationId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3" name="Freeform 520">
              <a:extLst>
                <a:ext uri="{FF2B5EF4-FFF2-40B4-BE49-F238E27FC236}">
                  <a16:creationId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4" name="Freeform 521">
              <a:extLst>
                <a:ext uri="{FF2B5EF4-FFF2-40B4-BE49-F238E27FC236}">
                  <a16:creationId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5" name="Freeform 522">
              <a:extLst>
                <a:ext uri="{FF2B5EF4-FFF2-40B4-BE49-F238E27FC236}">
                  <a16:creationId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6" name="Freeform 523">
              <a:extLst>
                <a:ext uri="{FF2B5EF4-FFF2-40B4-BE49-F238E27FC236}">
                  <a16:creationId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7" name="Freeform 524">
              <a:extLst>
                <a:ext uri="{FF2B5EF4-FFF2-40B4-BE49-F238E27FC236}">
                  <a16:creationId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8" name="Freeform 525">
              <a:extLst>
                <a:ext uri="{FF2B5EF4-FFF2-40B4-BE49-F238E27FC236}">
                  <a16:creationId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9" name="Freeform 526">
              <a:extLst>
                <a:ext uri="{FF2B5EF4-FFF2-40B4-BE49-F238E27FC236}">
                  <a16:creationId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0" name="Freeform 527">
              <a:extLst>
                <a:ext uri="{FF2B5EF4-FFF2-40B4-BE49-F238E27FC236}">
                  <a16:creationId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1" name="Freeform 528">
              <a:extLst>
                <a:ext uri="{FF2B5EF4-FFF2-40B4-BE49-F238E27FC236}">
                  <a16:creationId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2" name="Freeform 529">
              <a:extLst>
                <a:ext uri="{FF2B5EF4-FFF2-40B4-BE49-F238E27FC236}">
                  <a16:creationId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3" name="Freeform 530">
              <a:extLst>
                <a:ext uri="{FF2B5EF4-FFF2-40B4-BE49-F238E27FC236}">
                  <a16:creationId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4" name="Freeform 531">
              <a:extLst>
                <a:ext uri="{FF2B5EF4-FFF2-40B4-BE49-F238E27FC236}">
                  <a16:creationId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5" name="Freeform 532">
              <a:extLst>
                <a:ext uri="{FF2B5EF4-FFF2-40B4-BE49-F238E27FC236}">
                  <a16:creationId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6" name="Freeform 533">
              <a:extLst>
                <a:ext uri="{FF2B5EF4-FFF2-40B4-BE49-F238E27FC236}">
                  <a16:creationId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7" name="Freeform 534">
              <a:extLst>
                <a:ext uri="{FF2B5EF4-FFF2-40B4-BE49-F238E27FC236}">
                  <a16:creationId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8" name="Freeform 535">
              <a:extLst>
                <a:ext uri="{FF2B5EF4-FFF2-40B4-BE49-F238E27FC236}">
                  <a16:creationId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9" name="Freeform 536">
              <a:extLst>
                <a:ext uri="{FF2B5EF4-FFF2-40B4-BE49-F238E27FC236}">
                  <a16:creationId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2" name="Freeform 537">
              <a:extLst>
                <a:ext uri="{FF2B5EF4-FFF2-40B4-BE49-F238E27FC236}">
                  <a16:creationId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23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324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325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326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327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328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32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330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pic>
        <p:nvPicPr>
          <p:cNvPr id="332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33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334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36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37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38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0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41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4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343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344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45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34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34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348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349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3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351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352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353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354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35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35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9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3"/>
          <p:cNvSpPr/>
          <p:nvPr/>
        </p:nvSpPr>
        <p:spPr>
          <a:xfrm>
            <a:off x="-1" y="2963325"/>
            <a:ext cx="9144007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" name="Google Shape;466;p33"/>
          <p:cNvGrpSpPr/>
          <p:nvPr/>
        </p:nvGrpSpPr>
        <p:grpSpPr>
          <a:xfrm>
            <a:off x="6126986" y="3278206"/>
            <a:ext cx="2430421" cy="1682475"/>
            <a:chOff x="6214311" y="3125853"/>
            <a:chExt cx="1981088" cy="1649647"/>
          </a:xfrm>
        </p:grpSpPr>
        <p:sp>
          <p:nvSpPr>
            <p:cNvPr id="467" name="Google Shape;467;p33"/>
            <p:cNvSpPr/>
            <p:nvPr/>
          </p:nvSpPr>
          <p:spPr>
            <a:xfrm rot="-211504">
              <a:off x="6719514" y="3557045"/>
              <a:ext cx="1463769" cy="1173611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3"/>
            <p:cNvSpPr/>
            <p:nvPr/>
          </p:nvSpPr>
          <p:spPr>
            <a:xfrm rot="-211261">
              <a:off x="6229260" y="3181011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33"/>
          <p:cNvGrpSpPr/>
          <p:nvPr/>
        </p:nvGrpSpPr>
        <p:grpSpPr>
          <a:xfrm>
            <a:off x="2670076" y="3312125"/>
            <a:ext cx="2642176" cy="1615775"/>
            <a:chOff x="2793470" y="3159723"/>
            <a:chExt cx="2156200" cy="1615775"/>
          </a:xfrm>
        </p:grpSpPr>
        <p:sp>
          <p:nvSpPr>
            <p:cNvPr id="470" name="Google Shape;470;p33"/>
            <p:cNvSpPr/>
            <p:nvPr/>
          </p:nvSpPr>
          <p:spPr>
            <a:xfrm rot="45231">
              <a:off x="3122592" y="3319287"/>
              <a:ext cx="1801356" cy="1444822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 rot="45231">
              <a:off x="2819192" y="3171112"/>
              <a:ext cx="1801356" cy="144482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33"/>
          <p:cNvGrpSpPr/>
          <p:nvPr/>
        </p:nvGrpSpPr>
        <p:grpSpPr>
          <a:xfrm>
            <a:off x="4407629" y="1152749"/>
            <a:ext cx="2479308" cy="1579448"/>
            <a:chOff x="4498795" y="1305150"/>
            <a:chExt cx="2028147" cy="1579448"/>
          </a:xfrm>
        </p:grpSpPr>
        <p:sp>
          <p:nvSpPr>
            <p:cNvPr id="473" name="Google Shape;473;p33"/>
            <p:cNvSpPr/>
            <p:nvPr/>
          </p:nvSpPr>
          <p:spPr>
            <a:xfrm rot="45139">
              <a:off x="4881522" y="1315384"/>
              <a:ext cx="1622240" cy="1301031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 rot="45231">
              <a:off x="4524517" y="1428387"/>
              <a:ext cx="1801356" cy="144482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33"/>
          <p:cNvGrpSpPr/>
          <p:nvPr/>
        </p:nvGrpSpPr>
        <p:grpSpPr>
          <a:xfrm>
            <a:off x="998041" y="1093150"/>
            <a:ext cx="2465185" cy="1683000"/>
            <a:chOff x="1088636" y="1245544"/>
            <a:chExt cx="1975050" cy="1683000"/>
          </a:xfrm>
        </p:grpSpPr>
        <p:sp>
          <p:nvSpPr>
            <p:cNvPr id="476" name="Google Shape;476;p33"/>
            <p:cNvSpPr/>
            <p:nvPr/>
          </p:nvSpPr>
          <p:spPr>
            <a:xfrm rot="-211261">
              <a:off x="1246235" y="1300703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3"/>
            <p:cNvSpPr/>
            <p:nvPr/>
          </p:nvSpPr>
          <p:spPr>
            <a:xfrm rot="-211261">
              <a:off x="1103585" y="1428203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33"/>
          <p:cNvSpPr txBox="1">
            <a:spLocks noGrp="1"/>
          </p:cNvSpPr>
          <p:nvPr>
            <p:ph type="title" idx="4294967295"/>
          </p:nvPr>
        </p:nvSpPr>
        <p:spPr>
          <a:xfrm>
            <a:off x="1277669" y="252154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</a:rPr>
              <a:t>Em sẽ làm gì trong những tình huống sau? Vì sao?</a:t>
            </a:r>
            <a:br>
              <a:rPr lang="en" sz="2400" dirty="0">
                <a:latin typeface="+mn-lt"/>
              </a:rPr>
            </a:br>
            <a:endParaRPr sz="2400" dirty="0">
              <a:latin typeface="+mn-lt"/>
            </a:endParaRPr>
          </a:p>
        </p:txBody>
      </p:sp>
      <p:sp>
        <p:nvSpPr>
          <p:cNvPr id="479" name="Google Shape;479;p33"/>
          <p:cNvSpPr txBox="1"/>
          <p:nvPr/>
        </p:nvSpPr>
        <p:spPr>
          <a:xfrm>
            <a:off x="1382258" y="1344249"/>
            <a:ext cx="1564500" cy="18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Nhặt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được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cuốn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nhật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kí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của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bạn</a:t>
            </a:r>
            <a:endParaRPr sz="1800" dirty="0">
              <a:solidFill>
                <a:schemeClr val="dk1"/>
              </a:solidFill>
              <a:latin typeface="+mn-lt"/>
              <a:ea typeface="Pangolin"/>
              <a:cs typeface="Pangolin"/>
              <a:sym typeface="Pangolin"/>
            </a:endParaRPr>
          </a:p>
        </p:txBody>
      </p:sp>
      <p:sp>
        <p:nvSpPr>
          <p:cNvPr id="481" name="Google Shape;481;p33"/>
          <p:cNvSpPr txBox="1"/>
          <p:nvPr/>
        </p:nvSpPr>
        <p:spPr>
          <a:xfrm>
            <a:off x="3052773" y="3431750"/>
            <a:ext cx="1564500" cy="131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Bạn rủ em hút thuốc lá điện tử</a:t>
            </a:r>
            <a:endParaRPr sz="1800" dirty="0">
              <a:solidFill>
                <a:schemeClr val="dk1"/>
              </a:solidFill>
              <a:latin typeface="+mn-lt"/>
              <a:ea typeface="Pangolin"/>
              <a:cs typeface="Pangolin"/>
              <a:sym typeface="Pangolin"/>
            </a:endParaRPr>
          </a:p>
        </p:txBody>
      </p:sp>
      <p:sp>
        <p:nvSpPr>
          <p:cNvPr id="483" name="Google Shape;483;p33"/>
          <p:cNvSpPr txBox="1"/>
          <p:nvPr/>
        </p:nvSpPr>
        <p:spPr>
          <a:xfrm>
            <a:off x="4645138" y="1344249"/>
            <a:ext cx="1564500" cy="113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Thấy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2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bạn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trong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lớp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đánh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nhau</a:t>
            </a:r>
            <a:endParaRPr sz="1800" dirty="0">
              <a:solidFill>
                <a:schemeClr val="dk1"/>
              </a:solidFill>
              <a:latin typeface="+mn-lt"/>
              <a:ea typeface="Pangolin"/>
              <a:cs typeface="Pangolin"/>
              <a:sym typeface="Pangolin"/>
            </a:endParaRPr>
          </a:p>
        </p:txBody>
      </p:sp>
      <p:sp>
        <p:nvSpPr>
          <p:cNvPr id="485" name="Google Shape;485;p33"/>
          <p:cNvSpPr txBox="1"/>
          <p:nvPr/>
        </p:nvSpPr>
        <p:spPr>
          <a:xfrm>
            <a:off x="6348238" y="3414297"/>
            <a:ext cx="15645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endParaRPr sz="1800" b="1" dirty="0">
              <a:solidFill>
                <a:schemeClr val="dk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487" name="Google Shape;487;p33"/>
          <p:cNvSpPr/>
          <p:nvPr/>
        </p:nvSpPr>
        <p:spPr>
          <a:xfrm>
            <a:off x="1898365" y="2907016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3"/>
          <p:cNvSpPr/>
          <p:nvPr/>
        </p:nvSpPr>
        <p:spPr>
          <a:xfrm>
            <a:off x="3604727" y="2879693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3"/>
          <p:cNvSpPr/>
          <p:nvPr/>
        </p:nvSpPr>
        <p:spPr>
          <a:xfrm>
            <a:off x="5312252" y="2916123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3"/>
          <p:cNvSpPr/>
          <p:nvPr/>
        </p:nvSpPr>
        <p:spPr>
          <a:xfrm>
            <a:off x="7015352" y="2965011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1" name="Google Shape;491;p33"/>
          <p:cNvGrpSpPr/>
          <p:nvPr/>
        </p:nvGrpSpPr>
        <p:grpSpPr>
          <a:xfrm>
            <a:off x="783206" y="1165550"/>
            <a:ext cx="613895" cy="521910"/>
            <a:chOff x="1168000" y="1750950"/>
            <a:chExt cx="405425" cy="344700"/>
          </a:xfrm>
        </p:grpSpPr>
        <p:sp>
          <p:nvSpPr>
            <p:cNvPr id="492" name="Google Shape;492;p33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3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3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3"/>
          <p:cNvGrpSpPr/>
          <p:nvPr/>
        </p:nvGrpSpPr>
        <p:grpSpPr>
          <a:xfrm rot="-755994">
            <a:off x="6378898" y="879184"/>
            <a:ext cx="596498" cy="572731"/>
            <a:chOff x="3885600" y="2960625"/>
            <a:chExt cx="470600" cy="451850"/>
          </a:xfrm>
        </p:grpSpPr>
        <p:sp>
          <p:nvSpPr>
            <p:cNvPr id="500" name="Google Shape;500;p33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33"/>
          <p:cNvGrpSpPr/>
          <p:nvPr/>
        </p:nvGrpSpPr>
        <p:grpSpPr>
          <a:xfrm rot="-1004326">
            <a:off x="2646253" y="3408336"/>
            <a:ext cx="528035" cy="355115"/>
            <a:chOff x="6429375" y="2405775"/>
            <a:chExt cx="528050" cy="355125"/>
          </a:xfrm>
        </p:grpSpPr>
        <p:sp>
          <p:nvSpPr>
            <p:cNvPr id="506" name="Google Shape;506;p33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33"/>
          <p:cNvGrpSpPr/>
          <p:nvPr/>
        </p:nvGrpSpPr>
        <p:grpSpPr>
          <a:xfrm>
            <a:off x="8007742" y="2818311"/>
            <a:ext cx="569450" cy="703275"/>
            <a:chOff x="5016675" y="1670375"/>
            <a:chExt cx="569450" cy="703275"/>
          </a:xfrm>
        </p:grpSpPr>
        <p:sp>
          <p:nvSpPr>
            <p:cNvPr id="514" name="Google Shape;514;p33"/>
            <p:cNvSpPr/>
            <p:nvPr/>
          </p:nvSpPr>
          <p:spPr>
            <a:xfrm>
              <a:off x="5045550" y="1670375"/>
              <a:ext cx="540575" cy="303225"/>
            </a:xfrm>
            <a:custGeom>
              <a:avLst/>
              <a:gdLst/>
              <a:ahLst/>
              <a:cxnLst/>
              <a:rect l="l" t="t" r="r" b="b"/>
              <a:pathLst>
                <a:path w="21623" h="12129" extrusionOk="0">
                  <a:moveTo>
                    <a:pt x="14005" y="828"/>
                  </a:moveTo>
                  <a:cubicBezTo>
                    <a:pt x="14084" y="828"/>
                    <a:pt x="14163" y="828"/>
                    <a:pt x="14241" y="830"/>
                  </a:cubicBezTo>
                  <a:cubicBezTo>
                    <a:pt x="15241" y="854"/>
                    <a:pt x="16241" y="889"/>
                    <a:pt x="17217" y="937"/>
                  </a:cubicBezTo>
                  <a:cubicBezTo>
                    <a:pt x="17658" y="949"/>
                    <a:pt x="18086" y="985"/>
                    <a:pt x="18503" y="997"/>
                  </a:cubicBezTo>
                  <a:cubicBezTo>
                    <a:pt x="18682" y="1009"/>
                    <a:pt x="18872" y="1009"/>
                    <a:pt x="19051" y="1009"/>
                  </a:cubicBezTo>
                  <a:cubicBezTo>
                    <a:pt x="19468" y="1032"/>
                    <a:pt x="19896" y="1044"/>
                    <a:pt x="20313" y="1068"/>
                  </a:cubicBezTo>
                  <a:cubicBezTo>
                    <a:pt x="20765" y="1116"/>
                    <a:pt x="20765" y="1116"/>
                    <a:pt x="20753" y="1580"/>
                  </a:cubicBezTo>
                  <a:cubicBezTo>
                    <a:pt x="20658" y="3437"/>
                    <a:pt x="20575" y="5402"/>
                    <a:pt x="20456" y="7783"/>
                  </a:cubicBezTo>
                  <a:cubicBezTo>
                    <a:pt x="20456" y="7902"/>
                    <a:pt x="20420" y="8033"/>
                    <a:pt x="20384" y="8200"/>
                  </a:cubicBezTo>
                  <a:cubicBezTo>
                    <a:pt x="20361" y="8236"/>
                    <a:pt x="20361" y="8283"/>
                    <a:pt x="20349" y="8307"/>
                  </a:cubicBezTo>
                  <a:lnTo>
                    <a:pt x="19325" y="8307"/>
                  </a:lnTo>
                  <a:cubicBezTo>
                    <a:pt x="18420" y="8331"/>
                    <a:pt x="17491" y="8367"/>
                    <a:pt x="16586" y="8402"/>
                  </a:cubicBezTo>
                  <a:lnTo>
                    <a:pt x="15360" y="8438"/>
                  </a:lnTo>
                  <a:cubicBezTo>
                    <a:pt x="14479" y="8474"/>
                    <a:pt x="13574" y="8498"/>
                    <a:pt x="12681" y="8545"/>
                  </a:cubicBezTo>
                  <a:cubicBezTo>
                    <a:pt x="11407" y="8605"/>
                    <a:pt x="10109" y="8664"/>
                    <a:pt x="8823" y="8724"/>
                  </a:cubicBezTo>
                  <a:lnTo>
                    <a:pt x="7633" y="8783"/>
                  </a:lnTo>
                  <a:cubicBezTo>
                    <a:pt x="7002" y="8807"/>
                    <a:pt x="6585" y="9057"/>
                    <a:pt x="6299" y="9545"/>
                  </a:cubicBezTo>
                  <a:cubicBezTo>
                    <a:pt x="6144" y="9795"/>
                    <a:pt x="5942" y="10022"/>
                    <a:pt x="5716" y="10260"/>
                  </a:cubicBezTo>
                  <a:cubicBezTo>
                    <a:pt x="5656" y="10319"/>
                    <a:pt x="5597" y="10379"/>
                    <a:pt x="5549" y="10438"/>
                  </a:cubicBezTo>
                  <a:cubicBezTo>
                    <a:pt x="5525" y="10462"/>
                    <a:pt x="5478" y="10510"/>
                    <a:pt x="5430" y="10545"/>
                  </a:cubicBezTo>
                  <a:cubicBezTo>
                    <a:pt x="5252" y="10117"/>
                    <a:pt x="5192" y="9772"/>
                    <a:pt x="5216" y="9188"/>
                  </a:cubicBezTo>
                  <a:lnTo>
                    <a:pt x="5216" y="9105"/>
                  </a:lnTo>
                  <a:lnTo>
                    <a:pt x="5168" y="9057"/>
                  </a:lnTo>
                  <a:cubicBezTo>
                    <a:pt x="4990" y="8795"/>
                    <a:pt x="4740" y="8760"/>
                    <a:pt x="4525" y="8760"/>
                  </a:cubicBezTo>
                  <a:cubicBezTo>
                    <a:pt x="4454" y="8760"/>
                    <a:pt x="4394" y="8760"/>
                    <a:pt x="4335" y="8771"/>
                  </a:cubicBezTo>
                  <a:lnTo>
                    <a:pt x="4263" y="8771"/>
                  </a:lnTo>
                  <a:cubicBezTo>
                    <a:pt x="3989" y="8783"/>
                    <a:pt x="3704" y="8819"/>
                    <a:pt x="3442" y="8843"/>
                  </a:cubicBezTo>
                  <a:cubicBezTo>
                    <a:pt x="3180" y="8879"/>
                    <a:pt x="2894" y="8902"/>
                    <a:pt x="2620" y="8914"/>
                  </a:cubicBezTo>
                  <a:cubicBezTo>
                    <a:pt x="2537" y="8922"/>
                    <a:pt x="2454" y="8925"/>
                    <a:pt x="2369" y="8925"/>
                  </a:cubicBezTo>
                  <a:cubicBezTo>
                    <a:pt x="2201" y="8925"/>
                    <a:pt x="2029" y="8914"/>
                    <a:pt x="1846" y="8914"/>
                  </a:cubicBezTo>
                  <a:cubicBezTo>
                    <a:pt x="1703" y="8914"/>
                    <a:pt x="1561" y="8902"/>
                    <a:pt x="1418" y="8902"/>
                  </a:cubicBezTo>
                  <a:cubicBezTo>
                    <a:pt x="1251" y="8902"/>
                    <a:pt x="1144" y="8855"/>
                    <a:pt x="1120" y="8617"/>
                  </a:cubicBezTo>
                  <a:cubicBezTo>
                    <a:pt x="1108" y="8498"/>
                    <a:pt x="1084" y="8367"/>
                    <a:pt x="1072" y="8248"/>
                  </a:cubicBezTo>
                  <a:cubicBezTo>
                    <a:pt x="1025" y="7819"/>
                    <a:pt x="965" y="7366"/>
                    <a:pt x="953" y="6938"/>
                  </a:cubicBezTo>
                  <a:cubicBezTo>
                    <a:pt x="894" y="5461"/>
                    <a:pt x="1013" y="3961"/>
                    <a:pt x="1132" y="2509"/>
                  </a:cubicBezTo>
                  <a:cubicBezTo>
                    <a:pt x="1168" y="2175"/>
                    <a:pt x="1180" y="1866"/>
                    <a:pt x="1203" y="1532"/>
                  </a:cubicBezTo>
                  <a:cubicBezTo>
                    <a:pt x="1239" y="1211"/>
                    <a:pt x="1239" y="1211"/>
                    <a:pt x="1549" y="1187"/>
                  </a:cubicBezTo>
                  <a:cubicBezTo>
                    <a:pt x="2072" y="1161"/>
                    <a:pt x="2639" y="1142"/>
                    <a:pt x="3271" y="1142"/>
                  </a:cubicBezTo>
                  <a:cubicBezTo>
                    <a:pt x="3516" y="1142"/>
                    <a:pt x="3771" y="1145"/>
                    <a:pt x="4037" y="1151"/>
                  </a:cubicBezTo>
                  <a:cubicBezTo>
                    <a:pt x="4871" y="1163"/>
                    <a:pt x="5740" y="1175"/>
                    <a:pt x="6549" y="1187"/>
                  </a:cubicBezTo>
                  <a:cubicBezTo>
                    <a:pt x="7073" y="1211"/>
                    <a:pt x="7597" y="1223"/>
                    <a:pt x="8121" y="1223"/>
                  </a:cubicBezTo>
                  <a:cubicBezTo>
                    <a:pt x="8311" y="1223"/>
                    <a:pt x="8490" y="1211"/>
                    <a:pt x="8645" y="1163"/>
                  </a:cubicBezTo>
                  <a:cubicBezTo>
                    <a:pt x="9454" y="973"/>
                    <a:pt x="10276" y="949"/>
                    <a:pt x="11133" y="925"/>
                  </a:cubicBezTo>
                  <a:lnTo>
                    <a:pt x="11324" y="925"/>
                  </a:lnTo>
                  <a:lnTo>
                    <a:pt x="12491" y="878"/>
                  </a:lnTo>
                  <a:cubicBezTo>
                    <a:pt x="12994" y="857"/>
                    <a:pt x="13507" y="828"/>
                    <a:pt x="14005" y="828"/>
                  </a:cubicBezTo>
                  <a:close/>
                  <a:moveTo>
                    <a:pt x="14717" y="0"/>
                  </a:moveTo>
                  <a:cubicBezTo>
                    <a:pt x="14542" y="0"/>
                    <a:pt x="14368" y="3"/>
                    <a:pt x="14193" y="8"/>
                  </a:cubicBezTo>
                  <a:cubicBezTo>
                    <a:pt x="13419" y="20"/>
                    <a:pt x="12645" y="44"/>
                    <a:pt x="11883" y="92"/>
                  </a:cubicBezTo>
                  <a:lnTo>
                    <a:pt x="11252" y="127"/>
                  </a:lnTo>
                  <a:cubicBezTo>
                    <a:pt x="11038" y="139"/>
                    <a:pt x="10812" y="139"/>
                    <a:pt x="10586" y="151"/>
                  </a:cubicBezTo>
                  <a:cubicBezTo>
                    <a:pt x="10002" y="163"/>
                    <a:pt x="9395" y="175"/>
                    <a:pt x="8800" y="270"/>
                  </a:cubicBezTo>
                  <a:cubicBezTo>
                    <a:pt x="8133" y="360"/>
                    <a:pt x="7460" y="389"/>
                    <a:pt x="6808" y="389"/>
                  </a:cubicBezTo>
                  <a:cubicBezTo>
                    <a:pt x="6156" y="389"/>
                    <a:pt x="5525" y="360"/>
                    <a:pt x="4942" y="330"/>
                  </a:cubicBezTo>
                  <a:cubicBezTo>
                    <a:pt x="3775" y="270"/>
                    <a:pt x="2644" y="270"/>
                    <a:pt x="1263" y="270"/>
                  </a:cubicBezTo>
                  <a:cubicBezTo>
                    <a:pt x="572" y="270"/>
                    <a:pt x="453" y="461"/>
                    <a:pt x="406" y="1140"/>
                  </a:cubicBezTo>
                  <a:cubicBezTo>
                    <a:pt x="394" y="1401"/>
                    <a:pt x="358" y="1675"/>
                    <a:pt x="346" y="1925"/>
                  </a:cubicBezTo>
                  <a:cubicBezTo>
                    <a:pt x="299" y="2413"/>
                    <a:pt x="263" y="2937"/>
                    <a:pt x="227" y="3437"/>
                  </a:cubicBezTo>
                  <a:lnTo>
                    <a:pt x="191" y="3949"/>
                  </a:lnTo>
                  <a:cubicBezTo>
                    <a:pt x="108" y="5521"/>
                    <a:pt x="1" y="7164"/>
                    <a:pt x="215" y="8783"/>
                  </a:cubicBezTo>
                  <a:cubicBezTo>
                    <a:pt x="239" y="8974"/>
                    <a:pt x="287" y="9176"/>
                    <a:pt x="334" y="9367"/>
                  </a:cubicBezTo>
                  <a:cubicBezTo>
                    <a:pt x="346" y="9450"/>
                    <a:pt x="370" y="9545"/>
                    <a:pt x="394" y="9641"/>
                  </a:cubicBezTo>
                  <a:lnTo>
                    <a:pt x="429" y="9819"/>
                  </a:lnTo>
                  <a:lnTo>
                    <a:pt x="1251" y="9795"/>
                  </a:lnTo>
                  <a:cubicBezTo>
                    <a:pt x="2073" y="9760"/>
                    <a:pt x="2846" y="9736"/>
                    <a:pt x="3620" y="9700"/>
                  </a:cubicBezTo>
                  <a:lnTo>
                    <a:pt x="3978" y="9700"/>
                  </a:lnTo>
                  <a:cubicBezTo>
                    <a:pt x="4097" y="9700"/>
                    <a:pt x="4323" y="9700"/>
                    <a:pt x="4347" y="9748"/>
                  </a:cubicBezTo>
                  <a:cubicBezTo>
                    <a:pt x="4394" y="9783"/>
                    <a:pt x="4442" y="9986"/>
                    <a:pt x="4454" y="10093"/>
                  </a:cubicBezTo>
                  <a:lnTo>
                    <a:pt x="4549" y="10629"/>
                  </a:lnTo>
                  <a:cubicBezTo>
                    <a:pt x="4573" y="10795"/>
                    <a:pt x="4585" y="10950"/>
                    <a:pt x="4620" y="11105"/>
                  </a:cubicBezTo>
                  <a:cubicBezTo>
                    <a:pt x="4644" y="11236"/>
                    <a:pt x="4680" y="11367"/>
                    <a:pt x="4728" y="11534"/>
                  </a:cubicBezTo>
                  <a:cubicBezTo>
                    <a:pt x="4751" y="11629"/>
                    <a:pt x="4763" y="11712"/>
                    <a:pt x="4799" y="11819"/>
                  </a:cubicBezTo>
                  <a:lnTo>
                    <a:pt x="4882" y="12129"/>
                  </a:lnTo>
                  <a:lnTo>
                    <a:pt x="5156" y="11938"/>
                  </a:lnTo>
                  <a:cubicBezTo>
                    <a:pt x="5263" y="11867"/>
                    <a:pt x="5359" y="11784"/>
                    <a:pt x="5442" y="11724"/>
                  </a:cubicBezTo>
                  <a:cubicBezTo>
                    <a:pt x="5621" y="11605"/>
                    <a:pt x="5752" y="11510"/>
                    <a:pt x="5871" y="11391"/>
                  </a:cubicBezTo>
                  <a:cubicBezTo>
                    <a:pt x="6192" y="11057"/>
                    <a:pt x="6525" y="10676"/>
                    <a:pt x="6942" y="10200"/>
                  </a:cubicBezTo>
                  <a:cubicBezTo>
                    <a:pt x="7192" y="9903"/>
                    <a:pt x="7418" y="9700"/>
                    <a:pt x="7740" y="9688"/>
                  </a:cubicBezTo>
                  <a:cubicBezTo>
                    <a:pt x="8240" y="9664"/>
                    <a:pt x="8740" y="9641"/>
                    <a:pt x="9228" y="9617"/>
                  </a:cubicBezTo>
                  <a:cubicBezTo>
                    <a:pt x="9931" y="9569"/>
                    <a:pt x="10645" y="9545"/>
                    <a:pt x="11348" y="9510"/>
                  </a:cubicBezTo>
                  <a:lnTo>
                    <a:pt x="12360" y="9462"/>
                  </a:lnTo>
                  <a:cubicBezTo>
                    <a:pt x="13622" y="9402"/>
                    <a:pt x="14931" y="9331"/>
                    <a:pt x="16229" y="9307"/>
                  </a:cubicBezTo>
                  <a:lnTo>
                    <a:pt x="16277" y="9307"/>
                  </a:lnTo>
                  <a:cubicBezTo>
                    <a:pt x="17037" y="9277"/>
                    <a:pt x="17817" y="9252"/>
                    <a:pt x="18600" y="9252"/>
                  </a:cubicBezTo>
                  <a:cubicBezTo>
                    <a:pt x="19068" y="9252"/>
                    <a:pt x="19536" y="9261"/>
                    <a:pt x="20003" y="9283"/>
                  </a:cubicBezTo>
                  <a:lnTo>
                    <a:pt x="20099" y="9283"/>
                  </a:lnTo>
                  <a:cubicBezTo>
                    <a:pt x="20207" y="9290"/>
                    <a:pt x="20304" y="9294"/>
                    <a:pt x="20392" y="9294"/>
                  </a:cubicBezTo>
                  <a:cubicBezTo>
                    <a:pt x="20973" y="9294"/>
                    <a:pt x="21146" y="9119"/>
                    <a:pt x="21301" y="8271"/>
                  </a:cubicBezTo>
                  <a:cubicBezTo>
                    <a:pt x="21313" y="8212"/>
                    <a:pt x="21313" y="8152"/>
                    <a:pt x="21313" y="8117"/>
                  </a:cubicBezTo>
                  <a:lnTo>
                    <a:pt x="21313" y="8069"/>
                  </a:lnTo>
                  <a:cubicBezTo>
                    <a:pt x="21349" y="7438"/>
                    <a:pt x="21373" y="6831"/>
                    <a:pt x="21408" y="6212"/>
                  </a:cubicBezTo>
                  <a:cubicBezTo>
                    <a:pt x="21480" y="4640"/>
                    <a:pt x="21563" y="3021"/>
                    <a:pt x="21623" y="1413"/>
                  </a:cubicBezTo>
                  <a:cubicBezTo>
                    <a:pt x="21611" y="925"/>
                    <a:pt x="21599" y="616"/>
                    <a:pt x="21396" y="401"/>
                  </a:cubicBezTo>
                  <a:cubicBezTo>
                    <a:pt x="21194" y="199"/>
                    <a:pt x="20896" y="151"/>
                    <a:pt x="20408" y="151"/>
                  </a:cubicBezTo>
                  <a:lnTo>
                    <a:pt x="20301" y="151"/>
                  </a:lnTo>
                  <a:cubicBezTo>
                    <a:pt x="19872" y="139"/>
                    <a:pt x="19456" y="127"/>
                    <a:pt x="19027" y="104"/>
                  </a:cubicBezTo>
                  <a:cubicBezTo>
                    <a:pt x="18206" y="80"/>
                    <a:pt x="17408" y="44"/>
                    <a:pt x="16586" y="32"/>
                  </a:cubicBezTo>
                  <a:lnTo>
                    <a:pt x="16348" y="32"/>
                  </a:lnTo>
                  <a:cubicBezTo>
                    <a:pt x="15815" y="23"/>
                    <a:pt x="15267" y="0"/>
                    <a:pt x="1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016675" y="2154450"/>
              <a:ext cx="220600" cy="219200"/>
            </a:xfrm>
            <a:custGeom>
              <a:avLst/>
              <a:gdLst/>
              <a:ahLst/>
              <a:cxnLst/>
              <a:rect l="l" t="t" r="r" b="b"/>
              <a:pathLst>
                <a:path w="8824" h="8768" extrusionOk="0">
                  <a:moveTo>
                    <a:pt x="4540" y="1003"/>
                  </a:moveTo>
                  <a:cubicBezTo>
                    <a:pt x="5122" y="1003"/>
                    <a:pt x="5654" y="1250"/>
                    <a:pt x="6097" y="1743"/>
                  </a:cubicBezTo>
                  <a:cubicBezTo>
                    <a:pt x="6573" y="2267"/>
                    <a:pt x="6930" y="2851"/>
                    <a:pt x="7157" y="3410"/>
                  </a:cubicBezTo>
                  <a:cubicBezTo>
                    <a:pt x="7538" y="4375"/>
                    <a:pt x="7752" y="5494"/>
                    <a:pt x="7811" y="6922"/>
                  </a:cubicBezTo>
                  <a:cubicBezTo>
                    <a:pt x="7811" y="7030"/>
                    <a:pt x="7823" y="7220"/>
                    <a:pt x="7800" y="7268"/>
                  </a:cubicBezTo>
                  <a:cubicBezTo>
                    <a:pt x="7788" y="7292"/>
                    <a:pt x="7669" y="7327"/>
                    <a:pt x="7466" y="7375"/>
                  </a:cubicBezTo>
                  <a:cubicBezTo>
                    <a:pt x="6788" y="7518"/>
                    <a:pt x="6085" y="7637"/>
                    <a:pt x="5406" y="7744"/>
                  </a:cubicBezTo>
                  <a:lnTo>
                    <a:pt x="5144" y="7792"/>
                  </a:lnTo>
                  <a:cubicBezTo>
                    <a:pt x="5037" y="7804"/>
                    <a:pt x="4954" y="7815"/>
                    <a:pt x="4847" y="7827"/>
                  </a:cubicBezTo>
                  <a:cubicBezTo>
                    <a:pt x="4522" y="7880"/>
                    <a:pt x="4188" y="7951"/>
                    <a:pt x="3861" y="7951"/>
                  </a:cubicBezTo>
                  <a:cubicBezTo>
                    <a:pt x="3816" y="7951"/>
                    <a:pt x="3772" y="7949"/>
                    <a:pt x="3728" y="7946"/>
                  </a:cubicBezTo>
                  <a:cubicBezTo>
                    <a:pt x="2942" y="7911"/>
                    <a:pt x="2216" y="7815"/>
                    <a:pt x="1549" y="7673"/>
                  </a:cubicBezTo>
                  <a:cubicBezTo>
                    <a:pt x="918" y="7494"/>
                    <a:pt x="834" y="7375"/>
                    <a:pt x="846" y="6661"/>
                  </a:cubicBezTo>
                  <a:lnTo>
                    <a:pt x="846" y="6482"/>
                  </a:lnTo>
                  <a:lnTo>
                    <a:pt x="846" y="6327"/>
                  </a:lnTo>
                  <a:cubicBezTo>
                    <a:pt x="918" y="5077"/>
                    <a:pt x="1311" y="3827"/>
                    <a:pt x="1954" y="2708"/>
                  </a:cubicBezTo>
                  <a:cubicBezTo>
                    <a:pt x="2406" y="1922"/>
                    <a:pt x="3025" y="1386"/>
                    <a:pt x="3775" y="1136"/>
                  </a:cubicBezTo>
                  <a:cubicBezTo>
                    <a:pt x="4037" y="1047"/>
                    <a:pt x="4293" y="1003"/>
                    <a:pt x="4540" y="1003"/>
                  </a:cubicBezTo>
                  <a:close/>
                  <a:moveTo>
                    <a:pt x="4449" y="1"/>
                  </a:moveTo>
                  <a:cubicBezTo>
                    <a:pt x="3871" y="1"/>
                    <a:pt x="3271" y="181"/>
                    <a:pt x="2704" y="612"/>
                  </a:cubicBezTo>
                  <a:cubicBezTo>
                    <a:pt x="2073" y="1100"/>
                    <a:pt x="1418" y="1636"/>
                    <a:pt x="1084" y="2470"/>
                  </a:cubicBezTo>
                  <a:cubicBezTo>
                    <a:pt x="1025" y="2612"/>
                    <a:pt x="977" y="2743"/>
                    <a:pt x="918" y="2874"/>
                  </a:cubicBezTo>
                  <a:cubicBezTo>
                    <a:pt x="656" y="3541"/>
                    <a:pt x="370" y="4244"/>
                    <a:pt x="227" y="4970"/>
                  </a:cubicBezTo>
                  <a:cubicBezTo>
                    <a:pt x="108" y="5529"/>
                    <a:pt x="72" y="6089"/>
                    <a:pt x="60" y="6661"/>
                  </a:cubicBezTo>
                  <a:cubicBezTo>
                    <a:pt x="49" y="6899"/>
                    <a:pt x="49" y="7137"/>
                    <a:pt x="25" y="7375"/>
                  </a:cubicBezTo>
                  <a:cubicBezTo>
                    <a:pt x="1" y="7696"/>
                    <a:pt x="144" y="7946"/>
                    <a:pt x="430" y="8089"/>
                  </a:cubicBezTo>
                  <a:cubicBezTo>
                    <a:pt x="501" y="8125"/>
                    <a:pt x="596" y="8173"/>
                    <a:pt x="680" y="8220"/>
                  </a:cubicBezTo>
                  <a:cubicBezTo>
                    <a:pt x="882" y="8339"/>
                    <a:pt x="1084" y="8458"/>
                    <a:pt x="1311" y="8506"/>
                  </a:cubicBezTo>
                  <a:cubicBezTo>
                    <a:pt x="1811" y="8601"/>
                    <a:pt x="2323" y="8649"/>
                    <a:pt x="2811" y="8708"/>
                  </a:cubicBezTo>
                  <a:cubicBezTo>
                    <a:pt x="2989" y="8720"/>
                    <a:pt x="3168" y="8756"/>
                    <a:pt x="3347" y="8768"/>
                  </a:cubicBezTo>
                  <a:lnTo>
                    <a:pt x="3406" y="8768"/>
                  </a:lnTo>
                  <a:cubicBezTo>
                    <a:pt x="3585" y="8756"/>
                    <a:pt x="3751" y="8744"/>
                    <a:pt x="3918" y="8744"/>
                  </a:cubicBezTo>
                  <a:cubicBezTo>
                    <a:pt x="4251" y="8720"/>
                    <a:pt x="4585" y="8696"/>
                    <a:pt x="4894" y="8649"/>
                  </a:cubicBezTo>
                  <a:cubicBezTo>
                    <a:pt x="5192" y="8601"/>
                    <a:pt x="5502" y="8577"/>
                    <a:pt x="5823" y="8542"/>
                  </a:cubicBezTo>
                  <a:cubicBezTo>
                    <a:pt x="6561" y="8470"/>
                    <a:pt x="7323" y="8399"/>
                    <a:pt x="8061" y="8149"/>
                  </a:cubicBezTo>
                  <a:cubicBezTo>
                    <a:pt x="8704" y="7935"/>
                    <a:pt x="8823" y="7827"/>
                    <a:pt x="8823" y="7113"/>
                  </a:cubicBezTo>
                  <a:cubicBezTo>
                    <a:pt x="8823" y="6934"/>
                    <a:pt x="8812" y="6792"/>
                    <a:pt x="8800" y="6661"/>
                  </a:cubicBezTo>
                  <a:cubicBezTo>
                    <a:pt x="8693" y="6280"/>
                    <a:pt x="8621" y="5887"/>
                    <a:pt x="8562" y="5482"/>
                  </a:cubicBezTo>
                  <a:cubicBezTo>
                    <a:pt x="8478" y="5077"/>
                    <a:pt x="8419" y="4672"/>
                    <a:pt x="8347" y="4279"/>
                  </a:cubicBezTo>
                  <a:cubicBezTo>
                    <a:pt x="8133" y="3053"/>
                    <a:pt x="7633" y="1993"/>
                    <a:pt x="6847" y="1124"/>
                  </a:cubicBezTo>
                  <a:cubicBezTo>
                    <a:pt x="6265" y="476"/>
                    <a:pt x="5387" y="1"/>
                    <a:pt x="4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056575" y="1986675"/>
              <a:ext cx="149450" cy="151550"/>
            </a:xfrm>
            <a:custGeom>
              <a:avLst/>
              <a:gdLst/>
              <a:ahLst/>
              <a:cxnLst/>
              <a:rect l="l" t="t" r="r" b="b"/>
              <a:pathLst>
                <a:path w="5978" h="6062" extrusionOk="0">
                  <a:moveTo>
                    <a:pt x="3120" y="953"/>
                  </a:moveTo>
                  <a:cubicBezTo>
                    <a:pt x="3644" y="953"/>
                    <a:pt x="4144" y="1084"/>
                    <a:pt x="4477" y="1370"/>
                  </a:cubicBezTo>
                  <a:cubicBezTo>
                    <a:pt x="4620" y="1489"/>
                    <a:pt x="4727" y="1644"/>
                    <a:pt x="4799" y="1763"/>
                  </a:cubicBezTo>
                  <a:cubicBezTo>
                    <a:pt x="5275" y="2715"/>
                    <a:pt x="5025" y="3870"/>
                    <a:pt x="4191" y="4561"/>
                  </a:cubicBezTo>
                  <a:cubicBezTo>
                    <a:pt x="3548" y="5097"/>
                    <a:pt x="3227" y="5216"/>
                    <a:pt x="2584" y="5216"/>
                  </a:cubicBezTo>
                  <a:cubicBezTo>
                    <a:pt x="1727" y="5216"/>
                    <a:pt x="1108" y="4954"/>
                    <a:pt x="953" y="3751"/>
                  </a:cubicBezTo>
                  <a:cubicBezTo>
                    <a:pt x="810" y="2727"/>
                    <a:pt x="1072" y="1965"/>
                    <a:pt x="1751" y="1370"/>
                  </a:cubicBezTo>
                  <a:cubicBezTo>
                    <a:pt x="2084" y="1084"/>
                    <a:pt x="2596" y="953"/>
                    <a:pt x="3120" y="953"/>
                  </a:cubicBezTo>
                  <a:close/>
                  <a:moveTo>
                    <a:pt x="3335" y="0"/>
                  </a:moveTo>
                  <a:cubicBezTo>
                    <a:pt x="2946" y="0"/>
                    <a:pt x="2549" y="74"/>
                    <a:pt x="2120" y="179"/>
                  </a:cubicBezTo>
                  <a:cubicBezTo>
                    <a:pt x="1453" y="346"/>
                    <a:pt x="917" y="763"/>
                    <a:pt x="548" y="1418"/>
                  </a:cubicBezTo>
                  <a:cubicBezTo>
                    <a:pt x="143" y="2120"/>
                    <a:pt x="0" y="2918"/>
                    <a:pt x="96" y="3799"/>
                  </a:cubicBezTo>
                  <a:cubicBezTo>
                    <a:pt x="250" y="4978"/>
                    <a:pt x="1120" y="5871"/>
                    <a:pt x="2346" y="6025"/>
                  </a:cubicBezTo>
                  <a:cubicBezTo>
                    <a:pt x="2501" y="6049"/>
                    <a:pt x="2644" y="6061"/>
                    <a:pt x="2775" y="6061"/>
                  </a:cubicBezTo>
                  <a:cubicBezTo>
                    <a:pt x="3644" y="6061"/>
                    <a:pt x="4406" y="5668"/>
                    <a:pt x="5096" y="4882"/>
                  </a:cubicBezTo>
                  <a:cubicBezTo>
                    <a:pt x="5715" y="4204"/>
                    <a:pt x="5977" y="3513"/>
                    <a:pt x="5930" y="2811"/>
                  </a:cubicBezTo>
                  <a:lnTo>
                    <a:pt x="5930" y="2799"/>
                  </a:lnTo>
                  <a:cubicBezTo>
                    <a:pt x="5918" y="2727"/>
                    <a:pt x="5918" y="2656"/>
                    <a:pt x="5918" y="2573"/>
                  </a:cubicBezTo>
                  <a:cubicBezTo>
                    <a:pt x="5906" y="2394"/>
                    <a:pt x="5894" y="2215"/>
                    <a:pt x="5858" y="2061"/>
                  </a:cubicBezTo>
                  <a:cubicBezTo>
                    <a:pt x="5680" y="1132"/>
                    <a:pt x="5203" y="537"/>
                    <a:pt x="4406" y="215"/>
                  </a:cubicBezTo>
                  <a:cubicBezTo>
                    <a:pt x="4042" y="62"/>
                    <a:pt x="369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060450" y="1686350"/>
              <a:ext cx="509000" cy="256300"/>
            </a:xfrm>
            <a:custGeom>
              <a:avLst/>
              <a:gdLst/>
              <a:ahLst/>
              <a:cxnLst/>
              <a:rect l="l" t="t" r="r" b="b"/>
              <a:pathLst>
                <a:path w="20360" h="10252" extrusionOk="0">
                  <a:moveTo>
                    <a:pt x="19931" y="7906"/>
                  </a:moveTo>
                  <a:cubicBezTo>
                    <a:pt x="19503" y="7906"/>
                    <a:pt x="19110" y="7894"/>
                    <a:pt x="18741" y="7906"/>
                  </a:cubicBezTo>
                  <a:cubicBezTo>
                    <a:pt x="17705" y="7942"/>
                    <a:pt x="16669" y="7978"/>
                    <a:pt x="15633" y="8013"/>
                  </a:cubicBezTo>
                  <a:cubicBezTo>
                    <a:pt x="14454" y="8061"/>
                    <a:pt x="13276" y="8097"/>
                    <a:pt x="12085" y="8144"/>
                  </a:cubicBezTo>
                  <a:cubicBezTo>
                    <a:pt x="10406" y="8216"/>
                    <a:pt x="8727" y="8311"/>
                    <a:pt x="7025" y="8382"/>
                  </a:cubicBezTo>
                  <a:cubicBezTo>
                    <a:pt x="6537" y="8418"/>
                    <a:pt x="6132" y="8561"/>
                    <a:pt x="5870" y="9037"/>
                  </a:cubicBezTo>
                  <a:cubicBezTo>
                    <a:pt x="5679" y="9383"/>
                    <a:pt x="5358" y="9680"/>
                    <a:pt x="5096" y="9978"/>
                  </a:cubicBezTo>
                  <a:cubicBezTo>
                    <a:pt x="4989" y="10097"/>
                    <a:pt x="4846" y="10156"/>
                    <a:pt x="4703" y="10252"/>
                  </a:cubicBezTo>
                  <a:cubicBezTo>
                    <a:pt x="4429" y="9692"/>
                    <a:pt x="4334" y="9287"/>
                    <a:pt x="4346" y="8573"/>
                  </a:cubicBezTo>
                  <a:cubicBezTo>
                    <a:pt x="4155" y="8323"/>
                    <a:pt x="3870" y="8371"/>
                    <a:pt x="3620" y="8382"/>
                  </a:cubicBezTo>
                  <a:cubicBezTo>
                    <a:pt x="3072" y="8406"/>
                    <a:pt x="2536" y="8502"/>
                    <a:pt x="1977" y="8525"/>
                  </a:cubicBezTo>
                  <a:cubicBezTo>
                    <a:pt x="1584" y="8561"/>
                    <a:pt x="1179" y="8513"/>
                    <a:pt x="762" y="8513"/>
                  </a:cubicBezTo>
                  <a:cubicBezTo>
                    <a:pt x="429" y="8513"/>
                    <a:pt x="274" y="8323"/>
                    <a:pt x="238" y="8025"/>
                  </a:cubicBezTo>
                  <a:cubicBezTo>
                    <a:pt x="179" y="7454"/>
                    <a:pt x="107" y="6894"/>
                    <a:pt x="72" y="6323"/>
                  </a:cubicBezTo>
                  <a:cubicBezTo>
                    <a:pt x="0" y="4513"/>
                    <a:pt x="191" y="2715"/>
                    <a:pt x="334" y="905"/>
                  </a:cubicBezTo>
                  <a:cubicBezTo>
                    <a:pt x="357" y="465"/>
                    <a:pt x="405" y="393"/>
                    <a:pt x="881" y="358"/>
                  </a:cubicBezTo>
                  <a:cubicBezTo>
                    <a:pt x="1715" y="310"/>
                    <a:pt x="2548" y="298"/>
                    <a:pt x="3382" y="310"/>
                  </a:cubicBezTo>
                  <a:cubicBezTo>
                    <a:pt x="4751" y="334"/>
                    <a:pt x="6108" y="370"/>
                    <a:pt x="7477" y="405"/>
                  </a:cubicBezTo>
                  <a:cubicBezTo>
                    <a:pt x="7644" y="405"/>
                    <a:pt x="7799" y="393"/>
                    <a:pt x="7954" y="358"/>
                  </a:cubicBezTo>
                  <a:cubicBezTo>
                    <a:pt x="8847" y="131"/>
                    <a:pt x="9763" y="131"/>
                    <a:pt x="10680" y="120"/>
                  </a:cubicBezTo>
                  <a:cubicBezTo>
                    <a:pt x="11656" y="96"/>
                    <a:pt x="12621" y="0"/>
                    <a:pt x="13609" y="12"/>
                  </a:cubicBezTo>
                  <a:cubicBezTo>
                    <a:pt x="15038" y="36"/>
                    <a:pt x="16455" y="120"/>
                    <a:pt x="17883" y="179"/>
                  </a:cubicBezTo>
                  <a:cubicBezTo>
                    <a:pt x="18491" y="215"/>
                    <a:pt x="19098" y="215"/>
                    <a:pt x="19705" y="274"/>
                  </a:cubicBezTo>
                  <a:cubicBezTo>
                    <a:pt x="20277" y="310"/>
                    <a:pt x="20360" y="429"/>
                    <a:pt x="20336" y="1012"/>
                  </a:cubicBezTo>
                  <a:cubicBezTo>
                    <a:pt x="20241" y="3072"/>
                    <a:pt x="20157" y="5120"/>
                    <a:pt x="20050" y="7180"/>
                  </a:cubicBezTo>
                  <a:cubicBezTo>
                    <a:pt x="20062" y="7382"/>
                    <a:pt x="19991" y="7597"/>
                    <a:pt x="19931" y="7906"/>
                  </a:cubicBezTo>
                  <a:close/>
                  <a:moveTo>
                    <a:pt x="18538" y="2203"/>
                  </a:moveTo>
                  <a:cubicBezTo>
                    <a:pt x="18419" y="2144"/>
                    <a:pt x="18324" y="2072"/>
                    <a:pt x="18217" y="2060"/>
                  </a:cubicBezTo>
                  <a:cubicBezTo>
                    <a:pt x="17431" y="2013"/>
                    <a:pt x="16633" y="1953"/>
                    <a:pt x="15835" y="1953"/>
                  </a:cubicBezTo>
                  <a:cubicBezTo>
                    <a:pt x="15216" y="1953"/>
                    <a:pt x="14573" y="2025"/>
                    <a:pt x="13954" y="2025"/>
                  </a:cubicBezTo>
                  <a:cubicBezTo>
                    <a:pt x="10180" y="2048"/>
                    <a:pt x="6418" y="2048"/>
                    <a:pt x="2655" y="2048"/>
                  </a:cubicBezTo>
                  <a:cubicBezTo>
                    <a:pt x="2465" y="2048"/>
                    <a:pt x="2179" y="1989"/>
                    <a:pt x="2179" y="2263"/>
                  </a:cubicBezTo>
                  <a:cubicBezTo>
                    <a:pt x="2179" y="2525"/>
                    <a:pt x="2441" y="2441"/>
                    <a:pt x="2620" y="2441"/>
                  </a:cubicBezTo>
                  <a:cubicBezTo>
                    <a:pt x="3382" y="2441"/>
                    <a:pt x="4120" y="2417"/>
                    <a:pt x="4882" y="2417"/>
                  </a:cubicBezTo>
                  <a:lnTo>
                    <a:pt x="10632" y="2417"/>
                  </a:lnTo>
                  <a:cubicBezTo>
                    <a:pt x="11787" y="2417"/>
                    <a:pt x="12954" y="2406"/>
                    <a:pt x="14109" y="2370"/>
                  </a:cubicBezTo>
                  <a:cubicBezTo>
                    <a:pt x="15383" y="2346"/>
                    <a:pt x="16633" y="2239"/>
                    <a:pt x="17895" y="2441"/>
                  </a:cubicBezTo>
                  <a:cubicBezTo>
                    <a:pt x="18121" y="2501"/>
                    <a:pt x="18360" y="2501"/>
                    <a:pt x="18538" y="2203"/>
                  </a:cubicBezTo>
                  <a:close/>
                  <a:moveTo>
                    <a:pt x="18312" y="4191"/>
                  </a:moveTo>
                  <a:cubicBezTo>
                    <a:pt x="17943" y="4037"/>
                    <a:pt x="17562" y="4037"/>
                    <a:pt x="17229" y="4037"/>
                  </a:cubicBezTo>
                  <a:cubicBezTo>
                    <a:pt x="14728" y="3989"/>
                    <a:pt x="12228" y="3965"/>
                    <a:pt x="9728" y="3930"/>
                  </a:cubicBezTo>
                  <a:cubicBezTo>
                    <a:pt x="7489" y="3906"/>
                    <a:pt x="5239" y="3870"/>
                    <a:pt x="3012" y="3846"/>
                  </a:cubicBezTo>
                  <a:cubicBezTo>
                    <a:pt x="2858" y="3846"/>
                    <a:pt x="2715" y="3834"/>
                    <a:pt x="2596" y="3870"/>
                  </a:cubicBezTo>
                  <a:cubicBezTo>
                    <a:pt x="2500" y="3906"/>
                    <a:pt x="2465" y="4025"/>
                    <a:pt x="2298" y="4191"/>
                  </a:cubicBezTo>
                  <a:cubicBezTo>
                    <a:pt x="2608" y="4203"/>
                    <a:pt x="2822" y="4215"/>
                    <a:pt x="3012" y="4215"/>
                  </a:cubicBezTo>
                  <a:cubicBezTo>
                    <a:pt x="4144" y="4227"/>
                    <a:pt x="5287" y="4227"/>
                    <a:pt x="6418" y="4251"/>
                  </a:cubicBezTo>
                  <a:cubicBezTo>
                    <a:pt x="8144" y="4275"/>
                    <a:pt x="9870" y="4322"/>
                    <a:pt x="11597" y="4346"/>
                  </a:cubicBezTo>
                  <a:cubicBezTo>
                    <a:pt x="13121" y="4382"/>
                    <a:pt x="14645" y="4394"/>
                    <a:pt x="16169" y="4418"/>
                  </a:cubicBezTo>
                  <a:lnTo>
                    <a:pt x="17681" y="4465"/>
                  </a:lnTo>
                  <a:cubicBezTo>
                    <a:pt x="17907" y="4453"/>
                    <a:pt x="18145" y="4501"/>
                    <a:pt x="18312" y="4191"/>
                  </a:cubicBezTo>
                  <a:close/>
                  <a:moveTo>
                    <a:pt x="11466" y="6180"/>
                  </a:moveTo>
                  <a:cubicBezTo>
                    <a:pt x="11466" y="6120"/>
                    <a:pt x="11454" y="6073"/>
                    <a:pt x="11454" y="6013"/>
                  </a:cubicBezTo>
                  <a:cubicBezTo>
                    <a:pt x="11347" y="5965"/>
                    <a:pt x="11240" y="5882"/>
                    <a:pt x="11133" y="5882"/>
                  </a:cubicBezTo>
                  <a:cubicBezTo>
                    <a:pt x="10799" y="5870"/>
                    <a:pt x="10454" y="5870"/>
                    <a:pt x="10097" y="5882"/>
                  </a:cubicBezTo>
                  <a:cubicBezTo>
                    <a:pt x="8835" y="5942"/>
                    <a:pt x="7584" y="6037"/>
                    <a:pt x="6310" y="6049"/>
                  </a:cubicBezTo>
                  <a:cubicBezTo>
                    <a:pt x="5215" y="6061"/>
                    <a:pt x="4108" y="5977"/>
                    <a:pt x="3024" y="5942"/>
                  </a:cubicBezTo>
                  <a:cubicBezTo>
                    <a:pt x="2846" y="5942"/>
                    <a:pt x="2667" y="5954"/>
                    <a:pt x="2489" y="6001"/>
                  </a:cubicBezTo>
                  <a:cubicBezTo>
                    <a:pt x="2441" y="6013"/>
                    <a:pt x="2370" y="6120"/>
                    <a:pt x="2381" y="6192"/>
                  </a:cubicBezTo>
                  <a:cubicBezTo>
                    <a:pt x="2381" y="6251"/>
                    <a:pt x="2465" y="6346"/>
                    <a:pt x="2524" y="6370"/>
                  </a:cubicBezTo>
                  <a:cubicBezTo>
                    <a:pt x="2643" y="6406"/>
                    <a:pt x="2762" y="6394"/>
                    <a:pt x="2881" y="6406"/>
                  </a:cubicBezTo>
                  <a:cubicBezTo>
                    <a:pt x="3655" y="6430"/>
                    <a:pt x="4429" y="6477"/>
                    <a:pt x="5203" y="6477"/>
                  </a:cubicBezTo>
                  <a:cubicBezTo>
                    <a:pt x="6096" y="6477"/>
                    <a:pt x="6989" y="6466"/>
                    <a:pt x="7882" y="6430"/>
                  </a:cubicBezTo>
                  <a:cubicBezTo>
                    <a:pt x="8894" y="6406"/>
                    <a:pt x="9906" y="6382"/>
                    <a:pt x="10930" y="6346"/>
                  </a:cubicBezTo>
                  <a:cubicBezTo>
                    <a:pt x="11109" y="6335"/>
                    <a:pt x="11287" y="6239"/>
                    <a:pt x="11466" y="6180"/>
                  </a:cubicBezTo>
                  <a:close/>
                  <a:moveTo>
                    <a:pt x="13549" y="6394"/>
                  </a:moveTo>
                  <a:cubicBezTo>
                    <a:pt x="13478" y="6096"/>
                    <a:pt x="13323" y="6073"/>
                    <a:pt x="13180" y="6156"/>
                  </a:cubicBezTo>
                  <a:cubicBezTo>
                    <a:pt x="13133" y="6168"/>
                    <a:pt x="13145" y="6287"/>
                    <a:pt x="13133" y="6346"/>
                  </a:cubicBezTo>
                  <a:cubicBezTo>
                    <a:pt x="13252" y="6358"/>
                    <a:pt x="13383" y="6370"/>
                    <a:pt x="13549" y="63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031875" y="2168550"/>
              <a:ext cx="186350" cy="191125"/>
            </a:xfrm>
            <a:custGeom>
              <a:avLst/>
              <a:gdLst/>
              <a:ahLst/>
              <a:cxnLst/>
              <a:rect l="l" t="t" r="r" b="b"/>
              <a:pathLst>
                <a:path w="7454" h="7645" extrusionOk="0">
                  <a:moveTo>
                    <a:pt x="12" y="5751"/>
                  </a:moveTo>
                  <a:cubicBezTo>
                    <a:pt x="95" y="4489"/>
                    <a:pt x="465" y="3203"/>
                    <a:pt x="1143" y="2025"/>
                  </a:cubicBezTo>
                  <a:cubicBezTo>
                    <a:pt x="1596" y="1251"/>
                    <a:pt x="2227" y="643"/>
                    <a:pt x="3096" y="346"/>
                  </a:cubicBezTo>
                  <a:cubicBezTo>
                    <a:pt x="4096" y="1"/>
                    <a:pt x="4965" y="274"/>
                    <a:pt x="5656" y="1036"/>
                  </a:cubicBezTo>
                  <a:cubicBezTo>
                    <a:pt x="6120" y="1536"/>
                    <a:pt x="6513" y="2132"/>
                    <a:pt x="6763" y="2775"/>
                  </a:cubicBezTo>
                  <a:cubicBezTo>
                    <a:pt x="7203" y="3906"/>
                    <a:pt x="7370" y="5120"/>
                    <a:pt x="7430" y="6358"/>
                  </a:cubicBezTo>
                  <a:cubicBezTo>
                    <a:pt x="7453" y="6847"/>
                    <a:pt x="7442" y="6906"/>
                    <a:pt x="6918" y="7025"/>
                  </a:cubicBezTo>
                  <a:cubicBezTo>
                    <a:pt x="6144" y="7204"/>
                    <a:pt x="5358" y="7323"/>
                    <a:pt x="4584" y="7442"/>
                  </a:cubicBezTo>
                  <a:cubicBezTo>
                    <a:pt x="4108" y="7525"/>
                    <a:pt x="3620" y="7644"/>
                    <a:pt x="3143" y="7609"/>
                  </a:cubicBezTo>
                  <a:cubicBezTo>
                    <a:pt x="2393" y="7561"/>
                    <a:pt x="1631" y="7478"/>
                    <a:pt x="905" y="7311"/>
                  </a:cubicBezTo>
                  <a:cubicBezTo>
                    <a:pt x="119" y="7132"/>
                    <a:pt x="0" y="6894"/>
                    <a:pt x="12" y="61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071450" y="2001275"/>
              <a:ext cx="123250" cy="121750"/>
            </a:xfrm>
            <a:custGeom>
              <a:avLst/>
              <a:gdLst/>
              <a:ahLst/>
              <a:cxnLst/>
              <a:rect l="l" t="t" r="r" b="b"/>
              <a:pathLst>
                <a:path w="4930" h="4870" extrusionOk="0">
                  <a:moveTo>
                    <a:pt x="2001" y="4870"/>
                  </a:moveTo>
                  <a:cubicBezTo>
                    <a:pt x="1037" y="4870"/>
                    <a:pt x="322" y="4525"/>
                    <a:pt x="144" y="3215"/>
                  </a:cubicBezTo>
                  <a:cubicBezTo>
                    <a:pt x="1" y="2203"/>
                    <a:pt x="215" y="1310"/>
                    <a:pt x="1013" y="619"/>
                  </a:cubicBezTo>
                  <a:cubicBezTo>
                    <a:pt x="1739" y="0"/>
                    <a:pt x="3287" y="0"/>
                    <a:pt x="4025" y="607"/>
                  </a:cubicBezTo>
                  <a:cubicBezTo>
                    <a:pt x="4180" y="738"/>
                    <a:pt x="4323" y="893"/>
                    <a:pt x="4418" y="1072"/>
                  </a:cubicBezTo>
                  <a:cubicBezTo>
                    <a:pt x="4930" y="2131"/>
                    <a:pt x="4656" y="3394"/>
                    <a:pt x="3763" y="4156"/>
                  </a:cubicBezTo>
                  <a:cubicBezTo>
                    <a:pt x="3073" y="4715"/>
                    <a:pt x="2703" y="4870"/>
                    <a:pt x="2001" y="4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388150" y="1837850"/>
              <a:ext cx="11050" cy="8375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441" y="334"/>
                  </a:moveTo>
                  <a:cubicBezTo>
                    <a:pt x="275" y="310"/>
                    <a:pt x="144" y="298"/>
                    <a:pt x="1" y="298"/>
                  </a:cubicBezTo>
                  <a:cubicBezTo>
                    <a:pt x="25" y="227"/>
                    <a:pt x="25" y="120"/>
                    <a:pt x="49" y="108"/>
                  </a:cubicBezTo>
                  <a:cubicBezTo>
                    <a:pt x="215" y="1"/>
                    <a:pt x="370" y="13"/>
                    <a:pt x="441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5111050" y="1731600"/>
              <a:ext cx="417625" cy="20250"/>
            </a:xfrm>
            <a:custGeom>
              <a:avLst/>
              <a:gdLst/>
              <a:ahLst/>
              <a:cxnLst/>
              <a:rect l="l" t="t" r="r" b="b"/>
              <a:pathLst>
                <a:path w="16705" h="810" extrusionOk="0">
                  <a:moveTo>
                    <a:pt x="16586" y="262"/>
                  </a:moveTo>
                  <a:cubicBezTo>
                    <a:pt x="16550" y="250"/>
                    <a:pt x="16526" y="238"/>
                    <a:pt x="16478" y="203"/>
                  </a:cubicBezTo>
                  <a:cubicBezTo>
                    <a:pt x="16395" y="155"/>
                    <a:pt x="16312" y="95"/>
                    <a:pt x="16193" y="95"/>
                  </a:cubicBezTo>
                  <a:lnTo>
                    <a:pt x="15883" y="84"/>
                  </a:lnTo>
                  <a:cubicBezTo>
                    <a:pt x="15205" y="36"/>
                    <a:pt x="14502" y="12"/>
                    <a:pt x="13811" y="0"/>
                  </a:cubicBezTo>
                  <a:lnTo>
                    <a:pt x="13740" y="0"/>
                  </a:lnTo>
                  <a:cubicBezTo>
                    <a:pt x="13430" y="0"/>
                    <a:pt x="13109" y="12"/>
                    <a:pt x="12811" y="36"/>
                  </a:cubicBezTo>
                  <a:lnTo>
                    <a:pt x="11918" y="84"/>
                  </a:lnTo>
                  <a:cubicBezTo>
                    <a:pt x="9513" y="84"/>
                    <a:pt x="7096" y="95"/>
                    <a:pt x="4703" y="95"/>
                  </a:cubicBezTo>
                  <a:lnTo>
                    <a:pt x="631" y="95"/>
                  </a:lnTo>
                  <a:lnTo>
                    <a:pt x="536" y="95"/>
                  </a:lnTo>
                  <a:lnTo>
                    <a:pt x="429" y="95"/>
                  </a:lnTo>
                  <a:cubicBezTo>
                    <a:pt x="334" y="95"/>
                    <a:pt x="191" y="119"/>
                    <a:pt x="107" y="203"/>
                  </a:cubicBezTo>
                  <a:cubicBezTo>
                    <a:pt x="48" y="262"/>
                    <a:pt x="0" y="369"/>
                    <a:pt x="0" y="476"/>
                  </a:cubicBezTo>
                  <a:cubicBezTo>
                    <a:pt x="0" y="572"/>
                    <a:pt x="48" y="810"/>
                    <a:pt x="369" y="810"/>
                  </a:cubicBezTo>
                  <a:lnTo>
                    <a:pt x="488" y="810"/>
                  </a:lnTo>
                  <a:lnTo>
                    <a:pt x="584" y="810"/>
                  </a:lnTo>
                  <a:cubicBezTo>
                    <a:pt x="953" y="810"/>
                    <a:pt x="1322" y="810"/>
                    <a:pt x="1703" y="798"/>
                  </a:cubicBezTo>
                  <a:cubicBezTo>
                    <a:pt x="2084" y="798"/>
                    <a:pt x="2453" y="786"/>
                    <a:pt x="2846" y="786"/>
                  </a:cubicBezTo>
                  <a:lnTo>
                    <a:pt x="3751" y="786"/>
                  </a:lnTo>
                  <a:lnTo>
                    <a:pt x="5429" y="786"/>
                  </a:lnTo>
                  <a:lnTo>
                    <a:pt x="7120" y="786"/>
                  </a:lnTo>
                  <a:lnTo>
                    <a:pt x="8585" y="786"/>
                  </a:lnTo>
                  <a:cubicBezTo>
                    <a:pt x="9704" y="786"/>
                    <a:pt x="10847" y="774"/>
                    <a:pt x="12073" y="738"/>
                  </a:cubicBezTo>
                  <a:cubicBezTo>
                    <a:pt x="12323" y="738"/>
                    <a:pt x="12561" y="726"/>
                    <a:pt x="12799" y="715"/>
                  </a:cubicBezTo>
                  <a:cubicBezTo>
                    <a:pt x="13216" y="691"/>
                    <a:pt x="13645" y="679"/>
                    <a:pt x="14062" y="679"/>
                  </a:cubicBezTo>
                  <a:cubicBezTo>
                    <a:pt x="14752" y="679"/>
                    <a:pt x="15300" y="726"/>
                    <a:pt x="15812" y="798"/>
                  </a:cubicBezTo>
                  <a:cubicBezTo>
                    <a:pt x="15871" y="810"/>
                    <a:pt x="15955" y="810"/>
                    <a:pt x="16026" y="810"/>
                  </a:cubicBezTo>
                  <a:cubicBezTo>
                    <a:pt x="16288" y="810"/>
                    <a:pt x="16478" y="715"/>
                    <a:pt x="16609" y="476"/>
                  </a:cubicBezTo>
                  <a:lnTo>
                    <a:pt x="16705" y="3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5109550" y="1778625"/>
              <a:ext cx="414375" cy="23525"/>
            </a:xfrm>
            <a:custGeom>
              <a:avLst/>
              <a:gdLst/>
              <a:ahLst/>
              <a:cxnLst/>
              <a:rect l="l" t="t" r="r" b="b"/>
              <a:pathLst>
                <a:path w="16575" h="941" extrusionOk="0">
                  <a:moveTo>
                    <a:pt x="15324" y="203"/>
                  </a:moveTo>
                  <a:lnTo>
                    <a:pt x="15265" y="203"/>
                  </a:lnTo>
                  <a:cubicBezTo>
                    <a:pt x="13395" y="167"/>
                    <a:pt x="11538" y="143"/>
                    <a:pt x="9680" y="119"/>
                  </a:cubicBezTo>
                  <a:lnTo>
                    <a:pt x="5859" y="60"/>
                  </a:lnTo>
                  <a:cubicBezTo>
                    <a:pt x="4251" y="48"/>
                    <a:pt x="2656" y="24"/>
                    <a:pt x="1048" y="0"/>
                  </a:cubicBezTo>
                  <a:lnTo>
                    <a:pt x="929" y="0"/>
                  </a:lnTo>
                  <a:cubicBezTo>
                    <a:pt x="822" y="0"/>
                    <a:pt x="691" y="0"/>
                    <a:pt x="572" y="48"/>
                  </a:cubicBezTo>
                  <a:cubicBezTo>
                    <a:pt x="477" y="84"/>
                    <a:pt x="417" y="155"/>
                    <a:pt x="346" y="262"/>
                  </a:cubicBezTo>
                  <a:cubicBezTo>
                    <a:pt x="322" y="298"/>
                    <a:pt x="275" y="346"/>
                    <a:pt x="215" y="417"/>
                  </a:cubicBezTo>
                  <a:lnTo>
                    <a:pt x="1" y="655"/>
                  </a:lnTo>
                  <a:lnTo>
                    <a:pt x="310" y="679"/>
                  </a:lnTo>
                  <a:cubicBezTo>
                    <a:pt x="417" y="679"/>
                    <a:pt x="513" y="691"/>
                    <a:pt x="596" y="691"/>
                  </a:cubicBezTo>
                  <a:cubicBezTo>
                    <a:pt x="775" y="703"/>
                    <a:pt x="906" y="703"/>
                    <a:pt x="1025" y="703"/>
                  </a:cubicBezTo>
                  <a:cubicBezTo>
                    <a:pt x="1441" y="703"/>
                    <a:pt x="1882" y="703"/>
                    <a:pt x="2299" y="715"/>
                  </a:cubicBezTo>
                  <a:cubicBezTo>
                    <a:pt x="3013" y="715"/>
                    <a:pt x="3727" y="727"/>
                    <a:pt x="4454" y="727"/>
                  </a:cubicBezTo>
                  <a:cubicBezTo>
                    <a:pt x="5382" y="750"/>
                    <a:pt x="6311" y="762"/>
                    <a:pt x="7240" y="798"/>
                  </a:cubicBezTo>
                  <a:cubicBezTo>
                    <a:pt x="8037" y="810"/>
                    <a:pt x="8835" y="822"/>
                    <a:pt x="9633" y="834"/>
                  </a:cubicBezTo>
                  <a:lnTo>
                    <a:pt x="12133" y="881"/>
                  </a:lnTo>
                  <a:cubicBezTo>
                    <a:pt x="12836" y="893"/>
                    <a:pt x="13514" y="893"/>
                    <a:pt x="14217" y="905"/>
                  </a:cubicBezTo>
                  <a:cubicBezTo>
                    <a:pt x="14443" y="905"/>
                    <a:pt x="14645" y="929"/>
                    <a:pt x="14872" y="929"/>
                  </a:cubicBezTo>
                  <a:cubicBezTo>
                    <a:pt x="15157" y="941"/>
                    <a:pt x="15455" y="941"/>
                    <a:pt x="15753" y="941"/>
                  </a:cubicBezTo>
                  <a:lnTo>
                    <a:pt x="15872" y="941"/>
                  </a:lnTo>
                  <a:cubicBezTo>
                    <a:pt x="16098" y="941"/>
                    <a:pt x="16324" y="893"/>
                    <a:pt x="16491" y="584"/>
                  </a:cubicBezTo>
                  <a:lnTo>
                    <a:pt x="16574" y="441"/>
                  </a:lnTo>
                  <a:lnTo>
                    <a:pt x="16419" y="381"/>
                  </a:lnTo>
                  <a:cubicBezTo>
                    <a:pt x="16015" y="203"/>
                    <a:pt x="15657" y="203"/>
                    <a:pt x="15324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5115200" y="1829225"/>
              <a:ext cx="235175" cy="22950"/>
            </a:xfrm>
            <a:custGeom>
              <a:avLst/>
              <a:gdLst/>
              <a:ahLst/>
              <a:cxnLst/>
              <a:rect l="l" t="t" r="r" b="b"/>
              <a:pathLst>
                <a:path w="9407" h="918" extrusionOk="0">
                  <a:moveTo>
                    <a:pt x="9324" y="167"/>
                  </a:moveTo>
                  <a:lnTo>
                    <a:pt x="9228" y="120"/>
                  </a:lnTo>
                  <a:cubicBezTo>
                    <a:pt x="9157" y="72"/>
                    <a:pt x="9050" y="24"/>
                    <a:pt x="8943" y="24"/>
                  </a:cubicBezTo>
                  <a:cubicBezTo>
                    <a:pt x="8788" y="24"/>
                    <a:pt x="8633" y="0"/>
                    <a:pt x="8454" y="0"/>
                  </a:cubicBezTo>
                  <a:cubicBezTo>
                    <a:pt x="8276" y="0"/>
                    <a:pt x="8085" y="0"/>
                    <a:pt x="7895" y="24"/>
                  </a:cubicBezTo>
                  <a:cubicBezTo>
                    <a:pt x="7454" y="36"/>
                    <a:pt x="7026" y="60"/>
                    <a:pt x="6597" y="96"/>
                  </a:cubicBezTo>
                  <a:cubicBezTo>
                    <a:pt x="5775" y="143"/>
                    <a:pt x="4942" y="179"/>
                    <a:pt x="4109" y="191"/>
                  </a:cubicBezTo>
                  <a:lnTo>
                    <a:pt x="3870" y="191"/>
                  </a:lnTo>
                  <a:cubicBezTo>
                    <a:pt x="3228" y="191"/>
                    <a:pt x="2596" y="167"/>
                    <a:pt x="1965" y="143"/>
                  </a:cubicBezTo>
                  <a:cubicBezTo>
                    <a:pt x="1584" y="120"/>
                    <a:pt x="1203" y="108"/>
                    <a:pt x="822" y="96"/>
                  </a:cubicBezTo>
                  <a:lnTo>
                    <a:pt x="763" y="96"/>
                  </a:lnTo>
                  <a:cubicBezTo>
                    <a:pt x="596" y="96"/>
                    <a:pt x="418" y="108"/>
                    <a:pt x="239" y="155"/>
                  </a:cubicBezTo>
                  <a:cubicBezTo>
                    <a:pt x="108" y="179"/>
                    <a:pt x="1" y="370"/>
                    <a:pt x="13" y="489"/>
                  </a:cubicBezTo>
                  <a:cubicBezTo>
                    <a:pt x="13" y="631"/>
                    <a:pt x="132" y="774"/>
                    <a:pt x="251" y="810"/>
                  </a:cubicBezTo>
                  <a:cubicBezTo>
                    <a:pt x="346" y="834"/>
                    <a:pt x="453" y="834"/>
                    <a:pt x="549" y="834"/>
                  </a:cubicBezTo>
                  <a:lnTo>
                    <a:pt x="549" y="691"/>
                  </a:lnTo>
                  <a:lnTo>
                    <a:pt x="584" y="834"/>
                  </a:lnTo>
                  <a:lnTo>
                    <a:pt x="656" y="834"/>
                  </a:lnTo>
                  <a:cubicBezTo>
                    <a:pt x="894" y="858"/>
                    <a:pt x="1132" y="858"/>
                    <a:pt x="1358" y="870"/>
                  </a:cubicBezTo>
                  <a:cubicBezTo>
                    <a:pt x="1894" y="893"/>
                    <a:pt x="2430" y="917"/>
                    <a:pt x="2977" y="917"/>
                  </a:cubicBezTo>
                  <a:lnTo>
                    <a:pt x="3263" y="917"/>
                  </a:lnTo>
                  <a:cubicBezTo>
                    <a:pt x="3942" y="917"/>
                    <a:pt x="4644" y="893"/>
                    <a:pt x="5311" y="882"/>
                  </a:cubicBezTo>
                  <a:lnTo>
                    <a:pt x="5656" y="870"/>
                  </a:lnTo>
                  <a:cubicBezTo>
                    <a:pt x="6680" y="834"/>
                    <a:pt x="7692" y="822"/>
                    <a:pt x="8704" y="774"/>
                  </a:cubicBezTo>
                  <a:cubicBezTo>
                    <a:pt x="8859" y="774"/>
                    <a:pt x="8990" y="715"/>
                    <a:pt x="9121" y="667"/>
                  </a:cubicBezTo>
                  <a:cubicBezTo>
                    <a:pt x="9181" y="655"/>
                    <a:pt x="9228" y="631"/>
                    <a:pt x="9288" y="620"/>
                  </a:cubicBezTo>
                  <a:lnTo>
                    <a:pt x="9407" y="584"/>
                  </a:lnTo>
                  <a:lnTo>
                    <a:pt x="9359" y="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481;p33"/>
          <p:cNvSpPr txBox="1"/>
          <p:nvPr/>
        </p:nvSpPr>
        <p:spPr>
          <a:xfrm>
            <a:off x="6194224" y="3401635"/>
            <a:ext cx="2160066" cy="131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Nhóm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bạn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rủ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nhau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bịa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thông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tin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đưa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lên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mạng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để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trêu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mọi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người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cho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vui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Pangolin"/>
              </a:rPr>
              <a:t>.</a:t>
            </a:r>
            <a:endParaRPr sz="1800" dirty="0">
              <a:solidFill>
                <a:schemeClr val="dk1"/>
              </a:solidFill>
              <a:latin typeface="+mn-lt"/>
              <a:ea typeface="Pangolin"/>
              <a:cs typeface="Pangolin"/>
              <a:sym typeface="Pangolin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6" y="-33269"/>
            <a:ext cx="548523" cy="9946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529120" y="1142039"/>
            <a:ext cx="4572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9109" y="2403350"/>
            <a:ext cx="4572000" cy="12628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525892" y="136679"/>
            <a:ext cx="6643409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TRÒ CHƠI : AI NHANH HƠN</a:t>
            </a:r>
          </a:p>
        </p:txBody>
      </p:sp>
      <p:sp>
        <p:nvSpPr>
          <p:cNvPr id="15" name="Google Shape;355;p29"/>
          <p:cNvSpPr/>
          <p:nvPr/>
        </p:nvSpPr>
        <p:spPr>
          <a:xfrm rot="-129175">
            <a:off x="704119" y="1526888"/>
            <a:ext cx="3769187" cy="2424446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56;p29"/>
          <p:cNvSpPr/>
          <p:nvPr/>
        </p:nvSpPr>
        <p:spPr>
          <a:xfrm rot="-129175">
            <a:off x="862889" y="1600180"/>
            <a:ext cx="3500992" cy="2257637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58;p29"/>
          <p:cNvSpPr/>
          <p:nvPr/>
        </p:nvSpPr>
        <p:spPr>
          <a:xfrm>
            <a:off x="199897" y="2913449"/>
            <a:ext cx="644576" cy="75146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59;p29"/>
          <p:cNvSpPr/>
          <p:nvPr/>
        </p:nvSpPr>
        <p:spPr>
          <a:xfrm rot="2006702">
            <a:off x="7989597" y="3569026"/>
            <a:ext cx="673154" cy="62385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089802" y="1614457"/>
            <a:ext cx="3149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err="1">
                <a:solidFill>
                  <a:srgbClr val="0070C0"/>
                </a:solidFill>
              </a:rPr>
              <a:t>Quan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sát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những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hình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ảnh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dựa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trang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phục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em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hãy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định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tên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dân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tộc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trong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cộng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đồng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dân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tộc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Việt</a:t>
            </a:r>
            <a:r>
              <a:rPr lang="en-US" sz="2400" dirty="0">
                <a:solidFill>
                  <a:srgbClr val="0070C0"/>
                </a:solidFill>
              </a:rPr>
              <a:t> Nam?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3" y="571819"/>
            <a:ext cx="1724025" cy="1295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" b="7943"/>
          <a:stretch/>
        </p:blipFill>
        <p:spPr>
          <a:xfrm>
            <a:off x="4998825" y="1109222"/>
            <a:ext cx="3926020" cy="2508885"/>
          </a:xfrm>
          <a:prstGeom prst="rect">
            <a:avLst/>
          </a:prstGeom>
        </p:spPr>
      </p:pic>
      <p:sp>
        <p:nvSpPr>
          <p:cNvPr id="37" name="Google Shape;355;p29"/>
          <p:cNvSpPr/>
          <p:nvPr/>
        </p:nvSpPr>
        <p:spPr>
          <a:xfrm rot="-129175">
            <a:off x="4616690" y="964641"/>
            <a:ext cx="4477451" cy="2738533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58;p29"/>
          <p:cNvSpPr/>
          <p:nvPr/>
        </p:nvSpPr>
        <p:spPr>
          <a:xfrm>
            <a:off x="596531" y="2464652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59;p29"/>
          <p:cNvSpPr/>
          <p:nvPr/>
        </p:nvSpPr>
        <p:spPr>
          <a:xfrm rot="2006702">
            <a:off x="7392797" y="3532403"/>
            <a:ext cx="477688" cy="41562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59;p29"/>
          <p:cNvSpPr/>
          <p:nvPr/>
        </p:nvSpPr>
        <p:spPr>
          <a:xfrm rot="2006702">
            <a:off x="8244285" y="3016701"/>
            <a:ext cx="477688" cy="41562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38842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4"/>
          <p:cNvSpPr/>
          <p:nvPr/>
        </p:nvSpPr>
        <p:spPr>
          <a:xfrm>
            <a:off x="5375079" y="4198806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7756452" y="4313889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4"/>
          <p:cNvSpPr/>
          <p:nvPr/>
        </p:nvSpPr>
        <p:spPr>
          <a:xfrm rot="2006702">
            <a:off x="431265" y="1420783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810267" y="897455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2345504" y="75431"/>
            <a:ext cx="6059149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TRÒ CHƠI : AI NHANH HƠN</a:t>
            </a:r>
          </a:p>
        </p:txBody>
      </p:sp>
      <p:sp>
        <p:nvSpPr>
          <p:cNvPr id="43" name="Google Shape;355;p29"/>
          <p:cNvSpPr/>
          <p:nvPr/>
        </p:nvSpPr>
        <p:spPr>
          <a:xfrm>
            <a:off x="1029718" y="1102215"/>
            <a:ext cx="3448841" cy="350819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56;p29"/>
          <p:cNvSpPr/>
          <p:nvPr/>
        </p:nvSpPr>
        <p:spPr>
          <a:xfrm>
            <a:off x="1173205" y="1291460"/>
            <a:ext cx="3105733" cy="3171406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4"/>
          <p:cNvGrpSpPr/>
          <p:nvPr/>
        </p:nvGrpSpPr>
        <p:grpSpPr>
          <a:xfrm>
            <a:off x="812609" y="3708053"/>
            <a:ext cx="931481" cy="1128017"/>
            <a:chOff x="5685225" y="1586850"/>
            <a:chExt cx="598600" cy="724900"/>
          </a:xfrm>
        </p:grpSpPr>
        <p:sp>
          <p:nvSpPr>
            <p:cNvPr id="537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355;p29"/>
          <p:cNvSpPr/>
          <p:nvPr/>
        </p:nvSpPr>
        <p:spPr>
          <a:xfrm>
            <a:off x="4822010" y="1058546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56;p29"/>
          <p:cNvSpPr/>
          <p:nvPr/>
        </p:nvSpPr>
        <p:spPr>
          <a:xfrm>
            <a:off x="4978316" y="1251238"/>
            <a:ext cx="2887402" cy="319203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904769" y="465770"/>
            <a:ext cx="799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err="1">
                <a:solidFill>
                  <a:srgbClr val="0070C0"/>
                </a:solidFill>
              </a:rPr>
              <a:t>Dựa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trang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phục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em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hãy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xác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định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41" y="1489215"/>
            <a:ext cx="2050791" cy="2833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8444" y="3625096"/>
            <a:ext cx="174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H’Mông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" y="159020"/>
            <a:ext cx="841022" cy="667478"/>
          </a:xfrm>
          <a:prstGeom prst="rect">
            <a:avLst/>
          </a:prstGeom>
        </p:spPr>
      </p:pic>
      <p:pic>
        <p:nvPicPr>
          <p:cNvPr id="4" name="5 gi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27798" y="1658206"/>
            <a:ext cx="2277437" cy="18633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4"/>
          <p:cNvSpPr/>
          <p:nvPr/>
        </p:nvSpPr>
        <p:spPr>
          <a:xfrm>
            <a:off x="5375079" y="4198806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7756452" y="4313889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4"/>
          <p:cNvSpPr/>
          <p:nvPr/>
        </p:nvSpPr>
        <p:spPr>
          <a:xfrm rot="2006702">
            <a:off x="431265" y="1420783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810267" y="897455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2345504" y="75431"/>
            <a:ext cx="6059149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TRÒ CHƠI : AI NHANH HƠN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72" y="766990"/>
            <a:ext cx="1380271" cy="1037110"/>
          </a:xfrm>
          <a:prstGeom prst="rect">
            <a:avLst/>
          </a:prstGeom>
        </p:spPr>
      </p:pic>
      <p:sp>
        <p:nvSpPr>
          <p:cNvPr id="43" name="Google Shape;355;p29"/>
          <p:cNvSpPr/>
          <p:nvPr/>
        </p:nvSpPr>
        <p:spPr>
          <a:xfrm>
            <a:off x="1029718" y="1102215"/>
            <a:ext cx="3448841" cy="350819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56;p29"/>
          <p:cNvSpPr/>
          <p:nvPr/>
        </p:nvSpPr>
        <p:spPr>
          <a:xfrm>
            <a:off x="1173205" y="1291460"/>
            <a:ext cx="3105733" cy="3171406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4"/>
          <p:cNvGrpSpPr/>
          <p:nvPr/>
        </p:nvGrpSpPr>
        <p:grpSpPr>
          <a:xfrm>
            <a:off x="812609" y="3708053"/>
            <a:ext cx="931481" cy="1128017"/>
            <a:chOff x="5685225" y="1586850"/>
            <a:chExt cx="598600" cy="724900"/>
          </a:xfrm>
        </p:grpSpPr>
        <p:sp>
          <p:nvSpPr>
            <p:cNvPr id="537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355;p29"/>
          <p:cNvSpPr/>
          <p:nvPr/>
        </p:nvSpPr>
        <p:spPr>
          <a:xfrm>
            <a:off x="4822010" y="1058546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56;p29"/>
          <p:cNvSpPr/>
          <p:nvPr/>
        </p:nvSpPr>
        <p:spPr>
          <a:xfrm>
            <a:off x="4978316" y="1251238"/>
            <a:ext cx="2887402" cy="319203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904769" y="465770"/>
            <a:ext cx="799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err="1">
                <a:solidFill>
                  <a:srgbClr val="0070C0"/>
                </a:solidFill>
              </a:rPr>
              <a:t>Dựa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trang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phục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em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hãy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xác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định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1918" y="3608231"/>
            <a:ext cx="174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48" y="1569308"/>
            <a:ext cx="2819400" cy="23863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" y="159019"/>
            <a:ext cx="780485" cy="619433"/>
          </a:xfrm>
          <a:prstGeom prst="rect">
            <a:avLst/>
          </a:prstGeom>
        </p:spPr>
      </p:pic>
      <p:pic>
        <p:nvPicPr>
          <p:cNvPr id="49" name="5 gi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7798" y="1658206"/>
            <a:ext cx="2277437" cy="18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40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4"/>
          <p:cNvSpPr/>
          <p:nvPr/>
        </p:nvSpPr>
        <p:spPr>
          <a:xfrm>
            <a:off x="5375079" y="4198806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7756452" y="4313889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4"/>
          <p:cNvSpPr/>
          <p:nvPr/>
        </p:nvSpPr>
        <p:spPr>
          <a:xfrm rot="2006702">
            <a:off x="431265" y="1420783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810267" y="897455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2345504" y="75431"/>
            <a:ext cx="6059149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TRÒ CHƠI : AI NHANH HƠN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72" y="766990"/>
            <a:ext cx="1380271" cy="1037110"/>
          </a:xfrm>
          <a:prstGeom prst="rect">
            <a:avLst/>
          </a:prstGeom>
        </p:spPr>
      </p:pic>
      <p:sp>
        <p:nvSpPr>
          <p:cNvPr id="43" name="Google Shape;355;p29"/>
          <p:cNvSpPr/>
          <p:nvPr/>
        </p:nvSpPr>
        <p:spPr>
          <a:xfrm>
            <a:off x="1029718" y="1102215"/>
            <a:ext cx="3448841" cy="350819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56;p29"/>
          <p:cNvSpPr/>
          <p:nvPr/>
        </p:nvSpPr>
        <p:spPr>
          <a:xfrm>
            <a:off x="1173205" y="1291460"/>
            <a:ext cx="3105733" cy="3171406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4"/>
          <p:cNvGrpSpPr/>
          <p:nvPr/>
        </p:nvGrpSpPr>
        <p:grpSpPr>
          <a:xfrm>
            <a:off x="812609" y="3708053"/>
            <a:ext cx="931481" cy="1128017"/>
            <a:chOff x="5685225" y="1586850"/>
            <a:chExt cx="598600" cy="724900"/>
          </a:xfrm>
        </p:grpSpPr>
        <p:sp>
          <p:nvSpPr>
            <p:cNvPr id="537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355;p29"/>
          <p:cNvSpPr/>
          <p:nvPr/>
        </p:nvSpPr>
        <p:spPr>
          <a:xfrm>
            <a:off x="4822010" y="1058546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56;p29"/>
          <p:cNvSpPr/>
          <p:nvPr/>
        </p:nvSpPr>
        <p:spPr>
          <a:xfrm>
            <a:off x="4978316" y="1251238"/>
            <a:ext cx="2887402" cy="319203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904769" y="465770"/>
            <a:ext cx="799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err="1">
                <a:solidFill>
                  <a:srgbClr val="0070C0"/>
                </a:solidFill>
              </a:rPr>
              <a:t>Dựa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trang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phục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em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hãy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xác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định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1918" y="3625155"/>
            <a:ext cx="174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Ê ĐÊ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495" y="1567475"/>
            <a:ext cx="1823529" cy="26193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" y="159019"/>
            <a:ext cx="766043" cy="607971"/>
          </a:xfrm>
          <a:prstGeom prst="rect">
            <a:avLst/>
          </a:prstGeom>
        </p:spPr>
      </p:pic>
      <p:pic>
        <p:nvPicPr>
          <p:cNvPr id="49" name="5 gi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7798" y="1658206"/>
            <a:ext cx="2277437" cy="18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31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4"/>
          <p:cNvSpPr/>
          <p:nvPr/>
        </p:nvSpPr>
        <p:spPr>
          <a:xfrm>
            <a:off x="5375079" y="4198806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7756452" y="4313889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4"/>
          <p:cNvSpPr/>
          <p:nvPr/>
        </p:nvSpPr>
        <p:spPr>
          <a:xfrm rot="2006702">
            <a:off x="431265" y="1420783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810267" y="897455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2345504" y="75431"/>
            <a:ext cx="6059149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TRÒ CHƠI : AI NHANH HƠN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72" y="766990"/>
            <a:ext cx="1380271" cy="1037110"/>
          </a:xfrm>
          <a:prstGeom prst="rect">
            <a:avLst/>
          </a:prstGeom>
        </p:spPr>
      </p:pic>
      <p:sp>
        <p:nvSpPr>
          <p:cNvPr id="43" name="Google Shape;355;p29"/>
          <p:cNvSpPr/>
          <p:nvPr/>
        </p:nvSpPr>
        <p:spPr>
          <a:xfrm>
            <a:off x="1029718" y="1102215"/>
            <a:ext cx="3448841" cy="350819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56;p29"/>
          <p:cNvSpPr/>
          <p:nvPr/>
        </p:nvSpPr>
        <p:spPr>
          <a:xfrm>
            <a:off x="1173205" y="1291460"/>
            <a:ext cx="3105733" cy="3171406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4"/>
          <p:cNvGrpSpPr/>
          <p:nvPr/>
        </p:nvGrpSpPr>
        <p:grpSpPr>
          <a:xfrm>
            <a:off x="812609" y="3708053"/>
            <a:ext cx="931481" cy="1128017"/>
            <a:chOff x="5685225" y="1586850"/>
            <a:chExt cx="598600" cy="724900"/>
          </a:xfrm>
        </p:grpSpPr>
        <p:sp>
          <p:nvSpPr>
            <p:cNvPr id="537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355;p29"/>
          <p:cNvSpPr/>
          <p:nvPr/>
        </p:nvSpPr>
        <p:spPr>
          <a:xfrm>
            <a:off x="4822010" y="1058546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56;p29"/>
          <p:cNvSpPr/>
          <p:nvPr/>
        </p:nvSpPr>
        <p:spPr>
          <a:xfrm>
            <a:off x="4931006" y="1200672"/>
            <a:ext cx="2887402" cy="319203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904769" y="465770"/>
            <a:ext cx="799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err="1">
                <a:solidFill>
                  <a:srgbClr val="0070C0"/>
                </a:solidFill>
              </a:rPr>
              <a:t>Dựa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trang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phục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em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hãy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xác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định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1003" y="3611038"/>
            <a:ext cx="2225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KHƠ 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5" r="21121"/>
          <a:stretch/>
        </p:blipFill>
        <p:spPr>
          <a:xfrm>
            <a:off x="1712923" y="1487674"/>
            <a:ext cx="2103088" cy="2819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" y="159019"/>
            <a:ext cx="766043" cy="607971"/>
          </a:xfrm>
          <a:prstGeom prst="rect">
            <a:avLst/>
          </a:prstGeom>
        </p:spPr>
      </p:pic>
      <p:pic>
        <p:nvPicPr>
          <p:cNvPr id="49" name="5 gi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7798" y="1658206"/>
            <a:ext cx="2277437" cy="18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52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4"/>
          <p:cNvSpPr/>
          <p:nvPr/>
        </p:nvSpPr>
        <p:spPr>
          <a:xfrm>
            <a:off x="5375079" y="4198806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7756452" y="4313889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4"/>
          <p:cNvSpPr/>
          <p:nvPr/>
        </p:nvSpPr>
        <p:spPr>
          <a:xfrm rot="2006702">
            <a:off x="431265" y="1420783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810267" y="897455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2345504" y="75431"/>
            <a:ext cx="6059149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TRÒ CHƠI : AI NHANH HƠN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72" y="766990"/>
            <a:ext cx="1380271" cy="1037110"/>
          </a:xfrm>
          <a:prstGeom prst="rect">
            <a:avLst/>
          </a:prstGeom>
        </p:spPr>
      </p:pic>
      <p:sp>
        <p:nvSpPr>
          <p:cNvPr id="43" name="Google Shape;355;p29"/>
          <p:cNvSpPr/>
          <p:nvPr/>
        </p:nvSpPr>
        <p:spPr>
          <a:xfrm>
            <a:off x="1029718" y="1102215"/>
            <a:ext cx="3448841" cy="350819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56;p29"/>
          <p:cNvSpPr/>
          <p:nvPr/>
        </p:nvSpPr>
        <p:spPr>
          <a:xfrm>
            <a:off x="1173205" y="1291460"/>
            <a:ext cx="3105733" cy="3171406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4"/>
          <p:cNvGrpSpPr/>
          <p:nvPr/>
        </p:nvGrpSpPr>
        <p:grpSpPr>
          <a:xfrm>
            <a:off x="812609" y="3708053"/>
            <a:ext cx="931481" cy="1128017"/>
            <a:chOff x="5685225" y="1586850"/>
            <a:chExt cx="598600" cy="724900"/>
          </a:xfrm>
        </p:grpSpPr>
        <p:sp>
          <p:nvSpPr>
            <p:cNvPr id="537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355;p29"/>
          <p:cNvSpPr/>
          <p:nvPr/>
        </p:nvSpPr>
        <p:spPr>
          <a:xfrm>
            <a:off x="4822010" y="1058546"/>
            <a:ext cx="3206390" cy="353100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56;p29"/>
          <p:cNvSpPr/>
          <p:nvPr/>
        </p:nvSpPr>
        <p:spPr>
          <a:xfrm>
            <a:off x="4931006" y="1200672"/>
            <a:ext cx="2887402" cy="319203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904769" y="465770"/>
            <a:ext cx="799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err="1">
                <a:solidFill>
                  <a:srgbClr val="0070C0"/>
                </a:solidFill>
              </a:rPr>
              <a:t>Dựa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trang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phục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em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hãy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xác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định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7083" y="3611038"/>
            <a:ext cx="2225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DAO ĐỎ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22" y="1709778"/>
            <a:ext cx="2822619" cy="20716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7000" l="3571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" y="159019"/>
            <a:ext cx="766043" cy="607971"/>
          </a:xfrm>
          <a:prstGeom prst="rect">
            <a:avLst/>
          </a:prstGeom>
        </p:spPr>
      </p:pic>
      <p:pic>
        <p:nvPicPr>
          <p:cNvPr id="49" name="5 gi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7798" y="1658206"/>
            <a:ext cx="2277437" cy="18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2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55;p29"/>
          <p:cNvSpPr/>
          <p:nvPr/>
        </p:nvSpPr>
        <p:spPr>
          <a:xfrm rot="-129175">
            <a:off x="704119" y="1526888"/>
            <a:ext cx="3769187" cy="2424446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56;p29"/>
          <p:cNvSpPr/>
          <p:nvPr/>
        </p:nvSpPr>
        <p:spPr>
          <a:xfrm rot="-129175">
            <a:off x="949022" y="1610292"/>
            <a:ext cx="3500992" cy="2257637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Google Shape;358;p29"/>
          <p:cNvSpPr/>
          <p:nvPr/>
        </p:nvSpPr>
        <p:spPr>
          <a:xfrm>
            <a:off x="199897" y="2913449"/>
            <a:ext cx="644576" cy="75146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59;p29"/>
          <p:cNvSpPr/>
          <p:nvPr/>
        </p:nvSpPr>
        <p:spPr>
          <a:xfrm rot="2006702">
            <a:off x="7989597" y="3569026"/>
            <a:ext cx="673154" cy="62385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221832" y="1649074"/>
            <a:ext cx="29553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Công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dân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Việt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Nam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thuộc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dân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tộc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khác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nhau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đất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nước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ta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quyền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nghĩa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vụ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nhau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lvl="0" algn="just"/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06" y="-115642"/>
            <a:ext cx="2812584" cy="21133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" b="7943"/>
          <a:stretch/>
        </p:blipFill>
        <p:spPr>
          <a:xfrm>
            <a:off x="4998825" y="1109222"/>
            <a:ext cx="3926020" cy="2508885"/>
          </a:xfrm>
          <a:prstGeom prst="rect">
            <a:avLst/>
          </a:prstGeom>
        </p:spPr>
      </p:pic>
      <p:sp>
        <p:nvSpPr>
          <p:cNvPr id="37" name="Google Shape;355;p29"/>
          <p:cNvSpPr/>
          <p:nvPr/>
        </p:nvSpPr>
        <p:spPr>
          <a:xfrm rot="-129175">
            <a:off x="4616690" y="964641"/>
            <a:ext cx="4477451" cy="2738533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58;p29"/>
          <p:cNvSpPr/>
          <p:nvPr/>
        </p:nvSpPr>
        <p:spPr>
          <a:xfrm>
            <a:off x="596531" y="2464652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59;p29"/>
          <p:cNvSpPr/>
          <p:nvPr/>
        </p:nvSpPr>
        <p:spPr>
          <a:xfrm rot="2006702">
            <a:off x="6839432" y="3970528"/>
            <a:ext cx="477688" cy="41562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59;p29"/>
          <p:cNvSpPr/>
          <p:nvPr/>
        </p:nvSpPr>
        <p:spPr>
          <a:xfrm rot="2006702">
            <a:off x="8244285" y="3016701"/>
            <a:ext cx="477688" cy="41562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89713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641</Words>
  <Application>Microsoft Office PowerPoint</Application>
  <PresentationFormat>On-screen Show (16:9)</PresentationFormat>
  <Paragraphs>55</Paragraphs>
  <Slides>22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Baloo 2</vt:lpstr>
      <vt:lpstr>Wingdings</vt:lpstr>
      <vt:lpstr>Calibri</vt:lpstr>
      <vt:lpstr>Pangolin</vt:lpstr>
      <vt:lpstr>微软雅黑 Light</vt:lpstr>
      <vt:lpstr>Tahoma</vt:lpstr>
      <vt:lpstr>English Vocabulary Workshop by Slidesgo</vt:lpstr>
      <vt:lpstr>Bài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TÌNH HUỐNG</vt:lpstr>
      <vt:lpstr>Cuộc đua kì thú</vt:lpstr>
      <vt:lpstr>PowerPoint Presentation</vt:lpstr>
      <vt:lpstr>Em sẽ làm gì trong những tình huống sau? Vì sao?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TIẾNG ANH</dc:title>
  <dc:creator>Administrator</dc:creator>
  <cp:lastModifiedBy>PC</cp:lastModifiedBy>
  <cp:revision>61</cp:revision>
  <dcterms:modified xsi:type="dcterms:W3CDTF">2022-04-05T17:21:44Z</dcterms:modified>
</cp:coreProperties>
</file>