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theme/theme6.xml" ContentType="application/vnd.openxmlformats-officedocument.theme+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theme/theme7.xml" ContentType="application/vnd.openxmlformats-officedocument.theme+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theme/theme8.xml" ContentType="application/vnd.openxmlformats-officedocument.theme+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 id="2147486626" r:id="rId7"/>
    <p:sldMasterId id="2147487427" r:id="rId8"/>
    <p:sldMasterId id="2147487970" r:id="rId9"/>
  </p:sldMasterIdLst>
  <p:notesMasterIdLst>
    <p:notesMasterId r:id="rId41"/>
  </p:notesMasterIdLst>
  <p:sldIdLst>
    <p:sldId id="257" r:id="rId10"/>
    <p:sldId id="258" r:id="rId11"/>
    <p:sldId id="302" r:id="rId12"/>
    <p:sldId id="260" r:id="rId13"/>
    <p:sldId id="261" r:id="rId14"/>
    <p:sldId id="262" r:id="rId15"/>
    <p:sldId id="263" r:id="rId16"/>
    <p:sldId id="291" r:id="rId17"/>
    <p:sldId id="292" r:id="rId18"/>
    <p:sldId id="293" r:id="rId19"/>
    <p:sldId id="294" r:id="rId20"/>
    <p:sldId id="268" r:id="rId21"/>
    <p:sldId id="300" r:id="rId22"/>
    <p:sldId id="296" r:id="rId23"/>
    <p:sldId id="301" r:id="rId24"/>
    <p:sldId id="297" r:id="rId25"/>
    <p:sldId id="298" r:id="rId26"/>
    <p:sldId id="269" r:id="rId27"/>
    <p:sldId id="303" r:id="rId28"/>
    <p:sldId id="305" r:id="rId29"/>
    <p:sldId id="307" r:id="rId30"/>
    <p:sldId id="308" r:id="rId31"/>
    <p:sldId id="309" r:id="rId32"/>
    <p:sldId id="315" r:id="rId33"/>
    <p:sldId id="310" r:id="rId34"/>
    <p:sldId id="311" r:id="rId35"/>
    <p:sldId id="313" r:id="rId36"/>
    <p:sldId id="278" r:id="rId37"/>
    <p:sldId id="280" r:id="rId38"/>
    <p:sldId id="312"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2" d="100"/>
          <a:sy n="62" d="100"/>
        </p:scale>
        <p:origin x="7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05/07/2022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30</a:t>
            </a:fld>
            <a:endParaRPr lang="en-US" altLang="vi-VN">
              <a:solidFill>
                <a:srgbClr val="000000"/>
              </a:solidFill>
            </a:endParaRPr>
          </a:p>
        </p:txBody>
      </p:sp>
    </p:spTree>
    <p:extLst>
      <p:ext uri="{BB962C8B-B14F-4D97-AF65-F5344CB8AC3E}">
        <p14:creationId xmlns:p14="http://schemas.microsoft.com/office/powerpoint/2010/main" val="152660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3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3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3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3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2022/7/5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2022/7/5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2022/7/5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05/07/2022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891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005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42336"/>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48734"/>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72864"/>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61619"/>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150160"/>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820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03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59546"/>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854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05/07/2022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0061987"/>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7283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4069453"/>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4290738"/>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291210"/>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1586994"/>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482771"/>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1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2022/7/5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7234040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2022/7/5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455393053"/>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329148"/>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0007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151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8593"/>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57279216"/>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2022/7/5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19124972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2482603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2022/7/5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5661658"/>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2022/7/5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4829155"/>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65341"/>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935440"/>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41"/>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2022/7/5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1745826"/>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42076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2022/7/5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6871433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2022/7/5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570985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40179711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270018858"/>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2022/7/5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3163123"/>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85827"/>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2022/7/5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80680"/>
      </p:ext>
    </p:extLst>
  </p:cSld>
  <p:clrMapOvr>
    <a:masterClrMapping/>
  </p:clrMapOvr>
  <p:transition spd="slow" advTm="3000">
    <p:random/>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2022/7/5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7131"/>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4790"/>
      </p:ext>
    </p:extLst>
  </p:cSld>
  <p:clrMapOvr>
    <a:masterClrMapping/>
  </p:clrMapOvr>
  <p:transition spd="slow" advClick="0" advTm="4000">
    <p:comb/>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463151"/>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61833003"/>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83242"/>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842195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725728806"/>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90961791"/>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2022/7/5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217773530"/>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68382054"/>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2022/7/5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899055800"/>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2022/7/5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4012165737"/>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2022/7/5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21629053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821515788"/>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2022/7/5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73701731"/>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531873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9009229"/>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73339215"/>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0146935"/>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9208068"/>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54952940"/>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4565245"/>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59010445"/>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949239840"/>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651381758"/>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0659715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47506503"/>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50918958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791426362"/>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22700953"/>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14778349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94634820"/>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2022/7/5</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642438059"/>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29284678"/>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099038842"/>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3848827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00951"/>
      </p:ext>
    </p:extLst>
  </p:cSld>
  <p:clrMapOvr>
    <a:masterClrMapping/>
  </p:clrMapOvr>
  <p:transition spd="slow" advClick="0" advTm="0">
    <p:random/>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8863364"/>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3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977953228"/>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42984"/>
      </p:ext>
    </p:extLst>
  </p:cSld>
  <p:clrMapOvr>
    <a:masterClrMapping/>
  </p:clrMapOvr>
  <p:transition spd="slow" advTm="3000"/>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832751810"/>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744598795"/>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551374144"/>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7333329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1200587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783287002"/>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2370324731"/>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5936"/>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49675"/>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24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05/07/2022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2E30D-EAB6-4D7F-9A5D-BC8367DCF5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37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05/07/2022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05/07/2022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05/07/2022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2022/7/5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2022/7/5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2022/7/5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2022/7/5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2022/7/5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2022/7/5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05/07/2022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2022/7/5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2022/7/5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2022/7/5</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05/07/2022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2022/7/5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2022/7/5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2022/7/5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05/07/2022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2022/7/5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2022/7/5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05/07/2022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2022/7/5</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2022/7/5</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2022/7/5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58553899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2022/7/5</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05/07/2022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2022/7/5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2022/7/5</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2022/7/5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2022/7/5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05/07/2022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05/07/2022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2022/7/5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2022/7/5</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2022/7/5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2022/7/5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2022/7/5</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05/07/2022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05/07/2022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05/07/2022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2022/7/5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05/07/2022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2022/7/5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2022/7/5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audio" Target="../media/media1.mp3"/><Relationship Id="rId89" Type="http://schemas.openxmlformats.org/officeDocument/2006/relationships/image" Target="../media/image5.emf"/><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image" Target="../media/image3.png"/><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theme" Target="../theme/theme2.xml"/><Relationship Id="rId90" Type="http://schemas.openxmlformats.org/officeDocument/2006/relationships/image" Target="../media/image6.emf"/><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image" Target="../media/image1.emf"/><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microsoft.com/office/2007/relationships/media" Target="../media/media1.mp3"/><Relationship Id="rId88" Type="http://schemas.openxmlformats.org/officeDocument/2006/relationships/image" Target="../media/image4.emf"/><Relationship Id="rId91"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117" Type="http://schemas.openxmlformats.org/officeDocument/2006/relationships/slideLayout" Target="../slideLayouts/slideLayout209.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12" Type="http://schemas.openxmlformats.org/officeDocument/2006/relationships/slideLayout" Target="../slideLayouts/slideLayout204.xml"/><Relationship Id="rId133" Type="http://schemas.openxmlformats.org/officeDocument/2006/relationships/slideLayout" Target="../slideLayouts/slideLayout225.xml"/><Relationship Id="rId138" Type="http://schemas.openxmlformats.org/officeDocument/2006/relationships/slideLayout" Target="../slideLayouts/slideLayout230.xml"/><Relationship Id="rId154" Type="http://schemas.openxmlformats.org/officeDocument/2006/relationships/slideLayout" Target="../slideLayouts/slideLayout246.xml"/><Relationship Id="rId159" Type="http://schemas.openxmlformats.org/officeDocument/2006/relationships/slideLayout" Target="../slideLayouts/slideLayout251.xml"/><Relationship Id="rId175" Type="http://schemas.openxmlformats.org/officeDocument/2006/relationships/slideLayout" Target="../slideLayouts/slideLayout267.xml"/><Relationship Id="rId170" Type="http://schemas.openxmlformats.org/officeDocument/2006/relationships/slideLayout" Target="../slideLayouts/slideLayout262.xml"/><Relationship Id="rId16" Type="http://schemas.openxmlformats.org/officeDocument/2006/relationships/slideLayout" Target="../slideLayouts/slideLayout108.xml"/><Relationship Id="rId107" Type="http://schemas.openxmlformats.org/officeDocument/2006/relationships/slideLayout" Target="../slideLayouts/slideLayout199.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102" Type="http://schemas.openxmlformats.org/officeDocument/2006/relationships/slideLayout" Target="../slideLayouts/slideLayout194.xml"/><Relationship Id="rId123" Type="http://schemas.openxmlformats.org/officeDocument/2006/relationships/slideLayout" Target="../slideLayouts/slideLayout215.xml"/><Relationship Id="rId128" Type="http://schemas.openxmlformats.org/officeDocument/2006/relationships/slideLayout" Target="../slideLayouts/slideLayout220.xml"/><Relationship Id="rId144" Type="http://schemas.openxmlformats.org/officeDocument/2006/relationships/slideLayout" Target="../slideLayouts/slideLayout236.xml"/><Relationship Id="rId149" Type="http://schemas.openxmlformats.org/officeDocument/2006/relationships/slideLayout" Target="../slideLayouts/slideLayout24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160" Type="http://schemas.openxmlformats.org/officeDocument/2006/relationships/slideLayout" Target="../slideLayouts/slideLayout252.xml"/><Relationship Id="rId165" Type="http://schemas.openxmlformats.org/officeDocument/2006/relationships/slideLayout" Target="../slideLayouts/slideLayout257.xml"/><Relationship Id="rId181" Type="http://schemas.openxmlformats.org/officeDocument/2006/relationships/image" Target="../media/image3.png"/><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113" Type="http://schemas.openxmlformats.org/officeDocument/2006/relationships/slideLayout" Target="../slideLayouts/slideLayout205.xml"/><Relationship Id="rId118" Type="http://schemas.openxmlformats.org/officeDocument/2006/relationships/slideLayout" Target="../slideLayouts/slideLayout210.xml"/><Relationship Id="rId134" Type="http://schemas.openxmlformats.org/officeDocument/2006/relationships/slideLayout" Target="../slideLayouts/slideLayout226.xml"/><Relationship Id="rId139" Type="http://schemas.openxmlformats.org/officeDocument/2006/relationships/slideLayout" Target="../slideLayouts/slideLayout231.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150" Type="http://schemas.openxmlformats.org/officeDocument/2006/relationships/slideLayout" Target="../slideLayouts/slideLayout242.xml"/><Relationship Id="rId155" Type="http://schemas.openxmlformats.org/officeDocument/2006/relationships/slideLayout" Target="../slideLayouts/slideLayout247.xml"/><Relationship Id="rId171" Type="http://schemas.openxmlformats.org/officeDocument/2006/relationships/slideLayout" Target="../slideLayouts/slideLayout263.xml"/><Relationship Id="rId176" Type="http://schemas.openxmlformats.org/officeDocument/2006/relationships/slideLayout" Target="../slideLayouts/slideLayout268.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59" Type="http://schemas.openxmlformats.org/officeDocument/2006/relationships/slideLayout" Target="../slideLayouts/slideLayout151.xml"/><Relationship Id="rId103" Type="http://schemas.openxmlformats.org/officeDocument/2006/relationships/slideLayout" Target="../slideLayouts/slideLayout195.xml"/><Relationship Id="rId108" Type="http://schemas.openxmlformats.org/officeDocument/2006/relationships/slideLayout" Target="../slideLayouts/slideLayout200.xml"/><Relationship Id="rId124" Type="http://schemas.openxmlformats.org/officeDocument/2006/relationships/slideLayout" Target="../slideLayouts/slideLayout216.xml"/><Relationship Id="rId129" Type="http://schemas.openxmlformats.org/officeDocument/2006/relationships/slideLayout" Target="../slideLayouts/slideLayout221.xml"/><Relationship Id="rId54" Type="http://schemas.openxmlformats.org/officeDocument/2006/relationships/slideLayout" Target="../slideLayouts/slideLayout146.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91" Type="http://schemas.openxmlformats.org/officeDocument/2006/relationships/slideLayout" Target="../slideLayouts/slideLayout183.xml"/><Relationship Id="rId96" Type="http://schemas.openxmlformats.org/officeDocument/2006/relationships/slideLayout" Target="../slideLayouts/slideLayout188.xml"/><Relationship Id="rId140" Type="http://schemas.openxmlformats.org/officeDocument/2006/relationships/slideLayout" Target="../slideLayouts/slideLayout232.xml"/><Relationship Id="rId145" Type="http://schemas.openxmlformats.org/officeDocument/2006/relationships/slideLayout" Target="../slideLayouts/slideLayout237.xml"/><Relationship Id="rId161" Type="http://schemas.openxmlformats.org/officeDocument/2006/relationships/slideLayout" Target="../slideLayouts/slideLayout253.xml"/><Relationship Id="rId166" Type="http://schemas.openxmlformats.org/officeDocument/2006/relationships/slideLayout" Target="../slideLayouts/slideLayout258.xml"/><Relationship Id="rId182" Type="http://schemas.openxmlformats.org/officeDocument/2006/relationships/image" Target="../media/image4.emf"/><Relationship Id="rId1" Type="http://schemas.openxmlformats.org/officeDocument/2006/relationships/slideLayout" Target="../slideLayouts/slideLayout93.xml"/><Relationship Id="rId6" Type="http://schemas.openxmlformats.org/officeDocument/2006/relationships/slideLayout" Target="../slideLayouts/slideLayout98.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49" Type="http://schemas.openxmlformats.org/officeDocument/2006/relationships/slideLayout" Target="../slideLayouts/slideLayout141.xml"/><Relationship Id="rId114" Type="http://schemas.openxmlformats.org/officeDocument/2006/relationships/slideLayout" Target="../slideLayouts/slideLayout206.xml"/><Relationship Id="rId119" Type="http://schemas.openxmlformats.org/officeDocument/2006/relationships/slideLayout" Target="../slideLayouts/slideLayout211.xml"/><Relationship Id="rId44" Type="http://schemas.openxmlformats.org/officeDocument/2006/relationships/slideLayout" Target="../slideLayouts/slideLayout136.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130" Type="http://schemas.openxmlformats.org/officeDocument/2006/relationships/slideLayout" Target="../slideLayouts/slideLayout222.xml"/><Relationship Id="rId135" Type="http://schemas.openxmlformats.org/officeDocument/2006/relationships/slideLayout" Target="../slideLayouts/slideLayout227.xml"/><Relationship Id="rId151" Type="http://schemas.openxmlformats.org/officeDocument/2006/relationships/slideLayout" Target="../slideLayouts/slideLayout243.xml"/><Relationship Id="rId156" Type="http://schemas.openxmlformats.org/officeDocument/2006/relationships/slideLayout" Target="../slideLayouts/slideLayout248.xml"/><Relationship Id="rId177" Type="http://schemas.openxmlformats.org/officeDocument/2006/relationships/slideLayout" Target="../slideLayouts/slideLayout269.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72" Type="http://schemas.openxmlformats.org/officeDocument/2006/relationships/slideLayout" Target="../slideLayouts/slideLayout264.xml"/><Relationship Id="rId180" Type="http://schemas.openxmlformats.org/officeDocument/2006/relationships/image" Target="../media/image2.emf"/><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109" Type="http://schemas.openxmlformats.org/officeDocument/2006/relationships/slideLayout" Target="../slideLayouts/slideLayout20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slideLayout" Target="../slideLayouts/slideLayout189.xml"/><Relationship Id="rId104" Type="http://schemas.openxmlformats.org/officeDocument/2006/relationships/slideLayout" Target="../slideLayouts/slideLayout196.xml"/><Relationship Id="rId120" Type="http://schemas.openxmlformats.org/officeDocument/2006/relationships/slideLayout" Target="../slideLayouts/slideLayout212.xml"/><Relationship Id="rId125" Type="http://schemas.openxmlformats.org/officeDocument/2006/relationships/slideLayout" Target="../slideLayouts/slideLayout217.xml"/><Relationship Id="rId141" Type="http://schemas.openxmlformats.org/officeDocument/2006/relationships/slideLayout" Target="../slideLayouts/slideLayout233.xml"/><Relationship Id="rId146" Type="http://schemas.openxmlformats.org/officeDocument/2006/relationships/slideLayout" Target="../slideLayouts/slideLayout238.xml"/><Relationship Id="rId167" Type="http://schemas.openxmlformats.org/officeDocument/2006/relationships/slideLayout" Target="../slideLayouts/slideLayout259.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162" Type="http://schemas.openxmlformats.org/officeDocument/2006/relationships/slideLayout" Target="../slideLayouts/slideLayout254.xml"/><Relationship Id="rId183" Type="http://schemas.openxmlformats.org/officeDocument/2006/relationships/image" Target="../media/image5.emf"/><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110" Type="http://schemas.openxmlformats.org/officeDocument/2006/relationships/slideLayout" Target="../slideLayouts/slideLayout202.xml"/><Relationship Id="rId115" Type="http://schemas.openxmlformats.org/officeDocument/2006/relationships/slideLayout" Target="../slideLayouts/slideLayout207.xml"/><Relationship Id="rId131" Type="http://schemas.openxmlformats.org/officeDocument/2006/relationships/slideLayout" Target="../slideLayouts/slideLayout223.xml"/><Relationship Id="rId136" Type="http://schemas.openxmlformats.org/officeDocument/2006/relationships/slideLayout" Target="../slideLayouts/slideLayout228.xml"/><Relationship Id="rId157" Type="http://schemas.openxmlformats.org/officeDocument/2006/relationships/slideLayout" Target="../slideLayouts/slideLayout249.xml"/><Relationship Id="rId178" Type="http://schemas.openxmlformats.org/officeDocument/2006/relationships/theme" Target="../theme/theme3.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52" Type="http://schemas.openxmlformats.org/officeDocument/2006/relationships/slideLayout" Target="../slideLayouts/slideLayout244.xml"/><Relationship Id="rId173" Type="http://schemas.openxmlformats.org/officeDocument/2006/relationships/slideLayout" Target="../slideLayouts/slideLayout265.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100" Type="http://schemas.openxmlformats.org/officeDocument/2006/relationships/slideLayout" Target="../slideLayouts/slideLayout192.xml"/><Relationship Id="rId105" Type="http://schemas.openxmlformats.org/officeDocument/2006/relationships/slideLayout" Target="../slideLayouts/slideLayout197.xml"/><Relationship Id="rId126" Type="http://schemas.openxmlformats.org/officeDocument/2006/relationships/slideLayout" Target="../slideLayouts/slideLayout218.xml"/><Relationship Id="rId147" Type="http://schemas.openxmlformats.org/officeDocument/2006/relationships/slideLayout" Target="../slideLayouts/slideLayout239.xml"/><Relationship Id="rId168" Type="http://schemas.openxmlformats.org/officeDocument/2006/relationships/slideLayout" Target="../slideLayouts/slideLayout260.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 Id="rId98" Type="http://schemas.openxmlformats.org/officeDocument/2006/relationships/slideLayout" Target="../slideLayouts/slideLayout190.xml"/><Relationship Id="rId121" Type="http://schemas.openxmlformats.org/officeDocument/2006/relationships/slideLayout" Target="../slideLayouts/slideLayout213.xml"/><Relationship Id="rId142" Type="http://schemas.openxmlformats.org/officeDocument/2006/relationships/slideLayout" Target="../slideLayouts/slideLayout234.xml"/><Relationship Id="rId163" Type="http://schemas.openxmlformats.org/officeDocument/2006/relationships/slideLayout" Target="../slideLayouts/slideLayout255.xml"/><Relationship Id="rId184" Type="http://schemas.openxmlformats.org/officeDocument/2006/relationships/image" Target="../media/image6.emf"/><Relationship Id="rId3" Type="http://schemas.openxmlformats.org/officeDocument/2006/relationships/slideLayout" Target="../slideLayouts/slideLayout95.xml"/><Relationship Id="rId25" Type="http://schemas.openxmlformats.org/officeDocument/2006/relationships/slideLayout" Target="../slideLayouts/slideLayout117.xml"/><Relationship Id="rId46" Type="http://schemas.openxmlformats.org/officeDocument/2006/relationships/slideLayout" Target="../slideLayouts/slideLayout138.xml"/><Relationship Id="rId67" Type="http://schemas.openxmlformats.org/officeDocument/2006/relationships/slideLayout" Target="../slideLayouts/slideLayout159.xml"/><Relationship Id="rId116" Type="http://schemas.openxmlformats.org/officeDocument/2006/relationships/slideLayout" Target="../slideLayouts/slideLayout208.xml"/><Relationship Id="rId137" Type="http://schemas.openxmlformats.org/officeDocument/2006/relationships/slideLayout" Target="../slideLayouts/slideLayout229.xml"/><Relationship Id="rId158" Type="http://schemas.openxmlformats.org/officeDocument/2006/relationships/slideLayout" Target="../slideLayouts/slideLayout250.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62" Type="http://schemas.openxmlformats.org/officeDocument/2006/relationships/slideLayout" Target="../slideLayouts/slideLayout154.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111" Type="http://schemas.openxmlformats.org/officeDocument/2006/relationships/slideLayout" Target="../slideLayouts/slideLayout203.xml"/><Relationship Id="rId132" Type="http://schemas.openxmlformats.org/officeDocument/2006/relationships/slideLayout" Target="../slideLayouts/slideLayout224.xml"/><Relationship Id="rId153" Type="http://schemas.openxmlformats.org/officeDocument/2006/relationships/slideLayout" Target="../slideLayouts/slideLayout245.xml"/><Relationship Id="rId174" Type="http://schemas.openxmlformats.org/officeDocument/2006/relationships/slideLayout" Target="../slideLayouts/slideLayout266.xml"/><Relationship Id="rId179" Type="http://schemas.openxmlformats.org/officeDocument/2006/relationships/image" Target="../media/image1.emf"/><Relationship Id="rId15" Type="http://schemas.openxmlformats.org/officeDocument/2006/relationships/slideLayout" Target="../slideLayouts/slideLayout107.xml"/><Relationship Id="rId36" Type="http://schemas.openxmlformats.org/officeDocument/2006/relationships/slideLayout" Target="../slideLayouts/slideLayout128.xml"/><Relationship Id="rId57" Type="http://schemas.openxmlformats.org/officeDocument/2006/relationships/slideLayout" Target="../slideLayouts/slideLayout149.xml"/><Relationship Id="rId106" Type="http://schemas.openxmlformats.org/officeDocument/2006/relationships/slideLayout" Target="../slideLayouts/slideLayout198.xml"/><Relationship Id="rId127" Type="http://schemas.openxmlformats.org/officeDocument/2006/relationships/slideLayout" Target="../slideLayouts/slideLayout21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52" Type="http://schemas.openxmlformats.org/officeDocument/2006/relationships/slideLayout" Target="../slideLayouts/slideLayout144.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94" Type="http://schemas.openxmlformats.org/officeDocument/2006/relationships/slideLayout" Target="../slideLayouts/slideLayout186.xml"/><Relationship Id="rId99" Type="http://schemas.openxmlformats.org/officeDocument/2006/relationships/slideLayout" Target="../slideLayouts/slideLayout191.xml"/><Relationship Id="rId101" Type="http://schemas.openxmlformats.org/officeDocument/2006/relationships/slideLayout" Target="../slideLayouts/slideLayout193.xml"/><Relationship Id="rId122" Type="http://schemas.openxmlformats.org/officeDocument/2006/relationships/slideLayout" Target="../slideLayouts/slideLayout214.xml"/><Relationship Id="rId143" Type="http://schemas.openxmlformats.org/officeDocument/2006/relationships/slideLayout" Target="../slideLayouts/slideLayout235.xml"/><Relationship Id="rId148" Type="http://schemas.openxmlformats.org/officeDocument/2006/relationships/slideLayout" Target="../slideLayouts/slideLayout240.xml"/><Relationship Id="rId164" Type="http://schemas.openxmlformats.org/officeDocument/2006/relationships/slideLayout" Target="../slideLayouts/slideLayout256.xml"/><Relationship Id="rId169" Type="http://schemas.openxmlformats.org/officeDocument/2006/relationships/slideLayout" Target="../slideLayouts/slideLayout261.xml"/><Relationship Id="rId185"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95.xml"/><Relationship Id="rId117" Type="http://schemas.openxmlformats.org/officeDocument/2006/relationships/slideLayout" Target="../slideLayouts/slideLayout386.xml"/><Relationship Id="rId21" Type="http://schemas.openxmlformats.org/officeDocument/2006/relationships/slideLayout" Target="../slideLayouts/slideLayout290.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63" Type="http://schemas.openxmlformats.org/officeDocument/2006/relationships/slideLayout" Target="../slideLayouts/slideLayout332.xml"/><Relationship Id="rId68" Type="http://schemas.openxmlformats.org/officeDocument/2006/relationships/slideLayout" Target="../slideLayouts/slideLayout337.xml"/><Relationship Id="rId84" Type="http://schemas.openxmlformats.org/officeDocument/2006/relationships/slideLayout" Target="../slideLayouts/slideLayout353.xml"/><Relationship Id="rId89" Type="http://schemas.openxmlformats.org/officeDocument/2006/relationships/slideLayout" Target="../slideLayouts/slideLayout358.xml"/><Relationship Id="rId112" Type="http://schemas.openxmlformats.org/officeDocument/2006/relationships/slideLayout" Target="../slideLayouts/slideLayout381.xml"/><Relationship Id="rId133" Type="http://schemas.openxmlformats.org/officeDocument/2006/relationships/slideLayout" Target="../slideLayouts/slideLayout402.xml"/><Relationship Id="rId138" Type="http://schemas.openxmlformats.org/officeDocument/2006/relationships/slideLayout" Target="../slideLayouts/slideLayout407.xml"/><Relationship Id="rId154" Type="http://schemas.openxmlformats.org/officeDocument/2006/relationships/slideLayout" Target="../slideLayouts/slideLayout423.xml"/><Relationship Id="rId159" Type="http://schemas.openxmlformats.org/officeDocument/2006/relationships/slideLayout" Target="../slideLayouts/slideLayout428.xml"/><Relationship Id="rId175" Type="http://schemas.openxmlformats.org/officeDocument/2006/relationships/slideLayout" Target="../slideLayouts/slideLayout444.xml"/><Relationship Id="rId170" Type="http://schemas.openxmlformats.org/officeDocument/2006/relationships/slideLayout" Target="../slideLayouts/slideLayout439.xml"/><Relationship Id="rId16" Type="http://schemas.openxmlformats.org/officeDocument/2006/relationships/slideLayout" Target="../slideLayouts/slideLayout285.xml"/><Relationship Id="rId107" Type="http://schemas.openxmlformats.org/officeDocument/2006/relationships/slideLayout" Target="../slideLayouts/slideLayout376.xml"/><Relationship Id="rId11" Type="http://schemas.openxmlformats.org/officeDocument/2006/relationships/slideLayout" Target="../slideLayouts/slideLayout280.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74" Type="http://schemas.openxmlformats.org/officeDocument/2006/relationships/slideLayout" Target="../slideLayouts/slideLayout343.xml"/><Relationship Id="rId79" Type="http://schemas.openxmlformats.org/officeDocument/2006/relationships/slideLayout" Target="../slideLayouts/slideLayout348.xml"/><Relationship Id="rId102" Type="http://schemas.openxmlformats.org/officeDocument/2006/relationships/slideLayout" Target="../slideLayouts/slideLayout371.xml"/><Relationship Id="rId123" Type="http://schemas.openxmlformats.org/officeDocument/2006/relationships/slideLayout" Target="../slideLayouts/slideLayout392.xml"/><Relationship Id="rId128" Type="http://schemas.openxmlformats.org/officeDocument/2006/relationships/slideLayout" Target="../slideLayouts/slideLayout397.xml"/><Relationship Id="rId144" Type="http://schemas.openxmlformats.org/officeDocument/2006/relationships/slideLayout" Target="../slideLayouts/slideLayout413.xml"/><Relationship Id="rId149" Type="http://schemas.openxmlformats.org/officeDocument/2006/relationships/slideLayout" Target="../slideLayouts/slideLayout418.xml"/><Relationship Id="rId5" Type="http://schemas.openxmlformats.org/officeDocument/2006/relationships/slideLayout" Target="../slideLayouts/slideLayout274.xml"/><Relationship Id="rId90" Type="http://schemas.openxmlformats.org/officeDocument/2006/relationships/slideLayout" Target="../slideLayouts/slideLayout359.xml"/><Relationship Id="rId95" Type="http://schemas.openxmlformats.org/officeDocument/2006/relationships/slideLayout" Target="../slideLayouts/slideLayout364.xml"/><Relationship Id="rId160" Type="http://schemas.openxmlformats.org/officeDocument/2006/relationships/slideLayout" Target="../slideLayouts/slideLayout429.xml"/><Relationship Id="rId165" Type="http://schemas.openxmlformats.org/officeDocument/2006/relationships/slideLayout" Target="../slideLayouts/slideLayout434.xml"/><Relationship Id="rId181" Type="http://schemas.openxmlformats.org/officeDocument/2006/relationships/image" Target="../media/image4.emf"/><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64" Type="http://schemas.openxmlformats.org/officeDocument/2006/relationships/slideLayout" Target="../slideLayouts/slideLayout333.xml"/><Relationship Id="rId69" Type="http://schemas.openxmlformats.org/officeDocument/2006/relationships/slideLayout" Target="../slideLayouts/slideLayout338.xml"/><Relationship Id="rId113" Type="http://schemas.openxmlformats.org/officeDocument/2006/relationships/slideLayout" Target="../slideLayouts/slideLayout382.xml"/><Relationship Id="rId118" Type="http://schemas.openxmlformats.org/officeDocument/2006/relationships/slideLayout" Target="../slideLayouts/slideLayout387.xml"/><Relationship Id="rId134" Type="http://schemas.openxmlformats.org/officeDocument/2006/relationships/slideLayout" Target="../slideLayouts/slideLayout403.xml"/><Relationship Id="rId139" Type="http://schemas.openxmlformats.org/officeDocument/2006/relationships/slideLayout" Target="../slideLayouts/slideLayout408.xml"/><Relationship Id="rId80" Type="http://schemas.openxmlformats.org/officeDocument/2006/relationships/slideLayout" Target="../slideLayouts/slideLayout349.xml"/><Relationship Id="rId85" Type="http://schemas.openxmlformats.org/officeDocument/2006/relationships/slideLayout" Target="../slideLayouts/slideLayout354.xml"/><Relationship Id="rId150" Type="http://schemas.openxmlformats.org/officeDocument/2006/relationships/slideLayout" Target="../slideLayouts/slideLayout419.xml"/><Relationship Id="rId155" Type="http://schemas.openxmlformats.org/officeDocument/2006/relationships/slideLayout" Target="../slideLayouts/slideLayout424.xml"/><Relationship Id="rId171" Type="http://schemas.openxmlformats.org/officeDocument/2006/relationships/slideLayout" Target="../slideLayouts/slideLayout440.xml"/><Relationship Id="rId176" Type="http://schemas.openxmlformats.org/officeDocument/2006/relationships/slideLayout" Target="../slideLayouts/slideLayout445.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59" Type="http://schemas.openxmlformats.org/officeDocument/2006/relationships/slideLayout" Target="../slideLayouts/slideLayout328.xml"/><Relationship Id="rId103" Type="http://schemas.openxmlformats.org/officeDocument/2006/relationships/slideLayout" Target="../slideLayouts/slideLayout372.xml"/><Relationship Id="rId108" Type="http://schemas.openxmlformats.org/officeDocument/2006/relationships/slideLayout" Target="../slideLayouts/slideLayout377.xml"/><Relationship Id="rId124" Type="http://schemas.openxmlformats.org/officeDocument/2006/relationships/slideLayout" Target="../slideLayouts/slideLayout393.xml"/><Relationship Id="rId129" Type="http://schemas.openxmlformats.org/officeDocument/2006/relationships/slideLayout" Target="../slideLayouts/slideLayout398.xml"/><Relationship Id="rId54" Type="http://schemas.openxmlformats.org/officeDocument/2006/relationships/slideLayout" Target="../slideLayouts/slideLayout323.xml"/><Relationship Id="rId70" Type="http://schemas.openxmlformats.org/officeDocument/2006/relationships/slideLayout" Target="../slideLayouts/slideLayout339.xml"/><Relationship Id="rId75" Type="http://schemas.openxmlformats.org/officeDocument/2006/relationships/slideLayout" Target="../slideLayouts/slideLayout344.xml"/><Relationship Id="rId91" Type="http://schemas.openxmlformats.org/officeDocument/2006/relationships/slideLayout" Target="../slideLayouts/slideLayout360.xml"/><Relationship Id="rId96" Type="http://schemas.openxmlformats.org/officeDocument/2006/relationships/slideLayout" Target="../slideLayouts/slideLayout365.xml"/><Relationship Id="rId140" Type="http://schemas.openxmlformats.org/officeDocument/2006/relationships/slideLayout" Target="../slideLayouts/slideLayout409.xml"/><Relationship Id="rId145" Type="http://schemas.openxmlformats.org/officeDocument/2006/relationships/slideLayout" Target="../slideLayouts/slideLayout414.xml"/><Relationship Id="rId161" Type="http://schemas.openxmlformats.org/officeDocument/2006/relationships/slideLayout" Target="../slideLayouts/slideLayout430.xml"/><Relationship Id="rId166" Type="http://schemas.openxmlformats.org/officeDocument/2006/relationships/slideLayout" Target="../slideLayouts/slideLayout435.xml"/><Relationship Id="rId182" Type="http://schemas.openxmlformats.org/officeDocument/2006/relationships/image" Target="../media/image5.emf"/><Relationship Id="rId1" Type="http://schemas.openxmlformats.org/officeDocument/2006/relationships/slideLayout" Target="../slideLayouts/slideLayout270.xml"/><Relationship Id="rId6" Type="http://schemas.openxmlformats.org/officeDocument/2006/relationships/slideLayout" Target="../slideLayouts/slideLayout275.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49" Type="http://schemas.openxmlformats.org/officeDocument/2006/relationships/slideLayout" Target="../slideLayouts/slideLayout318.xml"/><Relationship Id="rId114" Type="http://schemas.openxmlformats.org/officeDocument/2006/relationships/slideLayout" Target="../slideLayouts/slideLayout383.xml"/><Relationship Id="rId119" Type="http://schemas.openxmlformats.org/officeDocument/2006/relationships/slideLayout" Target="../slideLayouts/slideLayout388.xml"/><Relationship Id="rId44" Type="http://schemas.openxmlformats.org/officeDocument/2006/relationships/slideLayout" Target="../slideLayouts/slideLayout313.xml"/><Relationship Id="rId60" Type="http://schemas.openxmlformats.org/officeDocument/2006/relationships/slideLayout" Target="../slideLayouts/slideLayout329.xml"/><Relationship Id="rId65" Type="http://schemas.openxmlformats.org/officeDocument/2006/relationships/slideLayout" Target="../slideLayouts/slideLayout334.xml"/><Relationship Id="rId81" Type="http://schemas.openxmlformats.org/officeDocument/2006/relationships/slideLayout" Target="../slideLayouts/slideLayout350.xml"/><Relationship Id="rId86" Type="http://schemas.openxmlformats.org/officeDocument/2006/relationships/slideLayout" Target="../slideLayouts/slideLayout355.xml"/><Relationship Id="rId130" Type="http://schemas.openxmlformats.org/officeDocument/2006/relationships/slideLayout" Target="../slideLayouts/slideLayout399.xml"/><Relationship Id="rId135" Type="http://schemas.openxmlformats.org/officeDocument/2006/relationships/slideLayout" Target="../slideLayouts/slideLayout404.xml"/><Relationship Id="rId151" Type="http://schemas.openxmlformats.org/officeDocument/2006/relationships/slideLayout" Target="../slideLayouts/slideLayout420.xml"/><Relationship Id="rId156" Type="http://schemas.openxmlformats.org/officeDocument/2006/relationships/slideLayout" Target="../slideLayouts/slideLayout425.xml"/><Relationship Id="rId177" Type="http://schemas.openxmlformats.org/officeDocument/2006/relationships/theme" Target="../theme/theme4.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72" Type="http://schemas.openxmlformats.org/officeDocument/2006/relationships/slideLayout" Target="../slideLayouts/slideLayout441.xml"/><Relationship Id="rId180" Type="http://schemas.openxmlformats.org/officeDocument/2006/relationships/image" Target="../media/image3.png"/><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9" Type="http://schemas.openxmlformats.org/officeDocument/2006/relationships/slideLayout" Target="../slideLayouts/slideLayout308.xml"/><Relationship Id="rId109" Type="http://schemas.openxmlformats.org/officeDocument/2006/relationships/slideLayout" Target="../slideLayouts/slideLayout378.xml"/><Relationship Id="rId34" Type="http://schemas.openxmlformats.org/officeDocument/2006/relationships/slideLayout" Target="../slideLayouts/slideLayout303.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6" Type="http://schemas.openxmlformats.org/officeDocument/2006/relationships/slideLayout" Target="../slideLayouts/slideLayout345.xml"/><Relationship Id="rId97" Type="http://schemas.openxmlformats.org/officeDocument/2006/relationships/slideLayout" Target="../slideLayouts/slideLayout366.xml"/><Relationship Id="rId104" Type="http://schemas.openxmlformats.org/officeDocument/2006/relationships/slideLayout" Target="../slideLayouts/slideLayout373.xml"/><Relationship Id="rId120" Type="http://schemas.openxmlformats.org/officeDocument/2006/relationships/slideLayout" Target="../slideLayouts/slideLayout389.xml"/><Relationship Id="rId125" Type="http://schemas.openxmlformats.org/officeDocument/2006/relationships/slideLayout" Target="../slideLayouts/slideLayout394.xml"/><Relationship Id="rId141" Type="http://schemas.openxmlformats.org/officeDocument/2006/relationships/slideLayout" Target="../slideLayouts/slideLayout410.xml"/><Relationship Id="rId146" Type="http://schemas.openxmlformats.org/officeDocument/2006/relationships/slideLayout" Target="../slideLayouts/slideLayout415.xml"/><Relationship Id="rId167" Type="http://schemas.openxmlformats.org/officeDocument/2006/relationships/slideLayout" Target="../slideLayouts/slideLayout436.xml"/><Relationship Id="rId7" Type="http://schemas.openxmlformats.org/officeDocument/2006/relationships/slideLayout" Target="../slideLayouts/slideLayout276.xml"/><Relationship Id="rId71" Type="http://schemas.openxmlformats.org/officeDocument/2006/relationships/slideLayout" Target="../slideLayouts/slideLayout340.xml"/><Relationship Id="rId92" Type="http://schemas.openxmlformats.org/officeDocument/2006/relationships/slideLayout" Target="../slideLayouts/slideLayout361.xml"/><Relationship Id="rId162" Type="http://schemas.openxmlformats.org/officeDocument/2006/relationships/slideLayout" Target="../slideLayouts/slideLayout431.xml"/><Relationship Id="rId183" Type="http://schemas.openxmlformats.org/officeDocument/2006/relationships/image" Target="../media/image6.emf"/><Relationship Id="rId2" Type="http://schemas.openxmlformats.org/officeDocument/2006/relationships/slideLayout" Target="../slideLayouts/slideLayout271.xml"/><Relationship Id="rId29" Type="http://schemas.openxmlformats.org/officeDocument/2006/relationships/slideLayout" Target="../slideLayouts/slideLayout298.xml"/><Relationship Id="rId24" Type="http://schemas.openxmlformats.org/officeDocument/2006/relationships/slideLayout" Target="../slideLayouts/slideLayout293.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66" Type="http://schemas.openxmlformats.org/officeDocument/2006/relationships/slideLayout" Target="../slideLayouts/slideLayout335.xml"/><Relationship Id="rId87" Type="http://schemas.openxmlformats.org/officeDocument/2006/relationships/slideLayout" Target="../slideLayouts/slideLayout356.xml"/><Relationship Id="rId110" Type="http://schemas.openxmlformats.org/officeDocument/2006/relationships/slideLayout" Target="../slideLayouts/slideLayout379.xml"/><Relationship Id="rId115" Type="http://schemas.openxmlformats.org/officeDocument/2006/relationships/slideLayout" Target="../slideLayouts/slideLayout384.xml"/><Relationship Id="rId131" Type="http://schemas.openxmlformats.org/officeDocument/2006/relationships/slideLayout" Target="../slideLayouts/slideLayout400.xml"/><Relationship Id="rId136" Type="http://schemas.openxmlformats.org/officeDocument/2006/relationships/slideLayout" Target="../slideLayouts/slideLayout405.xml"/><Relationship Id="rId157" Type="http://schemas.openxmlformats.org/officeDocument/2006/relationships/slideLayout" Target="../slideLayouts/slideLayout426.xml"/><Relationship Id="rId178" Type="http://schemas.openxmlformats.org/officeDocument/2006/relationships/image" Target="../media/image1.emf"/><Relationship Id="rId61" Type="http://schemas.openxmlformats.org/officeDocument/2006/relationships/slideLayout" Target="../slideLayouts/slideLayout330.xml"/><Relationship Id="rId82" Type="http://schemas.openxmlformats.org/officeDocument/2006/relationships/slideLayout" Target="../slideLayouts/slideLayout351.xml"/><Relationship Id="rId152" Type="http://schemas.openxmlformats.org/officeDocument/2006/relationships/slideLayout" Target="../slideLayouts/slideLayout421.xml"/><Relationship Id="rId173" Type="http://schemas.openxmlformats.org/officeDocument/2006/relationships/slideLayout" Target="../slideLayouts/slideLayout442.xml"/><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56" Type="http://schemas.openxmlformats.org/officeDocument/2006/relationships/slideLayout" Target="../slideLayouts/slideLayout325.xml"/><Relationship Id="rId77" Type="http://schemas.openxmlformats.org/officeDocument/2006/relationships/slideLayout" Target="../slideLayouts/slideLayout346.xml"/><Relationship Id="rId100" Type="http://schemas.openxmlformats.org/officeDocument/2006/relationships/slideLayout" Target="../slideLayouts/slideLayout369.xml"/><Relationship Id="rId105" Type="http://schemas.openxmlformats.org/officeDocument/2006/relationships/slideLayout" Target="../slideLayouts/slideLayout374.xml"/><Relationship Id="rId126" Type="http://schemas.openxmlformats.org/officeDocument/2006/relationships/slideLayout" Target="../slideLayouts/slideLayout395.xml"/><Relationship Id="rId147" Type="http://schemas.openxmlformats.org/officeDocument/2006/relationships/slideLayout" Target="../slideLayouts/slideLayout416.xml"/><Relationship Id="rId168" Type="http://schemas.openxmlformats.org/officeDocument/2006/relationships/slideLayout" Target="../slideLayouts/slideLayout437.xml"/><Relationship Id="rId8" Type="http://schemas.openxmlformats.org/officeDocument/2006/relationships/slideLayout" Target="../slideLayouts/slideLayout277.xml"/><Relationship Id="rId51" Type="http://schemas.openxmlformats.org/officeDocument/2006/relationships/slideLayout" Target="../slideLayouts/slideLayout320.xml"/><Relationship Id="rId72" Type="http://schemas.openxmlformats.org/officeDocument/2006/relationships/slideLayout" Target="../slideLayouts/slideLayout341.xml"/><Relationship Id="rId93" Type="http://schemas.openxmlformats.org/officeDocument/2006/relationships/slideLayout" Target="../slideLayouts/slideLayout362.xml"/><Relationship Id="rId98" Type="http://schemas.openxmlformats.org/officeDocument/2006/relationships/slideLayout" Target="../slideLayouts/slideLayout367.xml"/><Relationship Id="rId121" Type="http://schemas.openxmlformats.org/officeDocument/2006/relationships/slideLayout" Target="../slideLayouts/slideLayout390.xml"/><Relationship Id="rId142" Type="http://schemas.openxmlformats.org/officeDocument/2006/relationships/slideLayout" Target="../slideLayouts/slideLayout411.xml"/><Relationship Id="rId163" Type="http://schemas.openxmlformats.org/officeDocument/2006/relationships/slideLayout" Target="../slideLayouts/slideLayout432.xml"/><Relationship Id="rId184" Type="http://schemas.openxmlformats.org/officeDocument/2006/relationships/image" Target="../media/image7.emf"/><Relationship Id="rId3" Type="http://schemas.openxmlformats.org/officeDocument/2006/relationships/slideLayout" Target="../slideLayouts/slideLayout272.xml"/><Relationship Id="rId25" Type="http://schemas.openxmlformats.org/officeDocument/2006/relationships/slideLayout" Target="../slideLayouts/slideLayout294.xml"/><Relationship Id="rId46" Type="http://schemas.openxmlformats.org/officeDocument/2006/relationships/slideLayout" Target="../slideLayouts/slideLayout315.xml"/><Relationship Id="rId67" Type="http://schemas.openxmlformats.org/officeDocument/2006/relationships/slideLayout" Target="../slideLayouts/slideLayout336.xml"/><Relationship Id="rId116" Type="http://schemas.openxmlformats.org/officeDocument/2006/relationships/slideLayout" Target="../slideLayouts/slideLayout385.xml"/><Relationship Id="rId137" Type="http://schemas.openxmlformats.org/officeDocument/2006/relationships/slideLayout" Target="../slideLayouts/slideLayout406.xml"/><Relationship Id="rId158" Type="http://schemas.openxmlformats.org/officeDocument/2006/relationships/slideLayout" Target="../slideLayouts/slideLayout427.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62" Type="http://schemas.openxmlformats.org/officeDocument/2006/relationships/slideLayout" Target="../slideLayouts/slideLayout331.xml"/><Relationship Id="rId83" Type="http://schemas.openxmlformats.org/officeDocument/2006/relationships/slideLayout" Target="../slideLayouts/slideLayout352.xml"/><Relationship Id="rId88" Type="http://schemas.openxmlformats.org/officeDocument/2006/relationships/slideLayout" Target="../slideLayouts/slideLayout357.xml"/><Relationship Id="rId111" Type="http://schemas.openxmlformats.org/officeDocument/2006/relationships/slideLayout" Target="../slideLayouts/slideLayout380.xml"/><Relationship Id="rId132" Type="http://schemas.openxmlformats.org/officeDocument/2006/relationships/slideLayout" Target="../slideLayouts/slideLayout401.xml"/><Relationship Id="rId153" Type="http://schemas.openxmlformats.org/officeDocument/2006/relationships/slideLayout" Target="../slideLayouts/slideLayout422.xml"/><Relationship Id="rId174" Type="http://schemas.openxmlformats.org/officeDocument/2006/relationships/slideLayout" Target="../slideLayouts/slideLayout443.xml"/><Relationship Id="rId179" Type="http://schemas.openxmlformats.org/officeDocument/2006/relationships/image" Target="../media/image2.emf"/><Relationship Id="rId15" Type="http://schemas.openxmlformats.org/officeDocument/2006/relationships/slideLayout" Target="../slideLayouts/slideLayout284.xml"/><Relationship Id="rId36" Type="http://schemas.openxmlformats.org/officeDocument/2006/relationships/slideLayout" Target="../slideLayouts/slideLayout305.xml"/><Relationship Id="rId57" Type="http://schemas.openxmlformats.org/officeDocument/2006/relationships/slideLayout" Target="../slideLayouts/slideLayout326.xml"/><Relationship Id="rId106" Type="http://schemas.openxmlformats.org/officeDocument/2006/relationships/slideLayout" Target="../slideLayouts/slideLayout375.xml"/><Relationship Id="rId127" Type="http://schemas.openxmlformats.org/officeDocument/2006/relationships/slideLayout" Target="../slideLayouts/slideLayout39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52" Type="http://schemas.openxmlformats.org/officeDocument/2006/relationships/slideLayout" Target="../slideLayouts/slideLayout321.xml"/><Relationship Id="rId73" Type="http://schemas.openxmlformats.org/officeDocument/2006/relationships/slideLayout" Target="../slideLayouts/slideLayout342.xml"/><Relationship Id="rId78" Type="http://schemas.openxmlformats.org/officeDocument/2006/relationships/slideLayout" Target="../slideLayouts/slideLayout347.xml"/><Relationship Id="rId94" Type="http://schemas.openxmlformats.org/officeDocument/2006/relationships/slideLayout" Target="../slideLayouts/slideLayout363.xml"/><Relationship Id="rId99" Type="http://schemas.openxmlformats.org/officeDocument/2006/relationships/slideLayout" Target="../slideLayouts/slideLayout368.xml"/><Relationship Id="rId101" Type="http://schemas.openxmlformats.org/officeDocument/2006/relationships/slideLayout" Target="../slideLayouts/slideLayout370.xml"/><Relationship Id="rId122" Type="http://schemas.openxmlformats.org/officeDocument/2006/relationships/slideLayout" Target="../slideLayouts/slideLayout391.xml"/><Relationship Id="rId143" Type="http://schemas.openxmlformats.org/officeDocument/2006/relationships/slideLayout" Target="../slideLayouts/slideLayout412.xml"/><Relationship Id="rId148" Type="http://schemas.openxmlformats.org/officeDocument/2006/relationships/slideLayout" Target="../slideLayouts/slideLayout417.xml"/><Relationship Id="rId164" Type="http://schemas.openxmlformats.org/officeDocument/2006/relationships/slideLayout" Target="../slideLayouts/slideLayout433.xml"/><Relationship Id="rId169" Type="http://schemas.openxmlformats.org/officeDocument/2006/relationships/slideLayout" Target="../slideLayouts/slideLayout43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71.xml"/><Relationship Id="rId117" Type="http://schemas.openxmlformats.org/officeDocument/2006/relationships/slideLayout" Target="../slideLayouts/slideLayout562.xml"/><Relationship Id="rId21" Type="http://schemas.openxmlformats.org/officeDocument/2006/relationships/slideLayout" Target="../slideLayouts/slideLayout466.xml"/><Relationship Id="rId42" Type="http://schemas.openxmlformats.org/officeDocument/2006/relationships/slideLayout" Target="../slideLayouts/slideLayout487.xml"/><Relationship Id="rId47" Type="http://schemas.openxmlformats.org/officeDocument/2006/relationships/slideLayout" Target="../slideLayouts/slideLayout492.xml"/><Relationship Id="rId63" Type="http://schemas.openxmlformats.org/officeDocument/2006/relationships/slideLayout" Target="../slideLayouts/slideLayout508.xml"/><Relationship Id="rId68" Type="http://schemas.openxmlformats.org/officeDocument/2006/relationships/slideLayout" Target="../slideLayouts/slideLayout513.xml"/><Relationship Id="rId84" Type="http://schemas.openxmlformats.org/officeDocument/2006/relationships/slideLayout" Target="../slideLayouts/slideLayout529.xml"/><Relationship Id="rId89" Type="http://schemas.openxmlformats.org/officeDocument/2006/relationships/slideLayout" Target="../slideLayouts/slideLayout534.xml"/><Relationship Id="rId112" Type="http://schemas.openxmlformats.org/officeDocument/2006/relationships/slideLayout" Target="../slideLayouts/slideLayout557.xml"/><Relationship Id="rId133" Type="http://schemas.openxmlformats.org/officeDocument/2006/relationships/slideLayout" Target="../slideLayouts/slideLayout578.xml"/><Relationship Id="rId138" Type="http://schemas.openxmlformats.org/officeDocument/2006/relationships/slideLayout" Target="../slideLayouts/slideLayout583.xml"/><Relationship Id="rId154" Type="http://schemas.openxmlformats.org/officeDocument/2006/relationships/slideLayout" Target="../slideLayouts/slideLayout599.xml"/><Relationship Id="rId159" Type="http://schemas.openxmlformats.org/officeDocument/2006/relationships/slideLayout" Target="../slideLayouts/slideLayout604.xml"/><Relationship Id="rId175" Type="http://schemas.openxmlformats.org/officeDocument/2006/relationships/slideLayout" Target="../slideLayouts/slideLayout620.xml"/><Relationship Id="rId170" Type="http://schemas.openxmlformats.org/officeDocument/2006/relationships/slideLayout" Target="../slideLayouts/slideLayout615.xml"/><Relationship Id="rId16" Type="http://schemas.openxmlformats.org/officeDocument/2006/relationships/slideLayout" Target="../slideLayouts/slideLayout461.xml"/><Relationship Id="rId107" Type="http://schemas.openxmlformats.org/officeDocument/2006/relationships/slideLayout" Target="../slideLayouts/slideLayout552.xml"/><Relationship Id="rId11" Type="http://schemas.openxmlformats.org/officeDocument/2006/relationships/slideLayout" Target="../slideLayouts/slideLayout456.xml"/><Relationship Id="rId32" Type="http://schemas.openxmlformats.org/officeDocument/2006/relationships/slideLayout" Target="../slideLayouts/slideLayout477.xml"/><Relationship Id="rId37" Type="http://schemas.openxmlformats.org/officeDocument/2006/relationships/slideLayout" Target="../slideLayouts/slideLayout482.xml"/><Relationship Id="rId53" Type="http://schemas.openxmlformats.org/officeDocument/2006/relationships/slideLayout" Target="../slideLayouts/slideLayout498.xml"/><Relationship Id="rId58" Type="http://schemas.openxmlformats.org/officeDocument/2006/relationships/slideLayout" Target="../slideLayouts/slideLayout503.xml"/><Relationship Id="rId74" Type="http://schemas.openxmlformats.org/officeDocument/2006/relationships/slideLayout" Target="../slideLayouts/slideLayout519.xml"/><Relationship Id="rId79" Type="http://schemas.openxmlformats.org/officeDocument/2006/relationships/slideLayout" Target="../slideLayouts/slideLayout524.xml"/><Relationship Id="rId102" Type="http://schemas.openxmlformats.org/officeDocument/2006/relationships/slideLayout" Target="../slideLayouts/slideLayout547.xml"/><Relationship Id="rId123" Type="http://schemas.openxmlformats.org/officeDocument/2006/relationships/slideLayout" Target="../slideLayouts/slideLayout568.xml"/><Relationship Id="rId128" Type="http://schemas.openxmlformats.org/officeDocument/2006/relationships/slideLayout" Target="../slideLayouts/slideLayout573.xml"/><Relationship Id="rId144" Type="http://schemas.openxmlformats.org/officeDocument/2006/relationships/slideLayout" Target="../slideLayouts/slideLayout589.xml"/><Relationship Id="rId149" Type="http://schemas.openxmlformats.org/officeDocument/2006/relationships/slideLayout" Target="../slideLayouts/slideLayout594.xml"/><Relationship Id="rId5" Type="http://schemas.openxmlformats.org/officeDocument/2006/relationships/slideLayout" Target="../slideLayouts/slideLayout450.xml"/><Relationship Id="rId90" Type="http://schemas.openxmlformats.org/officeDocument/2006/relationships/slideLayout" Target="../slideLayouts/slideLayout535.xml"/><Relationship Id="rId95" Type="http://schemas.openxmlformats.org/officeDocument/2006/relationships/slideLayout" Target="../slideLayouts/slideLayout540.xml"/><Relationship Id="rId160" Type="http://schemas.openxmlformats.org/officeDocument/2006/relationships/slideLayout" Target="../slideLayouts/slideLayout605.xml"/><Relationship Id="rId165" Type="http://schemas.openxmlformats.org/officeDocument/2006/relationships/slideLayout" Target="../slideLayouts/slideLayout610.xml"/><Relationship Id="rId181" Type="http://schemas.openxmlformats.org/officeDocument/2006/relationships/image" Target="../media/image3.png"/><Relationship Id="rId22" Type="http://schemas.openxmlformats.org/officeDocument/2006/relationships/slideLayout" Target="../slideLayouts/slideLayout467.xml"/><Relationship Id="rId27" Type="http://schemas.openxmlformats.org/officeDocument/2006/relationships/slideLayout" Target="../slideLayouts/slideLayout472.xml"/><Relationship Id="rId43" Type="http://schemas.openxmlformats.org/officeDocument/2006/relationships/slideLayout" Target="../slideLayouts/slideLayout488.xml"/><Relationship Id="rId48" Type="http://schemas.openxmlformats.org/officeDocument/2006/relationships/slideLayout" Target="../slideLayouts/slideLayout493.xml"/><Relationship Id="rId64" Type="http://schemas.openxmlformats.org/officeDocument/2006/relationships/slideLayout" Target="../slideLayouts/slideLayout509.xml"/><Relationship Id="rId69" Type="http://schemas.openxmlformats.org/officeDocument/2006/relationships/slideLayout" Target="../slideLayouts/slideLayout514.xml"/><Relationship Id="rId113" Type="http://schemas.openxmlformats.org/officeDocument/2006/relationships/slideLayout" Target="../slideLayouts/slideLayout558.xml"/><Relationship Id="rId118" Type="http://schemas.openxmlformats.org/officeDocument/2006/relationships/slideLayout" Target="../slideLayouts/slideLayout563.xml"/><Relationship Id="rId134" Type="http://schemas.openxmlformats.org/officeDocument/2006/relationships/slideLayout" Target="../slideLayouts/slideLayout579.xml"/><Relationship Id="rId139" Type="http://schemas.openxmlformats.org/officeDocument/2006/relationships/slideLayout" Target="../slideLayouts/slideLayout584.xml"/><Relationship Id="rId80" Type="http://schemas.openxmlformats.org/officeDocument/2006/relationships/slideLayout" Target="../slideLayouts/slideLayout525.xml"/><Relationship Id="rId85" Type="http://schemas.openxmlformats.org/officeDocument/2006/relationships/slideLayout" Target="../slideLayouts/slideLayout530.xml"/><Relationship Id="rId150" Type="http://schemas.openxmlformats.org/officeDocument/2006/relationships/slideLayout" Target="../slideLayouts/slideLayout595.xml"/><Relationship Id="rId155" Type="http://schemas.openxmlformats.org/officeDocument/2006/relationships/slideLayout" Target="../slideLayouts/slideLayout600.xml"/><Relationship Id="rId171" Type="http://schemas.openxmlformats.org/officeDocument/2006/relationships/slideLayout" Target="../slideLayouts/slideLayout616.xml"/><Relationship Id="rId176" Type="http://schemas.openxmlformats.org/officeDocument/2006/relationships/slideLayout" Target="../slideLayouts/slideLayout621.xml"/><Relationship Id="rId12" Type="http://schemas.openxmlformats.org/officeDocument/2006/relationships/slideLayout" Target="../slideLayouts/slideLayout457.xml"/><Relationship Id="rId17" Type="http://schemas.openxmlformats.org/officeDocument/2006/relationships/slideLayout" Target="../slideLayouts/slideLayout462.xml"/><Relationship Id="rId33" Type="http://schemas.openxmlformats.org/officeDocument/2006/relationships/slideLayout" Target="../slideLayouts/slideLayout478.xml"/><Relationship Id="rId38" Type="http://schemas.openxmlformats.org/officeDocument/2006/relationships/slideLayout" Target="../slideLayouts/slideLayout483.xml"/><Relationship Id="rId59" Type="http://schemas.openxmlformats.org/officeDocument/2006/relationships/slideLayout" Target="../slideLayouts/slideLayout504.xml"/><Relationship Id="rId103" Type="http://schemas.openxmlformats.org/officeDocument/2006/relationships/slideLayout" Target="../slideLayouts/slideLayout548.xml"/><Relationship Id="rId108" Type="http://schemas.openxmlformats.org/officeDocument/2006/relationships/slideLayout" Target="../slideLayouts/slideLayout553.xml"/><Relationship Id="rId124" Type="http://schemas.openxmlformats.org/officeDocument/2006/relationships/slideLayout" Target="../slideLayouts/slideLayout569.xml"/><Relationship Id="rId129" Type="http://schemas.openxmlformats.org/officeDocument/2006/relationships/slideLayout" Target="../slideLayouts/slideLayout574.xml"/><Relationship Id="rId54" Type="http://schemas.openxmlformats.org/officeDocument/2006/relationships/slideLayout" Target="../slideLayouts/slideLayout499.xml"/><Relationship Id="rId70" Type="http://schemas.openxmlformats.org/officeDocument/2006/relationships/slideLayout" Target="../slideLayouts/slideLayout515.xml"/><Relationship Id="rId75" Type="http://schemas.openxmlformats.org/officeDocument/2006/relationships/slideLayout" Target="../slideLayouts/slideLayout520.xml"/><Relationship Id="rId91" Type="http://schemas.openxmlformats.org/officeDocument/2006/relationships/slideLayout" Target="../slideLayouts/slideLayout536.xml"/><Relationship Id="rId96" Type="http://schemas.openxmlformats.org/officeDocument/2006/relationships/slideLayout" Target="../slideLayouts/slideLayout541.xml"/><Relationship Id="rId140" Type="http://schemas.openxmlformats.org/officeDocument/2006/relationships/slideLayout" Target="../slideLayouts/slideLayout585.xml"/><Relationship Id="rId145" Type="http://schemas.openxmlformats.org/officeDocument/2006/relationships/slideLayout" Target="../slideLayouts/slideLayout590.xml"/><Relationship Id="rId161" Type="http://schemas.openxmlformats.org/officeDocument/2006/relationships/slideLayout" Target="../slideLayouts/slideLayout606.xml"/><Relationship Id="rId166" Type="http://schemas.openxmlformats.org/officeDocument/2006/relationships/slideLayout" Target="../slideLayouts/slideLayout611.xml"/><Relationship Id="rId182" Type="http://schemas.openxmlformats.org/officeDocument/2006/relationships/image" Target="../media/image4.emf"/><Relationship Id="rId1" Type="http://schemas.openxmlformats.org/officeDocument/2006/relationships/slideLayout" Target="../slideLayouts/slideLayout446.xml"/><Relationship Id="rId6" Type="http://schemas.openxmlformats.org/officeDocument/2006/relationships/slideLayout" Target="../slideLayouts/slideLayout451.xml"/><Relationship Id="rId23" Type="http://schemas.openxmlformats.org/officeDocument/2006/relationships/slideLayout" Target="../slideLayouts/slideLayout468.xml"/><Relationship Id="rId28" Type="http://schemas.openxmlformats.org/officeDocument/2006/relationships/slideLayout" Target="../slideLayouts/slideLayout473.xml"/><Relationship Id="rId49" Type="http://schemas.openxmlformats.org/officeDocument/2006/relationships/slideLayout" Target="../slideLayouts/slideLayout494.xml"/><Relationship Id="rId114" Type="http://schemas.openxmlformats.org/officeDocument/2006/relationships/slideLayout" Target="../slideLayouts/slideLayout559.xml"/><Relationship Id="rId119" Type="http://schemas.openxmlformats.org/officeDocument/2006/relationships/slideLayout" Target="../slideLayouts/slideLayout564.xml"/><Relationship Id="rId44" Type="http://schemas.openxmlformats.org/officeDocument/2006/relationships/slideLayout" Target="../slideLayouts/slideLayout489.xml"/><Relationship Id="rId60" Type="http://schemas.openxmlformats.org/officeDocument/2006/relationships/slideLayout" Target="../slideLayouts/slideLayout505.xml"/><Relationship Id="rId65" Type="http://schemas.openxmlformats.org/officeDocument/2006/relationships/slideLayout" Target="../slideLayouts/slideLayout510.xml"/><Relationship Id="rId81" Type="http://schemas.openxmlformats.org/officeDocument/2006/relationships/slideLayout" Target="../slideLayouts/slideLayout526.xml"/><Relationship Id="rId86" Type="http://schemas.openxmlformats.org/officeDocument/2006/relationships/slideLayout" Target="../slideLayouts/slideLayout531.xml"/><Relationship Id="rId130" Type="http://schemas.openxmlformats.org/officeDocument/2006/relationships/slideLayout" Target="../slideLayouts/slideLayout575.xml"/><Relationship Id="rId135" Type="http://schemas.openxmlformats.org/officeDocument/2006/relationships/slideLayout" Target="../slideLayouts/slideLayout580.xml"/><Relationship Id="rId151" Type="http://schemas.openxmlformats.org/officeDocument/2006/relationships/slideLayout" Target="../slideLayouts/slideLayout596.xml"/><Relationship Id="rId156" Type="http://schemas.openxmlformats.org/officeDocument/2006/relationships/slideLayout" Target="../slideLayouts/slideLayout601.xml"/><Relationship Id="rId177" Type="http://schemas.openxmlformats.org/officeDocument/2006/relationships/slideLayout" Target="../slideLayouts/slideLayout622.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72" Type="http://schemas.openxmlformats.org/officeDocument/2006/relationships/slideLayout" Target="../slideLayouts/slideLayout617.xml"/><Relationship Id="rId180" Type="http://schemas.openxmlformats.org/officeDocument/2006/relationships/image" Target="../media/image2.emf"/><Relationship Id="rId13" Type="http://schemas.openxmlformats.org/officeDocument/2006/relationships/slideLayout" Target="../slideLayouts/slideLayout458.xml"/><Relationship Id="rId18" Type="http://schemas.openxmlformats.org/officeDocument/2006/relationships/slideLayout" Target="../slideLayouts/slideLayout463.xml"/><Relationship Id="rId39" Type="http://schemas.openxmlformats.org/officeDocument/2006/relationships/slideLayout" Target="../slideLayouts/slideLayout484.xml"/><Relationship Id="rId109" Type="http://schemas.openxmlformats.org/officeDocument/2006/relationships/slideLayout" Target="../slideLayouts/slideLayout554.xml"/><Relationship Id="rId34" Type="http://schemas.openxmlformats.org/officeDocument/2006/relationships/slideLayout" Target="../slideLayouts/slideLayout479.xml"/><Relationship Id="rId50" Type="http://schemas.openxmlformats.org/officeDocument/2006/relationships/slideLayout" Target="../slideLayouts/slideLayout495.xml"/><Relationship Id="rId55" Type="http://schemas.openxmlformats.org/officeDocument/2006/relationships/slideLayout" Target="../slideLayouts/slideLayout500.xml"/><Relationship Id="rId76" Type="http://schemas.openxmlformats.org/officeDocument/2006/relationships/slideLayout" Target="../slideLayouts/slideLayout521.xml"/><Relationship Id="rId97" Type="http://schemas.openxmlformats.org/officeDocument/2006/relationships/slideLayout" Target="../slideLayouts/slideLayout542.xml"/><Relationship Id="rId104" Type="http://schemas.openxmlformats.org/officeDocument/2006/relationships/slideLayout" Target="../slideLayouts/slideLayout549.xml"/><Relationship Id="rId120" Type="http://schemas.openxmlformats.org/officeDocument/2006/relationships/slideLayout" Target="../slideLayouts/slideLayout565.xml"/><Relationship Id="rId125" Type="http://schemas.openxmlformats.org/officeDocument/2006/relationships/slideLayout" Target="../slideLayouts/slideLayout570.xml"/><Relationship Id="rId141" Type="http://schemas.openxmlformats.org/officeDocument/2006/relationships/slideLayout" Target="../slideLayouts/slideLayout586.xml"/><Relationship Id="rId146" Type="http://schemas.openxmlformats.org/officeDocument/2006/relationships/slideLayout" Target="../slideLayouts/slideLayout591.xml"/><Relationship Id="rId167" Type="http://schemas.openxmlformats.org/officeDocument/2006/relationships/slideLayout" Target="../slideLayouts/slideLayout612.xml"/><Relationship Id="rId7" Type="http://schemas.openxmlformats.org/officeDocument/2006/relationships/slideLayout" Target="../slideLayouts/slideLayout452.xml"/><Relationship Id="rId71" Type="http://schemas.openxmlformats.org/officeDocument/2006/relationships/slideLayout" Target="../slideLayouts/slideLayout516.xml"/><Relationship Id="rId92" Type="http://schemas.openxmlformats.org/officeDocument/2006/relationships/slideLayout" Target="../slideLayouts/slideLayout537.xml"/><Relationship Id="rId162" Type="http://schemas.openxmlformats.org/officeDocument/2006/relationships/slideLayout" Target="../slideLayouts/slideLayout607.xml"/><Relationship Id="rId183" Type="http://schemas.openxmlformats.org/officeDocument/2006/relationships/image" Target="../media/image5.emf"/><Relationship Id="rId2" Type="http://schemas.openxmlformats.org/officeDocument/2006/relationships/slideLayout" Target="../slideLayouts/slideLayout447.xml"/><Relationship Id="rId29" Type="http://schemas.openxmlformats.org/officeDocument/2006/relationships/slideLayout" Target="../slideLayouts/slideLayout474.xml"/><Relationship Id="rId24" Type="http://schemas.openxmlformats.org/officeDocument/2006/relationships/slideLayout" Target="../slideLayouts/slideLayout469.xml"/><Relationship Id="rId40" Type="http://schemas.openxmlformats.org/officeDocument/2006/relationships/slideLayout" Target="../slideLayouts/slideLayout485.xml"/><Relationship Id="rId45" Type="http://schemas.openxmlformats.org/officeDocument/2006/relationships/slideLayout" Target="../slideLayouts/slideLayout490.xml"/><Relationship Id="rId66" Type="http://schemas.openxmlformats.org/officeDocument/2006/relationships/slideLayout" Target="../slideLayouts/slideLayout511.xml"/><Relationship Id="rId87" Type="http://schemas.openxmlformats.org/officeDocument/2006/relationships/slideLayout" Target="../slideLayouts/slideLayout532.xml"/><Relationship Id="rId110" Type="http://schemas.openxmlformats.org/officeDocument/2006/relationships/slideLayout" Target="../slideLayouts/slideLayout555.xml"/><Relationship Id="rId115" Type="http://schemas.openxmlformats.org/officeDocument/2006/relationships/slideLayout" Target="../slideLayouts/slideLayout560.xml"/><Relationship Id="rId131" Type="http://schemas.openxmlformats.org/officeDocument/2006/relationships/slideLayout" Target="../slideLayouts/slideLayout576.xml"/><Relationship Id="rId136" Type="http://schemas.openxmlformats.org/officeDocument/2006/relationships/slideLayout" Target="../slideLayouts/slideLayout581.xml"/><Relationship Id="rId157" Type="http://schemas.openxmlformats.org/officeDocument/2006/relationships/slideLayout" Target="../slideLayouts/slideLayout602.xml"/><Relationship Id="rId178" Type="http://schemas.openxmlformats.org/officeDocument/2006/relationships/theme" Target="../theme/theme5.xml"/><Relationship Id="rId61" Type="http://schemas.openxmlformats.org/officeDocument/2006/relationships/slideLayout" Target="../slideLayouts/slideLayout506.xml"/><Relationship Id="rId82" Type="http://schemas.openxmlformats.org/officeDocument/2006/relationships/slideLayout" Target="../slideLayouts/slideLayout527.xml"/><Relationship Id="rId152" Type="http://schemas.openxmlformats.org/officeDocument/2006/relationships/slideLayout" Target="../slideLayouts/slideLayout597.xml"/><Relationship Id="rId173" Type="http://schemas.openxmlformats.org/officeDocument/2006/relationships/slideLayout" Target="../slideLayouts/slideLayout618.xml"/><Relationship Id="rId19" Type="http://schemas.openxmlformats.org/officeDocument/2006/relationships/slideLayout" Target="../slideLayouts/slideLayout464.xml"/><Relationship Id="rId14" Type="http://schemas.openxmlformats.org/officeDocument/2006/relationships/slideLayout" Target="../slideLayouts/slideLayout459.xml"/><Relationship Id="rId30" Type="http://schemas.openxmlformats.org/officeDocument/2006/relationships/slideLayout" Target="../slideLayouts/slideLayout475.xml"/><Relationship Id="rId35" Type="http://schemas.openxmlformats.org/officeDocument/2006/relationships/slideLayout" Target="../slideLayouts/slideLayout480.xml"/><Relationship Id="rId56" Type="http://schemas.openxmlformats.org/officeDocument/2006/relationships/slideLayout" Target="../slideLayouts/slideLayout501.xml"/><Relationship Id="rId77" Type="http://schemas.openxmlformats.org/officeDocument/2006/relationships/slideLayout" Target="../slideLayouts/slideLayout522.xml"/><Relationship Id="rId100" Type="http://schemas.openxmlformats.org/officeDocument/2006/relationships/slideLayout" Target="../slideLayouts/slideLayout545.xml"/><Relationship Id="rId105" Type="http://schemas.openxmlformats.org/officeDocument/2006/relationships/slideLayout" Target="../slideLayouts/slideLayout550.xml"/><Relationship Id="rId126" Type="http://schemas.openxmlformats.org/officeDocument/2006/relationships/slideLayout" Target="../slideLayouts/slideLayout571.xml"/><Relationship Id="rId147" Type="http://schemas.openxmlformats.org/officeDocument/2006/relationships/slideLayout" Target="../slideLayouts/slideLayout592.xml"/><Relationship Id="rId168" Type="http://schemas.openxmlformats.org/officeDocument/2006/relationships/slideLayout" Target="../slideLayouts/slideLayout613.xml"/><Relationship Id="rId8" Type="http://schemas.openxmlformats.org/officeDocument/2006/relationships/slideLayout" Target="../slideLayouts/slideLayout453.xml"/><Relationship Id="rId51" Type="http://schemas.openxmlformats.org/officeDocument/2006/relationships/slideLayout" Target="../slideLayouts/slideLayout496.xml"/><Relationship Id="rId72" Type="http://schemas.openxmlformats.org/officeDocument/2006/relationships/slideLayout" Target="../slideLayouts/slideLayout517.xml"/><Relationship Id="rId93" Type="http://schemas.openxmlformats.org/officeDocument/2006/relationships/slideLayout" Target="../slideLayouts/slideLayout538.xml"/><Relationship Id="rId98" Type="http://schemas.openxmlformats.org/officeDocument/2006/relationships/slideLayout" Target="../slideLayouts/slideLayout543.xml"/><Relationship Id="rId121" Type="http://schemas.openxmlformats.org/officeDocument/2006/relationships/slideLayout" Target="../slideLayouts/slideLayout566.xml"/><Relationship Id="rId142" Type="http://schemas.openxmlformats.org/officeDocument/2006/relationships/slideLayout" Target="../slideLayouts/slideLayout587.xml"/><Relationship Id="rId163" Type="http://schemas.openxmlformats.org/officeDocument/2006/relationships/slideLayout" Target="../slideLayouts/slideLayout608.xml"/><Relationship Id="rId184" Type="http://schemas.openxmlformats.org/officeDocument/2006/relationships/image" Target="../media/image6.emf"/><Relationship Id="rId3" Type="http://schemas.openxmlformats.org/officeDocument/2006/relationships/slideLayout" Target="../slideLayouts/slideLayout448.xml"/><Relationship Id="rId25" Type="http://schemas.openxmlformats.org/officeDocument/2006/relationships/slideLayout" Target="../slideLayouts/slideLayout470.xml"/><Relationship Id="rId46" Type="http://schemas.openxmlformats.org/officeDocument/2006/relationships/slideLayout" Target="../slideLayouts/slideLayout491.xml"/><Relationship Id="rId67" Type="http://schemas.openxmlformats.org/officeDocument/2006/relationships/slideLayout" Target="../slideLayouts/slideLayout512.xml"/><Relationship Id="rId116" Type="http://schemas.openxmlformats.org/officeDocument/2006/relationships/slideLayout" Target="../slideLayouts/slideLayout561.xml"/><Relationship Id="rId137" Type="http://schemas.openxmlformats.org/officeDocument/2006/relationships/slideLayout" Target="../slideLayouts/slideLayout582.xml"/><Relationship Id="rId158" Type="http://schemas.openxmlformats.org/officeDocument/2006/relationships/slideLayout" Target="../slideLayouts/slideLayout603.xml"/><Relationship Id="rId20" Type="http://schemas.openxmlformats.org/officeDocument/2006/relationships/slideLayout" Target="../slideLayouts/slideLayout465.xml"/><Relationship Id="rId41" Type="http://schemas.openxmlformats.org/officeDocument/2006/relationships/slideLayout" Target="../slideLayouts/slideLayout486.xml"/><Relationship Id="rId62" Type="http://schemas.openxmlformats.org/officeDocument/2006/relationships/slideLayout" Target="../slideLayouts/slideLayout507.xml"/><Relationship Id="rId83" Type="http://schemas.openxmlformats.org/officeDocument/2006/relationships/slideLayout" Target="../slideLayouts/slideLayout528.xml"/><Relationship Id="rId88" Type="http://schemas.openxmlformats.org/officeDocument/2006/relationships/slideLayout" Target="../slideLayouts/slideLayout533.xml"/><Relationship Id="rId111" Type="http://schemas.openxmlformats.org/officeDocument/2006/relationships/slideLayout" Target="../slideLayouts/slideLayout556.xml"/><Relationship Id="rId132" Type="http://schemas.openxmlformats.org/officeDocument/2006/relationships/slideLayout" Target="../slideLayouts/slideLayout577.xml"/><Relationship Id="rId153" Type="http://schemas.openxmlformats.org/officeDocument/2006/relationships/slideLayout" Target="../slideLayouts/slideLayout598.xml"/><Relationship Id="rId174" Type="http://schemas.openxmlformats.org/officeDocument/2006/relationships/slideLayout" Target="../slideLayouts/slideLayout619.xml"/><Relationship Id="rId179" Type="http://schemas.openxmlformats.org/officeDocument/2006/relationships/image" Target="../media/image1.emf"/><Relationship Id="rId15" Type="http://schemas.openxmlformats.org/officeDocument/2006/relationships/slideLayout" Target="../slideLayouts/slideLayout460.xml"/><Relationship Id="rId36" Type="http://schemas.openxmlformats.org/officeDocument/2006/relationships/slideLayout" Target="../slideLayouts/slideLayout481.xml"/><Relationship Id="rId57" Type="http://schemas.openxmlformats.org/officeDocument/2006/relationships/slideLayout" Target="../slideLayouts/slideLayout502.xml"/><Relationship Id="rId106" Type="http://schemas.openxmlformats.org/officeDocument/2006/relationships/slideLayout" Target="../slideLayouts/slideLayout551.xml"/><Relationship Id="rId127" Type="http://schemas.openxmlformats.org/officeDocument/2006/relationships/slideLayout" Target="../slideLayouts/slideLayout572.xml"/><Relationship Id="rId10" Type="http://schemas.openxmlformats.org/officeDocument/2006/relationships/slideLayout" Target="../slideLayouts/slideLayout455.xml"/><Relationship Id="rId31" Type="http://schemas.openxmlformats.org/officeDocument/2006/relationships/slideLayout" Target="../slideLayouts/slideLayout476.xml"/><Relationship Id="rId52" Type="http://schemas.openxmlformats.org/officeDocument/2006/relationships/slideLayout" Target="../slideLayouts/slideLayout497.xml"/><Relationship Id="rId73" Type="http://schemas.openxmlformats.org/officeDocument/2006/relationships/slideLayout" Target="../slideLayouts/slideLayout518.xml"/><Relationship Id="rId78" Type="http://schemas.openxmlformats.org/officeDocument/2006/relationships/slideLayout" Target="../slideLayouts/slideLayout523.xml"/><Relationship Id="rId94" Type="http://schemas.openxmlformats.org/officeDocument/2006/relationships/slideLayout" Target="../slideLayouts/slideLayout539.xml"/><Relationship Id="rId99" Type="http://schemas.openxmlformats.org/officeDocument/2006/relationships/slideLayout" Target="../slideLayouts/slideLayout544.xml"/><Relationship Id="rId101" Type="http://schemas.openxmlformats.org/officeDocument/2006/relationships/slideLayout" Target="../slideLayouts/slideLayout546.xml"/><Relationship Id="rId122" Type="http://schemas.openxmlformats.org/officeDocument/2006/relationships/slideLayout" Target="../slideLayouts/slideLayout567.xml"/><Relationship Id="rId143" Type="http://schemas.openxmlformats.org/officeDocument/2006/relationships/slideLayout" Target="../slideLayouts/slideLayout588.xml"/><Relationship Id="rId148" Type="http://schemas.openxmlformats.org/officeDocument/2006/relationships/slideLayout" Target="../slideLayouts/slideLayout593.xml"/><Relationship Id="rId164" Type="http://schemas.openxmlformats.org/officeDocument/2006/relationships/slideLayout" Target="../slideLayouts/slideLayout609.xml"/><Relationship Id="rId169" Type="http://schemas.openxmlformats.org/officeDocument/2006/relationships/slideLayout" Target="../slideLayouts/slideLayout614.xml"/><Relationship Id="rId185" Type="http://schemas.openxmlformats.org/officeDocument/2006/relationships/image" Target="../media/image7.emf"/></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739.xml"/><Relationship Id="rId21" Type="http://schemas.openxmlformats.org/officeDocument/2006/relationships/slideLayout" Target="../slideLayouts/slideLayout643.xml"/><Relationship Id="rId42" Type="http://schemas.openxmlformats.org/officeDocument/2006/relationships/slideLayout" Target="../slideLayouts/slideLayout664.xml"/><Relationship Id="rId63" Type="http://schemas.openxmlformats.org/officeDocument/2006/relationships/slideLayout" Target="../slideLayouts/slideLayout685.xml"/><Relationship Id="rId84" Type="http://schemas.openxmlformats.org/officeDocument/2006/relationships/slideLayout" Target="../slideLayouts/slideLayout706.xml"/><Relationship Id="rId138" Type="http://schemas.openxmlformats.org/officeDocument/2006/relationships/slideLayout" Target="../slideLayouts/slideLayout760.xml"/><Relationship Id="rId159" Type="http://schemas.openxmlformats.org/officeDocument/2006/relationships/slideLayout" Target="../slideLayouts/slideLayout781.xml"/><Relationship Id="rId170" Type="http://schemas.openxmlformats.org/officeDocument/2006/relationships/slideLayout" Target="../slideLayouts/slideLayout792.xml"/><Relationship Id="rId191" Type="http://schemas.openxmlformats.org/officeDocument/2006/relationships/slideLayout" Target="../slideLayouts/slideLayout813.xml"/><Relationship Id="rId205" Type="http://schemas.openxmlformats.org/officeDocument/2006/relationships/slideLayout" Target="../slideLayouts/slideLayout827.xml"/><Relationship Id="rId226" Type="http://schemas.openxmlformats.org/officeDocument/2006/relationships/slideLayout" Target="../slideLayouts/slideLayout848.xml"/><Relationship Id="rId247" Type="http://schemas.openxmlformats.org/officeDocument/2006/relationships/image" Target="../media/image5.emf"/><Relationship Id="rId107" Type="http://schemas.openxmlformats.org/officeDocument/2006/relationships/slideLayout" Target="../slideLayouts/slideLayout729.xml"/><Relationship Id="rId11" Type="http://schemas.openxmlformats.org/officeDocument/2006/relationships/slideLayout" Target="../slideLayouts/slideLayout633.xml"/><Relationship Id="rId32" Type="http://schemas.openxmlformats.org/officeDocument/2006/relationships/slideLayout" Target="../slideLayouts/slideLayout654.xml"/><Relationship Id="rId53" Type="http://schemas.openxmlformats.org/officeDocument/2006/relationships/slideLayout" Target="../slideLayouts/slideLayout675.xml"/><Relationship Id="rId74" Type="http://schemas.openxmlformats.org/officeDocument/2006/relationships/slideLayout" Target="../slideLayouts/slideLayout696.xml"/><Relationship Id="rId128" Type="http://schemas.openxmlformats.org/officeDocument/2006/relationships/slideLayout" Target="../slideLayouts/slideLayout750.xml"/><Relationship Id="rId149" Type="http://schemas.openxmlformats.org/officeDocument/2006/relationships/slideLayout" Target="../slideLayouts/slideLayout771.xml"/><Relationship Id="rId5" Type="http://schemas.openxmlformats.org/officeDocument/2006/relationships/slideLayout" Target="../slideLayouts/slideLayout627.xml"/><Relationship Id="rId95" Type="http://schemas.openxmlformats.org/officeDocument/2006/relationships/slideLayout" Target="../slideLayouts/slideLayout717.xml"/><Relationship Id="rId160" Type="http://schemas.openxmlformats.org/officeDocument/2006/relationships/slideLayout" Target="../slideLayouts/slideLayout782.xml"/><Relationship Id="rId181" Type="http://schemas.openxmlformats.org/officeDocument/2006/relationships/slideLayout" Target="../slideLayouts/slideLayout803.xml"/><Relationship Id="rId216" Type="http://schemas.openxmlformats.org/officeDocument/2006/relationships/slideLayout" Target="../slideLayouts/slideLayout838.xml"/><Relationship Id="rId237" Type="http://schemas.openxmlformats.org/officeDocument/2006/relationships/slideLayout" Target="../slideLayouts/slideLayout859.xml"/><Relationship Id="rId22" Type="http://schemas.openxmlformats.org/officeDocument/2006/relationships/slideLayout" Target="../slideLayouts/slideLayout644.xml"/><Relationship Id="rId43" Type="http://schemas.openxmlformats.org/officeDocument/2006/relationships/slideLayout" Target="../slideLayouts/slideLayout665.xml"/><Relationship Id="rId64" Type="http://schemas.openxmlformats.org/officeDocument/2006/relationships/slideLayout" Target="../slideLayouts/slideLayout686.xml"/><Relationship Id="rId118" Type="http://schemas.openxmlformats.org/officeDocument/2006/relationships/slideLayout" Target="../slideLayouts/slideLayout740.xml"/><Relationship Id="rId139" Type="http://schemas.openxmlformats.org/officeDocument/2006/relationships/slideLayout" Target="../slideLayouts/slideLayout761.xml"/><Relationship Id="rId85" Type="http://schemas.openxmlformats.org/officeDocument/2006/relationships/slideLayout" Target="../slideLayouts/slideLayout707.xml"/><Relationship Id="rId150" Type="http://schemas.openxmlformats.org/officeDocument/2006/relationships/slideLayout" Target="../slideLayouts/slideLayout772.xml"/><Relationship Id="rId171" Type="http://schemas.openxmlformats.org/officeDocument/2006/relationships/slideLayout" Target="../slideLayouts/slideLayout793.xml"/><Relationship Id="rId192" Type="http://schemas.openxmlformats.org/officeDocument/2006/relationships/slideLayout" Target="../slideLayouts/slideLayout814.xml"/><Relationship Id="rId206" Type="http://schemas.openxmlformats.org/officeDocument/2006/relationships/slideLayout" Target="../slideLayouts/slideLayout828.xml"/><Relationship Id="rId227" Type="http://schemas.openxmlformats.org/officeDocument/2006/relationships/slideLayout" Target="../slideLayouts/slideLayout849.xml"/><Relationship Id="rId248" Type="http://schemas.openxmlformats.org/officeDocument/2006/relationships/image" Target="../media/image6.emf"/><Relationship Id="rId12" Type="http://schemas.openxmlformats.org/officeDocument/2006/relationships/slideLayout" Target="../slideLayouts/slideLayout634.xml"/><Relationship Id="rId17" Type="http://schemas.openxmlformats.org/officeDocument/2006/relationships/slideLayout" Target="../slideLayouts/slideLayout639.xml"/><Relationship Id="rId33" Type="http://schemas.openxmlformats.org/officeDocument/2006/relationships/slideLayout" Target="../slideLayouts/slideLayout655.xml"/><Relationship Id="rId38" Type="http://schemas.openxmlformats.org/officeDocument/2006/relationships/slideLayout" Target="../slideLayouts/slideLayout660.xml"/><Relationship Id="rId59" Type="http://schemas.openxmlformats.org/officeDocument/2006/relationships/slideLayout" Target="../slideLayouts/slideLayout681.xml"/><Relationship Id="rId103" Type="http://schemas.openxmlformats.org/officeDocument/2006/relationships/slideLayout" Target="../slideLayouts/slideLayout725.xml"/><Relationship Id="rId108" Type="http://schemas.openxmlformats.org/officeDocument/2006/relationships/slideLayout" Target="../slideLayouts/slideLayout730.xml"/><Relationship Id="rId124" Type="http://schemas.openxmlformats.org/officeDocument/2006/relationships/slideLayout" Target="../slideLayouts/slideLayout746.xml"/><Relationship Id="rId129" Type="http://schemas.openxmlformats.org/officeDocument/2006/relationships/slideLayout" Target="../slideLayouts/slideLayout751.xml"/><Relationship Id="rId54" Type="http://schemas.openxmlformats.org/officeDocument/2006/relationships/slideLayout" Target="../slideLayouts/slideLayout676.xml"/><Relationship Id="rId70" Type="http://schemas.openxmlformats.org/officeDocument/2006/relationships/slideLayout" Target="../slideLayouts/slideLayout692.xml"/><Relationship Id="rId75" Type="http://schemas.openxmlformats.org/officeDocument/2006/relationships/slideLayout" Target="../slideLayouts/slideLayout697.xml"/><Relationship Id="rId91" Type="http://schemas.openxmlformats.org/officeDocument/2006/relationships/slideLayout" Target="../slideLayouts/slideLayout713.xml"/><Relationship Id="rId96" Type="http://schemas.openxmlformats.org/officeDocument/2006/relationships/slideLayout" Target="../slideLayouts/slideLayout718.xml"/><Relationship Id="rId140" Type="http://schemas.openxmlformats.org/officeDocument/2006/relationships/slideLayout" Target="../slideLayouts/slideLayout762.xml"/><Relationship Id="rId145" Type="http://schemas.openxmlformats.org/officeDocument/2006/relationships/slideLayout" Target="../slideLayouts/slideLayout767.xml"/><Relationship Id="rId161" Type="http://schemas.openxmlformats.org/officeDocument/2006/relationships/slideLayout" Target="../slideLayouts/slideLayout783.xml"/><Relationship Id="rId166" Type="http://schemas.openxmlformats.org/officeDocument/2006/relationships/slideLayout" Target="../slideLayouts/slideLayout788.xml"/><Relationship Id="rId182" Type="http://schemas.openxmlformats.org/officeDocument/2006/relationships/slideLayout" Target="../slideLayouts/slideLayout804.xml"/><Relationship Id="rId187" Type="http://schemas.openxmlformats.org/officeDocument/2006/relationships/slideLayout" Target="../slideLayouts/slideLayout809.xml"/><Relationship Id="rId217" Type="http://schemas.openxmlformats.org/officeDocument/2006/relationships/slideLayout" Target="../slideLayouts/slideLayout839.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212" Type="http://schemas.openxmlformats.org/officeDocument/2006/relationships/slideLayout" Target="../slideLayouts/slideLayout834.xml"/><Relationship Id="rId233" Type="http://schemas.openxmlformats.org/officeDocument/2006/relationships/slideLayout" Target="../slideLayouts/slideLayout855.xml"/><Relationship Id="rId238" Type="http://schemas.openxmlformats.org/officeDocument/2006/relationships/slideLayout" Target="../slideLayouts/slideLayout860.xml"/><Relationship Id="rId23" Type="http://schemas.openxmlformats.org/officeDocument/2006/relationships/slideLayout" Target="../slideLayouts/slideLayout645.xml"/><Relationship Id="rId28" Type="http://schemas.openxmlformats.org/officeDocument/2006/relationships/slideLayout" Target="../slideLayouts/slideLayout650.xml"/><Relationship Id="rId49" Type="http://schemas.openxmlformats.org/officeDocument/2006/relationships/slideLayout" Target="../slideLayouts/slideLayout671.xml"/><Relationship Id="rId114" Type="http://schemas.openxmlformats.org/officeDocument/2006/relationships/slideLayout" Target="../slideLayouts/slideLayout736.xml"/><Relationship Id="rId119" Type="http://schemas.openxmlformats.org/officeDocument/2006/relationships/slideLayout" Target="../slideLayouts/slideLayout741.xml"/><Relationship Id="rId44" Type="http://schemas.openxmlformats.org/officeDocument/2006/relationships/slideLayout" Target="../slideLayouts/slideLayout666.xml"/><Relationship Id="rId60" Type="http://schemas.openxmlformats.org/officeDocument/2006/relationships/slideLayout" Target="../slideLayouts/slideLayout682.xml"/><Relationship Id="rId65" Type="http://schemas.openxmlformats.org/officeDocument/2006/relationships/slideLayout" Target="../slideLayouts/slideLayout687.xml"/><Relationship Id="rId81" Type="http://schemas.openxmlformats.org/officeDocument/2006/relationships/slideLayout" Target="../slideLayouts/slideLayout703.xml"/><Relationship Id="rId86" Type="http://schemas.openxmlformats.org/officeDocument/2006/relationships/slideLayout" Target="../slideLayouts/slideLayout708.xml"/><Relationship Id="rId130" Type="http://schemas.openxmlformats.org/officeDocument/2006/relationships/slideLayout" Target="../slideLayouts/slideLayout752.xml"/><Relationship Id="rId135" Type="http://schemas.openxmlformats.org/officeDocument/2006/relationships/slideLayout" Target="../slideLayouts/slideLayout757.xml"/><Relationship Id="rId151" Type="http://schemas.openxmlformats.org/officeDocument/2006/relationships/slideLayout" Target="../slideLayouts/slideLayout773.xml"/><Relationship Id="rId156" Type="http://schemas.openxmlformats.org/officeDocument/2006/relationships/slideLayout" Target="../slideLayouts/slideLayout778.xml"/><Relationship Id="rId177" Type="http://schemas.openxmlformats.org/officeDocument/2006/relationships/slideLayout" Target="../slideLayouts/slideLayout799.xml"/><Relationship Id="rId198" Type="http://schemas.openxmlformats.org/officeDocument/2006/relationships/slideLayout" Target="../slideLayouts/slideLayout820.xml"/><Relationship Id="rId172" Type="http://schemas.openxmlformats.org/officeDocument/2006/relationships/slideLayout" Target="../slideLayouts/slideLayout794.xml"/><Relationship Id="rId193" Type="http://schemas.openxmlformats.org/officeDocument/2006/relationships/slideLayout" Target="../slideLayouts/slideLayout815.xml"/><Relationship Id="rId202" Type="http://schemas.openxmlformats.org/officeDocument/2006/relationships/slideLayout" Target="../slideLayouts/slideLayout824.xml"/><Relationship Id="rId207" Type="http://schemas.openxmlformats.org/officeDocument/2006/relationships/slideLayout" Target="../slideLayouts/slideLayout829.xml"/><Relationship Id="rId223" Type="http://schemas.openxmlformats.org/officeDocument/2006/relationships/slideLayout" Target="../slideLayouts/slideLayout845.xml"/><Relationship Id="rId228" Type="http://schemas.openxmlformats.org/officeDocument/2006/relationships/slideLayout" Target="../slideLayouts/slideLayout850.xml"/><Relationship Id="rId244" Type="http://schemas.openxmlformats.org/officeDocument/2006/relationships/image" Target="../media/image2.emf"/><Relationship Id="rId249" Type="http://schemas.openxmlformats.org/officeDocument/2006/relationships/image" Target="../media/image7.emf"/><Relationship Id="rId13" Type="http://schemas.openxmlformats.org/officeDocument/2006/relationships/slideLayout" Target="../slideLayouts/slideLayout635.xml"/><Relationship Id="rId18" Type="http://schemas.openxmlformats.org/officeDocument/2006/relationships/slideLayout" Target="../slideLayouts/slideLayout640.xml"/><Relationship Id="rId39" Type="http://schemas.openxmlformats.org/officeDocument/2006/relationships/slideLayout" Target="../slideLayouts/slideLayout661.xml"/><Relationship Id="rId109" Type="http://schemas.openxmlformats.org/officeDocument/2006/relationships/slideLayout" Target="../slideLayouts/slideLayout731.xml"/><Relationship Id="rId34" Type="http://schemas.openxmlformats.org/officeDocument/2006/relationships/slideLayout" Target="../slideLayouts/slideLayout656.xml"/><Relationship Id="rId50" Type="http://schemas.openxmlformats.org/officeDocument/2006/relationships/slideLayout" Target="../slideLayouts/slideLayout672.xml"/><Relationship Id="rId55" Type="http://schemas.openxmlformats.org/officeDocument/2006/relationships/slideLayout" Target="../slideLayouts/slideLayout677.xml"/><Relationship Id="rId76" Type="http://schemas.openxmlformats.org/officeDocument/2006/relationships/slideLayout" Target="../slideLayouts/slideLayout698.xml"/><Relationship Id="rId97" Type="http://schemas.openxmlformats.org/officeDocument/2006/relationships/slideLayout" Target="../slideLayouts/slideLayout719.xml"/><Relationship Id="rId104" Type="http://schemas.openxmlformats.org/officeDocument/2006/relationships/slideLayout" Target="../slideLayouts/slideLayout726.xml"/><Relationship Id="rId120" Type="http://schemas.openxmlformats.org/officeDocument/2006/relationships/slideLayout" Target="../slideLayouts/slideLayout742.xml"/><Relationship Id="rId125" Type="http://schemas.openxmlformats.org/officeDocument/2006/relationships/slideLayout" Target="../slideLayouts/slideLayout747.xml"/><Relationship Id="rId141" Type="http://schemas.openxmlformats.org/officeDocument/2006/relationships/slideLayout" Target="../slideLayouts/slideLayout763.xml"/><Relationship Id="rId146" Type="http://schemas.openxmlformats.org/officeDocument/2006/relationships/slideLayout" Target="../slideLayouts/slideLayout768.xml"/><Relationship Id="rId167" Type="http://schemas.openxmlformats.org/officeDocument/2006/relationships/slideLayout" Target="../slideLayouts/slideLayout789.xml"/><Relationship Id="rId188" Type="http://schemas.openxmlformats.org/officeDocument/2006/relationships/slideLayout" Target="../slideLayouts/slideLayout810.xml"/><Relationship Id="rId7" Type="http://schemas.openxmlformats.org/officeDocument/2006/relationships/slideLayout" Target="../slideLayouts/slideLayout629.xml"/><Relationship Id="rId71" Type="http://schemas.openxmlformats.org/officeDocument/2006/relationships/slideLayout" Target="../slideLayouts/slideLayout693.xml"/><Relationship Id="rId92" Type="http://schemas.openxmlformats.org/officeDocument/2006/relationships/slideLayout" Target="../slideLayouts/slideLayout714.xml"/><Relationship Id="rId162" Type="http://schemas.openxmlformats.org/officeDocument/2006/relationships/slideLayout" Target="../slideLayouts/slideLayout784.xml"/><Relationship Id="rId183" Type="http://schemas.openxmlformats.org/officeDocument/2006/relationships/slideLayout" Target="../slideLayouts/slideLayout805.xml"/><Relationship Id="rId213" Type="http://schemas.openxmlformats.org/officeDocument/2006/relationships/slideLayout" Target="../slideLayouts/slideLayout835.xml"/><Relationship Id="rId218" Type="http://schemas.openxmlformats.org/officeDocument/2006/relationships/slideLayout" Target="../slideLayouts/slideLayout840.xml"/><Relationship Id="rId234" Type="http://schemas.openxmlformats.org/officeDocument/2006/relationships/slideLayout" Target="../slideLayouts/slideLayout856.xml"/><Relationship Id="rId239" Type="http://schemas.openxmlformats.org/officeDocument/2006/relationships/slideLayout" Target="../slideLayouts/slideLayout861.xml"/><Relationship Id="rId2" Type="http://schemas.openxmlformats.org/officeDocument/2006/relationships/slideLayout" Target="../slideLayouts/slideLayout624.xml"/><Relationship Id="rId29" Type="http://schemas.openxmlformats.org/officeDocument/2006/relationships/slideLayout" Target="../slideLayouts/slideLayout651.xml"/><Relationship Id="rId24" Type="http://schemas.openxmlformats.org/officeDocument/2006/relationships/slideLayout" Target="../slideLayouts/slideLayout646.xml"/><Relationship Id="rId40" Type="http://schemas.openxmlformats.org/officeDocument/2006/relationships/slideLayout" Target="../slideLayouts/slideLayout662.xml"/><Relationship Id="rId45" Type="http://schemas.openxmlformats.org/officeDocument/2006/relationships/slideLayout" Target="../slideLayouts/slideLayout667.xml"/><Relationship Id="rId66" Type="http://schemas.openxmlformats.org/officeDocument/2006/relationships/slideLayout" Target="../slideLayouts/slideLayout688.xml"/><Relationship Id="rId87" Type="http://schemas.openxmlformats.org/officeDocument/2006/relationships/slideLayout" Target="../slideLayouts/slideLayout709.xml"/><Relationship Id="rId110" Type="http://schemas.openxmlformats.org/officeDocument/2006/relationships/slideLayout" Target="../slideLayouts/slideLayout732.xml"/><Relationship Id="rId115" Type="http://schemas.openxmlformats.org/officeDocument/2006/relationships/slideLayout" Target="../slideLayouts/slideLayout737.xml"/><Relationship Id="rId131" Type="http://schemas.openxmlformats.org/officeDocument/2006/relationships/slideLayout" Target="../slideLayouts/slideLayout753.xml"/><Relationship Id="rId136" Type="http://schemas.openxmlformats.org/officeDocument/2006/relationships/slideLayout" Target="../slideLayouts/slideLayout758.xml"/><Relationship Id="rId157" Type="http://schemas.openxmlformats.org/officeDocument/2006/relationships/slideLayout" Target="../slideLayouts/slideLayout779.xml"/><Relationship Id="rId178" Type="http://schemas.openxmlformats.org/officeDocument/2006/relationships/slideLayout" Target="../slideLayouts/slideLayout800.xml"/><Relationship Id="rId61" Type="http://schemas.openxmlformats.org/officeDocument/2006/relationships/slideLayout" Target="../slideLayouts/slideLayout683.xml"/><Relationship Id="rId82" Type="http://schemas.openxmlformats.org/officeDocument/2006/relationships/slideLayout" Target="../slideLayouts/slideLayout704.xml"/><Relationship Id="rId152" Type="http://schemas.openxmlformats.org/officeDocument/2006/relationships/slideLayout" Target="../slideLayouts/slideLayout774.xml"/><Relationship Id="rId173" Type="http://schemas.openxmlformats.org/officeDocument/2006/relationships/slideLayout" Target="../slideLayouts/slideLayout795.xml"/><Relationship Id="rId194" Type="http://schemas.openxmlformats.org/officeDocument/2006/relationships/slideLayout" Target="../slideLayouts/slideLayout816.xml"/><Relationship Id="rId199" Type="http://schemas.openxmlformats.org/officeDocument/2006/relationships/slideLayout" Target="../slideLayouts/slideLayout821.xml"/><Relationship Id="rId203" Type="http://schemas.openxmlformats.org/officeDocument/2006/relationships/slideLayout" Target="../slideLayouts/slideLayout825.xml"/><Relationship Id="rId208" Type="http://schemas.openxmlformats.org/officeDocument/2006/relationships/slideLayout" Target="../slideLayouts/slideLayout830.xml"/><Relationship Id="rId229" Type="http://schemas.openxmlformats.org/officeDocument/2006/relationships/slideLayout" Target="../slideLayouts/slideLayout851.xml"/><Relationship Id="rId19" Type="http://schemas.openxmlformats.org/officeDocument/2006/relationships/slideLayout" Target="../slideLayouts/slideLayout641.xml"/><Relationship Id="rId224" Type="http://schemas.openxmlformats.org/officeDocument/2006/relationships/slideLayout" Target="../slideLayouts/slideLayout846.xml"/><Relationship Id="rId240" Type="http://schemas.openxmlformats.org/officeDocument/2006/relationships/slideLayout" Target="../slideLayouts/slideLayout862.xml"/><Relationship Id="rId245" Type="http://schemas.openxmlformats.org/officeDocument/2006/relationships/image" Target="../media/image3.png"/><Relationship Id="rId14" Type="http://schemas.openxmlformats.org/officeDocument/2006/relationships/slideLayout" Target="../slideLayouts/slideLayout636.xml"/><Relationship Id="rId30" Type="http://schemas.openxmlformats.org/officeDocument/2006/relationships/slideLayout" Target="../slideLayouts/slideLayout652.xml"/><Relationship Id="rId35" Type="http://schemas.openxmlformats.org/officeDocument/2006/relationships/slideLayout" Target="../slideLayouts/slideLayout657.xml"/><Relationship Id="rId56" Type="http://schemas.openxmlformats.org/officeDocument/2006/relationships/slideLayout" Target="../slideLayouts/slideLayout678.xml"/><Relationship Id="rId77" Type="http://schemas.openxmlformats.org/officeDocument/2006/relationships/slideLayout" Target="../slideLayouts/slideLayout699.xml"/><Relationship Id="rId100" Type="http://schemas.openxmlformats.org/officeDocument/2006/relationships/slideLayout" Target="../slideLayouts/slideLayout722.xml"/><Relationship Id="rId105" Type="http://schemas.openxmlformats.org/officeDocument/2006/relationships/slideLayout" Target="../slideLayouts/slideLayout727.xml"/><Relationship Id="rId126" Type="http://schemas.openxmlformats.org/officeDocument/2006/relationships/slideLayout" Target="../slideLayouts/slideLayout748.xml"/><Relationship Id="rId147" Type="http://schemas.openxmlformats.org/officeDocument/2006/relationships/slideLayout" Target="../slideLayouts/slideLayout769.xml"/><Relationship Id="rId168" Type="http://schemas.openxmlformats.org/officeDocument/2006/relationships/slideLayout" Target="../slideLayouts/slideLayout790.xml"/><Relationship Id="rId8" Type="http://schemas.openxmlformats.org/officeDocument/2006/relationships/slideLayout" Target="../slideLayouts/slideLayout630.xml"/><Relationship Id="rId51" Type="http://schemas.openxmlformats.org/officeDocument/2006/relationships/slideLayout" Target="../slideLayouts/slideLayout673.xml"/><Relationship Id="rId72" Type="http://schemas.openxmlformats.org/officeDocument/2006/relationships/slideLayout" Target="../slideLayouts/slideLayout694.xml"/><Relationship Id="rId93" Type="http://schemas.openxmlformats.org/officeDocument/2006/relationships/slideLayout" Target="../slideLayouts/slideLayout715.xml"/><Relationship Id="rId98" Type="http://schemas.openxmlformats.org/officeDocument/2006/relationships/slideLayout" Target="../slideLayouts/slideLayout720.xml"/><Relationship Id="rId121" Type="http://schemas.openxmlformats.org/officeDocument/2006/relationships/slideLayout" Target="../slideLayouts/slideLayout743.xml"/><Relationship Id="rId142" Type="http://schemas.openxmlformats.org/officeDocument/2006/relationships/slideLayout" Target="../slideLayouts/slideLayout764.xml"/><Relationship Id="rId163" Type="http://schemas.openxmlformats.org/officeDocument/2006/relationships/slideLayout" Target="../slideLayouts/slideLayout785.xml"/><Relationship Id="rId184" Type="http://schemas.openxmlformats.org/officeDocument/2006/relationships/slideLayout" Target="../slideLayouts/slideLayout806.xml"/><Relationship Id="rId189" Type="http://schemas.openxmlformats.org/officeDocument/2006/relationships/slideLayout" Target="../slideLayouts/slideLayout811.xml"/><Relationship Id="rId219" Type="http://schemas.openxmlformats.org/officeDocument/2006/relationships/slideLayout" Target="../slideLayouts/slideLayout841.xml"/><Relationship Id="rId3" Type="http://schemas.openxmlformats.org/officeDocument/2006/relationships/slideLayout" Target="../slideLayouts/slideLayout625.xml"/><Relationship Id="rId214" Type="http://schemas.openxmlformats.org/officeDocument/2006/relationships/slideLayout" Target="../slideLayouts/slideLayout836.xml"/><Relationship Id="rId230" Type="http://schemas.openxmlformats.org/officeDocument/2006/relationships/slideLayout" Target="../slideLayouts/slideLayout852.xml"/><Relationship Id="rId235" Type="http://schemas.openxmlformats.org/officeDocument/2006/relationships/slideLayout" Target="../slideLayouts/slideLayout857.xml"/><Relationship Id="rId25" Type="http://schemas.openxmlformats.org/officeDocument/2006/relationships/slideLayout" Target="../slideLayouts/slideLayout647.xml"/><Relationship Id="rId46" Type="http://schemas.openxmlformats.org/officeDocument/2006/relationships/slideLayout" Target="../slideLayouts/slideLayout668.xml"/><Relationship Id="rId67" Type="http://schemas.openxmlformats.org/officeDocument/2006/relationships/slideLayout" Target="../slideLayouts/slideLayout689.xml"/><Relationship Id="rId116" Type="http://schemas.openxmlformats.org/officeDocument/2006/relationships/slideLayout" Target="../slideLayouts/slideLayout738.xml"/><Relationship Id="rId137" Type="http://schemas.openxmlformats.org/officeDocument/2006/relationships/slideLayout" Target="../slideLayouts/slideLayout759.xml"/><Relationship Id="rId158" Type="http://schemas.openxmlformats.org/officeDocument/2006/relationships/slideLayout" Target="../slideLayouts/slideLayout780.xml"/><Relationship Id="rId20" Type="http://schemas.openxmlformats.org/officeDocument/2006/relationships/slideLayout" Target="../slideLayouts/slideLayout642.xml"/><Relationship Id="rId41" Type="http://schemas.openxmlformats.org/officeDocument/2006/relationships/slideLayout" Target="../slideLayouts/slideLayout663.xml"/><Relationship Id="rId62" Type="http://schemas.openxmlformats.org/officeDocument/2006/relationships/slideLayout" Target="../slideLayouts/slideLayout684.xml"/><Relationship Id="rId83" Type="http://schemas.openxmlformats.org/officeDocument/2006/relationships/slideLayout" Target="../slideLayouts/slideLayout705.xml"/><Relationship Id="rId88" Type="http://schemas.openxmlformats.org/officeDocument/2006/relationships/slideLayout" Target="../slideLayouts/slideLayout710.xml"/><Relationship Id="rId111" Type="http://schemas.openxmlformats.org/officeDocument/2006/relationships/slideLayout" Target="../slideLayouts/slideLayout733.xml"/><Relationship Id="rId132" Type="http://schemas.openxmlformats.org/officeDocument/2006/relationships/slideLayout" Target="../slideLayouts/slideLayout754.xml"/><Relationship Id="rId153" Type="http://schemas.openxmlformats.org/officeDocument/2006/relationships/slideLayout" Target="../slideLayouts/slideLayout775.xml"/><Relationship Id="rId174" Type="http://schemas.openxmlformats.org/officeDocument/2006/relationships/slideLayout" Target="../slideLayouts/slideLayout796.xml"/><Relationship Id="rId179" Type="http://schemas.openxmlformats.org/officeDocument/2006/relationships/slideLayout" Target="../slideLayouts/slideLayout801.xml"/><Relationship Id="rId195" Type="http://schemas.openxmlformats.org/officeDocument/2006/relationships/slideLayout" Target="../slideLayouts/slideLayout817.xml"/><Relationship Id="rId209" Type="http://schemas.openxmlformats.org/officeDocument/2006/relationships/slideLayout" Target="../slideLayouts/slideLayout831.xml"/><Relationship Id="rId190" Type="http://schemas.openxmlformats.org/officeDocument/2006/relationships/slideLayout" Target="../slideLayouts/slideLayout812.xml"/><Relationship Id="rId204" Type="http://schemas.openxmlformats.org/officeDocument/2006/relationships/slideLayout" Target="../slideLayouts/slideLayout826.xml"/><Relationship Id="rId220" Type="http://schemas.openxmlformats.org/officeDocument/2006/relationships/slideLayout" Target="../slideLayouts/slideLayout842.xml"/><Relationship Id="rId225" Type="http://schemas.openxmlformats.org/officeDocument/2006/relationships/slideLayout" Target="../slideLayouts/slideLayout847.xml"/><Relationship Id="rId241" Type="http://schemas.openxmlformats.org/officeDocument/2006/relationships/slideLayout" Target="../slideLayouts/slideLayout863.xml"/><Relationship Id="rId246" Type="http://schemas.openxmlformats.org/officeDocument/2006/relationships/image" Target="../media/image4.emf"/><Relationship Id="rId15" Type="http://schemas.openxmlformats.org/officeDocument/2006/relationships/slideLayout" Target="../slideLayouts/slideLayout637.xml"/><Relationship Id="rId36" Type="http://schemas.openxmlformats.org/officeDocument/2006/relationships/slideLayout" Target="../slideLayouts/slideLayout658.xml"/><Relationship Id="rId57" Type="http://schemas.openxmlformats.org/officeDocument/2006/relationships/slideLayout" Target="../slideLayouts/slideLayout679.xml"/><Relationship Id="rId106" Type="http://schemas.openxmlformats.org/officeDocument/2006/relationships/slideLayout" Target="../slideLayouts/slideLayout728.xml"/><Relationship Id="rId127" Type="http://schemas.openxmlformats.org/officeDocument/2006/relationships/slideLayout" Target="../slideLayouts/slideLayout749.xml"/><Relationship Id="rId10" Type="http://schemas.openxmlformats.org/officeDocument/2006/relationships/slideLayout" Target="../slideLayouts/slideLayout632.xml"/><Relationship Id="rId31" Type="http://schemas.openxmlformats.org/officeDocument/2006/relationships/slideLayout" Target="../slideLayouts/slideLayout653.xml"/><Relationship Id="rId52" Type="http://schemas.openxmlformats.org/officeDocument/2006/relationships/slideLayout" Target="../slideLayouts/slideLayout674.xml"/><Relationship Id="rId73" Type="http://schemas.openxmlformats.org/officeDocument/2006/relationships/slideLayout" Target="../slideLayouts/slideLayout695.xml"/><Relationship Id="rId78" Type="http://schemas.openxmlformats.org/officeDocument/2006/relationships/slideLayout" Target="../slideLayouts/slideLayout700.xml"/><Relationship Id="rId94" Type="http://schemas.openxmlformats.org/officeDocument/2006/relationships/slideLayout" Target="../slideLayouts/slideLayout716.xml"/><Relationship Id="rId99" Type="http://schemas.openxmlformats.org/officeDocument/2006/relationships/slideLayout" Target="../slideLayouts/slideLayout721.xml"/><Relationship Id="rId101" Type="http://schemas.openxmlformats.org/officeDocument/2006/relationships/slideLayout" Target="../slideLayouts/slideLayout723.xml"/><Relationship Id="rId122" Type="http://schemas.openxmlformats.org/officeDocument/2006/relationships/slideLayout" Target="../slideLayouts/slideLayout744.xml"/><Relationship Id="rId143" Type="http://schemas.openxmlformats.org/officeDocument/2006/relationships/slideLayout" Target="../slideLayouts/slideLayout765.xml"/><Relationship Id="rId148" Type="http://schemas.openxmlformats.org/officeDocument/2006/relationships/slideLayout" Target="../slideLayouts/slideLayout770.xml"/><Relationship Id="rId164" Type="http://schemas.openxmlformats.org/officeDocument/2006/relationships/slideLayout" Target="../slideLayouts/slideLayout786.xml"/><Relationship Id="rId169" Type="http://schemas.openxmlformats.org/officeDocument/2006/relationships/slideLayout" Target="../slideLayouts/slideLayout791.xml"/><Relationship Id="rId185" Type="http://schemas.openxmlformats.org/officeDocument/2006/relationships/slideLayout" Target="../slideLayouts/slideLayout807.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80" Type="http://schemas.openxmlformats.org/officeDocument/2006/relationships/slideLayout" Target="../slideLayouts/slideLayout802.xml"/><Relationship Id="rId210" Type="http://schemas.openxmlformats.org/officeDocument/2006/relationships/slideLayout" Target="../slideLayouts/slideLayout832.xml"/><Relationship Id="rId215" Type="http://schemas.openxmlformats.org/officeDocument/2006/relationships/slideLayout" Target="../slideLayouts/slideLayout837.xml"/><Relationship Id="rId236" Type="http://schemas.openxmlformats.org/officeDocument/2006/relationships/slideLayout" Target="../slideLayouts/slideLayout858.xml"/><Relationship Id="rId26" Type="http://schemas.openxmlformats.org/officeDocument/2006/relationships/slideLayout" Target="../slideLayouts/slideLayout648.xml"/><Relationship Id="rId231" Type="http://schemas.openxmlformats.org/officeDocument/2006/relationships/slideLayout" Target="../slideLayouts/slideLayout853.xml"/><Relationship Id="rId47" Type="http://schemas.openxmlformats.org/officeDocument/2006/relationships/slideLayout" Target="../slideLayouts/slideLayout669.xml"/><Relationship Id="rId68" Type="http://schemas.openxmlformats.org/officeDocument/2006/relationships/slideLayout" Target="../slideLayouts/slideLayout690.xml"/><Relationship Id="rId89" Type="http://schemas.openxmlformats.org/officeDocument/2006/relationships/slideLayout" Target="../slideLayouts/slideLayout711.xml"/><Relationship Id="rId112" Type="http://schemas.openxmlformats.org/officeDocument/2006/relationships/slideLayout" Target="../slideLayouts/slideLayout734.xml"/><Relationship Id="rId133" Type="http://schemas.openxmlformats.org/officeDocument/2006/relationships/slideLayout" Target="../slideLayouts/slideLayout755.xml"/><Relationship Id="rId154" Type="http://schemas.openxmlformats.org/officeDocument/2006/relationships/slideLayout" Target="../slideLayouts/slideLayout776.xml"/><Relationship Id="rId175" Type="http://schemas.openxmlformats.org/officeDocument/2006/relationships/slideLayout" Target="../slideLayouts/slideLayout797.xml"/><Relationship Id="rId196" Type="http://schemas.openxmlformats.org/officeDocument/2006/relationships/slideLayout" Target="../slideLayouts/slideLayout818.xml"/><Relationship Id="rId200" Type="http://schemas.openxmlformats.org/officeDocument/2006/relationships/slideLayout" Target="../slideLayouts/slideLayout822.xml"/><Relationship Id="rId16" Type="http://schemas.openxmlformats.org/officeDocument/2006/relationships/slideLayout" Target="../slideLayouts/slideLayout638.xml"/><Relationship Id="rId221" Type="http://schemas.openxmlformats.org/officeDocument/2006/relationships/slideLayout" Target="../slideLayouts/slideLayout843.xml"/><Relationship Id="rId242" Type="http://schemas.openxmlformats.org/officeDocument/2006/relationships/theme" Target="../theme/theme6.xml"/><Relationship Id="rId37" Type="http://schemas.openxmlformats.org/officeDocument/2006/relationships/slideLayout" Target="../slideLayouts/slideLayout659.xml"/><Relationship Id="rId58" Type="http://schemas.openxmlformats.org/officeDocument/2006/relationships/slideLayout" Target="../slideLayouts/slideLayout680.xml"/><Relationship Id="rId79" Type="http://schemas.openxmlformats.org/officeDocument/2006/relationships/slideLayout" Target="../slideLayouts/slideLayout701.xml"/><Relationship Id="rId102" Type="http://schemas.openxmlformats.org/officeDocument/2006/relationships/slideLayout" Target="../slideLayouts/slideLayout724.xml"/><Relationship Id="rId123" Type="http://schemas.openxmlformats.org/officeDocument/2006/relationships/slideLayout" Target="../slideLayouts/slideLayout745.xml"/><Relationship Id="rId144" Type="http://schemas.openxmlformats.org/officeDocument/2006/relationships/slideLayout" Target="../slideLayouts/slideLayout766.xml"/><Relationship Id="rId90" Type="http://schemas.openxmlformats.org/officeDocument/2006/relationships/slideLayout" Target="../slideLayouts/slideLayout712.xml"/><Relationship Id="rId165" Type="http://schemas.openxmlformats.org/officeDocument/2006/relationships/slideLayout" Target="../slideLayouts/slideLayout787.xml"/><Relationship Id="rId186" Type="http://schemas.openxmlformats.org/officeDocument/2006/relationships/slideLayout" Target="../slideLayouts/slideLayout808.xml"/><Relationship Id="rId211" Type="http://schemas.openxmlformats.org/officeDocument/2006/relationships/slideLayout" Target="../slideLayouts/slideLayout833.xml"/><Relationship Id="rId232" Type="http://schemas.openxmlformats.org/officeDocument/2006/relationships/slideLayout" Target="../slideLayouts/slideLayout854.xml"/><Relationship Id="rId27" Type="http://schemas.openxmlformats.org/officeDocument/2006/relationships/slideLayout" Target="../slideLayouts/slideLayout649.xml"/><Relationship Id="rId48" Type="http://schemas.openxmlformats.org/officeDocument/2006/relationships/slideLayout" Target="../slideLayouts/slideLayout670.xml"/><Relationship Id="rId69" Type="http://schemas.openxmlformats.org/officeDocument/2006/relationships/slideLayout" Target="../slideLayouts/slideLayout691.xml"/><Relationship Id="rId113" Type="http://schemas.openxmlformats.org/officeDocument/2006/relationships/slideLayout" Target="../slideLayouts/slideLayout735.xml"/><Relationship Id="rId134" Type="http://schemas.openxmlformats.org/officeDocument/2006/relationships/slideLayout" Target="../slideLayouts/slideLayout756.xml"/><Relationship Id="rId80" Type="http://schemas.openxmlformats.org/officeDocument/2006/relationships/slideLayout" Target="../slideLayouts/slideLayout702.xml"/><Relationship Id="rId155" Type="http://schemas.openxmlformats.org/officeDocument/2006/relationships/slideLayout" Target="../slideLayouts/slideLayout777.xml"/><Relationship Id="rId176" Type="http://schemas.openxmlformats.org/officeDocument/2006/relationships/slideLayout" Target="../slideLayouts/slideLayout798.xml"/><Relationship Id="rId197" Type="http://schemas.openxmlformats.org/officeDocument/2006/relationships/slideLayout" Target="../slideLayouts/slideLayout819.xml"/><Relationship Id="rId201" Type="http://schemas.openxmlformats.org/officeDocument/2006/relationships/slideLayout" Target="../slideLayouts/slideLayout823.xml"/><Relationship Id="rId222" Type="http://schemas.openxmlformats.org/officeDocument/2006/relationships/slideLayout" Target="../slideLayouts/slideLayout844.xml"/><Relationship Id="rId243"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980.xml"/><Relationship Id="rId21" Type="http://schemas.openxmlformats.org/officeDocument/2006/relationships/slideLayout" Target="../slideLayouts/slideLayout884.xml"/><Relationship Id="rId42" Type="http://schemas.openxmlformats.org/officeDocument/2006/relationships/slideLayout" Target="../slideLayouts/slideLayout905.xml"/><Relationship Id="rId63" Type="http://schemas.openxmlformats.org/officeDocument/2006/relationships/slideLayout" Target="../slideLayouts/slideLayout926.xml"/><Relationship Id="rId84" Type="http://schemas.openxmlformats.org/officeDocument/2006/relationships/slideLayout" Target="../slideLayouts/slideLayout947.xml"/><Relationship Id="rId138" Type="http://schemas.openxmlformats.org/officeDocument/2006/relationships/slideLayout" Target="../slideLayouts/slideLayout1001.xml"/><Relationship Id="rId159" Type="http://schemas.openxmlformats.org/officeDocument/2006/relationships/slideLayout" Target="../slideLayouts/slideLayout1022.xml"/><Relationship Id="rId170" Type="http://schemas.openxmlformats.org/officeDocument/2006/relationships/slideLayout" Target="../slideLayouts/slideLayout1033.xml"/><Relationship Id="rId191" Type="http://schemas.openxmlformats.org/officeDocument/2006/relationships/slideLayout" Target="../slideLayouts/slideLayout1054.xml"/><Relationship Id="rId205" Type="http://schemas.openxmlformats.org/officeDocument/2006/relationships/slideLayout" Target="../slideLayouts/slideLayout1068.xml"/><Relationship Id="rId226" Type="http://schemas.openxmlformats.org/officeDocument/2006/relationships/slideLayout" Target="../slideLayouts/slideLayout1089.xml"/><Relationship Id="rId247" Type="http://schemas.openxmlformats.org/officeDocument/2006/relationships/image" Target="../media/image6.emf"/><Relationship Id="rId107" Type="http://schemas.openxmlformats.org/officeDocument/2006/relationships/slideLayout" Target="../slideLayouts/slideLayout970.xml"/><Relationship Id="rId11" Type="http://schemas.openxmlformats.org/officeDocument/2006/relationships/slideLayout" Target="../slideLayouts/slideLayout874.xml"/><Relationship Id="rId32" Type="http://schemas.openxmlformats.org/officeDocument/2006/relationships/slideLayout" Target="../slideLayouts/slideLayout895.xml"/><Relationship Id="rId53" Type="http://schemas.openxmlformats.org/officeDocument/2006/relationships/slideLayout" Target="../slideLayouts/slideLayout916.xml"/><Relationship Id="rId74" Type="http://schemas.openxmlformats.org/officeDocument/2006/relationships/slideLayout" Target="../slideLayouts/slideLayout937.xml"/><Relationship Id="rId128" Type="http://schemas.openxmlformats.org/officeDocument/2006/relationships/slideLayout" Target="../slideLayouts/slideLayout991.xml"/><Relationship Id="rId149" Type="http://schemas.openxmlformats.org/officeDocument/2006/relationships/slideLayout" Target="../slideLayouts/slideLayout1012.xml"/><Relationship Id="rId5" Type="http://schemas.openxmlformats.org/officeDocument/2006/relationships/slideLayout" Target="../slideLayouts/slideLayout868.xml"/><Relationship Id="rId95" Type="http://schemas.openxmlformats.org/officeDocument/2006/relationships/slideLayout" Target="../slideLayouts/slideLayout958.xml"/><Relationship Id="rId160" Type="http://schemas.openxmlformats.org/officeDocument/2006/relationships/slideLayout" Target="../slideLayouts/slideLayout1023.xml"/><Relationship Id="rId181" Type="http://schemas.openxmlformats.org/officeDocument/2006/relationships/slideLayout" Target="../slideLayouts/slideLayout1044.xml"/><Relationship Id="rId216" Type="http://schemas.openxmlformats.org/officeDocument/2006/relationships/slideLayout" Target="../slideLayouts/slideLayout1079.xml"/><Relationship Id="rId237" Type="http://schemas.openxmlformats.org/officeDocument/2006/relationships/slideLayout" Target="../slideLayouts/slideLayout1100.xml"/><Relationship Id="rId22" Type="http://schemas.openxmlformats.org/officeDocument/2006/relationships/slideLayout" Target="../slideLayouts/slideLayout885.xml"/><Relationship Id="rId43" Type="http://schemas.openxmlformats.org/officeDocument/2006/relationships/slideLayout" Target="../slideLayouts/slideLayout906.xml"/><Relationship Id="rId64" Type="http://schemas.openxmlformats.org/officeDocument/2006/relationships/slideLayout" Target="../slideLayouts/slideLayout927.xml"/><Relationship Id="rId118" Type="http://schemas.openxmlformats.org/officeDocument/2006/relationships/slideLayout" Target="../slideLayouts/slideLayout981.xml"/><Relationship Id="rId139" Type="http://schemas.openxmlformats.org/officeDocument/2006/relationships/slideLayout" Target="../slideLayouts/slideLayout1002.xml"/><Relationship Id="rId85" Type="http://schemas.openxmlformats.org/officeDocument/2006/relationships/slideLayout" Target="../slideLayouts/slideLayout948.xml"/><Relationship Id="rId150" Type="http://schemas.openxmlformats.org/officeDocument/2006/relationships/slideLayout" Target="../slideLayouts/slideLayout1013.xml"/><Relationship Id="rId171" Type="http://schemas.openxmlformats.org/officeDocument/2006/relationships/slideLayout" Target="../slideLayouts/slideLayout1034.xml"/><Relationship Id="rId192" Type="http://schemas.openxmlformats.org/officeDocument/2006/relationships/slideLayout" Target="../slideLayouts/slideLayout1055.xml"/><Relationship Id="rId206" Type="http://schemas.openxmlformats.org/officeDocument/2006/relationships/slideLayout" Target="../slideLayouts/slideLayout1069.xml"/><Relationship Id="rId227" Type="http://schemas.openxmlformats.org/officeDocument/2006/relationships/slideLayout" Target="../slideLayouts/slideLayout1090.xml"/><Relationship Id="rId248" Type="http://schemas.openxmlformats.org/officeDocument/2006/relationships/image" Target="../media/image7.emf"/><Relationship Id="rId12" Type="http://schemas.openxmlformats.org/officeDocument/2006/relationships/slideLayout" Target="../slideLayouts/slideLayout875.xml"/><Relationship Id="rId17" Type="http://schemas.openxmlformats.org/officeDocument/2006/relationships/slideLayout" Target="../slideLayouts/slideLayout880.xml"/><Relationship Id="rId33" Type="http://schemas.openxmlformats.org/officeDocument/2006/relationships/slideLayout" Target="../slideLayouts/slideLayout896.xml"/><Relationship Id="rId38" Type="http://schemas.openxmlformats.org/officeDocument/2006/relationships/slideLayout" Target="../slideLayouts/slideLayout901.xml"/><Relationship Id="rId59" Type="http://schemas.openxmlformats.org/officeDocument/2006/relationships/slideLayout" Target="../slideLayouts/slideLayout922.xml"/><Relationship Id="rId103" Type="http://schemas.openxmlformats.org/officeDocument/2006/relationships/slideLayout" Target="../slideLayouts/slideLayout966.xml"/><Relationship Id="rId108" Type="http://schemas.openxmlformats.org/officeDocument/2006/relationships/slideLayout" Target="../slideLayouts/slideLayout971.xml"/><Relationship Id="rId124" Type="http://schemas.openxmlformats.org/officeDocument/2006/relationships/slideLayout" Target="../slideLayouts/slideLayout987.xml"/><Relationship Id="rId129" Type="http://schemas.openxmlformats.org/officeDocument/2006/relationships/slideLayout" Target="../slideLayouts/slideLayout992.xml"/><Relationship Id="rId54" Type="http://schemas.openxmlformats.org/officeDocument/2006/relationships/slideLayout" Target="../slideLayouts/slideLayout917.xml"/><Relationship Id="rId70" Type="http://schemas.openxmlformats.org/officeDocument/2006/relationships/slideLayout" Target="../slideLayouts/slideLayout933.xml"/><Relationship Id="rId75" Type="http://schemas.openxmlformats.org/officeDocument/2006/relationships/slideLayout" Target="../slideLayouts/slideLayout938.xml"/><Relationship Id="rId91" Type="http://schemas.openxmlformats.org/officeDocument/2006/relationships/slideLayout" Target="../slideLayouts/slideLayout954.xml"/><Relationship Id="rId96" Type="http://schemas.openxmlformats.org/officeDocument/2006/relationships/slideLayout" Target="../slideLayouts/slideLayout959.xml"/><Relationship Id="rId140" Type="http://schemas.openxmlformats.org/officeDocument/2006/relationships/slideLayout" Target="../slideLayouts/slideLayout1003.xml"/><Relationship Id="rId145" Type="http://schemas.openxmlformats.org/officeDocument/2006/relationships/slideLayout" Target="../slideLayouts/slideLayout1008.xml"/><Relationship Id="rId161" Type="http://schemas.openxmlformats.org/officeDocument/2006/relationships/slideLayout" Target="../slideLayouts/slideLayout1024.xml"/><Relationship Id="rId166" Type="http://schemas.openxmlformats.org/officeDocument/2006/relationships/slideLayout" Target="../slideLayouts/slideLayout1029.xml"/><Relationship Id="rId182" Type="http://schemas.openxmlformats.org/officeDocument/2006/relationships/slideLayout" Target="../slideLayouts/slideLayout1045.xml"/><Relationship Id="rId187" Type="http://schemas.openxmlformats.org/officeDocument/2006/relationships/slideLayout" Target="../slideLayouts/slideLayout1050.xml"/><Relationship Id="rId217" Type="http://schemas.openxmlformats.org/officeDocument/2006/relationships/slideLayout" Target="../slideLayouts/slideLayout1080.xml"/><Relationship Id="rId1" Type="http://schemas.openxmlformats.org/officeDocument/2006/relationships/slideLayout" Target="../slideLayouts/slideLayout864.xml"/><Relationship Id="rId6" Type="http://schemas.openxmlformats.org/officeDocument/2006/relationships/slideLayout" Target="../slideLayouts/slideLayout869.xml"/><Relationship Id="rId212" Type="http://schemas.openxmlformats.org/officeDocument/2006/relationships/slideLayout" Target="../slideLayouts/slideLayout1075.xml"/><Relationship Id="rId233" Type="http://schemas.openxmlformats.org/officeDocument/2006/relationships/slideLayout" Target="../slideLayouts/slideLayout1096.xml"/><Relationship Id="rId238" Type="http://schemas.openxmlformats.org/officeDocument/2006/relationships/slideLayout" Target="../slideLayouts/slideLayout1101.xml"/><Relationship Id="rId23" Type="http://schemas.openxmlformats.org/officeDocument/2006/relationships/slideLayout" Target="../slideLayouts/slideLayout886.xml"/><Relationship Id="rId28" Type="http://schemas.openxmlformats.org/officeDocument/2006/relationships/slideLayout" Target="../slideLayouts/slideLayout891.xml"/><Relationship Id="rId49" Type="http://schemas.openxmlformats.org/officeDocument/2006/relationships/slideLayout" Target="../slideLayouts/slideLayout912.xml"/><Relationship Id="rId114" Type="http://schemas.openxmlformats.org/officeDocument/2006/relationships/slideLayout" Target="../slideLayouts/slideLayout977.xml"/><Relationship Id="rId119" Type="http://schemas.openxmlformats.org/officeDocument/2006/relationships/slideLayout" Target="../slideLayouts/slideLayout982.xml"/><Relationship Id="rId44" Type="http://schemas.openxmlformats.org/officeDocument/2006/relationships/slideLayout" Target="../slideLayouts/slideLayout907.xml"/><Relationship Id="rId60" Type="http://schemas.openxmlformats.org/officeDocument/2006/relationships/slideLayout" Target="../slideLayouts/slideLayout923.xml"/><Relationship Id="rId65" Type="http://schemas.openxmlformats.org/officeDocument/2006/relationships/slideLayout" Target="../slideLayouts/slideLayout928.xml"/><Relationship Id="rId81" Type="http://schemas.openxmlformats.org/officeDocument/2006/relationships/slideLayout" Target="../slideLayouts/slideLayout944.xml"/><Relationship Id="rId86" Type="http://schemas.openxmlformats.org/officeDocument/2006/relationships/slideLayout" Target="../slideLayouts/slideLayout949.xml"/><Relationship Id="rId130" Type="http://schemas.openxmlformats.org/officeDocument/2006/relationships/slideLayout" Target="../slideLayouts/slideLayout993.xml"/><Relationship Id="rId135" Type="http://schemas.openxmlformats.org/officeDocument/2006/relationships/slideLayout" Target="../slideLayouts/slideLayout998.xml"/><Relationship Id="rId151" Type="http://schemas.openxmlformats.org/officeDocument/2006/relationships/slideLayout" Target="../slideLayouts/slideLayout1014.xml"/><Relationship Id="rId156" Type="http://schemas.openxmlformats.org/officeDocument/2006/relationships/slideLayout" Target="../slideLayouts/slideLayout1019.xml"/><Relationship Id="rId177" Type="http://schemas.openxmlformats.org/officeDocument/2006/relationships/slideLayout" Target="../slideLayouts/slideLayout1040.xml"/><Relationship Id="rId198" Type="http://schemas.openxmlformats.org/officeDocument/2006/relationships/slideLayout" Target="../slideLayouts/slideLayout1061.xml"/><Relationship Id="rId172" Type="http://schemas.openxmlformats.org/officeDocument/2006/relationships/slideLayout" Target="../slideLayouts/slideLayout1035.xml"/><Relationship Id="rId193" Type="http://schemas.openxmlformats.org/officeDocument/2006/relationships/slideLayout" Target="../slideLayouts/slideLayout1056.xml"/><Relationship Id="rId202" Type="http://schemas.openxmlformats.org/officeDocument/2006/relationships/slideLayout" Target="../slideLayouts/slideLayout1065.xml"/><Relationship Id="rId207" Type="http://schemas.openxmlformats.org/officeDocument/2006/relationships/slideLayout" Target="../slideLayouts/slideLayout1070.xml"/><Relationship Id="rId223" Type="http://schemas.openxmlformats.org/officeDocument/2006/relationships/slideLayout" Target="../slideLayouts/slideLayout1086.xml"/><Relationship Id="rId228" Type="http://schemas.openxmlformats.org/officeDocument/2006/relationships/slideLayout" Target="../slideLayouts/slideLayout1091.xml"/><Relationship Id="rId244" Type="http://schemas.openxmlformats.org/officeDocument/2006/relationships/image" Target="../media/image3.png"/><Relationship Id="rId13" Type="http://schemas.openxmlformats.org/officeDocument/2006/relationships/slideLayout" Target="../slideLayouts/slideLayout876.xml"/><Relationship Id="rId18" Type="http://schemas.openxmlformats.org/officeDocument/2006/relationships/slideLayout" Target="../slideLayouts/slideLayout881.xml"/><Relationship Id="rId39" Type="http://schemas.openxmlformats.org/officeDocument/2006/relationships/slideLayout" Target="../slideLayouts/slideLayout902.xml"/><Relationship Id="rId109" Type="http://schemas.openxmlformats.org/officeDocument/2006/relationships/slideLayout" Target="../slideLayouts/slideLayout972.xml"/><Relationship Id="rId34" Type="http://schemas.openxmlformats.org/officeDocument/2006/relationships/slideLayout" Target="../slideLayouts/slideLayout897.xml"/><Relationship Id="rId50" Type="http://schemas.openxmlformats.org/officeDocument/2006/relationships/slideLayout" Target="../slideLayouts/slideLayout913.xml"/><Relationship Id="rId55" Type="http://schemas.openxmlformats.org/officeDocument/2006/relationships/slideLayout" Target="../slideLayouts/slideLayout918.xml"/><Relationship Id="rId76" Type="http://schemas.openxmlformats.org/officeDocument/2006/relationships/slideLayout" Target="../slideLayouts/slideLayout939.xml"/><Relationship Id="rId97" Type="http://schemas.openxmlformats.org/officeDocument/2006/relationships/slideLayout" Target="../slideLayouts/slideLayout960.xml"/><Relationship Id="rId104" Type="http://schemas.openxmlformats.org/officeDocument/2006/relationships/slideLayout" Target="../slideLayouts/slideLayout967.xml"/><Relationship Id="rId120" Type="http://schemas.openxmlformats.org/officeDocument/2006/relationships/slideLayout" Target="../slideLayouts/slideLayout983.xml"/><Relationship Id="rId125" Type="http://schemas.openxmlformats.org/officeDocument/2006/relationships/slideLayout" Target="../slideLayouts/slideLayout988.xml"/><Relationship Id="rId141" Type="http://schemas.openxmlformats.org/officeDocument/2006/relationships/slideLayout" Target="../slideLayouts/slideLayout1004.xml"/><Relationship Id="rId146" Type="http://schemas.openxmlformats.org/officeDocument/2006/relationships/slideLayout" Target="../slideLayouts/slideLayout1009.xml"/><Relationship Id="rId167" Type="http://schemas.openxmlformats.org/officeDocument/2006/relationships/slideLayout" Target="../slideLayouts/slideLayout1030.xml"/><Relationship Id="rId188" Type="http://schemas.openxmlformats.org/officeDocument/2006/relationships/slideLayout" Target="../slideLayouts/slideLayout1051.xml"/><Relationship Id="rId7" Type="http://schemas.openxmlformats.org/officeDocument/2006/relationships/slideLayout" Target="../slideLayouts/slideLayout870.xml"/><Relationship Id="rId71" Type="http://schemas.openxmlformats.org/officeDocument/2006/relationships/slideLayout" Target="../slideLayouts/slideLayout934.xml"/><Relationship Id="rId92" Type="http://schemas.openxmlformats.org/officeDocument/2006/relationships/slideLayout" Target="../slideLayouts/slideLayout955.xml"/><Relationship Id="rId162" Type="http://schemas.openxmlformats.org/officeDocument/2006/relationships/slideLayout" Target="../slideLayouts/slideLayout1025.xml"/><Relationship Id="rId183" Type="http://schemas.openxmlformats.org/officeDocument/2006/relationships/slideLayout" Target="../slideLayouts/slideLayout1046.xml"/><Relationship Id="rId213" Type="http://schemas.openxmlformats.org/officeDocument/2006/relationships/slideLayout" Target="../slideLayouts/slideLayout1076.xml"/><Relationship Id="rId218" Type="http://schemas.openxmlformats.org/officeDocument/2006/relationships/slideLayout" Target="../slideLayouts/slideLayout1081.xml"/><Relationship Id="rId234" Type="http://schemas.openxmlformats.org/officeDocument/2006/relationships/slideLayout" Target="../slideLayouts/slideLayout1097.xml"/><Relationship Id="rId239" Type="http://schemas.openxmlformats.org/officeDocument/2006/relationships/slideLayout" Target="../slideLayouts/slideLayout1102.xml"/><Relationship Id="rId2" Type="http://schemas.openxmlformats.org/officeDocument/2006/relationships/slideLayout" Target="../slideLayouts/slideLayout865.xml"/><Relationship Id="rId29" Type="http://schemas.openxmlformats.org/officeDocument/2006/relationships/slideLayout" Target="../slideLayouts/slideLayout892.xml"/><Relationship Id="rId24" Type="http://schemas.openxmlformats.org/officeDocument/2006/relationships/slideLayout" Target="../slideLayouts/slideLayout887.xml"/><Relationship Id="rId40" Type="http://schemas.openxmlformats.org/officeDocument/2006/relationships/slideLayout" Target="../slideLayouts/slideLayout903.xml"/><Relationship Id="rId45" Type="http://schemas.openxmlformats.org/officeDocument/2006/relationships/slideLayout" Target="../slideLayouts/slideLayout908.xml"/><Relationship Id="rId66" Type="http://schemas.openxmlformats.org/officeDocument/2006/relationships/slideLayout" Target="../slideLayouts/slideLayout929.xml"/><Relationship Id="rId87" Type="http://schemas.openxmlformats.org/officeDocument/2006/relationships/slideLayout" Target="../slideLayouts/slideLayout950.xml"/><Relationship Id="rId110" Type="http://schemas.openxmlformats.org/officeDocument/2006/relationships/slideLayout" Target="../slideLayouts/slideLayout973.xml"/><Relationship Id="rId115" Type="http://schemas.openxmlformats.org/officeDocument/2006/relationships/slideLayout" Target="../slideLayouts/slideLayout978.xml"/><Relationship Id="rId131" Type="http://schemas.openxmlformats.org/officeDocument/2006/relationships/slideLayout" Target="../slideLayouts/slideLayout994.xml"/><Relationship Id="rId136" Type="http://schemas.openxmlformats.org/officeDocument/2006/relationships/slideLayout" Target="../slideLayouts/slideLayout999.xml"/><Relationship Id="rId157" Type="http://schemas.openxmlformats.org/officeDocument/2006/relationships/slideLayout" Target="../slideLayouts/slideLayout1020.xml"/><Relationship Id="rId178" Type="http://schemas.openxmlformats.org/officeDocument/2006/relationships/slideLayout" Target="../slideLayouts/slideLayout1041.xml"/><Relationship Id="rId61" Type="http://schemas.openxmlformats.org/officeDocument/2006/relationships/slideLayout" Target="../slideLayouts/slideLayout924.xml"/><Relationship Id="rId82" Type="http://schemas.openxmlformats.org/officeDocument/2006/relationships/slideLayout" Target="../slideLayouts/slideLayout945.xml"/><Relationship Id="rId152" Type="http://schemas.openxmlformats.org/officeDocument/2006/relationships/slideLayout" Target="../slideLayouts/slideLayout1015.xml"/><Relationship Id="rId173" Type="http://schemas.openxmlformats.org/officeDocument/2006/relationships/slideLayout" Target="../slideLayouts/slideLayout1036.xml"/><Relationship Id="rId194" Type="http://schemas.openxmlformats.org/officeDocument/2006/relationships/slideLayout" Target="../slideLayouts/slideLayout1057.xml"/><Relationship Id="rId199" Type="http://schemas.openxmlformats.org/officeDocument/2006/relationships/slideLayout" Target="../slideLayouts/slideLayout1062.xml"/><Relationship Id="rId203" Type="http://schemas.openxmlformats.org/officeDocument/2006/relationships/slideLayout" Target="../slideLayouts/slideLayout1066.xml"/><Relationship Id="rId208" Type="http://schemas.openxmlformats.org/officeDocument/2006/relationships/slideLayout" Target="../slideLayouts/slideLayout1071.xml"/><Relationship Id="rId229" Type="http://schemas.openxmlformats.org/officeDocument/2006/relationships/slideLayout" Target="../slideLayouts/slideLayout1092.xml"/><Relationship Id="rId19" Type="http://schemas.openxmlformats.org/officeDocument/2006/relationships/slideLayout" Target="../slideLayouts/slideLayout882.xml"/><Relationship Id="rId224" Type="http://schemas.openxmlformats.org/officeDocument/2006/relationships/slideLayout" Target="../slideLayouts/slideLayout1087.xml"/><Relationship Id="rId240" Type="http://schemas.openxmlformats.org/officeDocument/2006/relationships/slideLayout" Target="../slideLayouts/slideLayout1103.xml"/><Relationship Id="rId245" Type="http://schemas.openxmlformats.org/officeDocument/2006/relationships/image" Target="../media/image4.emf"/><Relationship Id="rId14" Type="http://schemas.openxmlformats.org/officeDocument/2006/relationships/slideLayout" Target="../slideLayouts/slideLayout877.xml"/><Relationship Id="rId30" Type="http://schemas.openxmlformats.org/officeDocument/2006/relationships/slideLayout" Target="../slideLayouts/slideLayout893.xml"/><Relationship Id="rId35" Type="http://schemas.openxmlformats.org/officeDocument/2006/relationships/slideLayout" Target="../slideLayouts/slideLayout898.xml"/><Relationship Id="rId56" Type="http://schemas.openxmlformats.org/officeDocument/2006/relationships/slideLayout" Target="../slideLayouts/slideLayout919.xml"/><Relationship Id="rId77" Type="http://schemas.openxmlformats.org/officeDocument/2006/relationships/slideLayout" Target="../slideLayouts/slideLayout940.xml"/><Relationship Id="rId100" Type="http://schemas.openxmlformats.org/officeDocument/2006/relationships/slideLayout" Target="../slideLayouts/slideLayout963.xml"/><Relationship Id="rId105" Type="http://schemas.openxmlformats.org/officeDocument/2006/relationships/slideLayout" Target="../slideLayouts/slideLayout968.xml"/><Relationship Id="rId126" Type="http://schemas.openxmlformats.org/officeDocument/2006/relationships/slideLayout" Target="../slideLayouts/slideLayout989.xml"/><Relationship Id="rId147" Type="http://schemas.openxmlformats.org/officeDocument/2006/relationships/slideLayout" Target="../slideLayouts/slideLayout1010.xml"/><Relationship Id="rId168" Type="http://schemas.openxmlformats.org/officeDocument/2006/relationships/slideLayout" Target="../slideLayouts/slideLayout1031.xml"/><Relationship Id="rId8" Type="http://schemas.openxmlformats.org/officeDocument/2006/relationships/slideLayout" Target="../slideLayouts/slideLayout871.xml"/><Relationship Id="rId51" Type="http://schemas.openxmlformats.org/officeDocument/2006/relationships/slideLayout" Target="../slideLayouts/slideLayout914.xml"/><Relationship Id="rId72" Type="http://schemas.openxmlformats.org/officeDocument/2006/relationships/slideLayout" Target="../slideLayouts/slideLayout935.xml"/><Relationship Id="rId93" Type="http://schemas.openxmlformats.org/officeDocument/2006/relationships/slideLayout" Target="../slideLayouts/slideLayout956.xml"/><Relationship Id="rId98" Type="http://schemas.openxmlformats.org/officeDocument/2006/relationships/slideLayout" Target="../slideLayouts/slideLayout961.xml"/><Relationship Id="rId121" Type="http://schemas.openxmlformats.org/officeDocument/2006/relationships/slideLayout" Target="../slideLayouts/slideLayout984.xml"/><Relationship Id="rId142" Type="http://schemas.openxmlformats.org/officeDocument/2006/relationships/slideLayout" Target="../slideLayouts/slideLayout1005.xml"/><Relationship Id="rId163" Type="http://schemas.openxmlformats.org/officeDocument/2006/relationships/slideLayout" Target="../slideLayouts/slideLayout1026.xml"/><Relationship Id="rId184" Type="http://schemas.openxmlformats.org/officeDocument/2006/relationships/slideLayout" Target="../slideLayouts/slideLayout1047.xml"/><Relationship Id="rId189" Type="http://schemas.openxmlformats.org/officeDocument/2006/relationships/slideLayout" Target="../slideLayouts/slideLayout1052.xml"/><Relationship Id="rId219" Type="http://schemas.openxmlformats.org/officeDocument/2006/relationships/slideLayout" Target="../slideLayouts/slideLayout1082.xml"/><Relationship Id="rId3" Type="http://schemas.openxmlformats.org/officeDocument/2006/relationships/slideLayout" Target="../slideLayouts/slideLayout866.xml"/><Relationship Id="rId214" Type="http://schemas.openxmlformats.org/officeDocument/2006/relationships/slideLayout" Target="../slideLayouts/slideLayout1077.xml"/><Relationship Id="rId230" Type="http://schemas.openxmlformats.org/officeDocument/2006/relationships/slideLayout" Target="../slideLayouts/slideLayout1093.xml"/><Relationship Id="rId235" Type="http://schemas.openxmlformats.org/officeDocument/2006/relationships/slideLayout" Target="../slideLayouts/slideLayout1098.xml"/><Relationship Id="rId25" Type="http://schemas.openxmlformats.org/officeDocument/2006/relationships/slideLayout" Target="../slideLayouts/slideLayout888.xml"/><Relationship Id="rId46" Type="http://schemas.openxmlformats.org/officeDocument/2006/relationships/slideLayout" Target="../slideLayouts/slideLayout909.xml"/><Relationship Id="rId67" Type="http://schemas.openxmlformats.org/officeDocument/2006/relationships/slideLayout" Target="../slideLayouts/slideLayout930.xml"/><Relationship Id="rId116" Type="http://schemas.openxmlformats.org/officeDocument/2006/relationships/slideLayout" Target="../slideLayouts/slideLayout979.xml"/><Relationship Id="rId137" Type="http://schemas.openxmlformats.org/officeDocument/2006/relationships/slideLayout" Target="../slideLayouts/slideLayout1000.xml"/><Relationship Id="rId158" Type="http://schemas.openxmlformats.org/officeDocument/2006/relationships/slideLayout" Target="../slideLayouts/slideLayout1021.xml"/><Relationship Id="rId20" Type="http://schemas.openxmlformats.org/officeDocument/2006/relationships/slideLayout" Target="../slideLayouts/slideLayout883.xml"/><Relationship Id="rId41" Type="http://schemas.openxmlformats.org/officeDocument/2006/relationships/slideLayout" Target="../slideLayouts/slideLayout904.xml"/><Relationship Id="rId62" Type="http://schemas.openxmlformats.org/officeDocument/2006/relationships/slideLayout" Target="../slideLayouts/slideLayout925.xml"/><Relationship Id="rId83" Type="http://schemas.openxmlformats.org/officeDocument/2006/relationships/slideLayout" Target="../slideLayouts/slideLayout946.xml"/><Relationship Id="rId88" Type="http://schemas.openxmlformats.org/officeDocument/2006/relationships/slideLayout" Target="../slideLayouts/slideLayout951.xml"/><Relationship Id="rId111" Type="http://schemas.openxmlformats.org/officeDocument/2006/relationships/slideLayout" Target="../slideLayouts/slideLayout974.xml"/><Relationship Id="rId132" Type="http://schemas.openxmlformats.org/officeDocument/2006/relationships/slideLayout" Target="../slideLayouts/slideLayout995.xml"/><Relationship Id="rId153" Type="http://schemas.openxmlformats.org/officeDocument/2006/relationships/slideLayout" Target="../slideLayouts/slideLayout1016.xml"/><Relationship Id="rId174" Type="http://schemas.openxmlformats.org/officeDocument/2006/relationships/slideLayout" Target="../slideLayouts/slideLayout1037.xml"/><Relationship Id="rId179" Type="http://schemas.openxmlformats.org/officeDocument/2006/relationships/slideLayout" Target="../slideLayouts/slideLayout1042.xml"/><Relationship Id="rId195" Type="http://schemas.openxmlformats.org/officeDocument/2006/relationships/slideLayout" Target="../slideLayouts/slideLayout1058.xml"/><Relationship Id="rId209" Type="http://schemas.openxmlformats.org/officeDocument/2006/relationships/slideLayout" Target="../slideLayouts/slideLayout1072.xml"/><Relationship Id="rId190" Type="http://schemas.openxmlformats.org/officeDocument/2006/relationships/slideLayout" Target="../slideLayouts/slideLayout1053.xml"/><Relationship Id="rId204" Type="http://schemas.openxmlformats.org/officeDocument/2006/relationships/slideLayout" Target="../slideLayouts/slideLayout1067.xml"/><Relationship Id="rId220" Type="http://schemas.openxmlformats.org/officeDocument/2006/relationships/slideLayout" Target="../slideLayouts/slideLayout1083.xml"/><Relationship Id="rId225" Type="http://schemas.openxmlformats.org/officeDocument/2006/relationships/slideLayout" Target="../slideLayouts/slideLayout1088.xml"/><Relationship Id="rId241" Type="http://schemas.openxmlformats.org/officeDocument/2006/relationships/theme" Target="../theme/theme7.xml"/><Relationship Id="rId246" Type="http://schemas.openxmlformats.org/officeDocument/2006/relationships/image" Target="../media/image5.emf"/><Relationship Id="rId15" Type="http://schemas.openxmlformats.org/officeDocument/2006/relationships/slideLayout" Target="../slideLayouts/slideLayout878.xml"/><Relationship Id="rId36" Type="http://schemas.openxmlformats.org/officeDocument/2006/relationships/slideLayout" Target="../slideLayouts/slideLayout899.xml"/><Relationship Id="rId57" Type="http://schemas.openxmlformats.org/officeDocument/2006/relationships/slideLayout" Target="../slideLayouts/slideLayout920.xml"/><Relationship Id="rId106" Type="http://schemas.openxmlformats.org/officeDocument/2006/relationships/slideLayout" Target="../slideLayouts/slideLayout969.xml"/><Relationship Id="rId127" Type="http://schemas.openxmlformats.org/officeDocument/2006/relationships/slideLayout" Target="../slideLayouts/slideLayout990.xml"/><Relationship Id="rId10" Type="http://schemas.openxmlformats.org/officeDocument/2006/relationships/slideLayout" Target="../slideLayouts/slideLayout873.xml"/><Relationship Id="rId31" Type="http://schemas.openxmlformats.org/officeDocument/2006/relationships/slideLayout" Target="../slideLayouts/slideLayout894.xml"/><Relationship Id="rId52" Type="http://schemas.openxmlformats.org/officeDocument/2006/relationships/slideLayout" Target="../slideLayouts/slideLayout915.xml"/><Relationship Id="rId73" Type="http://schemas.openxmlformats.org/officeDocument/2006/relationships/slideLayout" Target="../slideLayouts/slideLayout936.xml"/><Relationship Id="rId78" Type="http://schemas.openxmlformats.org/officeDocument/2006/relationships/slideLayout" Target="../slideLayouts/slideLayout941.xml"/><Relationship Id="rId94" Type="http://schemas.openxmlformats.org/officeDocument/2006/relationships/slideLayout" Target="../slideLayouts/slideLayout957.xml"/><Relationship Id="rId99" Type="http://schemas.openxmlformats.org/officeDocument/2006/relationships/slideLayout" Target="../slideLayouts/slideLayout962.xml"/><Relationship Id="rId101" Type="http://schemas.openxmlformats.org/officeDocument/2006/relationships/slideLayout" Target="../slideLayouts/slideLayout964.xml"/><Relationship Id="rId122" Type="http://schemas.openxmlformats.org/officeDocument/2006/relationships/slideLayout" Target="../slideLayouts/slideLayout985.xml"/><Relationship Id="rId143" Type="http://schemas.openxmlformats.org/officeDocument/2006/relationships/slideLayout" Target="../slideLayouts/slideLayout1006.xml"/><Relationship Id="rId148" Type="http://schemas.openxmlformats.org/officeDocument/2006/relationships/slideLayout" Target="../slideLayouts/slideLayout1011.xml"/><Relationship Id="rId164" Type="http://schemas.openxmlformats.org/officeDocument/2006/relationships/slideLayout" Target="../slideLayouts/slideLayout1027.xml"/><Relationship Id="rId169" Type="http://schemas.openxmlformats.org/officeDocument/2006/relationships/slideLayout" Target="../slideLayouts/slideLayout1032.xml"/><Relationship Id="rId185" Type="http://schemas.openxmlformats.org/officeDocument/2006/relationships/slideLayout" Target="../slideLayouts/slideLayout1048.xml"/><Relationship Id="rId4" Type="http://schemas.openxmlformats.org/officeDocument/2006/relationships/slideLayout" Target="../slideLayouts/slideLayout867.xml"/><Relationship Id="rId9" Type="http://schemas.openxmlformats.org/officeDocument/2006/relationships/slideLayout" Target="../slideLayouts/slideLayout872.xml"/><Relationship Id="rId180" Type="http://schemas.openxmlformats.org/officeDocument/2006/relationships/slideLayout" Target="../slideLayouts/slideLayout1043.xml"/><Relationship Id="rId210" Type="http://schemas.openxmlformats.org/officeDocument/2006/relationships/slideLayout" Target="../slideLayouts/slideLayout1073.xml"/><Relationship Id="rId215" Type="http://schemas.openxmlformats.org/officeDocument/2006/relationships/slideLayout" Target="../slideLayouts/slideLayout1078.xml"/><Relationship Id="rId236" Type="http://schemas.openxmlformats.org/officeDocument/2006/relationships/slideLayout" Target="../slideLayouts/slideLayout1099.xml"/><Relationship Id="rId26" Type="http://schemas.openxmlformats.org/officeDocument/2006/relationships/slideLayout" Target="../slideLayouts/slideLayout889.xml"/><Relationship Id="rId231" Type="http://schemas.openxmlformats.org/officeDocument/2006/relationships/slideLayout" Target="../slideLayouts/slideLayout1094.xml"/><Relationship Id="rId47" Type="http://schemas.openxmlformats.org/officeDocument/2006/relationships/slideLayout" Target="../slideLayouts/slideLayout910.xml"/><Relationship Id="rId68" Type="http://schemas.openxmlformats.org/officeDocument/2006/relationships/slideLayout" Target="../slideLayouts/slideLayout931.xml"/><Relationship Id="rId89" Type="http://schemas.openxmlformats.org/officeDocument/2006/relationships/slideLayout" Target="../slideLayouts/slideLayout952.xml"/><Relationship Id="rId112" Type="http://schemas.openxmlformats.org/officeDocument/2006/relationships/slideLayout" Target="../slideLayouts/slideLayout975.xml"/><Relationship Id="rId133" Type="http://schemas.openxmlformats.org/officeDocument/2006/relationships/slideLayout" Target="../slideLayouts/slideLayout996.xml"/><Relationship Id="rId154" Type="http://schemas.openxmlformats.org/officeDocument/2006/relationships/slideLayout" Target="../slideLayouts/slideLayout1017.xml"/><Relationship Id="rId175" Type="http://schemas.openxmlformats.org/officeDocument/2006/relationships/slideLayout" Target="../slideLayouts/slideLayout1038.xml"/><Relationship Id="rId196" Type="http://schemas.openxmlformats.org/officeDocument/2006/relationships/slideLayout" Target="../slideLayouts/slideLayout1059.xml"/><Relationship Id="rId200" Type="http://schemas.openxmlformats.org/officeDocument/2006/relationships/slideLayout" Target="../slideLayouts/slideLayout1063.xml"/><Relationship Id="rId16" Type="http://schemas.openxmlformats.org/officeDocument/2006/relationships/slideLayout" Target="../slideLayouts/slideLayout879.xml"/><Relationship Id="rId221" Type="http://schemas.openxmlformats.org/officeDocument/2006/relationships/slideLayout" Target="../slideLayouts/slideLayout1084.xml"/><Relationship Id="rId242" Type="http://schemas.openxmlformats.org/officeDocument/2006/relationships/image" Target="../media/image1.emf"/><Relationship Id="rId37" Type="http://schemas.openxmlformats.org/officeDocument/2006/relationships/slideLayout" Target="../slideLayouts/slideLayout900.xml"/><Relationship Id="rId58" Type="http://schemas.openxmlformats.org/officeDocument/2006/relationships/slideLayout" Target="../slideLayouts/slideLayout921.xml"/><Relationship Id="rId79" Type="http://schemas.openxmlformats.org/officeDocument/2006/relationships/slideLayout" Target="../slideLayouts/slideLayout942.xml"/><Relationship Id="rId102" Type="http://schemas.openxmlformats.org/officeDocument/2006/relationships/slideLayout" Target="../slideLayouts/slideLayout965.xml"/><Relationship Id="rId123" Type="http://schemas.openxmlformats.org/officeDocument/2006/relationships/slideLayout" Target="../slideLayouts/slideLayout986.xml"/><Relationship Id="rId144" Type="http://schemas.openxmlformats.org/officeDocument/2006/relationships/slideLayout" Target="../slideLayouts/slideLayout1007.xml"/><Relationship Id="rId90" Type="http://schemas.openxmlformats.org/officeDocument/2006/relationships/slideLayout" Target="../slideLayouts/slideLayout953.xml"/><Relationship Id="rId165" Type="http://schemas.openxmlformats.org/officeDocument/2006/relationships/slideLayout" Target="../slideLayouts/slideLayout1028.xml"/><Relationship Id="rId186" Type="http://schemas.openxmlformats.org/officeDocument/2006/relationships/slideLayout" Target="../slideLayouts/slideLayout1049.xml"/><Relationship Id="rId211" Type="http://schemas.openxmlformats.org/officeDocument/2006/relationships/slideLayout" Target="../slideLayouts/slideLayout1074.xml"/><Relationship Id="rId232" Type="http://schemas.openxmlformats.org/officeDocument/2006/relationships/slideLayout" Target="../slideLayouts/slideLayout1095.xml"/><Relationship Id="rId27" Type="http://schemas.openxmlformats.org/officeDocument/2006/relationships/slideLayout" Target="../slideLayouts/slideLayout890.xml"/><Relationship Id="rId48" Type="http://schemas.openxmlformats.org/officeDocument/2006/relationships/slideLayout" Target="../slideLayouts/slideLayout911.xml"/><Relationship Id="rId69" Type="http://schemas.openxmlformats.org/officeDocument/2006/relationships/slideLayout" Target="../slideLayouts/slideLayout932.xml"/><Relationship Id="rId113" Type="http://schemas.openxmlformats.org/officeDocument/2006/relationships/slideLayout" Target="../slideLayouts/slideLayout976.xml"/><Relationship Id="rId134" Type="http://schemas.openxmlformats.org/officeDocument/2006/relationships/slideLayout" Target="../slideLayouts/slideLayout997.xml"/><Relationship Id="rId80" Type="http://schemas.openxmlformats.org/officeDocument/2006/relationships/slideLayout" Target="../slideLayouts/slideLayout943.xml"/><Relationship Id="rId155" Type="http://schemas.openxmlformats.org/officeDocument/2006/relationships/slideLayout" Target="../slideLayouts/slideLayout1018.xml"/><Relationship Id="rId176" Type="http://schemas.openxmlformats.org/officeDocument/2006/relationships/slideLayout" Target="../slideLayouts/slideLayout1039.xml"/><Relationship Id="rId197" Type="http://schemas.openxmlformats.org/officeDocument/2006/relationships/slideLayout" Target="../slideLayouts/slideLayout1060.xml"/><Relationship Id="rId201" Type="http://schemas.openxmlformats.org/officeDocument/2006/relationships/slideLayout" Target="../slideLayouts/slideLayout1064.xml"/><Relationship Id="rId222" Type="http://schemas.openxmlformats.org/officeDocument/2006/relationships/slideLayout" Target="../slideLayouts/slideLayout1085.xml"/><Relationship Id="rId243"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29.xml"/><Relationship Id="rId117" Type="http://schemas.openxmlformats.org/officeDocument/2006/relationships/slideLayout" Target="../slideLayouts/slideLayout1220.xml"/><Relationship Id="rId21" Type="http://schemas.openxmlformats.org/officeDocument/2006/relationships/slideLayout" Target="../slideLayouts/slideLayout1124.xml"/><Relationship Id="rId42" Type="http://schemas.openxmlformats.org/officeDocument/2006/relationships/slideLayout" Target="../slideLayouts/slideLayout1145.xml"/><Relationship Id="rId47" Type="http://schemas.openxmlformats.org/officeDocument/2006/relationships/slideLayout" Target="../slideLayouts/slideLayout1150.xml"/><Relationship Id="rId63" Type="http://schemas.openxmlformats.org/officeDocument/2006/relationships/slideLayout" Target="../slideLayouts/slideLayout1166.xml"/><Relationship Id="rId68" Type="http://schemas.openxmlformats.org/officeDocument/2006/relationships/slideLayout" Target="../slideLayouts/slideLayout1171.xml"/><Relationship Id="rId84" Type="http://schemas.openxmlformats.org/officeDocument/2006/relationships/slideLayout" Target="../slideLayouts/slideLayout1187.xml"/><Relationship Id="rId89" Type="http://schemas.openxmlformats.org/officeDocument/2006/relationships/slideLayout" Target="../slideLayouts/slideLayout1192.xml"/><Relationship Id="rId112" Type="http://schemas.openxmlformats.org/officeDocument/2006/relationships/slideLayout" Target="../slideLayouts/slideLayout1215.xml"/><Relationship Id="rId133" Type="http://schemas.openxmlformats.org/officeDocument/2006/relationships/slideLayout" Target="../slideLayouts/slideLayout1236.xml"/><Relationship Id="rId138" Type="http://schemas.openxmlformats.org/officeDocument/2006/relationships/slideLayout" Target="../slideLayouts/slideLayout1241.xml"/><Relationship Id="rId154" Type="http://schemas.openxmlformats.org/officeDocument/2006/relationships/slideLayout" Target="../slideLayouts/slideLayout1257.xml"/><Relationship Id="rId159" Type="http://schemas.openxmlformats.org/officeDocument/2006/relationships/slideLayout" Target="../slideLayouts/slideLayout1262.xml"/><Relationship Id="rId175" Type="http://schemas.openxmlformats.org/officeDocument/2006/relationships/slideLayout" Target="../slideLayouts/slideLayout1278.xml"/><Relationship Id="rId170" Type="http://schemas.openxmlformats.org/officeDocument/2006/relationships/slideLayout" Target="../slideLayouts/slideLayout1273.xml"/><Relationship Id="rId16" Type="http://schemas.openxmlformats.org/officeDocument/2006/relationships/slideLayout" Target="../slideLayouts/slideLayout1119.xml"/><Relationship Id="rId107" Type="http://schemas.openxmlformats.org/officeDocument/2006/relationships/slideLayout" Target="../slideLayouts/slideLayout1210.xml"/><Relationship Id="rId11" Type="http://schemas.openxmlformats.org/officeDocument/2006/relationships/slideLayout" Target="../slideLayouts/slideLayout1114.xml"/><Relationship Id="rId32" Type="http://schemas.openxmlformats.org/officeDocument/2006/relationships/slideLayout" Target="../slideLayouts/slideLayout1135.xml"/><Relationship Id="rId37" Type="http://schemas.openxmlformats.org/officeDocument/2006/relationships/slideLayout" Target="../slideLayouts/slideLayout1140.xml"/><Relationship Id="rId53" Type="http://schemas.openxmlformats.org/officeDocument/2006/relationships/slideLayout" Target="../slideLayouts/slideLayout1156.xml"/><Relationship Id="rId58" Type="http://schemas.openxmlformats.org/officeDocument/2006/relationships/slideLayout" Target="../slideLayouts/slideLayout1161.xml"/><Relationship Id="rId74" Type="http://schemas.openxmlformats.org/officeDocument/2006/relationships/slideLayout" Target="../slideLayouts/slideLayout1177.xml"/><Relationship Id="rId79" Type="http://schemas.openxmlformats.org/officeDocument/2006/relationships/slideLayout" Target="../slideLayouts/slideLayout1182.xml"/><Relationship Id="rId102" Type="http://schemas.openxmlformats.org/officeDocument/2006/relationships/slideLayout" Target="../slideLayouts/slideLayout1205.xml"/><Relationship Id="rId123" Type="http://schemas.openxmlformats.org/officeDocument/2006/relationships/slideLayout" Target="../slideLayouts/slideLayout1226.xml"/><Relationship Id="rId128" Type="http://schemas.openxmlformats.org/officeDocument/2006/relationships/slideLayout" Target="../slideLayouts/slideLayout1231.xml"/><Relationship Id="rId144" Type="http://schemas.openxmlformats.org/officeDocument/2006/relationships/slideLayout" Target="../slideLayouts/slideLayout1247.xml"/><Relationship Id="rId149" Type="http://schemas.openxmlformats.org/officeDocument/2006/relationships/slideLayout" Target="../slideLayouts/slideLayout1252.xml"/><Relationship Id="rId5" Type="http://schemas.openxmlformats.org/officeDocument/2006/relationships/slideLayout" Target="../slideLayouts/slideLayout1108.xml"/><Relationship Id="rId90" Type="http://schemas.openxmlformats.org/officeDocument/2006/relationships/slideLayout" Target="../slideLayouts/slideLayout1193.xml"/><Relationship Id="rId95" Type="http://schemas.openxmlformats.org/officeDocument/2006/relationships/slideLayout" Target="../slideLayouts/slideLayout1198.xml"/><Relationship Id="rId160" Type="http://schemas.openxmlformats.org/officeDocument/2006/relationships/slideLayout" Target="../slideLayouts/slideLayout1263.xml"/><Relationship Id="rId165" Type="http://schemas.openxmlformats.org/officeDocument/2006/relationships/slideLayout" Target="../slideLayouts/slideLayout1268.xml"/><Relationship Id="rId181" Type="http://schemas.openxmlformats.org/officeDocument/2006/relationships/image" Target="../media/image3.png"/><Relationship Id="rId22" Type="http://schemas.openxmlformats.org/officeDocument/2006/relationships/slideLayout" Target="../slideLayouts/slideLayout1125.xml"/><Relationship Id="rId27" Type="http://schemas.openxmlformats.org/officeDocument/2006/relationships/slideLayout" Target="../slideLayouts/slideLayout1130.xml"/><Relationship Id="rId43" Type="http://schemas.openxmlformats.org/officeDocument/2006/relationships/slideLayout" Target="../slideLayouts/slideLayout1146.xml"/><Relationship Id="rId48" Type="http://schemas.openxmlformats.org/officeDocument/2006/relationships/slideLayout" Target="../slideLayouts/slideLayout1151.xml"/><Relationship Id="rId64" Type="http://schemas.openxmlformats.org/officeDocument/2006/relationships/slideLayout" Target="../slideLayouts/slideLayout1167.xml"/><Relationship Id="rId69" Type="http://schemas.openxmlformats.org/officeDocument/2006/relationships/slideLayout" Target="../slideLayouts/slideLayout1172.xml"/><Relationship Id="rId113" Type="http://schemas.openxmlformats.org/officeDocument/2006/relationships/slideLayout" Target="../slideLayouts/slideLayout1216.xml"/><Relationship Id="rId118" Type="http://schemas.openxmlformats.org/officeDocument/2006/relationships/slideLayout" Target="../slideLayouts/slideLayout1221.xml"/><Relationship Id="rId134" Type="http://schemas.openxmlformats.org/officeDocument/2006/relationships/slideLayout" Target="../slideLayouts/slideLayout1237.xml"/><Relationship Id="rId139" Type="http://schemas.openxmlformats.org/officeDocument/2006/relationships/slideLayout" Target="../slideLayouts/slideLayout1242.xml"/><Relationship Id="rId80" Type="http://schemas.openxmlformats.org/officeDocument/2006/relationships/slideLayout" Target="../slideLayouts/slideLayout1183.xml"/><Relationship Id="rId85" Type="http://schemas.openxmlformats.org/officeDocument/2006/relationships/slideLayout" Target="../slideLayouts/slideLayout1188.xml"/><Relationship Id="rId150" Type="http://schemas.openxmlformats.org/officeDocument/2006/relationships/slideLayout" Target="../slideLayouts/slideLayout1253.xml"/><Relationship Id="rId155" Type="http://schemas.openxmlformats.org/officeDocument/2006/relationships/slideLayout" Target="../slideLayouts/slideLayout1258.xml"/><Relationship Id="rId171" Type="http://schemas.openxmlformats.org/officeDocument/2006/relationships/slideLayout" Target="../slideLayouts/slideLayout1274.xml"/><Relationship Id="rId176" Type="http://schemas.openxmlformats.org/officeDocument/2006/relationships/slideLayout" Target="../slideLayouts/slideLayout1279.xml"/><Relationship Id="rId12" Type="http://schemas.openxmlformats.org/officeDocument/2006/relationships/slideLayout" Target="../slideLayouts/slideLayout1115.xml"/><Relationship Id="rId17" Type="http://schemas.openxmlformats.org/officeDocument/2006/relationships/slideLayout" Target="../slideLayouts/slideLayout1120.xml"/><Relationship Id="rId33" Type="http://schemas.openxmlformats.org/officeDocument/2006/relationships/slideLayout" Target="../slideLayouts/slideLayout1136.xml"/><Relationship Id="rId38" Type="http://schemas.openxmlformats.org/officeDocument/2006/relationships/slideLayout" Target="../slideLayouts/slideLayout1141.xml"/><Relationship Id="rId59" Type="http://schemas.openxmlformats.org/officeDocument/2006/relationships/slideLayout" Target="../slideLayouts/slideLayout1162.xml"/><Relationship Id="rId103" Type="http://schemas.openxmlformats.org/officeDocument/2006/relationships/slideLayout" Target="../slideLayouts/slideLayout1206.xml"/><Relationship Id="rId108" Type="http://schemas.openxmlformats.org/officeDocument/2006/relationships/slideLayout" Target="../slideLayouts/slideLayout1211.xml"/><Relationship Id="rId124" Type="http://schemas.openxmlformats.org/officeDocument/2006/relationships/slideLayout" Target="../slideLayouts/slideLayout1227.xml"/><Relationship Id="rId129" Type="http://schemas.openxmlformats.org/officeDocument/2006/relationships/slideLayout" Target="../slideLayouts/slideLayout1232.xml"/><Relationship Id="rId54" Type="http://schemas.openxmlformats.org/officeDocument/2006/relationships/slideLayout" Target="../slideLayouts/slideLayout1157.xml"/><Relationship Id="rId70" Type="http://schemas.openxmlformats.org/officeDocument/2006/relationships/slideLayout" Target="../slideLayouts/slideLayout1173.xml"/><Relationship Id="rId75" Type="http://schemas.openxmlformats.org/officeDocument/2006/relationships/slideLayout" Target="../slideLayouts/slideLayout1178.xml"/><Relationship Id="rId91" Type="http://schemas.openxmlformats.org/officeDocument/2006/relationships/slideLayout" Target="../slideLayouts/slideLayout1194.xml"/><Relationship Id="rId96" Type="http://schemas.openxmlformats.org/officeDocument/2006/relationships/slideLayout" Target="../slideLayouts/slideLayout1199.xml"/><Relationship Id="rId140" Type="http://schemas.openxmlformats.org/officeDocument/2006/relationships/slideLayout" Target="../slideLayouts/slideLayout1243.xml"/><Relationship Id="rId145" Type="http://schemas.openxmlformats.org/officeDocument/2006/relationships/slideLayout" Target="../slideLayouts/slideLayout1248.xml"/><Relationship Id="rId161" Type="http://schemas.openxmlformats.org/officeDocument/2006/relationships/slideLayout" Target="../slideLayouts/slideLayout1264.xml"/><Relationship Id="rId166" Type="http://schemas.openxmlformats.org/officeDocument/2006/relationships/slideLayout" Target="../slideLayouts/slideLayout1269.xml"/><Relationship Id="rId182" Type="http://schemas.openxmlformats.org/officeDocument/2006/relationships/image" Target="../media/image4.emf"/><Relationship Id="rId1" Type="http://schemas.openxmlformats.org/officeDocument/2006/relationships/slideLayout" Target="../slideLayouts/slideLayout1104.xml"/><Relationship Id="rId6" Type="http://schemas.openxmlformats.org/officeDocument/2006/relationships/slideLayout" Target="../slideLayouts/slideLayout1109.xml"/><Relationship Id="rId23" Type="http://schemas.openxmlformats.org/officeDocument/2006/relationships/slideLayout" Target="../slideLayouts/slideLayout1126.xml"/><Relationship Id="rId28" Type="http://schemas.openxmlformats.org/officeDocument/2006/relationships/slideLayout" Target="../slideLayouts/slideLayout1131.xml"/><Relationship Id="rId49" Type="http://schemas.openxmlformats.org/officeDocument/2006/relationships/slideLayout" Target="../slideLayouts/slideLayout1152.xml"/><Relationship Id="rId114" Type="http://schemas.openxmlformats.org/officeDocument/2006/relationships/slideLayout" Target="../slideLayouts/slideLayout1217.xml"/><Relationship Id="rId119" Type="http://schemas.openxmlformats.org/officeDocument/2006/relationships/slideLayout" Target="../slideLayouts/slideLayout1222.xml"/><Relationship Id="rId44" Type="http://schemas.openxmlformats.org/officeDocument/2006/relationships/slideLayout" Target="../slideLayouts/slideLayout1147.xml"/><Relationship Id="rId60" Type="http://schemas.openxmlformats.org/officeDocument/2006/relationships/slideLayout" Target="../slideLayouts/slideLayout1163.xml"/><Relationship Id="rId65" Type="http://schemas.openxmlformats.org/officeDocument/2006/relationships/slideLayout" Target="../slideLayouts/slideLayout1168.xml"/><Relationship Id="rId81" Type="http://schemas.openxmlformats.org/officeDocument/2006/relationships/slideLayout" Target="../slideLayouts/slideLayout1184.xml"/><Relationship Id="rId86" Type="http://schemas.openxmlformats.org/officeDocument/2006/relationships/slideLayout" Target="../slideLayouts/slideLayout1189.xml"/><Relationship Id="rId130" Type="http://schemas.openxmlformats.org/officeDocument/2006/relationships/slideLayout" Target="../slideLayouts/slideLayout1233.xml"/><Relationship Id="rId135" Type="http://schemas.openxmlformats.org/officeDocument/2006/relationships/slideLayout" Target="../slideLayouts/slideLayout1238.xml"/><Relationship Id="rId151" Type="http://schemas.openxmlformats.org/officeDocument/2006/relationships/slideLayout" Target="../slideLayouts/slideLayout1254.xml"/><Relationship Id="rId156" Type="http://schemas.openxmlformats.org/officeDocument/2006/relationships/slideLayout" Target="../slideLayouts/slideLayout1259.xml"/><Relationship Id="rId177" Type="http://schemas.openxmlformats.org/officeDocument/2006/relationships/slideLayout" Target="../slideLayouts/slideLayout1280.xml"/><Relationship Id="rId4" Type="http://schemas.openxmlformats.org/officeDocument/2006/relationships/slideLayout" Target="../slideLayouts/slideLayout1107.xml"/><Relationship Id="rId9" Type="http://schemas.openxmlformats.org/officeDocument/2006/relationships/slideLayout" Target="../slideLayouts/slideLayout1112.xml"/><Relationship Id="rId172" Type="http://schemas.openxmlformats.org/officeDocument/2006/relationships/slideLayout" Target="../slideLayouts/slideLayout1275.xml"/><Relationship Id="rId180" Type="http://schemas.openxmlformats.org/officeDocument/2006/relationships/image" Target="../media/image2.emf"/><Relationship Id="rId13" Type="http://schemas.openxmlformats.org/officeDocument/2006/relationships/slideLayout" Target="../slideLayouts/slideLayout1116.xml"/><Relationship Id="rId18" Type="http://schemas.openxmlformats.org/officeDocument/2006/relationships/slideLayout" Target="../slideLayouts/slideLayout1121.xml"/><Relationship Id="rId39" Type="http://schemas.openxmlformats.org/officeDocument/2006/relationships/slideLayout" Target="../slideLayouts/slideLayout1142.xml"/><Relationship Id="rId109" Type="http://schemas.openxmlformats.org/officeDocument/2006/relationships/slideLayout" Target="../slideLayouts/slideLayout1212.xml"/><Relationship Id="rId34" Type="http://schemas.openxmlformats.org/officeDocument/2006/relationships/slideLayout" Target="../slideLayouts/slideLayout1137.xml"/><Relationship Id="rId50" Type="http://schemas.openxmlformats.org/officeDocument/2006/relationships/slideLayout" Target="../slideLayouts/slideLayout1153.xml"/><Relationship Id="rId55" Type="http://schemas.openxmlformats.org/officeDocument/2006/relationships/slideLayout" Target="../slideLayouts/slideLayout1158.xml"/><Relationship Id="rId76" Type="http://schemas.openxmlformats.org/officeDocument/2006/relationships/slideLayout" Target="../slideLayouts/slideLayout1179.xml"/><Relationship Id="rId97" Type="http://schemas.openxmlformats.org/officeDocument/2006/relationships/slideLayout" Target="../slideLayouts/slideLayout1200.xml"/><Relationship Id="rId104" Type="http://schemas.openxmlformats.org/officeDocument/2006/relationships/slideLayout" Target="../slideLayouts/slideLayout1207.xml"/><Relationship Id="rId120" Type="http://schemas.openxmlformats.org/officeDocument/2006/relationships/slideLayout" Target="../slideLayouts/slideLayout1223.xml"/><Relationship Id="rId125" Type="http://schemas.openxmlformats.org/officeDocument/2006/relationships/slideLayout" Target="../slideLayouts/slideLayout1228.xml"/><Relationship Id="rId141" Type="http://schemas.openxmlformats.org/officeDocument/2006/relationships/slideLayout" Target="../slideLayouts/slideLayout1244.xml"/><Relationship Id="rId146" Type="http://schemas.openxmlformats.org/officeDocument/2006/relationships/slideLayout" Target="../slideLayouts/slideLayout1249.xml"/><Relationship Id="rId167" Type="http://schemas.openxmlformats.org/officeDocument/2006/relationships/slideLayout" Target="../slideLayouts/slideLayout1270.xml"/><Relationship Id="rId7" Type="http://schemas.openxmlformats.org/officeDocument/2006/relationships/slideLayout" Target="../slideLayouts/slideLayout1110.xml"/><Relationship Id="rId71" Type="http://schemas.openxmlformats.org/officeDocument/2006/relationships/slideLayout" Target="../slideLayouts/slideLayout1174.xml"/><Relationship Id="rId92" Type="http://schemas.openxmlformats.org/officeDocument/2006/relationships/slideLayout" Target="../slideLayouts/slideLayout1195.xml"/><Relationship Id="rId162" Type="http://schemas.openxmlformats.org/officeDocument/2006/relationships/slideLayout" Target="../slideLayouts/slideLayout1265.xml"/><Relationship Id="rId183" Type="http://schemas.openxmlformats.org/officeDocument/2006/relationships/image" Target="../media/image5.emf"/><Relationship Id="rId2" Type="http://schemas.openxmlformats.org/officeDocument/2006/relationships/slideLayout" Target="../slideLayouts/slideLayout1105.xml"/><Relationship Id="rId29" Type="http://schemas.openxmlformats.org/officeDocument/2006/relationships/slideLayout" Target="../slideLayouts/slideLayout1132.xml"/><Relationship Id="rId24" Type="http://schemas.openxmlformats.org/officeDocument/2006/relationships/slideLayout" Target="../slideLayouts/slideLayout1127.xml"/><Relationship Id="rId40" Type="http://schemas.openxmlformats.org/officeDocument/2006/relationships/slideLayout" Target="../slideLayouts/slideLayout1143.xml"/><Relationship Id="rId45" Type="http://schemas.openxmlformats.org/officeDocument/2006/relationships/slideLayout" Target="../slideLayouts/slideLayout1148.xml"/><Relationship Id="rId66" Type="http://schemas.openxmlformats.org/officeDocument/2006/relationships/slideLayout" Target="../slideLayouts/slideLayout1169.xml"/><Relationship Id="rId87" Type="http://schemas.openxmlformats.org/officeDocument/2006/relationships/slideLayout" Target="../slideLayouts/slideLayout1190.xml"/><Relationship Id="rId110" Type="http://schemas.openxmlformats.org/officeDocument/2006/relationships/slideLayout" Target="../slideLayouts/slideLayout1213.xml"/><Relationship Id="rId115" Type="http://schemas.openxmlformats.org/officeDocument/2006/relationships/slideLayout" Target="../slideLayouts/slideLayout1218.xml"/><Relationship Id="rId131" Type="http://schemas.openxmlformats.org/officeDocument/2006/relationships/slideLayout" Target="../slideLayouts/slideLayout1234.xml"/><Relationship Id="rId136" Type="http://schemas.openxmlformats.org/officeDocument/2006/relationships/slideLayout" Target="../slideLayouts/slideLayout1239.xml"/><Relationship Id="rId157" Type="http://schemas.openxmlformats.org/officeDocument/2006/relationships/slideLayout" Target="../slideLayouts/slideLayout1260.xml"/><Relationship Id="rId178" Type="http://schemas.openxmlformats.org/officeDocument/2006/relationships/theme" Target="../theme/theme8.xml"/><Relationship Id="rId61" Type="http://schemas.openxmlformats.org/officeDocument/2006/relationships/slideLayout" Target="../slideLayouts/slideLayout1164.xml"/><Relationship Id="rId82" Type="http://schemas.openxmlformats.org/officeDocument/2006/relationships/slideLayout" Target="../slideLayouts/slideLayout1185.xml"/><Relationship Id="rId152" Type="http://schemas.openxmlformats.org/officeDocument/2006/relationships/slideLayout" Target="../slideLayouts/slideLayout1255.xml"/><Relationship Id="rId173" Type="http://schemas.openxmlformats.org/officeDocument/2006/relationships/slideLayout" Target="../slideLayouts/slideLayout1276.xml"/><Relationship Id="rId19" Type="http://schemas.openxmlformats.org/officeDocument/2006/relationships/slideLayout" Target="../slideLayouts/slideLayout1122.xml"/><Relationship Id="rId14" Type="http://schemas.openxmlformats.org/officeDocument/2006/relationships/slideLayout" Target="../slideLayouts/slideLayout1117.xml"/><Relationship Id="rId30" Type="http://schemas.openxmlformats.org/officeDocument/2006/relationships/slideLayout" Target="../slideLayouts/slideLayout1133.xml"/><Relationship Id="rId35" Type="http://schemas.openxmlformats.org/officeDocument/2006/relationships/slideLayout" Target="../slideLayouts/slideLayout1138.xml"/><Relationship Id="rId56" Type="http://schemas.openxmlformats.org/officeDocument/2006/relationships/slideLayout" Target="../slideLayouts/slideLayout1159.xml"/><Relationship Id="rId77" Type="http://schemas.openxmlformats.org/officeDocument/2006/relationships/slideLayout" Target="../slideLayouts/slideLayout1180.xml"/><Relationship Id="rId100" Type="http://schemas.openxmlformats.org/officeDocument/2006/relationships/slideLayout" Target="../slideLayouts/slideLayout1203.xml"/><Relationship Id="rId105" Type="http://schemas.openxmlformats.org/officeDocument/2006/relationships/slideLayout" Target="../slideLayouts/slideLayout1208.xml"/><Relationship Id="rId126" Type="http://schemas.openxmlformats.org/officeDocument/2006/relationships/slideLayout" Target="../slideLayouts/slideLayout1229.xml"/><Relationship Id="rId147" Type="http://schemas.openxmlformats.org/officeDocument/2006/relationships/slideLayout" Target="../slideLayouts/slideLayout1250.xml"/><Relationship Id="rId168" Type="http://schemas.openxmlformats.org/officeDocument/2006/relationships/slideLayout" Target="../slideLayouts/slideLayout1271.xml"/><Relationship Id="rId8" Type="http://schemas.openxmlformats.org/officeDocument/2006/relationships/slideLayout" Target="../slideLayouts/slideLayout1111.xml"/><Relationship Id="rId51" Type="http://schemas.openxmlformats.org/officeDocument/2006/relationships/slideLayout" Target="../slideLayouts/slideLayout1154.xml"/><Relationship Id="rId72" Type="http://schemas.openxmlformats.org/officeDocument/2006/relationships/slideLayout" Target="../slideLayouts/slideLayout1175.xml"/><Relationship Id="rId93" Type="http://schemas.openxmlformats.org/officeDocument/2006/relationships/slideLayout" Target="../slideLayouts/slideLayout1196.xml"/><Relationship Id="rId98" Type="http://schemas.openxmlformats.org/officeDocument/2006/relationships/slideLayout" Target="../slideLayouts/slideLayout1201.xml"/><Relationship Id="rId121" Type="http://schemas.openxmlformats.org/officeDocument/2006/relationships/slideLayout" Target="../slideLayouts/slideLayout1224.xml"/><Relationship Id="rId142" Type="http://schemas.openxmlformats.org/officeDocument/2006/relationships/slideLayout" Target="../slideLayouts/slideLayout1245.xml"/><Relationship Id="rId163" Type="http://schemas.openxmlformats.org/officeDocument/2006/relationships/slideLayout" Target="../slideLayouts/slideLayout1266.xml"/><Relationship Id="rId184" Type="http://schemas.openxmlformats.org/officeDocument/2006/relationships/image" Target="../media/image6.emf"/><Relationship Id="rId3" Type="http://schemas.openxmlformats.org/officeDocument/2006/relationships/slideLayout" Target="../slideLayouts/slideLayout1106.xml"/><Relationship Id="rId25" Type="http://schemas.openxmlformats.org/officeDocument/2006/relationships/slideLayout" Target="../slideLayouts/slideLayout1128.xml"/><Relationship Id="rId46" Type="http://schemas.openxmlformats.org/officeDocument/2006/relationships/slideLayout" Target="../slideLayouts/slideLayout1149.xml"/><Relationship Id="rId67" Type="http://schemas.openxmlformats.org/officeDocument/2006/relationships/slideLayout" Target="../slideLayouts/slideLayout1170.xml"/><Relationship Id="rId116" Type="http://schemas.openxmlformats.org/officeDocument/2006/relationships/slideLayout" Target="../slideLayouts/slideLayout1219.xml"/><Relationship Id="rId137" Type="http://schemas.openxmlformats.org/officeDocument/2006/relationships/slideLayout" Target="../slideLayouts/slideLayout1240.xml"/><Relationship Id="rId158" Type="http://schemas.openxmlformats.org/officeDocument/2006/relationships/slideLayout" Target="../slideLayouts/slideLayout1261.xml"/><Relationship Id="rId20" Type="http://schemas.openxmlformats.org/officeDocument/2006/relationships/slideLayout" Target="../slideLayouts/slideLayout1123.xml"/><Relationship Id="rId41" Type="http://schemas.openxmlformats.org/officeDocument/2006/relationships/slideLayout" Target="../slideLayouts/slideLayout1144.xml"/><Relationship Id="rId62" Type="http://schemas.openxmlformats.org/officeDocument/2006/relationships/slideLayout" Target="../slideLayouts/slideLayout1165.xml"/><Relationship Id="rId83" Type="http://schemas.openxmlformats.org/officeDocument/2006/relationships/slideLayout" Target="../slideLayouts/slideLayout1186.xml"/><Relationship Id="rId88" Type="http://schemas.openxmlformats.org/officeDocument/2006/relationships/slideLayout" Target="../slideLayouts/slideLayout1191.xml"/><Relationship Id="rId111" Type="http://schemas.openxmlformats.org/officeDocument/2006/relationships/slideLayout" Target="../slideLayouts/slideLayout1214.xml"/><Relationship Id="rId132" Type="http://schemas.openxmlformats.org/officeDocument/2006/relationships/slideLayout" Target="../slideLayouts/slideLayout1235.xml"/><Relationship Id="rId153" Type="http://schemas.openxmlformats.org/officeDocument/2006/relationships/slideLayout" Target="../slideLayouts/slideLayout1256.xml"/><Relationship Id="rId174" Type="http://schemas.openxmlformats.org/officeDocument/2006/relationships/slideLayout" Target="../slideLayouts/slideLayout1277.xml"/><Relationship Id="rId179" Type="http://schemas.openxmlformats.org/officeDocument/2006/relationships/image" Target="../media/image1.emf"/><Relationship Id="rId15" Type="http://schemas.openxmlformats.org/officeDocument/2006/relationships/slideLayout" Target="../slideLayouts/slideLayout1118.xml"/><Relationship Id="rId36" Type="http://schemas.openxmlformats.org/officeDocument/2006/relationships/slideLayout" Target="../slideLayouts/slideLayout1139.xml"/><Relationship Id="rId57" Type="http://schemas.openxmlformats.org/officeDocument/2006/relationships/slideLayout" Target="../slideLayouts/slideLayout1160.xml"/><Relationship Id="rId106" Type="http://schemas.openxmlformats.org/officeDocument/2006/relationships/slideLayout" Target="../slideLayouts/slideLayout1209.xml"/><Relationship Id="rId127" Type="http://schemas.openxmlformats.org/officeDocument/2006/relationships/slideLayout" Target="../slideLayouts/slideLayout1230.xml"/><Relationship Id="rId10" Type="http://schemas.openxmlformats.org/officeDocument/2006/relationships/slideLayout" Target="../slideLayouts/slideLayout1113.xml"/><Relationship Id="rId31" Type="http://schemas.openxmlformats.org/officeDocument/2006/relationships/slideLayout" Target="../slideLayouts/slideLayout1134.xml"/><Relationship Id="rId52" Type="http://schemas.openxmlformats.org/officeDocument/2006/relationships/slideLayout" Target="../slideLayouts/slideLayout1155.xml"/><Relationship Id="rId73" Type="http://schemas.openxmlformats.org/officeDocument/2006/relationships/slideLayout" Target="../slideLayouts/slideLayout1176.xml"/><Relationship Id="rId78" Type="http://schemas.openxmlformats.org/officeDocument/2006/relationships/slideLayout" Target="../slideLayouts/slideLayout1181.xml"/><Relationship Id="rId94" Type="http://schemas.openxmlformats.org/officeDocument/2006/relationships/slideLayout" Target="../slideLayouts/slideLayout1197.xml"/><Relationship Id="rId99" Type="http://schemas.openxmlformats.org/officeDocument/2006/relationships/slideLayout" Target="../slideLayouts/slideLayout1202.xml"/><Relationship Id="rId101" Type="http://schemas.openxmlformats.org/officeDocument/2006/relationships/slideLayout" Target="../slideLayouts/slideLayout1204.xml"/><Relationship Id="rId122" Type="http://schemas.openxmlformats.org/officeDocument/2006/relationships/slideLayout" Target="../slideLayouts/slideLayout1225.xml"/><Relationship Id="rId143" Type="http://schemas.openxmlformats.org/officeDocument/2006/relationships/slideLayout" Target="../slideLayouts/slideLayout1246.xml"/><Relationship Id="rId148" Type="http://schemas.openxmlformats.org/officeDocument/2006/relationships/slideLayout" Target="../slideLayouts/slideLayout1251.xml"/><Relationship Id="rId164" Type="http://schemas.openxmlformats.org/officeDocument/2006/relationships/slideLayout" Target="../slideLayouts/slideLayout1267.xml"/><Relationship Id="rId169" Type="http://schemas.openxmlformats.org/officeDocument/2006/relationships/slideLayout" Target="../slideLayouts/slideLayout1272.xml"/><Relationship Id="rId185" Type="http://schemas.openxmlformats.org/officeDocument/2006/relationships/image" Target="../media/image7.emf"/></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306.xml"/><Relationship Id="rId21" Type="http://schemas.openxmlformats.org/officeDocument/2006/relationships/slideLayout" Target="../slideLayouts/slideLayout1301.xml"/><Relationship Id="rId42" Type="http://schemas.openxmlformats.org/officeDocument/2006/relationships/slideLayout" Target="../slideLayouts/slideLayout1322.xml"/><Relationship Id="rId47" Type="http://schemas.openxmlformats.org/officeDocument/2006/relationships/slideLayout" Target="../slideLayouts/slideLayout1327.xml"/><Relationship Id="rId63" Type="http://schemas.openxmlformats.org/officeDocument/2006/relationships/slideLayout" Target="../slideLayouts/slideLayout1343.xml"/><Relationship Id="rId68" Type="http://schemas.openxmlformats.org/officeDocument/2006/relationships/slideLayout" Target="../slideLayouts/slideLayout1348.xml"/><Relationship Id="rId84" Type="http://schemas.openxmlformats.org/officeDocument/2006/relationships/slideLayout" Target="../slideLayouts/slideLayout1364.xml"/><Relationship Id="rId89" Type="http://schemas.openxmlformats.org/officeDocument/2006/relationships/slideLayout" Target="../slideLayouts/slideLayout1369.xml"/><Relationship Id="rId7" Type="http://schemas.openxmlformats.org/officeDocument/2006/relationships/slideLayout" Target="../slideLayouts/slideLayout1287.xml"/><Relationship Id="rId71" Type="http://schemas.openxmlformats.org/officeDocument/2006/relationships/slideLayout" Target="../slideLayouts/slideLayout1351.xml"/><Relationship Id="rId92" Type="http://schemas.openxmlformats.org/officeDocument/2006/relationships/slideLayout" Target="../slideLayouts/slideLayout1372.xml"/><Relationship Id="rId2" Type="http://schemas.openxmlformats.org/officeDocument/2006/relationships/slideLayout" Target="../slideLayouts/slideLayout1282.xml"/><Relationship Id="rId16" Type="http://schemas.openxmlformats.org/officeDocument/2006/relationships/slideLayout" Target="../slideLayouts/slideLayout1296.xml"/><Relationship Id="rId29" Type="http://schemas.openxmlformats.org/officeDocument/2006/relationships/slideLayout" Target="../slideLayouts/slideLayout1309.xml"/><Relationship Id="rId11" Type="http://schemas.openxmlformats.org/officeDocument/2006/relationships/slideLayout" Target="../slideLayouts/slideLayout1291.xml"/><Relationship Id="rId24" Type="http://schemas.openxmlformats.org/officeDocument/2006/relationships/slideLayout" Target="../slideLayouts/slideLayout1304.xml"/><Relationship Id="rId32" Type="http://schemas.openxmlformats.org/officeDocument/2006/relationships/slideLayout" Target="../slideLayouts/slideLayout1312.xml"/><Relationship Id="rId37" Type="http://schemas.openxmlformats.org/officeDocument/2006/relationships/slideLayout" Target="../slideLayouts/slideLayout1317.xml"/><Relationship Id="rId40" Type="http://schemas.openxmlformats.org/officeDocument/2006/relationships/slideLayout" Target="../slideLayouts/slideLayout1320.xml"/><Relationship Id="rId45" Type="http://schemas.openxmlformats.org/officeDocument/2006/relationships/slideLayout" Target="../slideLayouts/slideLayout1325.xml"/><Relationship Id="rId53" Type="http://schemas.openxmlformats.org/officeDocument/2006/relationships/slideLayout" Target="../slideLayouts/slideLayout1333.xml"/><Relationship Id="rId58" Type="http://schemas.openxmlformats.org/officeDocument/2006/relationships/slideLayout" Target="../slideLayouts/slideLayout1338.xml"/><Relationship Id="rId66" Type="http://schemas.openxmlformats.org/officeDocument/2006/relationships/slideLayout" Target="../slideLayouts/slideLayout1346.xml"/><Relationship Id="rId74" Type="http://schemas.openxmlformats.org/officeDocument/2006/relationships/slideLayout" Target="../slideLayouts/slideLayout1354.xml"/><Relationship Id="rId79" Type="http://schemas.openxmlformats.org/officeDocument/2006/relationships/slideLayout" Target="../slideLayouts/slideLayout1359.xml"/><Relationship Id="rId87" Type="http://schemas.openxmlformats.org/officeDocument/2006/relationships/slideLayout" Target="../slideLayouts/slideLayout1367.xml"/><Relationship Id="rId102" Type="http://schemas.openxmlformats.org/officeDocument/2006/relationships/image" Target="../media/image5.emf"/><Relationship Id="rId5" Type="http://schemas.openxmlformats.org/officeDocument/2006/relationships/slideLayout" Target="../slideLayouts/slideLayout1285.xml"/><Relationship Id="rId61" Type="http://schemas.openxmlformats.org/officeDocument/2006/relationships/slideLayout" Target="../slideLayouts/slideLayout1341.xml"/><Relationship Id="rId82" Type="http://schemas.openxmlformats.org/officeDocument/2006/relationships/slideLayout" Target="../slideLayouts/slideLayout1362.xml"/><Relationship Id="rId90" Type="http://schemas.openxmlformats.org/officeDocument/2006/relationships/slideLayout" Target="../slideLayouts/slideLayout1370.xml"/><Relationship Id="rId95" Type="http://schemas.openxmlformats.org/officeDocument/2006/relationships/theme" Target="../theme/theme9.xml"/><Relationship Id="rId19" Type="http://schemas.openxmlformats.org/officeDocument/2006/relationships/slideLayout" Target="../slideLayouts/slideLayout1299.xml"/><Relationship Id="rId14" Type="http://schemas.openxmlformats.org/officeDocument/2006/relationships/slideLayout" Target="../slideLayouts/slideLayout1294.xml"/><Relationship Id="rId22" Type="http://schemas.openxmlformats.org/officeDocument/2006/relationships/slideLayout" Target="../slideLayouts/slideLayout1302.xml"/><Relationship Id="rId27" Type="http://schemas.openxmlformats.org/officeDocument/2006/relationships/slideLayout" Target="../slideLayouts/slideLayout1307.xml"/><Relationship Id="rId30" Type="http://schemas.openxmlformats.org/officeDocument/2006/relationships/slideLayout" Target="../slideLayouts/slideLayout1310.xml"/><Relationship Id="rId35" Type="http://schemas.openxmlformats.org/officeDocument/2006/relationships/slideLayout" Target="../slideLayouts/slideLayout1315.xml"/><Relationship Id="rId43" Type="http://schemas.openxmlformats.org/officeDocument/2006/relationships/slideLayout" Target="../slideLayouts/slideLayout1323.xml"/><Relationship Id="rId48" Type="http://schemas.openxmlformats.org/officeDocument/2006/relationships/slideLayout" Target="../slideLayouts/slideLayout1328.xml"/><Relationship Id="rId56" Type="http://schemas.openxmlformats.org/officeDocument/2006/relationships/slideLayout" Target="../slideLayouts/slideLayout1336.xml"/><Relationship Id="rId64" Type="http://schemas.openxmlformats.org/officeDocument/2006/relationships/slideLayout" Target="../slideLayouts/slideLayout1344.xml"/><Relationship Id="rId69" Type="http://schemas.openxmlformats.org/officeDocument/2006/relationships/slideLayout" Target="../slideLayouts/slideLayout1349.xml"/><Relationship Id="rId77" Type="http://schemas.openxmlformats.org/officeDocument/2006/relationships/slideLayout" Target="../slideLayouts/slideLayout1357.xml"/><Relationship Id="rId100" Type="http://schemas.openxmlformats.org/officeDocument/2006/relationships/image" Target="../media/image3.png"/><Relationship Id="rId8" Type="http://schemas.openxmlformats.org/officeDocument/2006/relationships/slideLayout" Target="../slideLayouts/slideLayout1288.xml"/><Relationship Id="rId51" Type="http://schemas.openxmlformats.org/officeDocument/2006/relationships/slideLayout" Target="../slideLayouts/slideLayout1331.xml"/><Relationship Id="rId72" Type="http://schemas.openxmlformats.org/officeDocument/2006/relationships/slideLayout" Target="../slideLayouts/slideLayout1352.xml"/><Relationship Id="rId80" Type="http://schemas.openxmlformats.org/officeDocument/2006/relationships/slideLayout" Target="../slideLayouts/slideLayout1360.xml"/><Relationship Id="rId85" Type="http://schemas.openxmlformats.org/officeDocument/2006/relationships/slideLayout" Target="../slideLayouts/slideLayout1365.xml"/><Relationship Id="rId93" Type="http://schemas.openxmlformats.org/officeDocument/2006/relationships/slideLayout" Target="../slideLayouts/slideLayout1373.xml"/><Relationship Id="rId98" Type="http://schemas.openxmlformats.org/officeDocument/2006/relationships/image" Target="../media/image1.emf"/><Relationship Id="rId3" Type="http://schemas.openxmlformats.org/officeDocument/2006/relationships/slideLayout" Target="../slideLayouts/slideLayout1283.xml"/><Relationship Id="rId12" Type="http://schemas.openxmlformats.org/officeDocument/2006/relationships/slideLayout" Target="../slideLayouts/slideLayout1292.xml"/><Relationship Id="rId17" Type="http://schemas.openxmlformats.org/officeDocument/2006/relationships/slideLayout" Target="../slideLayouts/slideLayout1297.xml"/><Relationship Id="rId25" Type="http://schemas.openxmlformats.org/officeDocument/2006/relationships/slideLayout" Target="../slideLayouts/slideLayout1305.xml"/><Relationship Id="rId33" Type="http://schemas.openxmlformats.org/officeDocument/2006/relationships/slideLayout" Target="../slideLayouts/slideLayout1313.xml"/><Relationship Id="rId38" Type="http://schemas.openxmlformats.org/officeDocument/2006/relationships/slideLayout" Target="../slideLayouts/slideLayout1318.xml"/><Relationship Id="rId46" Type="http://schemas.openxmlformats.org/officeDocument/2006/relationships/slideLayout" Target="../slideLayouts/slideLayout1326.xml"/><Relationship Id="rId59" Type="http://schemas.openxmlformats.org/officeDocument/2006/relationships/slideLayout" Target="../slideLayouts/slideLayout1339.xml"/><Relationship Id="rId67" Type="http://schemas.openxmlformats.org/officeDocument/2006/relationships/slideLayout" Target="../slideLayouts/slideLayout1347.xml"/><Relationship Id="rId103" Type="http://schemas.openxmlformats.org/officeDocument/2006/relationships/image" Target="../media/image6.emf"/><Relationship Id="rId20" Type="http://schemas.openxmlformats.org/officeDocument/2006/relationships/slideLayout" Target="../slideLayouts/slideLayout1300.xml"/><Relationship Id="rId41" Type="http://schemas.openxmlformats.org/officeDocument/2006/relationships/slideLayout" Target="../slideLayouts/slideLayout1321.xml"/><Relationship Id="rId54" Type="http://schemas.openxmlformats.org/officeDocument/2006/relationships/slideLayout" Target="../slideLayouts/slideLayout1334.xml"/><Relationship Id="rId62" Type="http://schemas.openxmlformats.org/officeDocument/2006/relationships/slideLayout" Target="../slideLayouts/slideLayout1342.xml"/><Relationship Id="rId70" Type="http://schemas.openxmlformats.org/officeDocument/2006/relationships/slideLayout" Target="../slideLayouts/slideLayout1350.xml"/><Relationship Id="rId75" Type="http://schemas.openxmlformats.org/officeDocument/2006/relationships/slideLayout" Target="../slideLayouts/slideLayout1355.xml"/><Relationship Id="rId83" Type="http://schemas.openxmlformats.org/officeDocument/2006/relationships/slideLayout" Target="../slideLayouts/slideLayout1363.xml"/><Relationship Id="rId88" Type="http://schemas.openxmlformats.org/officeDocument/2006/relationships/slideLayout" Target="../slideLayouts/slideLayout1368.xml"/><Relationship Id="rId91" Type="http://schemas.openxmlformats.org/officeDocument/2006/relationships/slideLayout" Target="../slideLayouts/slideLayout1371.xml"/><Relationship Id="rId96" Type="http://schemas.microsoft.com/office/2007/relationships/media" Target="../media/media1.mp3"/><Relationship Id="rId1" Type="http://schemas.openxmlformats.org/officeDocument/2006/relationships/slideLayout" Target="../slideLayouts/slideLayout1281.xml"/><Relationship Id="rId6" Type="http://schemas.openxmlformats.org/officeDocument/2006/relationships/slideLayout" Target="../slideLayouts/slideLayout1286.xml"/><Relationship Id="rId15" Type="http://schemas.openxmlformats.org/officeDocument/2006/relationships/slideLayout" Target="../slideLayouts/slideLayout1295.xml"/><Relationship Id="rId23" Type="http://schemas.openxmlformats.org/officeDocument/2006/relationships/slideLayout" Target="../slideLayouts/slideLayout1303.xml"/><Relationship Id="rId28" Type="http://schemas.openxmlformats.org/officeDocument/2006/relationships/slideLayout" Target="../slideLayouts/slideLayout1308.xml"/><Relationship Id="rId36" Type="http://schemas.openxmlformats.org/officeDocument/2006/relationships/slideLayout" Target="../slideLayouts/slideLayout1316.xml"/><Relationship Id="rId49" Type="http://schemas.openxmlformats.org/officeDocument/2006/relationships/slideLayout" Target="../slideLayouts/slideLayout1329.xml"/><Relationship Id="rId57" Type="http://schemas.openxmlformats.org/officeDocument/2006/relationships/slideLayout" Target="../slideLayouts/slideLayout1337.xml"/><Relationship Id="rId10" Type="http://schemas.openxmlformats.org/officeDocument/2006/relationships/slideLayout" Target="../slideLayouts/slideLayout1290.xml"/><Relationship Id="rId31" Type="http://schemas.openxmlformats.org/officeDocument/2006/relationships/slideLayout" Target="../slideLayouts/slideLayout1311.xml"/><Relationship Id="rId44" Type="http://schemas.openxmlformats.org/officeDocument/2006/relationships/slideLayout" Target="../slideLayouts/slideLayout1324.xml"/><Relationship Id="rId52" Type="http://schemas.openxmlformats.org/officeDocument/2006/relationships/slideLayout" Target="../slideLayouts/slideLayout1332.xml"/><Relationship Id="rId60" Type="http://schemas.openxmlformats.org/officeDocument/2006/relationships/slideLayout" Target="../slideLayouts/slideLayout1340.xml"/><Relationship Id="rId65" Type="http://schemas.openxmlformats.org/officeDocument/2006/relationships/slideLayout" Target="../slideLayouts/slideLayout1345.xml"/><Relationship Id="rId73" Type="http://schemas.openxmlformats.org/officeDocument/2006/relationships/slideLayout" Target="../slideLayouts/slideLayout1353.xml"/><Relationship Id="rId78" Type="http://schemas.openxmlformats.org/officeDocument/2006/relationships/slideLayout" Target="../slideLayouts/slideLayout1358.xml"/><Relationship Id="rId81" Type="http://schemas.openxmlformats.org/officeDocument/2006/relationships/slideLayout" Target="../slideLayouts/slideLayout1361.xml"/><Relationship Id="rId86" Type="http://schemas.openxmlformats.org/officeDocument/2006/relationships/slideLayout" Target="../slideLayouts/slideLayout1366.xml"/><Relationship Id="rId94" Type="http://schemas.openxmlformats.org/officeDocument/2006/relationships/slideLayout" Target="../slideLayouts/slideLayout1374.xml"/><Relationship Id="rId99" Type="http://schemas.openxmlformats.org/officeDocument/2006/relationships/image" Target="../media/image2.emf"/><Relationship Id="rId101" Type="http://schemas.openxmlformats.org/officeDocument/2006/relationships/image" Target="../media/image4.emf"/><Relationship Id="rId4" Type="http://schemas.openxmlformats.org/officeDocument/2006/relationships/slideLayout" Target="../slideLayouts/slideLayout1284.xml"/><Relationship Id="rId9" Type="http://schemas.openxmlformats.org/officeDocument/2006/relationships/slideLayout" Target="../slideLayouts/slideLayout1289.xml"/><Relationship Id="rId13" Type="http://schemas.openxmlformats.org/officeDocument/2006/relationships/slideLayout" Target="../slideLayouts/slideLayout1293.xml"/><Relationship Id="rId18" Type="http://schemas.openxmlformats.org/officeDocument/2006/relationships/slideLayout" Target="../slideLayouts/slideLayout1298.xml"/><Relationship Id="rId39" Type="http://schemas.openxmlformats.org/officeDocument/2006/relationships/slideLayout" Target="../slideLayouts/slideLayout1319.xml"/><Relationship Id="rId34" Type="http://schemas.openxmlformats.org/officeDocument/2006/relationships/slideLayout" Target="../slideLayouts/slideLayout1314.xml"/><Relationship Id="rId50" Type="http://schemas.openxmlformats.org/officeDocument/2006/relationships/slideLayout" Target="../slideLayouts/slideLayout1330.xml"/><Relationship Id="rId55" Type="http://schemas.openxmlformats.org/officeDocument/2006/relationships/slideLayout" Target="../slideLayouts/slideLayout1335.xml"/><Relationship Id="rId76" Type="http://schemas.openxmlformats.org/officeDocument/2006/relationships/slideLayout" Target="../slideLayouts/slideLayout1356.xml"/><Relationship Id="rId97" Type="http://schemas.openxmlformats.org/officeDocument/2006/relationships/audio" Target="../media/media1.mp3"/><Relationship Id="rId10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05/07/2022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5"/>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86"/>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84"/>
            <p:extLst>
              <p:ext uri="{DAA4B4D4-6D71-4841-9C94-3DE7FCFB9230}">
                <p14:media xmlns:p14="http://schemas.microsoft.com/office/powerpoint/2010/main" r:embed="rId83"/>
              </p:ext>
            </p:extLst>
          </p:nvPr>
        </p:nvPicPr>
        <p:blipFill>
          <a:blip r:embed="rId87"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8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9"/>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0"/>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1"/>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 id="2147483672" r:id="rId10"/>
    <p:sldLayoutId id="2147483673"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717" r:id="rId21"/>
    <p:sldLayoutId id="2147483718" r:id="rId22"/>
    <p:sldLayoutId id="2147483719" r:id="rId23"/>
    <p:sldLayoutId id="2147483720" r:id="rId24"/>
    <p:sldLayoutId id="2147483721" r:id="rId25"/>
    <p:sldLayoutId id="2147483722" r:id="rId26"/>
    <p:sldLayoutId id="2147483724" r:id="rId27"/>
    <p:sldLayoutId id="2147483725" r:id="rId28"/>
    <p:sldLayoutId id="2147483726" r:id="rId29"/>
    <p:sldLayoutId id="2147483733" r:id="rId30"/>
    <p:sldLayoutId id="2147483734" r:id="rId31"/>
    <p:sldLayoutId id="2147483735" r:id="rId32"/>
    <p:sldLayoutId id="2147483736" r:id="rId33"/>
    <p:sldLayoutId id="2147483737" r:id="rId34"/>
    <p:sldLayoutId id="2147483801" r:id="rId35"/>
    <p:sldLayoutId id="2147483817" r:id="rId36"/>
    <p:sldLayoutId id="2147483818" r:id="rId37"/>
    <p:sldLayoutId id="2147483845" r:id="rId38"/>
    <p:sldLayoutId id="2147483846" r:id="rId39"/>
    <p:sldLayoutId id="2147483850" r:id="rId40"/>
    <p:sldLayoutId id="2147483853" r:id="rId41"/>
    <p:sldLayoutId id="2147483855" r:id="rId42"/>
    <p:sldLayoutId id="2147483873" r:id="rId43"/>
    <p:sldLayoutId id="2147483874" r:id="rId44"/>
    <p:sldLayoutId id="2147483875" r:id="rId45"/>
    <p:sldLayoutId id="2147483876" r:id="rId46"/>
    <p:sldLayoutId id="2147483877" r:id="rId47"/>
    <p:sldLayoutId id="2147483948" r:id="rId48"/>
    <p:sldLayoutId id="2147483949" r:id="rId49"/>
    <p:sldLayoutId id="2147483977" r:id="rId50"/>
    <p:sldLayoutId id="2147484004" r:id="rId51"/>
    <p:sldLayoutId id="2147484012" r:id="rId52"/>
    <p:sldLayoutId id="2147484019" r:id="rId53"/>
    <p:sldLayoutId id="2147484020" r:id="rId54"/>
    <p:sldLayoutId id="2147484087" r:id="rId55"/>
    <p:sldLayoutId id="2147484104" r:id="rId56"/>
    <p:sldLayoutId id="2147484131" r:id="rId57"/>
    <p:sldLayoutId id="2147484139" r:id="rId58"/>
    <p:sldLayoutId id="2147484141" r:id="rId59"/>
    <p:sldLayoutId id="2147484142" r:id="rId60"/>
    <p:sldLayoutId id="2147484143" r:id="rId61"/>
    <p:sldLayoutId id="2147484144" r:id="rId62"/>
    <p:sldLayoutId id="2147484145" r:id="rId63"/>
    <p:sldLayoutId id="2147484146" r:id="rId64"/>
    <p:sldLayoutId id="2147484147" r:id="rId65"/>
    <p:sldLayoutId id="2147484149" r:id="rId66"/>
    <p:sldLayoutId id="2147484151" r:id="rId67"/>
    <p:sldLayoutId id="2147484153" r:id="rId68"/>
    <p:sldLayoutId id="2147484155" r:id="rId69"/>
    <p:sldLayoutId id="2147484164" r:id="rId70"/>
    <p:sldLayoutId id="2147484166" r:id="rId71"/>
    <p:sldLayoutId id="2147484168" r:id="rId72"/>
    <p:sldLayoutId id="2147484170" r:id="rId73"/>
    <p:sldLayoutId id="2147484172" r:id="rId74"/>
    <p:sldLayoutId id="2147484174" r:id="rId75"/>
    <p:sldLayoutId id="2147484175" r:id="rId76"/>
    <p:sldLayoutId id="2147484179" r:id="rId77"/>
    <p:sldLayoutId id="2147484180" r:id="rId78"/>
    <p:sldLayoutId id="2147484181" r:id="rId79"/>
    <p:sldLayoutId id="2147484182" r:id="rId80"/>
    <p:sldLayoutId id="2147484183" r:id="rId8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05/07/2022</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6" r:id="rId18"/>
    <p:sldLayoutId id="2147484207" r:id="rId19"/>
    <p:sldLayoutId id="2147484208" r:id="rId20"/>
    <p:sldLayoutId id="2147484209"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7" r:id="rId30"/>
    <p:sldLayoutId id="2147484229" r:id="rId31"/>
    <p:sldLayoutId id="2147484231" r:id="rId32"/>
    <p:sldLayoutId id="2147484233" r:id="rId33"/>
    <p:sldLayoutId id="2147484242" r:id="rId34"/>
    <p:sldLayoutId id="2147484244" r:id="rId35"/>
    <p:sldLayoutId id="2147484246" r:id="rId36"/>
    <p:sldLayoutId id="2147484248" r:id="rId37"/>
    <p:sldLayoutId id="2147484250"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 id="2147484260" r:id="rId47"/>
    <p:sldLayoutId id="2147484267" r:id="rId48"/>
    <p:sldLayoutId id="2147484268" r:id="rId49"/>
    <p:sldLayoutId id="2147484269" r:id="rId50"/>
    <p:sldLayoutId id="2147484270" r:id="rId51"/>
    <p:sldLayoutId id="2147484271" r:id="rId52"/>
    <p:sldLayoutId id="2147484299" r:id="rId53"/>
    <p:sldLayoutId id="2147484301" r:id="rId54"/>
    <p:sldLayoutId id="2147484303" r:id="rId55"/>
    <p:sldLayoutId id="2147484305" r:id="rId56"/>
    <p:sldLayoutId id="2147484307" r:id="rId57"/>
    <p:sldLayoutId id="2147484316" r:id="rId58"/>
    <p:sldLayoutId id="2147484318" r:id="rId59"/>
    <p:sldLayoutId id="2147484320" r:id="rId60"/>
    <p:sldLayoutId id="2147484322" r:id="rId61"/>
    <p:sldLayoutId id="2147484324" r:id="rId62"/>
    <p:sldLayoutId id="2147484326" r:id="rId63"/>
    <p:sldLayoutId id="2147484327" r:id="rId64"/>
    <p:sldLayoutId id="2147484331" r:id="rId65"/>
    <p:sldLayoutId id="2147484332" r:id="rId66"/>
    <p:sldLayoutId id="2147484334" r:id="rId67"/>
    <p:sldLayoutId id="2147484335" r:id="rId68"/>
    <p:sldLayoutId id="2147484337" r:id="rId69"/>
    <p:sldLayoutId id="2147484339" r:id="rId70"/>
    <p:sldLayoutId id="2147484341" r:id="rId71"/>
    <p:sldLayoutId id="2147484343" r:id="rId72"/>
    <p:sldLayoutId id="2147484352" r:id="rId73"/>
    <p:sldLayoutId id="2147484354" r:id="rId74"/>
    <p:sldLayoutId id="2147484356" r:id="rId75"/>
    <p:sldLayoutId id="2147484358" r:id="rId76"/>
    <p:sldLayoutId id="2147484360" r:id="rId77"/>
    <p:sldLayoutId id="2147484369" r:id="rId78"/>
    <p:sldLayoutId id="2147484371" r:id="rId79"/>
    <p:sldLayoutId id="2147484373" r:id="rId80"/>
    <p:sldLayoutId id="2147484375" r:id="rId81"/>
    <p:sldLayoutId id="2147484377" r:id="rId82"/>
    <p:sldLayoutId id="2147484379" r:id="rId83"/>
    <p:sldLayoutId id="2147484380" r:id="rId84"/>
    <p:sldLayoutId id="2147484384" r:id="rId85"/>
    <p:sldLayoutId id="2147484385" r:id="rId86"/>
    <p:sldLayoutId id="2147484387" r:id="rId87"/>
    <p:sldLayoutId id="2147484389" r:id="rId88"/>
    <p:sldLayoutId id="2147484398" r:id="rId89"/>
    <p:sldLayoutId id="2147484407" r:id="rId90"/>
    <p:sldLayoutId id="2147484408" r:id="rId91"/>
    <p:sldLayoutId id="2147484409" r:id="rId92"/>
    <p:sldLayoutId id="2147484410" r:id="rId93"/>
    <p:sldLayoutId id="2147484411" r:id="rId94"/>
    <p:sldLayoutId id="2147484413" r:id="rId95"/>
    <p:sldLayoutId id="2147484422" r:id="rId96"/>
    <p:sldLayoutId id="2147484431" r:id="rId97"/>
    <p:sldLayoutId id="2147484436" r:id="rId98"/>
    <p:sldLayoutId id="2147484445" r:id="rId99"/>
    <p:sldLayoutId id="2147484454" r:id="rId100"/>
    <p:sldLayoutId id="2147484459" r:id="rId101"/>
    <p:sldLayoutId id="2147484468" r:id="rId102"/>
    <p:sldLayoutId id="2147484477" r:id="rId103"/>
    <p:sldLayoutId id="2147484481" r:id="rId104"/>
    <p:sldLayoutId id="2147484509" r:id="rId105"/>
    <p:sldLayoutId id="2147484511" r:id="rId106"/>
    <p:sldLayoutId id="2147484513" r:id="rId107"/>
    <p:sldLayoutId id="2147484515" r:id="rId108"/>
    <p:sldLayoutId id="2147484517" r:id="rId109"/>
    <p:sldLayoutId id="2147484526" r:id="rId110"/>
    <p:sldLayoutId id="2147484528" r:id="rId111"/>
    <p:sldLayoutId id="2147484530" r:id="rId112"/>
    <p:sldLayoutId id="2147484532" r:id="rId113"/>
    <p:sldLayoutId id="2147484534" r:id="rId114"/>
    <p:sldLayoutId id="2147484536" r:id="rId115"/>
    <p:sldLayoutId id="2147484537" r:id="rId116"/>
    <p:sldLayoutId id="2147484541" r:id="rId117"/>
    <p:sldLayoutId id="2147484542" r:id="rId118"/>
    <p:sldLayoutId id="2147484544" r:id="rId119"/>
    <p:sldLayoutId id="2147484551" r:id="rId120"/>
    <p:sldLayoutId id="2147484552" r:id="rId121"/>
    <p:sldLayoutId id="2147484583" r:id="rId122"/>
    <p:sldLayoutId id="2147484585" r:id="rId123"/>
    <p:sldLayoutId id="2147484587" r:id="rId124"/>
    <p:sldLayoutId id="2147484589" r:id="rId125"/>
    <p:sldLayoutId id="2147484591" r:id="rId126"/>
    <p:sldLayoutId id="2147484600" r:id="rId127"/>
    <p:sldLayoutId id="2147484602" r:id="rId128"/>
    <p:sldLayoutId id="2147484604" r:id="rId129"/>
    <p:sldLayoutId id="2147484606" r:id="rId130"/>
    <p:sldLayoutId id="2147484608" r:id="rId131"/>
    <p:sldLayoutId id="2147484610" r:id="rId132"/>
    <p:sldLayoutId id="2147484611" r:id="rId133"/>
    <p:sldLayoutId id="2147484615" r:id="rId134"/>
    <p:sldLayoutId id="2147484616" r:id="rId135"/>
    <p:sldLayoutId id="2147484618" r:id="rId136"/>
    <p:sldLayoutId id="2147484619" r:id="rId137"/>
    <p:sldLayoutId id="2147484621" r:id="rId138"/>
    <p:sldLayoutId id="2147484623" r:id="rId139"/>
    <p:sldLayoutId id="2147484625" r:id="rId140"/>
    <p:sldLayoutId id="2147484627" r:id="rId141"/>
    <p:sldLayoutId id="2147484636" r:id="rId142"/>
    <p:sldLayoutId id="2147484638" r:id="rId143"/>
    <p:sldLayoutId id="2147484640" r:id="rId144"/>
    <p:sldLayoutId id="2147484642" r:id="rId145"/>
    <p:sldLayoutId id="2147484644" r:id="rId146"/>
    <p:sldLayoutId id="2147484653" r:id="rId147"/>
    <p:sldLayoutId id="2147484655" r:id="rId148"/>
    <p:sldLayoutId id="2147484657" r:id="rId149"/>
    <p:sldLayoutId id="2147484659" r:id="rId150"/>
    <p:sldLayoutId id="2147484661" r:id="rId151"/>
    <p:sldLayoutId id="2147484663" r:id="rId152"/>
    <p:sldLayoutId id="2147484664" r:id="rId153"/>
    <p:sldLayoutId id="2147484668" r:id="rId154"/>
    <p:sldLayoutId id="2147484669" r:id="rId155"/>
    <p:sldLayoutId id="2147484671" r:id="rId156"/>
    <p:sldLayoutId id="2147484679" r:id="rId157"/>
    <p:sldLayoutId id="2147484681" r:id="rId158"/>
    <p:sldLayoutId id="2147484683" r:id="rId159"/>
    <p:sldLayoutId id="2147484685" r:id="rId160"/>
    <p:sldLayoutId id="2147484687" r:id="rId161"/>
    <p:sldLayoutId id="2147484696" r:id="rId162"/>
    <p:sldLayoutId id="2147484698" r:id="rId163"/>
    <p:sldLayoutId id="2147484700" r:id="rId164"/>
    <p:sldLayoutId id="2147484702" r:id="rId165"/>
    <p:sldLayoutId id="2147484704" r:id="rId166"/>
    <p:sldLayoutId id="2147484706" r:id="rId167"/>
    <p:sldLayoutId id="2147484707" r:id="rId168"/>
    <p:sldLayoutId id="2147484711" r:id="rId169"/>
    <p:sldLayoutId id="2147484712" r:id="rId170"/>
    <p:sldLayoutId id="2147484714" r:id="rId171"/>
    <p:sldLayoutId id="2147484715" r:id="rId172"/>
    <p:sldLayoutId id="2147484719" r:id="rId173"/>
    <p:sldLayoutId id="2147484723" r:id="rId174"/>
    <p:sldLayoutId id="2147484724" r:id="rId175"/>
    <p:sldLayoutId id="2147484733" r:id="rId176"/>
    <p:sldLayoutId id="2147488555" r:id="rId177"/>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05/07/2022</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4" r:id="rId18"/>
    <p:sldLayoutId id="2147484755" r:id="rId19"/>
    <p:sldLayoutId id="2147484756" r:id="rId20"/>
    <p:sldLayoutId id="2147484757"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5" r:id="rId30"/>
    <p:sldLayoutId id="2147484777" r:id="rId31"/>
    <p:sldLayoutId id="2147484779" r:id="rId32"/>
    <p:sldLayoutId id="2147484781" r:id="rId33"/>
    <p:sldLayoutId id="2147484790" r:id="rId34"/>
    <p:sldLayoutId id="2147484792" r:id="rId35"/>
    <p:sldLayoutId id="2147484794" r:id="rId36"/>
    <p:sldLayoutId id="2147484796" r:id="rId37"/>
    <p:sldLayoutId id="2147484798" r:id="rId38"/>
    <p:sldLayoutId id="2147484800" r:id="rId39"/>
    <p:sldLayoutId id="2147484801" r:id="rId40"/>
    <p:sldLayoutId id="2147484802" r:id="rId41"/>
    <p:sldLayoutId id="2147484803" r:id="rId42"/>
    <p:sldLayoutId id="2147484804" r:id="rId43"/>
    <p:sldLayoutId id="2147484805" r:id="rId44"/>
    <p:sldLayoutId id="2147484806" r:id="rId45"/>
    <p:sldLayoutId id="2147484807" r:id="rId46"/>
    <p:sldLayoutId id="2147484808" r:id="rId47"/>
    <p:sldLayoutId id="2147484815" r:id="rId48"/>
    <p:sldLayoutId id="2147484816" r:id="rId49"/>
    <p:sldLayoutId id="2147484817" r:id="rId50"/>
    <p:sldLayoutId id="2147484818" r:id="rId51"/>
    <p:sldLayoutId id="2147484819" r:id="rId52"/>
    <p:sldLayoutId id="2147484847" r:id="rId53"/>
    <p:sldLayoutId id="2147484849" r:id="rId54"/>
    <p:sldLayoutId id="2147484851" r:id="rId55"/>
    <p:sldLayoutId id="2147484853" r:id="rId56"/>
    <p:sldLayoutId id="2147484855" r:id="rId57"/>
    <p:sldLayoutId id="2147484864" r:id="rId58"/>
    <p:sldLayoutId id="2147484866" r:id="rId59"/>
    <p:sldLayoutId id="2147484868" r:id="rId60"/>
    <p:sldLayoutId id="2147484870" r:id="rId61"/>
    <p:sldLayoutId id="2147484872" r:id="rId62"/>
    <p:sldLayoutId id="2147484874" r:id="rId63"/>
    <p:sldLayoutId id="2147484875" r:id="rId64"/>
    <p:sldLayoutId id="2147484879" r:id="rId65"/>
    <p:sldLayoutId id="2147484880" r:id="rId66"/>
    <p:sldLayoutId id="2147484882" r:id="rId67"/>
    <p:sldLayoutId id="2147484883" r:id="rId68"/>
    <p:sldLayoutId id="2147484885" r:id="rId69"/>
    <p:sldLayoutId id="2147484887" r:id="rId70"/>
    <p:sldLayoutId id="2147484889" r:id="rId71"/>
    <p:sldLayoutId id="2147484891" r:id="rId72"/>
    <p:sldLayoutId id="2147484900" r:id="rId73"/>
    <p:sldLayoutId id="2147484902" r:id="rId74"/>
    <p:sldLayoutId id="2147484904" r:id="rId75"/>
    <p:sldLayoutId id="2147484906" r:id="rId76"/>
    <p:sldLayoutId id="2147484908" r:id="rId77"/>
    <p:sldLayoutId id="2147484917" r:id="rId78"/>
    <p:sldLayoutId id="2147484919" r:id="rId79"/>
    <p:sldLayoutId id="2147484921" r:id="rId80"/>
    <p:sldLayoutId id="2147484923" r:id="rId81"/>
    <p:sldLayoutId id="2147484925" r:id="rId82"/>
    <p:sldLayoutId id="2147484927" r:id="rId83"/>
    <p:sldLayoutId id="2147484928" r:id="rId84"/>
    <p:sldLayoutId id="2147484932" r:id="rId85"/>
    <p:sldLayoutId id="2147484933" r:id="rId86"/>
    <p:sldLayoutId id="2147484935" r:id="rId87"/>
    <p:sldLayoutId id="2147484937" r:id="rId88"/>
    <p:sldLayoutId id="2147484946" r:id="rId89"/>
    <p:sldLayoutId id="2147484955" r:id="rId90"/>
    <p:sldLayoutId id="2147484956" r:id="rId91"/>
    <p:sldLayoutId id="2147484957" r:id="rId92"/>
    <p:sldLayoutId id="2147484958" r:id="rId93"/>
    <p:sldLayoutId id="2147484959" r:id="rId94"/>
    <p:sldLayoutId id="2147484961" r:id="rId95"/>
    <p:sldLayoutId id="2147484970" r:id="rId96"/>
    <p:sldLayoutId id="2147484979" r:id="rId97"/>
    <p:sldLayoutId id="2147484984" r:id="rId98"/>
    <p:sldLayoutId id="2147484993" r:id="rId99"/>
    <p:sldLayoutId id="2147485002" r:id="rId100"/>
    <p:sldLayoutId id="2147485007" r:id="rId101"/>
    <p:sldLayoutId id="2147485016" r:id="rId102"/>
    <p:sldLayoutId id="2147485025" r:id="rId103"/>
    <p:sldLayoutId id="2147485029" r:id="rId104"/>
    <p:sldLayoutId id="2147485057" r:id="rId105"/>
    <p:sldLayoutId id="2147485059" r:id="rId106"/>
    <p:sldLayoutId id="2147485061" r:id="rId107"/>
    <p:sldLayoutId id="2147485063" r:id="rId108"/>
    <p:sldLayoutId id="2147485065" r:id="rId109"/>
    <p:sldLayoutId id="2147485074" r:id="rId110"/>
    <p:sldLayoutId id="2147485076" r:id="rId111"/>
    <p:sldLayoutId id="2147485078" r:id="rId112"/>
    <p:sldLayoutId id="2147485080" r:id="rId113"/>
    <p:sldLayoutId id="2147485082" r:id="rId114"/>
    <p:sldLayoutId id="2147485084" r:id="rId115"/>
    <p:sldLayoutId id="2147485085" r:id="rId116"/>
    <p:sldLayoutId id="2147485089" r:id="rId117"/>
    <p:sldLayoutId id="2147485090" r:id="rId118"/>
    <p:sldLayoutId id="2147485092" r:id="rId119"/>
    <p:sldLayoutId id="2147485099" r:id="rId120"/>
    <p:sldLayoutId id="2147485100" r:id="rId121"/>
    <p:sldLayoutId id="2147485131" r:id="rId122"/>
    <p:sldLayoutId id="2147485133" r:id="rId123"/>
    <p:sldLayoutId id="2147485135" r:id="rId124"/>
    <p:sldLayoutId id="2147485137" r:id="rId125"/>
    <p:sldLayoutId id="2147485139" r:id="rId126"/>
    <p:sldLayoutId id="2147485148" r:id="rId127"/>
    <p:sldLayoutId id="2147485150" r:id="rId128"/>
    <p:sldLayoutId id="2147485152" r:id="rId129"/>
    <p:sldLayoutId id="2147485154" r:id="rId130"/>
    <p:sldLayoutId id="2147485156" r:id="rId131"/>
    <p:sldLayoutId id="2147485158" r:id="rId132"/>
    <p:sldLayoutId id="2147485159" r:id="rId133"/>
    <p:sldLayoutId id="2147485163" r:id="rId134"/>
    <p:sldLayoutId id="2147485164" r:id="rId135"/>
    <p:sldLayoutId id="2147485166" r:id="rId136"/>
    <p:sldLayoutId id="2147485167" r:id="rId137"/>
    <p:sldLayoutId id="2147485169" r:id="rId138"/>
    <p:sldLayoutId id="2147485171" r:id="rId139"/>
    <p:sldLayoutId id="2147485173" r:id="rId140"/>
    <p:sldLayoutId id="2147485175" r:id="rId141"/>
    <p:sldLayoutId id="2147485184" r:id="rId142"/>
    <p:sldLayoutId id="2147485186" r:id="rId143"/>
    <p:sldLayoutId id="2147485188" r:id="rId144"/>
    <p:sldLayoutId id="2147485190" r:id="rId145"/>
    <p:sldLayoutId id="2147485192" r:id="rId146"/>
    <p:sldLayoutId id="2147485201" r:id="rId147"/>
    <p:sldLayoutId id="2147485203" r:id="rId148"/>
    <p:sldLayoutId id="2147485205" r:id="rId149"/>
    <p:sldLayoutId id="2147485207" r:id="rId150"/>
    <p:sldLayoutId id="2147485209" r:id="rId151"/>
    <p:sldLayoutId id="2147485211" r:id="rId152"/>
    <p:sldLayoutId id="2147485212" r:id="rId153"/>
    <p:sldLayoutId id="2147485216" r:id="rId154"/>
    <p:sldLayoutId id="2147485217" r:id="rId155"/>
    <p:sldLayoutId id="2147485219" r:id="rId156"/>
    <p:sldLayoutId id="2147485227" r:id="rId157"/>
    <p:sldLayoutId id="2147485229" r:id="rId158"/>
    <p:sldLayoutId id="2147485231" r:id="rId159"/>
    <p:sldLayoutId id="2147485233" r:id="rId160"/>
    <p:sldLayoutId id="2147485235" r:id="rId161"/>
    <p:sldLayoutId id="2147485244" r:id="rId162"/>
    <p:sldLayoutId id="2147485246" r:id="rId163"/>
    <p:sldLayoutId id="2147485248" r:id="rId164"/>
    <p:sldLayoutId id="2147485250" r:id="rId165"/>
    <p:sldLayoutId id="2147485252" r:id="rId166"/>
    <p:sldLayoutId id="2147485254" r:id="rId167"/>
    <p:sldLayoutId id="2147485255" r:id="rId168"/>
    <p:sldLayoutId id="2147485259" r:id="rId169"/>
    <p:sldLayoutId id="2147485260" r:id="rId170"/>
    <p:sldLayoutId id="2147485262" r:id="rId171"/>
    <p:sldLayoutId id="2147485263" r:id="rId172"/>
    <p:sldLayoutId id="2147485267" r:id="rId173"/>
    <p:sldLayoutId id="2147485271" r:id="rId174"/>
    <p:sldLayoutId id="2147485272" r:id="rId175"/>
    <p:sldLayoutId id="2147485281" r:id="rId176"/>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91" r:id="rId7"/>
    <p:sldLayoutId id="2147485292" r:id="rId8"/>
    <p:sldLayoutId id="2147485293" r:id="rId9"/>
    <p:sldLayoutId id="2147485294" r:id="rId10"/>
    <p:sldLayoutId id="2147485295" r:id="rId11"/>
    <p:sldLayoutId id="2147485304" r:id="rId12"/>
    <p:sldLayoutId id="2147485305" r:id="rId13"/>
    <p:sldLayoutId id="2147485306" r:id="rId14"/>
    <p:sldLayoutId id="2147485307" r:id="rId15"/>
    <p:sldLayoutId id="2147485308" r:id="rId16"/>
    <p:sldLayoutId id="2147485309" r:id="rId17"/>
    <p:sldLayoutId id="2147485310" r:id="rId18"/>
    <p:sldLayoutId id="2147485311" r:id="rId19"/>
    <p:sldLayoutId id="2147485312" r:id="rId20"/>
    <p:sldLayoutId id="2147485314" r:id="rId21"/>
    <p:sldLayoutId id="2147485316" r:id="rId22"/>
    <p:sldLayoutId id="2147485318" r:id="rId23"/>
    <p:sldLayoutId id="2147485320" r:id="rId24"/>
    <p:sldLayoutId id="2147485329" r:id="rId25"/>
    <p:sldLayoutId id="2147485331" r:id="rId26"/>
    <p:sldLayoutId id="2147485333" r:id="rId27"/>
    <p:sldLayoutId id="2147485335" r:id="rId28"/>
    <p:sldLayoutId id="2147485337" r:id="rId29"/>
    <p:sldLayoutId id="2147485339" r:id="rId30"/>
    <p:sldLayoutId id="2147485340" r:id="rId31"/>
    <p:sldLayoutId id="2147485341" r:id="rId32"/>
    <p:sldLayoutId id="2147485342" r:id="rId33"/>
    <p:sldLayoutId id="2147485343" r:id="rId34"/>
    <p:sldLayoutId id="2147485344" r:id="rId35"/>
    <p:sldLayoutId id="2147485345" r:id="rId36"/>
    <p:sldLayoutId id="2147485346" r:id="rId37"/>
    <p:sldLayoutId id="2147485347" r:id="rId38"/>
    <p:sldLayoutId id="2147485348" r:id="rId39"/>
    <p:sldLayoutId id="2147485355" r:id="rId40"/>
    <p:sldLayoutId id="2147485356" r:id="rId41"/>
    <p:sldLayoutId id="2147485357" r:id="rId42"/>
    <p:sldLayoutId id="2147485358" r:id="rId43"/>
    <p:sldLayoutId id="2147485359" r:id="rId44"/>
    <p:sldLayoutId id="2147485387" r:id="rId45"/>
    <p:sldLayoutId id="2147485389" r:id="rId46"/>
    <p:sldLayoutId id="2147485391" r:id="rId47"/>
    <p:sldLayoutId id="2147485393" r:id="rId48"/>
    <p:sldLayoutId id="2147485395" r:id="rId49"/>
    <p:sldLayoutId id="2147485404" r:id="rId50"/>
    <p:sldLayoutId id="2147485406" r:id="rId51"/>
    <p:sldLayoutId id="2147485408" r:id="rId52"/>
    <p:sldLayoutId id="2147485410" r:id="rId53"/>
    <p:sldLayoutId id="2147485412" r:id="rId54"/>
    <p:sldLayoutId id="2147485414" r:id="rId55"/>
    <p:sldLayoutId id="2147485415" r:id="rId56"/>
    <p:sldLayoutId id="2147485419" r:id="rId57"/>
    <p:sldLayoutId id="2147485420" r:id="rId58"/>
    <p:sldLayoutId id="2147485422" r:id="rId59"/>
    <p:sldLayoutId id="2147485423" r:id="rId60"/>
    <p:sldLayoutId id="2147485425" r:id="rId61"/>
    <p:sldLayoutId id="2147485427" r:id="rId62"/>
    <p:sldLayoutId id="2147485429" r:id="rId63"/>
    <p:sldLayoutId id="2147485431" r:id="rId64"/>
    <p:sldLayoutId id="2147485440" r:id="rId65"/>
    <p:sldLayoutId id="2147485442" r:id="rId66"/>
    <p:sldLayoutId id="2147485444" r:id="rId67"/>
    <p:sldLayoutId id="2147485446" r:id="rId68"/>
    <p:sldLayoutId id="2147485448" r:id="rId69"/>
    <p:sldLayoutId id="2147485457" r:id="rId70"/>
    <p:sldLayoutId id="2147485459" r:id="rId71"/>
    <p:sldLayoutId id="2147485461" r:id="rId72"/>
    <p:sldLayoutId id="2147485463" r:id="rId73"/>
    <p:sldLayoutId id="2147485465" r:id="rId74"/>
    <p:sldLayoutId id="2147485467" r:id="rId75"/>
    <p:sldLayoutId id="2147485468" r:id="rId76"/>
    <p:sldLayoutId id="2147485472" r:id="rId77"/>
    <p:sldLayoutId id="2147485473" r:id="rId78"/>
    <p:sldLayoutId id="2147485475" r:id="rId79"/>
    <p:sldLayoutId id="2147485476" r:id="rId80"/>
    <p:sldLayoutId id="2147485478" r:id="rId81"/>
    <p:sldLayoutId id="2147485487" r:id="rId82"/>
    <p:sldLayoutId id="2147485496" r:id="rId83"/>
    <p:sldLayoutId id="2147485497" r:id="rId84"/>
    <p:sldLayoutId id="2147485498" r:id="rId85"/>
    <p:sldLayoutId id="2147485499" r:id="rId86"/>
    <p:sldLayoutId id="2147485500" r:id="rId87"/>
    <p:sldLayoutId id="2147485502" r:id="rId88"/>
    <p:sldLayoutId id="2147485511" r:id="rId89"/>
    <p:sldLayoutId id="2147485520" r:id="rId90"/>
    <p:sldLayoutId id="2147485525" r:id="rId91"/>
    <p:sldLayoutId id="2147485534" r:id="rId92"/>
    <p:sldLayoutId id="2147485543" r:id="rId93"/>
    <p:sldLayoutId id="2147485548" r:id="rId94"/>
    <p:sldLayoutId id="2147485557" r:id="rId95"/>
    <p:sldLayoutId id="2147485566" r:id="rId96"/>
    <p:sldLayoutId id="2147485570" r:id="rId97"/>
    <p:sldLayoutId id="2147485571" r:id="rId98"/>
    <p:sldLayoutId id="2147485572" r:id="rId99"/>
    <p:sldLayoutId id="2147485600" r:id="rId100"/>
    <p:sldLayoutId id="2147485602" r:id="rId101"/>
    <p:sldLayoutId id="2147485604" r:id="rId102"/>
    <p:sldLayoutId id="2147485606" r:id="rId103"/>
    <p:sldLayoutId id="2147485608" r:id="rId104"/>
    <p:sldLayoutId id="2147485617" r:id="rId105"/>
    <p:sldLayoutId id="2147485619" r:id="rId106"/>
    <p:sldLayoutId id="2147485621" r:id="rId107"/>
    <p:sldLayoutId id="2147485623" r:id="rId108"/>
    <p:sldLayoutId id="2147485625" r:id="rId109"/>
    <p:sldLayoutId id="2147485627" r:id="rId110"/>
    <p:sldLayoutId id="2147485628" r:id="rId111"/>
    <p:sldLayoutId id="2147485632" r:id="rId112"/>
    <p:sldLayoutId id="2147485633" r:id="rId113"/>
    <p:sldLayoutId id="2147485635" r:id="rId114"/>
    <p:sldLayoutId id="2147485642" r:id="rId115"/>
    <p:sldLayoutId id="2147485643" r:id="rId116"/>
    <p:sldLayoutId id="2147485674" r:id="rId117"/>
    <p:sldLayoutId id="2147485676" r:id="rId118"/>
    <p:sldLayoutId id="2147485678" r:id="rId119"/>
    <p:sldLayoutId id="2147485680" r:id="rId120"/>
    <p:sldLayoutId id="2147485682" r:id="rId121"/>
    <p:sldLayoutId id="2147485691" r:id="rId122"/>
    <p:sldLayoutId id="2147485693" r:id="rId123"/>
    <p:sldLayoutId id="2147485695" r:id="rId124"/>
    <p:sldLayoutId id="2147485697" r:id="rId125"/>
    <p:sldLayoutId id="2147485699" r:id="rId126"/>
    <p:sldLayoutId id="2147485701" r:id="rId127"/>
    <p:sldLayoutId id="2147485702" r:id="rId128"/>
    <p:sldLayoutId id="2147485706" r:id="rId129"/>
    <p:sldLayoutId id="2147485707" r:id="rId130"/>
    <p:sldLayoutId id="2147485709" r:id="rId131"/>
    <p:sldLayoutId id="2147485710" r:id="rId132"/>
    <p:sldLayoutId id="2147485712" r:id="rId133"/>
    <p:sldLayoutId id="2147485714" r:id="rId134"/>
    <p:sldLayoutId id="2147485716" r:id="rId135"/>
    <p:sldLayoutId id="2147485718" r:id="rId136"/>
    <p:sldLayoutId id="2147485727" r:id="rId137"/>
    <p:sldLayoutId id="2147485729" r:id="rId138"/>
    <p:sldLayoutId id="2147485731" r:id="rId139"/>
    <p:sldLayoutId id="2147485733" r:id="rId140"/>
    <p:sldLayoutId id="2147485735" r:id="rId141"/>
    <p:sldLayoutId id="2147485744" r:id="rId142"/>
    <p:sldLayoutId id="2147485746" r:id="rId143"/>
    <p:sldLayoutId id="2147485748" r:id="rId144"/>
    <p:sldLayoutId id="2147485750" r:id="rId145"/>
    <p:sldLayoutId id="2147485752" r:id="rId146"/>
    <p:sldLayoutId id="2147485754" r:id="rId147"/>
    <p:sldLayoutId id="2147485755" r:id="rId148"/>
    <p:sldLayoutId id="2147485759" r:id="rId149"/>
    <p:sldLayoutId id="2147485760" r:id="rId150"/>
    <p:sldLayoutId id="2147485762" r:id="rId151"/>
    <p:sldLayoutId id="2147485764" r:id="rId152"/>
    <p:sldLayoutId id="2147485765" r:id="rId153"/>
    <p:sldLayoutId id="2147485766" r:id="rId154"/>
    <p:sldLayoutId id="2147485767" r:id="rId155"/>
    <p:sldLayoutId id="2147485768" r:id="rId156"/>
    <p:sldLayoutId id="2147485769" r:id="rId157"/>
    <p:sldLayoutId id="2147485770" r:id="rId158"/>
    <p:sldLayoutId id="2147485772" r:id="rId159"/>
    <p:sldLayoutId id="2147485774" r:id="rId160"/>
    <p:sldLayoutId id="2147485776" r:id="rId161"/>
    <p:sldLayoutId id="2147485778" r:id="rId162"/>
    <p:sldLayoutId id="2147485787" r:id="rId163"/>
    <p:sldLayoutId id="2147485789" r:id="rId164"/>
    <p:sldLayoutId id="2147485791" r:id="rId165"/>
    <p:sldLayoutId id="2147485793" r:id="rId166"/>
    <p:sldLayoutId id="2147485795" r:id="rId167"/>
    <p:sldLayoutId id="2147485797" r:id="rId168"/>
    <p:sldLayoutId id="2147485798" r:id="rId169"/>
    <p:sldLayoutId id="2147485802" r:id="rId170"/>
    <p:sldLayoutId id="2147485803" r:id="rId171"/>
    <p:sldLayoutId id="2147485805" r:id="rId172"/>
    <p:sldLayoutId id="2147485806" r:id="rId173"/>
    <p:sldLayoutId id="2147485810" r:id="rId174"/>
    <p:sldLayoutId id="2147485814" r:id="rId175"/>
    <p:sldLayoutId id="2147485815" r:id="rId176"/>
    <p:sldLayoutId id="2147485824"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3">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7">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8">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9">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4" r:id="rId7"/>
    <p:sldLayoutId id="2147485835" r:id="rId8"/>
    <p:sldLayoutId id="2147485836" r:id="rId9"/>
    <p:sldLayoutId id="2147485837" r:id="rId10"/>
    <p:sldLayoutId id="2147485838" r:id="rId11"/>
    <p:sldLayoutId id="2147485847" r:id="rId12"/>
    <p:sldLayoutId id="2147485848" r:id="rId13"/>
    <p:sldLayoutId id="2147485849" r:id="rId14"/>
    <p:sldLayoutId id="2147485850" r:id="rId15"/>
    <p:sldLayoutId id="2147485851" r:id="rId16"/>
    <p:sldLayoutId id="2147485852" r:id="rId17"/>
    <p:sldLayoutId id="2147485853" r:id="rId18"/>
    <p:sldLayoutId id="2147485854" r:id="rId19"/>
    <p:sldLayoutId id="2147485855" r:id="rId20"/>
    <p:sldLayoutId id="2147485857" r:id="rId21"/>
    <p:sldLayoutId id="2147485859" r:id="rId22"/>
    <p:sldLayoutId id="2147485861" r:id="rId23"/>
    <p:sldLayoutId id="2147485863" r:id="rId24"/>
    <p:sldLayoutId id="2147485872" r:id="rId25"/>
    <p:sldLayoutId id="2147485874" r:id="rId26"/>
    <p:sldLayoutId id="2147485876" r:id="rId27"/>
    <p:sldLayoutId id="2147485878" r:id="rId28"/>
    <p:sldLayoutId id="2147485880" r:id="rId29"/>
    <p:sldLayoutId id="2147485882" r:id="rId30"/>
    <p:sldLayoutId id="2147485883" r:id="rId31"/>
    <p:sldLayoutId id="2147485884" r:id="rId32"/>
    <p:sldLayoutId id="2147485885" r:id="rId33"/>
    <p:sldLayoutId id="2147485886" r:id="rId34"/>
    <p:sldLayoutId id="2147485887" r:id="rId35"/>
    <p:sldLayoutId id="2147485888" r:id="rId36"/>
    <p:sldLayoutId id="2147485889" r:id="rId37"/>
    <p:sldLayoutId id="2147485890" r:id="rId38"/>
    <p:sldLayoutId id="2147485891" r:id="rId39"/>
    <p:sldLayoutId id="2147485898" r:id="rId40"/>
    <p:sldLayoutId id="2147485899" r:id="rId41"/>
    <p:sldLayoutId id="2147485900" r:id="rId42"/>
    <p:sldLayoutId id="2147485901" r:id="rId43"/>
    <p:sldLayoutId id="2147485902" r:id="rId44"/>
    <p:sldLayoutId id="2147485930" r:id="rId45"/>
    <p:sldLayoutId id="2147485932" r:id="rId46"/>
    <p:sldLayoutId id="2147485934" r:id="rId47"/>
    <p:sldLayoutId id="2147485936" r:id="rId48"/>
    <p:sldLayoutId id="2147485938" r:id="rId49"/>
    <p:sldLayoutId id="2147485947" r:id="rId50"/>
    <p:sldLayoutId id="2147485949" r:id="rId51"/>
    <p:sldLayoutId id="2147485951" r:id="rId52"/>
    <p:sldLayoutId id="2147485953" r:id="rId53"/>
    <p:sldLayoutId id="2147485955" r:id="rId54"/>
    <p:sldLayoutId id="2147485957" r:id="rId55"/>
    <p:sldLayoutId id="2147485958" r:id="rId56"/>
    <p:sldLayoutId id="2147485962" r:id="rId57"/>
    <p:sldLayoutId id="2147485963" r:id="rId58"/>
    <p:sldLayoutId id="2147485965" r:id="rId59"/>
    <p:sldLayoutId id="2147485966" r:id="rId60"/>
    <p:sldLayoutId id="2147485968" r:id="rId61"/>
    <p:sldLayoutId id="2147485970" r:id="rId62"/>
    <p:sldLayoutId id="2147485972" r:id="rId63"/>
    <p:sldLayoutId id="2147485974" r:id="rId64"/>
    <p:sldLayoutId id="2147485976" r:id="rId65"/>
    <p:sldLayoutId id="2147485980" r:id="rId66"/>
    <p:sldLayoutId id="2147485984" r:id="rId67"/>
    <p:sldLayoutId id="2147485985" r:id="rId68"/>
    <p:sldLayoutId id="2147485994" r:id="rId69"/>
    <p:sldLayoutId id="2147485999" r:id="rId70"/>
    <p:sldLayoutId id="2147486003" r:id="rId71"/>
    <p:sldLayoutId id="2147486004" r:id="rId72"/>
    <p:sldLayoutId id="2147486013" r:id="rId73"/>
    <p:sldLayoutId id="2147486018" r:id="rId74"/>
    <p:sldLayoutId id="2147486022" r:id="rId75"/>
    <p:sldLayoutId id="2147486023" r:id="rId76"/>
    <p:sldLayoutId id="2147486032" r:id="rId77"/>
    <p:sldLayoutId id="2147486033" r:id="rId78"/>
    <p:sldLayoutId id="2147486042" r:id="rId79"/>
    <p:sldLayoutId id="2147486070" r:id="rId80"/>
    <p:sldLayoutId id="2147486072" r:id="rId81"/>
    <p:sldLayoutId id="2147486074" r:id="rId82"/>
    <p:sldLayoutId id="2147486076" r:id="rId83"/>
    <p:sldLayoutId id="2147486078" r:id="rId84"/>
    <p:sldLayoutId id="2147486087" r:id="rId85"/>
    <p:sldLayoutId id="2147486089" r:id="rId86"/>
    <p:sldLayoutId id="2147486091" r:id="rId87"/>
    <p:sldLayoutId id="2147486093" r:id="rId88"/>
    <p:sldLayoutId id="2147486095" r:id="rId89"/>
    <p:sldLayoutId id="2147486097" r:id="rId90"/>
    <p:sldLayoutId id="2147486098" r:id="rId91"/>
    <p:sldLayoutId id="2147486102" r:id="rId92"/>
    <p:sldLayoutId id="2147486103" r:id="rId93"/>
    <p:sldLayoutId id="2147486105" r:id="rId94"/>
    <p:sldLayoutId id="2147486112" r:id="rId95"/>
    <p:sldLayoutId id="2147486113" r:id="rId96"/>
    <p:sldLayoutId id="2147486144" r:id="rId97"/>
    <p:sldLayoutId id="2147486146" r:id="rId98"/>
    <p:sldLayoutId id="2147486148" r:id="rId99"/>
    <p:sldLayoutId id="2147486150" r:id="rId100"/>
    <p:sldLayoutId id="2147486152" r:id="rId101"/>
    <p:sldLayoutId id="2147486161" r:id="rId102"/>
    <p:sldLayoutId id="2147486163" r:id="rId103"/>
    <p:sldLayoutId id="2147486165" r:id="rId104"/>
    <p:sldLayoutId id="2147486167" r:id="rId105"/>
    <p:sldLayoutId id="2147486169" r:id="rId106"/>
    <p:sldLayoutId id="2147486171" r:id="rId107"/>
    <p:sldLayoutId id="2147486172" r:id="rId108"/>
    <p:sldLayoutId id="2147486176" r:id="rId109"/>
    <p:sldLayoutId id="2147486177" r:id="rId110"/>
    <p:sldLayoutId id="2147486179" r:id="rId111"/>
    <p:sldLayoutId id="2147486180" r:id="rId112"/>
    <p:sldLayoutId id="2147486182" r:id="rId113"/>
    <p:sldLayoutId id="2147486184" r:id="rId114"/>
    <p:sldLayoutId id="2147486186" r:id="rId115"/>
    <p:sldLayoutId id="2147486188" r:id="rId116"/>
    <p:sldLayoutId id="2147486197" r:id="rId117"/>
    <p:sldLayoutId id="2147486199" r:id="rId118"/>
    <p:sldLayoutId id="2147486201" r:id="rId119"/>
    <p:sldLayoutId id="2147486203" r:id="rId120"/>
    <p:sldLayoutId id="2147486205" r:id="rId121"/>
    <p:sldLayoutId id="2147486214" r:id="rId122"/>
    <p:sldLayoutId id="2147486216" r:id="rId123"/>
    <p:sldLayoutId id="2147486218" r:id="rId124"/>
    <p:sldLayoutId id="2147486220" r:id="rId125"/>
    <p:sldLayoutId id="2147486222" r:id="rId126"/>
    <p:sldLayoutId id="2147486224" r:id="rId127"/>
    <p:sldLayoutId id="2147486225" r:id="rId128"/>
    <p:sldLayoutId id="2147486229" r:id="rId129"/>
    <p:sldLayoutId id="2147486230" r:id="rId130"/>
    <p:sldLayoutId id="2147486232" r:id="rId131"/>
    <p:sldLayoutId id="2147486234" r:id="rId132"/>
    <p:sldLayoutId id="2147486243" r:id="rId133"/>
    <p:sldLayoutId id="2147486252" r:id="rId134"/>
    <p:sldLayoutId id="2147486253" r:id="rId135"/>
    <p:sldLayoutId id="2147486254" r:id="rId136"/>
    <p:sldLayoutId id="2147486255" r:id="rId137"/>
    <p:sldLayoutId id="2147486256" r:id="rId138"/>
    <p:sldLayoutId id="2147486258" r:id="rId139"/>
    <p:sldLayoutId id="2147486267" r:id="rId140"/>
    <p:sldLayoutId id="2147486276" r:id="rId141"/>
    <p:sldLayoutId id="2147486281" r:id="rId142"/>
    <p:sldLayoutId id="2147486290" r:id="rId143"/>
    <p:sldLayoutId id="2147486299" r:id="rId144"/>
    <p:sldLayoutId id="2147486304" r:id="rId145"/>
    <p:sldLayoutId id="2147486313" r:id="rId146"/>
    <p:sldLayoutId id="2147486322" r:id="rId147"/>
    <p:sldLayoutId id="2147486326" r:id="rId148"/>
    <p:sldLayoutId id="2147486354" r:id="rId149"/>
    <p:sldLayoutId id="2147486356" r:id="rId150"/>
    <p:sldLayoutId id="2147486358" r:id="rId151"/>
    <p:sldLayoutId id="2147486360" r:id="rId152"/>
    <p:sldLayoutId id="2147486362" r:id="rId153"/>
    <p:sldLayoutId id="2147486371" r:id="rId154"/>
    <p:sldLayoutId id="2147486373" r:id="rId155"/>
    <p:sldLayoutId id="2147486375" r:id="rId156"/>
    <p:sldLayoutId id="2147486377" r:id="rId157"/>
    <p:sldLayoutId id="2147486379" r:id="rId158"/>
    <p:sldLayoutId id="2147486381" r:id="rId159"/>
    <p:sldLayoutId id="2147486382" r:id="rId160"/>
    <p:sldLayoutId id="2147486386" r:id="rId161"/>
    <p:sldLayoutId id="2147486387" r:id="rId162"/>
    <p:sldLayoutId id="2147486389" r:id="rId163"/>
    <p:sldLayoutId id="2147486396" r:id="rId164"/>
    <p:sldLayoutId id="2147486397" r:id="rId165"/>
    <p:sldLayoutId id="2147486428" r:id="rId166"/>
    <p:sldLayoutId id="2147486430" r:id="rId167"/>
    <p:sldLayoutId id="2147486432" r:id="rId168"/>
    <p:sldLayoutId id="2147486434" r:id="rId169"/>
    <p:sldLayoutId id="2147486436" r:id="rId170"/>
    <p:sldLayoutId id="2147486445" r:id="rId171"/>
    <p:sldLayoutId id="2147486447" r:id="rId172"/>
    <p:sldLayoutId id="2147486449" r:id="rId173"/>
    <p:sldLayoutId id="2147486451" r:id="rId174"/>
    <p:sldLayoutId id="2147486453" r:id="rId175"/>
    <p:sldLayoutId id="2147486455" r:id="rId176"/>
    <p:sldLayoutId id="2147486456" r:id="rId177"/>
    <p:sldLayoutId id="2147486460" r:id="rId178"/>
    <p:sldLayoutId id="2147486461" r:id="rId179"/>
    <p:sldLayoutId id="2147486463" r:id="rId180"/>
    <p:sldLayoutId id="2147486464" r:id="rId181"/>
    <p:sldLayoutId id="2147486466" r:id="rId182"/>
    <p:sldLayoutId id="2147486468" r:id="rId183"/>
    <p:sldLayoutId id="2147486470" r:id="rId184"/>
    <p:sldLayoutId id="2147486472" r:id="rId185"/>
    <p:sldLayoutId id="2147486481" r:id="rId186"/>
    <p:sldLayoutId id="2147486483" r:id="rId187"/>
    <p:sldLayoutId id="2147486485" r:id="rId188"/>
    <p:sldLayoutId id="2147486487" r:id="rId189"/>
    <p:sldLayoutId id="2147486489" r:id="rId190"/>
    <p:sldLayoutId id="2147486498" r:id="rId191"/>
    <p:sldLayoutId id="2147486500" r:id="rId192"/>
    <p:sldLayoutId id="2147486502" r:id="rId193"/>
    <p:sldLayoutId id="2147486504" r:id="rId194"/>
    <p:sldLayoutId id="2147486506" r:id="rId195"/>
    <p:sldLayoutId id="2147486508" r:id="rId196"/>
    <p:sldLayoutId id="2147486509" r:id="rId197"/>
    <p:sldLayoutId id="2147486513" r:id="rId198"/>
    <p:sldLayoutId id="2147486514" r:id="rId199"/>
    <p:sldLayoutId id="2147486516" r:id="rId200"/>
    <p:sldLayoutId id="2147486518" r:id="rId201"/>
    <p:sldLayoutId id="2147486519" r:id="rId202"/>
    <p:sldLayoutId id="2147486520" r:id="rId203"/>
    <p:sldLayoutId id="2147486521" r:id="rId204"/>
    <p:sldLayoutId id="2147486522" r:id="rId205"/>
    <p:sldLayoutId id="2147486523" r:id="rId206"/>
    <p:sldLayoutId id="2147486524" r:id="rId207"/>
    <p:sldLayoutId id="2147486526" r:id="rId208"/>
    <p:sldLayoutId id="2147486528" r:id="rId209"/>
    <p:sldLayoutId id="2147486530" r:id="rId210"/>
    <p:sldLayoutId id="2147486532" r:id="rId211"/>
    <p:sldLayoutId id="2147486541" r:id="rId212"/>
    <p:sldLayoutId id="2147486543" r:id="rId213"/>
    <p:sldLayoutId id="2147486545" r:id="rId214"/>
    <p:sldLayoutId id="2147486547" r:id="rId215"/>
    <p:sldLayoutId id="2147486549" r:id="rId216"/>
    <p:sldLayoutId id="2147486551" r:id="rId217"/>
    <p:sldLayoutId id="2147486552" r:id="rId218"/>
    <p:sldLayoutId id="2147486556" r:id="rId219"/>
    <p:sldLayoutId id="2147486557" r:id="rId220"/>
    <p:sldLayoutId id="2147486559" r:id="rId221"/>
    <p:sldLayoutId id="2147486567" r:id="rId222"/>
    <p:sldLayoutId id="2147486569" r:id="rId223"/>
    <p:sldLayoutId id="2147486571" r:id="rId224"/>
    <p:sldLayoutId id="2147486573" r:id="rId225"/>
    <p:sldLayoutId id="2147486575" r:id="rId226"/>
    <p:sldLayoutId id="2147486584" r:id="rId227"/>
    <p:sldLayoutId id="2147486586" r:id="rId228"/>
    <p:sldLayoutId id="2147486588" r:id="rId229"/>
    <p:sldLayoutId id="2147486590" r:id="rId230"/>
    <p:sldLayoutId id="2147486592" r:id="rId231"/>
    <p:sldLayoutId id="2147486594" r:id="rId232"/>
    <p:sldLayoutId id="2147486595" r:id="rId233"/>
    <p:sldLayoutId id="2147486599" r:id="rId234"/>
    <p:sldLayoutId id="2147486600" r:id="rId235"/>
    <p:sldLayoutId id="2147486601" r:id="rId236"/>
    <p:sldLayoutId id="2147486602" r:id="rId237"/>
    <p:sldLayoutId id="2147486604" r:id="rId238"/>
    <p:sldLayoutId id="2147486622" r:id="rId239"/>
    <p:sldLayoutId id="2147486624" r:id="rId240"/>
    <p:sldLayoutId id="2147486625" r:id="rId241"/>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5" r:id="rId7"/>
    <p:sldLayoutId id="2147486636" r:id="rId8"/>
    <p:sldLayoutId id="2147486637" r:id="rId9"/>
    <p:sldLayoutId id="2147486638" r:id="rId10"/>
    <p:sldLayoutId id="2147486639" r:id="rId11"/>
    <p:sldLayoutId id="2147486648" r:id="rId12"/>
    <p:sldLayoutId id="2147486649" r:id="rId13"/>
    <p:sldLayoutId id="2147486650" r:id="rId14"/>
    <p:sldLayoutId id="2147486651" r:id="rId15"/>
    <p:sldLayoutId id="2147486652" r:id="rId16"/>
    <p:sldLayoutId id="2147486653" r:id="rId17"/>
    <p:sldLayoutId id="2147486654" r:id="rId18"/>
    <p:sldLayoutId id="2147486655" r:id="rId19"/>
    <p:sldLayoutId id="2147486656" r:id="rId20"/>
    <p:sldLayoutId id="2147486658" r:id="rId21"/>
    <p:sldLayoutId id="2147486660" r:id="rId22"/>
    <p:sldLayoutId id="2147486662" r:id="rId23"/>
    <p:sldLayoutId id="2147486664" r:id="rId24"/>
    <p:sldLayoutId id="2147486673" r:id="rId25"/>
    <p:sldLayoutId id="2147486675" r:id="rId26"/>
    <p:sldLayoutId id="2147486677" r:id="rId27"/>
    <p:sldLayoutId id="2147486679" r:id="rId28"/>
    <p:sldLayoutId id="2147486681" r:id="rId29"/>
    <p:sldLayoutId id="2147486683" r:id="rId30"/>
    <p:sldLayoutId id="2147486684" r:id="rId31"/>
    <p:sldLayoutId id="2147486685" r:id="rId32"/>
    <p:sldLayoutId id="2147486686" r:id="rId33"/>
    <p:sldLayoutId id="2147486687" r:id="rId34"/>
    <p:sldLayoutId id="2147486688" r:id="rId35"/>
    <p:sldLayoutId id="2147486689" r:id="rId36"/>
    <p:sldLayoutId id="2147486690" r:id="rId37"/>
    <p:sldLayoutId id="2147486691" r:id="rId38"/>
    <p:sldLayoutId id="2147486699" r:id="rId39"/>
    <p:sldLayoutId id="2147486700" r:id="rId40"/>
    <p:sldLayoutId id="2147486701" r:id="rId41"/>
    <p:sldLayoutId id="2147486702" r:id="rId42"/>
    <p:sldLayoutId id="2147486703" r:id="rId43"/>
    <p:sldLayoutId id="2147486731" r:id="rId44"/>
    <p:sldLayoutId id="2147486733" r:id="rId45"/>
    <p:sldLayoutId id="2147486735" r:id="rId46"/>
    <p:sldLayoutId id="2147486737" r:id="rId47"/>
    <p:sldLayoutId id="2147486739" r:id="rId48"/>
    <p:sldLayoutId id="2147486748" r:id="rId49"/>
    <p:sldLayoutId id="2147486750" r:id="rId50"/>
    <p:sldLayoutId id="2147486752" r:id="rId51"/>
    <p:sldLayoutId id="2147486754" r:id="rId52"/>
    <p:sldLayoutId id="2147486756" r:id="rId53"/>
    <p:sldLayoutId id="2147486758" r:id="rId54"/>
    <p:sldLayoutId id="2147486759" r:id="rId55"/>
    <p:sldLayoutId id="2147486763" r:id="rId56"/>
    <p:sldLayoutId id="2147486764" r:id="rId57"/>
    <p:sldLayoutId id="2147486766" r:id="rId58"/>
    <p:sldLayoutId id="2147486767" r:id="rId59"/>
    <p:sldLayoutId id="2147486769" r:id="rId60"/>
    <p:sldLayoutId id="2147486771" r:id="rId61"/>
    <p:sldLayoutId id="2147486773" r:id="rId62"/>
    <p:sldLayoutId id="2147486775" r:id="rId63"/>
    <p:sldLayoutId id="2147486777" r:id="rId64"/>
    <p:sldLayoutId id="2147486781" r:id="rId65"/>
    <p:sldLayoutId id="2147486785" r:id="rId66"/>
    <p:sldLayoutId id="2147486786" r:id="rId67"/>
    <p:sldLayoutId id="2147486795" r:id="rId68"/>
    <p:sldLayoutId id="2147486800" r:id="rId69"/>
    <p:sldLayoutId id="2147486804" r:id="rId70"/>
    <p:sldLayoutId id="2147486805" r:id="rId71"/>
    <p:sldLayoutId id="2147486814" r:id="rId72"/>
    <p:sldLayoutId id="2147486819" r:id="rId73"/>
    <p:sldLayoutId id="2147486823" r:id="rId74"/>
    <p:sldLayoutId id="2147486824" r:id="rId75"/>
    <p:sldLayoutId id="2147486833" r:id="rId76"/>
    <p:sldLayoutId id="2147486834" r:id="rId77"/>
    <p:sldLayoutId id="2147486843" r:id="rId78"/>
    <p:sldLayoutId id="2147486871" r:id="rId79"/>
    <p:sldLayoutId id="2147486873" r:id="rId80"/>
    <p:sldLayoutId id="2147486875" r:id="rId81"/>
    <p:sldLayoutId id="2147486877" r:id="rId82"/>
    <p:sldLayoutId id="2147486879" r:id="rId83"/>
    <p:sldLayoutId id="2147486888" r:id="rId84"/>
    <p:sldLayoutId id="2147486890" r:id="rId85"/>
    <p:sldLayoutId id="2147486892" r:id="rId86"/>
    <p:sldLayoutId id="2147486894" r:id="rId87"/>
    <p:sldLayoutId id="2147486896" r:id="rId88"/>
    <p:sldLayoutId id="2147486898" r:id="rId89"/>
    <p:sldLayoutId id="2147486899" r:id="rId90"/>
    <p:sldLayoutId id="2147486903" r:id="rId91"/>
    <p:sldLayoutId id="2147486904" r:id="rId92"/>
    <p:sldLayoutId id="2147486906" r:id="rId93"/>
    <p:sldLayoutId id="2147486913" r:id="rId94"/>
    <p:sldLayoutId id="2147486914" r:id="rId95"/>
    <p:sldLayoutId id="2147486945" r:id="rId96"/>
    <p:sldLayoutId id="2147486947" r:id="rId97"/>
    <p:sldLayoutId id="2147486949" r:id="rId98"/>
    <p:sldLayoutId id="2147486951" r:id="rId99"/>
    <p:sldLayoutId id="2147486953" r:id="rId100"/>
    <p:sldLayoutId id="2147486962" r:id="rId101"/>
    <p:sldLayoutId id="2147486964" r:id="rId102"/>
    <p:sldLayoutId id="2147486966" r:id="rId103"/>
    <p:sldLayoutId id="2147486968" r:id="rId104"/>
    <p:sldLayoutId id="2147486970" r:id="rId105"/>
    <p:sldLayoutId id="2147486972" r:id="rId106"/>
    <p:sldLayoutId id="2147486973" r:id="rId107"/>
    <p:sldLayoutId id="2147486977" r:id="rId108"/>
    <p:sldLayoutId id="2147486978" r:id="rId109"/>
    <p:sldLayoutId id="2147486980" r:id="rId110"/>
    <p:sldLayoutId id="2147486981" r:id="rId111"/>
    <p:sldLayoutId id="2147486983" r:id="rId112"/>
    <p:sldLayoutId id="2147486985" r:id="rId113"/>
    <p:sldLayoutId id="2147486987" r:id="rId114"/>
    <p:sldLayoutId id="2147486989" r:id="rId115"/>
    <p:sldLayoutId id="2147486998" r:id="rId116"/>
    <p:sldLayoutId id="2147487000" r:id="rId117"/>
    <p:sldLayoutId id="2147487002" r:id="rId118"/>
    <p:sldLayoutId id="2147487004" r:id="rId119"/>
    <p:sldLayoutId id="2147487006" r:id="rId120"/>
    <p:sldLayoutId id="2147487015" r:id="rId121"/>
    <p:sldLayoutId id="2147487017" r:id="rId122"/>
    <p:sldLayoutId id="2147487019" r:id="rId123"/>
    <p:sldLayoutId id="2147487021" r:id="rId124"/>
    <p:sldLayoutId id="2147487023" r:id="rId125"/>
    <p:sldLayoutId id="2147487025" r:id="rId126"/>
    <p:sldLayoutId id="2147487026" r:id="rId127"/>
    <p:sldLayoutId id="2147487030" r:id="rId128"/>
    <p:sldLayoutId id="2147487031" r:id="rId129"/>
    <p:sldLayoutId id="2147487033" r:id="rId130"/>
    <p:sldLayoutId id="2147487035" r:id="rId131"/>
    <p:sldLayoutId id="2147487044" r:id="rId132"/>
    <p:sldLayoutId id="2147487053" r:id="rId133"/>
    <p:sldLayoutId id="2147487054" r:id="rId134"/>
    <p:sldLayoutId id="2147487055" r:id="rId135"/>
    <p:sldLayoutId id="2147487056" r:id="rId136"/>
    <p:sldLayoutId id="2147487057" r:id="rId137"/>
    <p:sldLayoutId id="2147487059" r:id="rId138"/>
    <p:sldLayoutId id="2147487068" r:id="rId139"/>
    <p:sldLayoutId id="2147487077" r:id="rId140"/>
    <p:sldLayoutId id="2147487082" r:id="rId141"/>
    <p:sldLayoutId id="2147487091" r:id="rId142"/>
    <p:sldLayoutId id="2147487100" r:id="rId143"/>
    <p:sldLayoutId id="2147487105" r:id="rId144"/>
    <p:sldLayoutId id="2147487114" r:id="rId145"/>
    <p:sldLayoutId id="2147487123" r:id="rId146"/>
    <p:sldLayoutId id="2147487127" r:id="rId147"/>
    <p:sldLayoutId id="2147487155" r:id="rId148"/>
    <p:sldLayoutId id="2147487157" r:id="rId149"/>
    <p:sldLayoutId id="2147487159" r:id="rId150"/>
    <p:sldLayoutId id="2147487161" r:id="rId151"/>
    <p:sldLayoutId id="2147487163" r:id="rId152"/>
    <p:sldLayoutId id="2147487172" r:id="rId153"/>
    <p:sldLayoutId id="2147487174" r:id="rId154"/>
    <p:sldLayoutId id="2147487176" r:id="rId155"/>
    <p:sldLayoutId id="2147487178" r:id="rId156"/>
    <p:sldLayoutId id="2147487180" r:id="rId157"/>
    <p:sldLayoutId id="2147487182" r:id="rId158"/>
    <p:sldLayoutId id="2147487183" r:id="rId159"/>
    <p:sldLayoutId id="2147487187" r:id="rId160"/>
    <p:sldLayoutId id="2147487188" r:id="rId161"/>
    <p:sldLayoutId id="2147487190" r:id="rId162"/>
    <p:sldLayoutId id="2147487197" r:id="rId163"/>
    <p:sldLayoutId id="2147487198" r:id="rId164"/>
    <p:sldLayoutId id="2147487229" r:id="rId165"/>
    <p:sldLayoutId id="2147487231" r:id="rId166"/>
    <p:sldLayoutId id="2147487233" r:id="rId167"/>
    <p:sldLayoutId id="2147487235" r:id="rId168"/>
    <p:sldLayoutId id="2147487237" r:id="rId169"/>
    <p:sldLayoutId id="2147487246" r:id="rId170"/>
    <p:sldLayoutId id="2147487248" r:id="rId171"/>
    <p:sldLayoutId id="2147487250" r:id="rId172"/>
    <p:sldLayoutId id="2147487252" r:id="rId173"/>
    <p:sldLayoutId id="2147487254" r:id="rId174"/>
    <p:sldLayoutId id="2147487256" r:id="rId175"/>
    <p:sldLayoutId id="2147487257" r:id="rId176"/>
    <p:sldLayoutId id="2147487261" r:id="rId177"/>
    <p:sldLayoutId id="2147487262" r:id="rId178"/>
    <p:sldLayoutId id="2147487264" r:id="rId179"/>
    <p:sldLayoutId id="2147487265" r:id="rId180"/>
    <p:sldLayoutId id="2147487267" r:id="rId181"/>
    <p:sldLayoutId id="2147487269" r:id="rId182"/>
    <p:sldLayoutId id="2147487271" r:id="rId183"/>
    <p:sldLayoutId id="2147487273" r:id="rId184"/>
    <p:sldLayoutId id="2147487282" r:id="rId185"/>
    <p:sldLayoutId id="2147487284" r:id="rId186"/>
    <p:sldLayoutId id="2147487286" r:id="rId187"/>
    <p:sldLayoutId id="2147487288" r:id="rId188"/>
    <p:sldLayoutId id="2147487290" r:id="rId189"/>
    <p:sldLayoutId id="2147487299" r:id="rId190"/>
    <p:sldLayoutId id="2147487301" r:id="rId191"/>
    <p:sldLayoutId id="2147487303" r:id="rId192"/>
    <p:sldLayoutId id="2147487305" r:id="rId193"/>
    <p:sldLayoutId id="2147487307" r:id="rId194"/>
    <p:sldLayoutId id="2147487309" r:id="rId195"/>
    <p:sldLayoutId id="2147487310" r:id="rId196"/>
    <p:sldLayoutId id="2147487314" r:id="rId197"/>
    <p:sldLayoutId id="2147487315" r:id="rId198"/>
    <p:sldLayoutId id="2147487317" r:id="rId199"/>
    <p:sldLayoutId id="2147487319" r:id="rId200"/>
    <p:sldLayoutId id="2147487320" r:id="rId201"/>
    <p:sldLayoutId id="2147487321" r:id="rId202"/>
    <p:sldLayoutId id="2147487322" r:id="rId203"/>
    <p:sldLayoutId id="2147487323" r:id="rId204"/>
    <p:sldLayoutId id="2147487324" r:id="rId205"/>
    <p:sldLayoutId id="2147487325" r:id="rId206"/>
    <p:sldLayoutId id="2147487327" r:id="rId207"/>
    <p:sldLayoutId id="2147487329" r:id="rId208"/>
    <p:sldLayoutId id="2147487331" r:id="rId209"/>
    <p:sldLayoutId id="2147487333" r:id="rId210"/>
    <p:sldLayoutId id="2147487342" r:id="rId211"/>
    <p:sldLayoutId id="2147487344" r:id="rId212"/>
    <p:sldLayoutId id="2147487346" r:id="rId213"/>
    <p:sldLayoutId id="2147487348" r:id="rId214"/>
    <p:sldLayoutId id="2147487350" r:id="rId215"/>
    <p:sldLayoutId id="2147487352" r:id="rId216"/>
    <p:sldLayoutId id="2147487353" r:id="rId217"/>
    <p:sldLayoutId id="2147487357" r:id="rId218"/>
    <p:sldLayoutId id="2147487358" r:id="rId219"/>
    <p:sldLayoutId id="2147487360" r:id="rId220"/>
    <p:sldLayoutId id="2147487368" r:id="rId221"/>
    <p:sldLayoutId id="2147487370" r:id="rId222"/>
    <p:sldLayoutId id="2147487372" r:id="rId223"/>
    <p:sldLayoutId id="2147487374" r:id="rId224"/>
    <p:sldLayoutId id="2147487376" r:id="rId225"/>
    <p:sldLayoutId id="2147487385" r:id="rId226"/>
    <p:sldLayoutId id="2147487387" r:id="rId227"/>
    <p:sldLayoutId id="2147487389" r:id="rId228"/>
    <p:sldLayoutId id="2147487391" r:id="rId229"/>
    <p:sldLayoutId id="2147487393" r:id="rId230"/>
    <p:sldLayoutId id="2147487395" r:id="rId231"/>
    <p:sldLayoutId id="2147487396" r:id="rId232"/>
    <p:sldLayoutId id="2147487400" r:id="rId233"/>
    <p:sldLayoutId id="2147487401" r:id="rId234"/>
    <p:sldLayoutId id="2147487402" r:id="rId235"/>
    <p:sldLayoutId id="2147487403" r:id="rId236"/>
    <p:sldLayoutId id="2147487405" r:id="rId237"/>
    <p:sldLayoutId id="2147487423" r:id="rId238"/>
    <p:sldLayoutId id="2147487425" r:id="rId239"/>
    <p:sldLayoutId id="2147487426" r:id="rId240"/>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6" r:id="rId7"/>
    <p:sldLayoutId id="2147487437" r:id="rId8"/>
    <p:sldLayoutId id="2147487438" r:id="rId9"/>
    <p:sldLayoutId id="2147487439" r:id="rId10"/>
    <p:sldLayoutId id="2147487440" r:id="rId11"/>
    <p:sldLayoutId id="2147487449" r:id="rId12"/>
    <p:sldLayoutId id="2147487450" r:id="rId13"/>
    <p:sldLayoutId id="2147487451" r:id="rId14"/>
    <p:sldLayoutId id="2147487452" r:id="rId15"/>
    <p:sldLayoutId id="2147487453" r:id="rId16"/>
    <p:sldLayoutId id="2147487454" r:id="rId17"/>
    <p:sldLayoutId id="2147487455" r:id="rId18"/>
    <p:sldLayoutId id="2147487456" r:id="rId19"/>
    <p:sldLayoutId id="2147487457" r:id="rId20"/>
    <p:sldLayoutId id="2147487459" r:id="rId21"/>
    <p:sldLayoutId id="2147487461" r:id="rId22"/>
    <p:sldLayoutId id="2147487463" r:id="rId23"/>
    <p:sldLayoutId id="2147487465" r:id="rId24"/>
    <p:sldLayoutId id="2147487474" r:id="rId25"/>
    <p:sldLayoutId id="2147487476" r:id="rId26"/>
    <p:sldLayoutId id="2147487478" r:id="rId27"/>
    <p:sldLayoutId id="2147487480" r:id="rId28"/>
    <p:sldLayoutId id="2147487482" r:id="rId29"/>
    <p:sldLayoutId id="2147487484" r:id="rId30"/>
    <p:sldLayoutId id="2147487485" r:id="rId31"/>
    <p:sldLayoutId id="2147487486" r:id="rId32"/>
    <p:sldLayoutId id="2147487487" r:id="rId33"/>
    <p:sldLayoutId id="2147487488" r:id="rId34"/>
    <p:sldLayoutId id="2147487489" r:id="rId35"/>
    <p:sldLayoutId id="2147487490" r:id="rId36"/>
    <p:sldLayoutId id="2147487491" r:id="rId37"/>
    <p:sldLayoutId id="2147487492" r:id="rId38"/>
    <p:sldLayoutId id="2147487493" r:id="rId39"/>
    <p:sldLayoutId id="2147487500" r:id="rId40"/>
    <p:sldLayoutId id="2147487501" r:id="rId41"/>
    <p:sldLayoutId id="2147487502" r:id="rId42"/>
    <p:sldLayoutId id="2147487503" r:id="rId43"/>
    <p:sldLayoutId id="2147487504" r:id="rId44"/>
    <p:sldLayoutId id="2147487532" r:id="rId45"/>
    <p:sldLayoutId id="2147487534" r:id="rId46"/>
    <p:sldLayoutId id="2147487536" r:id="rId47"/>
    <p:sldLayoutId id="2147487538" r:id="rId48"/>
    <p:sldLayoutId id="2147487540" r:id="rId49"/>
    <p:sldLayoutId id="2147487549" r:id="rId50"/>
    <p:sldLayoutId id="2147487551" r:id="rId51"/>
    <p:sldLayoutId id="2147487553" r:id="rId52"/>
    <p:sldLayoutId id="2147487555" r:id="rId53"/>
    <p:sldLayoutId id="2147487557" r:id="rId54"/>
    <p:sldLayoutId id="2147487559" r:id="rId55"/>
    <p:sldLayoutId id="2147487560" r:id="rId56"/>
    <p:sldLayoutId id="2147487564" r:id="rId57"/>
    <p:sldLayoutId id="2147487565" r:id="rId58"/>
    <p:sldLayoutId id="2147487567" r:id="rId59"/>
    <p:sldLayoutId id="2147487568" r:id="rId60"/>
    <p:sldLayoutId id="2147487570" r:id="rId61"/>
    <p:sldLayoutId id="2147487572" r:id="rId62"/>
    <p:sldLayoutId id="2147487574" r:id="rId63"/>
    <p:sldLayoutId id="2147487576" r:id="rId64"/>
    <p:sldLayoutId id="2147487585" r:id="rId65"/>
    <p:sldLayoutId id="2147487587" r:id="rId66"/>
    <p:sldLayoutId id="2147487589" r:id="rId67"/>
    <p:sldLayoutId id="2147487591" r:id="rId68"/>
    <p:sldLayoutId id="2147487593" r:id="rId69"/>
    <p:sldLayoutId id="2147487602" r:id="rId70"/>
    <p:sldLayoutId id="2147487604" r:id="rId71"/>
    <p:sldLayoutId id="2147487606" r:id="rId72"/>
    <p:sldLayoutId id="2147487608" r:id="rId73"/>
    <p:sldLayoutId id="2147487610" r:id="rId74"/>
    <p:sldLayoutId id="2147487612" r:id="rId75"/>
    <p:sldLayoutId id="2147487613" r:id="rId76"/>
    <p:sldLayoutId id="2147487617" r:id="rId77"/>
    <p:sldLayoutId id="2147487618" r:id="rId78"/>
    <p:sldLayoutId id="2147487620" r:id="rId79"/>
    <p:sldLayoutId id="2147487621" r:id="rId80"/>
    <p:sldLayoutId id="2147487623" r:id="rId81"/>
    <p:sldLayoutId id="2147487632" r:id="rId82"/>
    <p:sldLayoutId id="2147487641" r:id="rId83"/>
    <p:sldLayoutId id="2147487642" r:id="rId84"/>
    <p:sldLayoutId id="2147487643" r:id="rId85"/>
    <p:sldLayoutId id="2147487644" r:id="rId86"/>
    <p:sldLayoutId id="2147487645" r:id="rId87"/>
    <p:sldLayoutId id="2147487647" r:id="rId88"/>
    <p:sldLayoutId id="2147487656" r:id="rId89"/>
    <p:sldLayoutId id="2147487665" r:id="rId90"/>
    <p:sldLayoutId id="2147487670" r:id="rId91"/>
    <p:sldLayoutId id="2147487679" r:id="rId92"/>
    <p:sldLayoutId id="2147487688" r:id="rId93"/>
    <p:sldLayoutId id="2147487693" r:id="rId94"/>
    <p:sldLayoutId id="2147487702" r:id="rId95"/>
    <p:sldLayoutId id="2147487711" r:id="rId96"/>
    <p:sldLayoutId id="2147487715" r:id="rId97"/>
    <p:sldLayoutId id="2147487716" r:id="rId98"/>
    <p:sldLayoutId id="2147487717" r:id="rId99"/>
    <p:sldLayoutId id="2147487745" r:id="rId100"/>
    <p:sldLayoutId id="2147487747" r:id="rId101"/>
    <p:sldLayoutId id="2147487749" r:id="rId102"/>
    <p:sldLayoutId id="2147487751" r:id="rId103"/>
    <p:sldLayoutId id="2147487753" r:id="rId104"/>
    <p:sldLayoutId id="2147487762" r:id="rId105"/>
    <p:sldLayoutId id="2147487764" r:id="rId106"/>
    <p:sldLayoutId id="2147487766" r:id="rId107"/>
    <p:sldLayoutId id="2147487768" r:id="rId108"/>
    <p:sldLayoutId id="2147487770" r:id="rId109"/>
    <p:sldLayoutId id="2147487772" r:id="rId110"/>
    <p:sldLayoutId id="2147487773" r:id="rId111"/>
    <p:sldLayoutId id="2147487777" r:id="rId112"/>
    <p:sldLayoutId id="2147487778" r:id="rId113"/>
    <p:sldLayoutId id="2147487780" r:id="rId114"/>
    <p:sldLayoutId id="2147487787" r:id="rId115"/>
    <p:sldLayoutId id="2147487788" r:id="rId116"/>
    <p:sldLayoutId id="2147487819" r:id="rId117"/>
    <p:sldLayoutId id="2147487821" r:id="rId118"/>
    <p:sldLayoutId id="2147487823" r:id="rId119"/>
    <p:sldLayoutId id="2147487825" r:id="rId120"/>
    <p:sldLayoutId id="2147487827" r:id="rId121"/>
    <p:sldLayoutId id="2147487836" r:id="rId122"/>
    <p:sldLayoutId id="2147487838" r:id="rId123"/>
    <p:sldLayoutId id="2147487840" r:id="rId124"/>
    <p:sldLayoutId id="2147487842" r:id="rId125"/>
    <p:sldLayoutId id="2147487844" r:id="rId126"/>
    <p:sldLayoutId id="2147487846" r:id="rId127"/>
    <p:sldLayoutId id="2147487847" r:id="rId128"/>
    <p:sldLayoutId id="2147487851" r:id="rId129"/>
    <p:sldLayoutId id="2147487852" r:id="rId130"/>
    <p:sldLayoutId id="2147487854" r:id="rId131"/>
    <p:sldLayoutId id="2147487855" r:id="rId132"/>
    <p:sldLayoutId id="2147487857" r:id="rId133"/>
    <p:sldLayoutId id="2147487859" r:id="rId134"/>
    <p:sldLayoutId id="2147487861" r:id="rId135"/>
    <p:sldLayoutId id="2147487863" r:id="rId136"/>
    <p:sldLayoutId id="2147487872" r:id="rId137"/>
    <p:sldLayoutId id="2147487874" r:id="rId138"/>
    <p:sldLayoutId id="2147487876" r:id="rId139"/>
    <p:sldLayoutId id="2147487878" r:id="rId140"/>
    <p:sldLayoutId id="2147487880" r:id="rId141"/>
    <p:sldLayoutId id="2147487889" r:id="rId142"/>
    <p:sldLayoutId id="2147487891" r:id="rId143"/>
    <p:sldLayoutId id="2147487893" r:id="rId144"/>
    <p:sldLayoutId id="2147487895" r:id="rId145"/>
    <p:sldLayoutId id="2147487897" r:id="rId146"/>
    <p:sldLayoutId id="2147487899" r:id="rId147"/>
    <p:sldLayoutId id="2147487900" r:id="rId148"/>
    <p:sldLayoutId id="2147487904" r:id="rId149"/>
    <p:sldLayoutId id="2147487905" r:id="rId150"/>
    <p:sldLayoutId id="2147487907" r:id="rId151"/>
    <p:sldLayoutId id="2147487909" r:id="rId152"/>
    <p:sldLayoutId id="2147487910" r:id="rId153"/>
    <p:sldLayoutId id="2147487911" r:id="rId154"/>
    <p:sldLayoutId id="2147487912" r:id="rId155"/>
    <p:sldLayoutId id="2147487913" r:id="rId156"/>
    <p:sldLayoutId id="2147487914" r:id="rId157"/>
    <p:sldLayoutId id="2147487915" r:id="rId158"/>
    <p:sldLayoutId id="2147487917" r:id="rId159"/>
    <p:sldLayoutId id="2147487919" r:id="rId160"/>
    <p:sldLayoutId id="2147487921" r:id="rId161"/>
    <p:sldLayoutId id="2147487923" r:id="rId162"/>
    <p:sldLayoutId id="2147487932" r:id="rId163"/>
    <p:sldLayoutId id="2147487934" r:id="rId164"/>
    <p:sldLayoutId id="2147487936" r:id="rId165"/>
    <p:sldLayoutId id="2147487938" r:id="rId166"/>
    <p:sldLayoutId id="2147487940" r:id="rId167"/>
    <p:sldLayoutId id="2147487942" r:id="rId168"/>
    <p:sldLayoutId id="2147487943" r:id="rId169"/>
    <p:sldLayoutId id="2147487947" r:id="rId170"/>
    <p:sldLayoutId id="2147487948" r:id="rId171"/>
    <p:sldLayoutId id="2147487950" r:id="rId172"/>
    <p:sldLayoutId id="2147487951" r:id="rId173"/>
    <p:sldLayoutId id="2147487955" r:id="rId174"/>
    <p:sldLayoutId id="2147487959" r:id="rId175"/>
    <p:sldLayoutId id="2147487960" r:id="rId176"/>
    <p:sldLayoutId id="2147487969"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8"/>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9"/>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7"/>
            <p:extLst>
              <p:ext uri="{DAA4B4D4-6D71-4841-9C94-3DE7FCFB9230}">
                <p14:media xmlns:p14="http://schemas.microsoft.com/office/powerpoint/2010/main" r:embed="rId96"/>
              </p:ext>
            </p:extLst>
          </p:nvPr>
        </p:nvPicPr>
        <p:blipFill>
          <a:blip r:embed="rId100"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101"/>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02"/>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103"/>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104"/>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4030073867"/>
      </p:ext>
    </p:extLst>
  </p:cSld>
  <p:clrMap bg1="lt1" tx1="dk1" bg2="lt2" tx2="dk2" accent1="accent1" accent2="accent2" accent3="accent3" accent4="accent4" accent5="accent5" accent6="accent6" hlink="hlink" folHlink="folHlink"/>
  <p:sldLayoutIdLst>
    <p:sldLayoutId id="2147487971" r:id="rId1"/>
    <p:sldLayoutId id="2147487972" r:id="rId2"/>
    <p:sldLayoutId id="2147487973" r:id="rId3"/>
    <p:sldLayoutId id="2147487974" r:id="rId4"/>
    <p:sldLayoutId id="2147487975" r:id="rId5"/>
    <p:sldLayoutId id="2147487976" r:id="rId6"/>
    <p:sldLayoutId id="2147487979" r:id="rId7"/>
    <p:sldLayoutId id="2147487980" r:id="rId8"/>
    <p:sldLayoutId id="2147487981" r:id="rId9"/>
    <p:sldLayoutId id="2147487982" r:id="rId10"/>
    <p:sldLayoutId id="2147487983" r:id="rId11"/>
    <p:sldLayoutId id="2147487992" r:id="rId12"/>
    <p:sldLayoutId id="2147487993" r:id="rId13"/>
    <p:sldLayoutId id="2147487994" r:id="rId14"/>
    <p:sldLayoutId id="2147487995" r:id="rId15"/>
    <p:sldLayoutId id="2147487996" r:id="rId16"/>
    <p:sldLayoutId id="2147487997" r:id="rId17"/>
    <p:sldLayoutId id="2147487998" r:id="rId18"/>
    <p:sldLayoutId id="2147487999" r:id="rId19"/>
    <p:sldLayoutId id="2147488000" r:id="rId20"/>
    <p:sldLayoutId id="2147488027" r:id="rId21"/>
    <p:sldLayoutId id="2147488028" r:id="rId22"/>
    <p:sldLayoutId id="2147488029" r:id="rId23"/>
    <p:sldLayoutId id="2147488030" r:id="rId24"/>
    <p:sldLayoutId id="2147488031" r:id="rId25"/>
    <p:sldLayoutId id="2147488032" r:id="rId26"/>
    <p:sldLayoutId id="2147488034" r:id="rId27"/>
    <p:sldLayoutId id="2147488035" r:id="rId28"/>
    <p:sldLayoutId id="2147488036" r:id="rId29"/>
    <p:sldLayoutId id="2147488043" r:id="rId30"/>
    <p:sldLayoutId id="2147488044" r:id="rId31"/>
    <p:sldLayoutId id="2147488045" r:id="rId32"/>
    <p:sldLayoutId id="2147488046" r:id="rId33"/>
    <p:sldLayoutId id="2147488047" r:id="rId34"/>
    <p:sldLayoutId id="2147488111" r:id="rId35"/>
    <p:sldLayoutId id="2147488127" r:id="rId36"/>
    <p:sldLayoutId id="2147488128" r:id="rId37"/>
    <p:sldLayoutId id="2147488155" r:id="rId38"/>
    <p:sldLayoutId id="2147488156" r:id="rId39"/>
    <p:sldLayoutId id="2147488160" r:id="rId40"/>
    <p:sldLayoutId id="2147488163" r:id="rId41"/>
    <p:sldLayoutId id="2147488164" r:id="rId42"/>
    <p:sldLayoutId id="2147488166" r:id="rId43"/>
    <p:sldLayoutId id="2147488184" r:id="rId44"/>
    <p:sldLayoutId id="2147488185" r:id="rId45"/>
    <p:sldLayoutId id="2147488186" r:id="rId46"/>
    <p:sldLayoutId id="2147488187" r:id="rId47"/>
    <p:sldLayoutId id="2147488188" r:id="rId48"/>
    <p:sldLayoutId id="2147488259" r:id="rId49"/>
    <p:sldLayoutId id="2147488260" r:id="rId50"/>
    <p:sldLayoutId id="2147488288" r:id="rId51"/>
    <p:sldLayoutId id="2147488315" r:id="rId52"/>
    <p:sldLayoutId id="2147488323" r:id="rId53"/>
    <p:sldLayoutId id="2147488330" r:id="rId54"/>
    <p:sldLayoutId id="2147488331" r:id="rId55"/>
    <p:sldLayoutId id="2147488398" r:id="rId56"/>
    <p:sldLayoutId id="2147488415" r:id="rId57"/>
    <p:sldLayoutId id="2147488442" r:id="rId58"/>
    <p:sldLayoutId id="2147488450" r:id="rId59"/>
    <p:sldLayoutId id="2147488452" r:id="rId60"/>
    <p:sldLayoutId id="2147488453" r:id="rId61"/>
    <p:sldLayoutId id="2147488454" r:id="rId62"/>
    <p:sldLayoutId id="2147488455" r:id="rId63"/>
    <p:sldLayoutId id="2147488456" r:id="rId64"/>
    <p:sldLayoutId id="2147488457" r:id="rId65"/>
    <p:sldLayoutId id="2147488458" r:id="rId66"/>
    <p:sldLayoutId id="2147488460" r:id="rId67"/>
    <p:sldLayoutId id="2147488462" r:id="rId68"/>
    <p:sldLayoutId id="2147488464" r:id="rId69"/>
    <p:sldLayoutId id="2147488466" r:id="rId70"/>
    <p:sldLayoutId id="2147488475" r:id="rId71"/>
    <p:sldLayoutId id="2147488477" r:id="rId72"/>
    <p:sldLayoutId id="2147488479" r:id="rId73"/>
    <p:sldLayoutId id="2147488481" r:id="rId74"/>
    <p:sldLayoutId id="2147488483" r:id="rId75"/>
    <p:sldLayoutId id="2147488485" r:id="rId76"/>
    <p:sldLayoutId id="2147488486" r:id="rId77"/>
    <p:sldLayoutId id="2147488490" r:id="rId78"/>
    <p:sldLayoutId id="2147488491" r:id="rId79"/>
    <p:sldLayoutId id="2147488492" r:id="rId80"/>
    <p:sldLayoutId id="2147488493" r:id="rId81"/>
    <p:sldLayoutId id="2147488494" r:id="rId82"/>
    <p:sldLayoutId id="2147488495" r:id="rId83"/>
    <p:sldLayoutId id="2147488496" r:id="rId84"/>
    <p:sldLayoutId id="2147488500" r:id="rId85"/>
    <p:sldLayoutId id="2147488504" r:id="rId86"/>
    <p:sldLayoutId id="2147488505" r:id="rId87"/>
    <p:sldLayoutId id="2147488514" r:id="rId88"/>
    <p:sldLayoutId id="2147488534" r:id="rId89"/>
    <p:sldLayoutId id="2147488535" r:id="rId90"/>
    <p:sldLayoutId id="2147488536" r:id="rId91"/>
    <p:sldLayoutId id="2147488537" r:id="rId92"/>
    <p:sldLayoutId id="2147488538" r:id="rId93"/>
    <p:sldLayoutId id="2147488539" r:id="rId9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slideLayout" Target="../slideLayouts/slideLayout9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png"/><Relationship Id="rId7"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870.xml"/><Relationship Id="rId6" Type="http://schemas.openxmlformats.org/officeDocument/2006/relationships/image" Target="../media/image29.png"/><Relationship Id="rId5" Type="http://schemas.openxmlformats.org/officeDocument/2006/relationships/image" Target="../media/image46.jpe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4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50.wm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6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18.png"/><Relationship Id="rId3" Type="http://schemas.openxmlformats.org/officeDocument/2006/relationships/image" Target="../media/image53.png"/><Relationship Id="rId21" Type="http://schemas.openxmlformats.org/officeDocument/2006/relationships/image" Target="../media/image29.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24.png"/><Relationship Id="rId1" Type="http://schemas.openxmlformats.org/officeDocument/2006/relationships/slideLayout" Target="../slideLayouts/slideLayout629.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1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19.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image" Target="../media/image18.png"/><Relationship Id="rId2" Type="http://schemas.openxmlformats.org/officeDocument/2006/relationships/tags" Target="../tags/tag32.xml"/><Relationship Id="rId16" Type="http://schemas.openxmlformats.org/officeDocument/2006/relationships/slideLayout" Target="../slideLayouts/slideLayout99.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image" Target="../media/image24.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48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7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84.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png"/><Relationship Id="rId3" Type="http://schemas.openxmlformats.org/officeDocument/2006/relationships/image" Target="../media/image70.gif"/><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audio" Target="../media/audio1.wav"/><Relationship Id="rId16" Type="http://schemas.openxmlformats.org/officeDocument/2006/relationships/image" Target="../media/image82.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gif"/><Relationship Id="rId15" Type="http://schemas.openxmlformats.org/officeDocument/2006/relationships/image" Target="../media/image38.png"/><Relationship Id="rId10" Type="http://schemas.openxmlformats.org/officeDocument/2006/relationships/image" Target="../media/image77.gif"/><Relationship Id="rId4" Type="http://schemas.openxmlformats.org/officeDocument/2006/relationships/image" Target="../media/image71.gif"/><Relationship Id="rId9" Type="http://schemas.openxmlformats.org/officeDocument/2006/relationships/image" Target="../media/image76.png"/><Relationship Id="rId14" Type="http://schemas.openxmlformats.org/officeDocument/2006/relationships/image" Target="../media/image81.gi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4.jpeg"/><Relationship Id="rId1" Type="http://schemas.openxmlformats.org/officeDocument/2006/relationships/slideLayout" Target="../slideLayouts/slideLayout661.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88.gif"/><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88.gif"/><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image" Target="../media/image19.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image" Target="../media/image18.png"/><Relationship Id="rId2" Type="http://schemas.openxmlformats.org/officeDocument/2006/relationships/tags" Target="../tags/tag47.xml"/><Relationship Id="rId16" Type="http://schemas.openxmlformats.org/officeDocument/2006/relationships/slideLayout" Target="../slideLayouts/slideLayout99.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19" Type="http://schemas.openxmlformats.org/officeDocument/2006/relationships/image" Target="../media/image24.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309.xml"/><Relationship Id="rId6" Type="http://schemas.openxmlformats.org/officeDocument/2006/relationships/image" Target="../media/image38.png"/><Relationship Id="rId11" Type="http://schemas.openxmlformats.org/officeDocument/2006/relationships/image" Target="../media/image91.png"/><Relationship Id="rId5" Type="http://schemas.openxmlformats.org/officeDocument/2006/relationships/image" Target="../media/image37.png"/><Relationship Id="rId10" Type="http://schemas.openxmlformats.org/officeDocument/2006/relationships/image" Target="../media/image90.png"/><Relationship Id="rId4" Type="http://schemas.openxmlformats.org/officeDocument/2006/relationships/image" Target="../media/image36.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oleObject" Target="../embeddings/oleObject1.bin"/><Relationship Id="rId1" Type="http://schemas.openxmlformats.org/officeDocument/2006/relationships/slideLayout" Target="../slideLayouts/slideLayout269.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70.xml"/><Relationship Id="rId1" Type="http://schemas.openxmlformats.org/officeDocument/2006/relationships/tags" Target="../tags/tag6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870.xml"/><Relationship Id="rId1" Type="http://schemas.openxmlformats.org/officeDocument/2006/relationships/tags" Target="../tags/tag62.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7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1309.xml"/><Relationship Id="rId5" Type="http://schemas.openxmlformats.org/officeDocument/2006/relationships/image" Target="../media/image8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28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19.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18.png"/><Relationship Id="rId2" Type="http://schemas.openxmlformats.org/officeDocument/2006/relationships/tags" Target="../tags/tag17.xml"/><Relationship Id="rId16" Type="http://schemas.openxmlformats.org/officeDocument/2006/relationships/slideLayout" Target="../slideLayouts/slideLayout99.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19" Type="http://schemas.openxmlformats.org/officeDocument/2006/relationships/image" Target="../media/image24.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8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62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629.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4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TRUYỀN THỐNG</a:t>
            </a: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Đạo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đức</a:t>
            </a:r>
            <a:r>
              <a:rPr lang="en-US" sz="3200" b="1" dirty="0">
                <a:solidFill>
                  <a:prstClr val="white"/>
                </a:solidFill>
                <a:latin typeface="Times New Roman" pitchFamily="18" charset="0"/>
                <a:cs typeface="Times New Roman" pitchFamily="18" charset="0"/>
              </a:rPr>
              <a:t> </a:t>
            </a: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Cần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cù</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Yêu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Văn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prstClr val="white"/>
                </a:solidFill>
                <a:latin typeface="Times New Roman" pitchFamily="18" charset="0"/>
                <a:cs typeface="Times New Roman" pitchFamily="18" charset="0"/>
              </a:rPr>
              <a:t>Làng</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itchFamily="18" charset="0"/>
                <a:cs typeface="Times New Roman" pitchFamily="18" charset="0"/>
              </a:rPr>
              <a:t>.............</a:t>
            </a: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pic>
        <p:nvPicPr>
          <p:cNvPr id="16" name="Picture 15"/>
          <p:cNvPicPr>
            <a:picLocks noChangeAspect="1"/>
          </p:cNvPicPr>
          <p:nvPr/>
        </p:nvPicPr>
        <p:blipFill>
          <a:blip r:embed="rId8"/>
          <a:stretch>
            <a:fillRect/>
          </a:stretch>
        </p:blipFill>
        <p:spPr>
          <a:xfrm>
            <a:off x="10967363" y="-2995"/>
            <a:ext cx="1182727" cy="859611"/>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560407" y="3221436"/>
            <a:ext cx="4635631" cy="3159512"/>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71" y="3666963"/>
            <a:ext cx="1465012" cy="2526601"/>
          </a:xfrm>
          <a:prstGeom prst="rect">
            <a:avLst/>
          </a:prstGeom>
        </p:spPr>
      </p:pic>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350" y="4648200"/>
            <a:ext cx="2222512" cy="1967878"/>
          </a:xfrm>
          <a:prstGeom prst="rect">
            <a:avLst/>
          </a:prstGeom>
        </p:spPr>
      </p:pic>
      <p:pic>
        <p:nvPicPr>
          <p:cNvPr id="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964" y="4092037"/>
            <a:ext cx="2203537" cy="1795734"/>
          </a:xfrm>
          <a:prstGeom prst="rect">
            <a:avLst/>
          </a:prstGeom>
        </p:spPr>
      </p:pic>
      <p:sp>
        <p:nvSpPr>
          <p:cNvPr id="9" name="Freeform 12"/>
          <p:cNvSpPr>
            <a:spLocks/>
          </p:cNvSpPr>
          <p:nvPr/>
        </p:nvSpPr>
        <p:spPr bwMode="gray">
          <a:xfrm>
            <a:off x="3501759" y="1843104"/>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pic>
        <p:nvPicPr>
          <p:cNvPr id="11" name="图片 16" descr="ce1ed7f935192fceca30dfb2bcebe602"/>
          <p:cNvPicPr>
            <a:picLocks noChangeAspect="1"/>
          </p:cNvPicPr>
          <p:nvPr/>
        </p:nvPicPr>
        <p:blipFill>
          <a:blip r:embed="rId8"/>
          <a:srcRect l="11188" t="20367" r="10619" b="19944"/>
          <a:stretch>
            <a:fillRect/>
          </a:stretch>
        </p:blipFill>
        <p:spPr>
          <a:xfrm>
            <a:off x="5715000" y="147254"/>
            <a:ext cx="6858000" cy="4196146"/>
          </a:xfrm>
          <a:prstGeom prst="rect">
            <a:avLst/>
          </a:prstGeom>
        </p:spPr>
      </p:pic>
      <p:sp>
        <p:nvSpPr>
          <p:cNvPr id="2" name="Rectangle 1"/>
          <p:cNvSpPr/>
          <p:nvPr/>
        </p:nvSpPr>
        <p:spPr>
          <a:xfrm>
            <a:off x="888696" y="3579447"/>
            <a:ext cx="3979051" cy="2308324"/>
          </a:xfrm>
          <a:prstGeom prst="rect">
            <a:avLst/>
          </a:prstGeom>
        </p:spPr>
        <p:txBody>
          <a:bodyPr wrap="square">
            <a:spAutoFit/>
          </a:bodyPr>
          <a:lstStyle/>
          <a:p>
            <a:pPr algn="just" eaLnBrk="0" fontAlgn="base" hangingPunct="0">
              <a:spcBef>
                <a:spcPct val="0"/>
              </a:spcBef>
              <a:spcAft>
                <a:spcPct val="0"/>
              </a:spcAft>
            </a:pPr>
            <a:r>
              <a:rPr lang="vi-VN" sz="2400" b="1" dirty="0">
                <a:solidFill>
                  <a:srgbClr val="5F5F5F">
                    <a:lumMod val="50000"/>
                  </a:srgbClr>
                </a:solidFill>
                <a:latin typeface="Times" panose="02020603050405020304" pitchFamily="18" charset="0"/>
                <a:cs typeface="Times" panose="02020603050405020304" pitchFamily="18" charset="0"/>
              </a:rPr>
              <a:t>Nêu suy nghĩ của em về câu nói: những giá trị, truyền thống tốt đẹp của gia đình, dòng họ sẽ là hành trang vững chắc cho mỗi người bước vào đời?</a:t>
            </a:r>
          </a:p>
        </p:txBody>
      </p:sp>
      <p:sp>
        <p:nvSpPr>
          <p:cNvPr id="12" name="Rectangle 11"/>
          <p:cNvSpPr/>
          <p:nvPr/>
        </p:nvSpPr>
        <p:spPr>
          <a:xfrm>
            <a:off x="6537646" y="822103"/>
            <a:ext cx="5296057" cy="2862322"/>
          </a:xfrm>
          <a:prstGeom prst="rect">
            <a:avLst/>
          </a:prstGeom>
        </p:spPr>
        <p:txBody>
          <a:bodyPr wrap="square">
            <a:spAutoFit/>
          </a:bodyPr>
          <a:lstStyle/>
          <a:p>
            <a:pPr eaLnBrk="0" fontAlgn="base" hangingPunct="0"/>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trị</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người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nói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khi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thì</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phần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giúp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triển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toàn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diện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về</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mặt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tư</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lẫn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Từ</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chính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sau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này</a:t>
            </a:r>
            <a:r>
              <a:rPr lang="en-US" sz="2000" b="1" i="1" dirty="0">
                <a:solidFill>
                  <a:srgbClr val="FF0000"/>
                </a:solidFill>
                <a:latin typeface="Times New Roman" panose="02020603050405020304" pitchFamily="18" charset="0"/>
                <a:ea typeface="Times New Roman" panose="02020603050405020304" pitchFamily="18" charset="0"/>
              </a:rPr>
              <a:t>.</a:t>
            </a:r>
          </a:p>
        </p:txBody>
      </p:sp>
      <p:pic>
        <p:nvPicPr>
          <p:cNvPr id="14"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a:solidFill>
                  <a:srgbClr val="FF3300"/>
                </a:solidFill>
                <a:latin typeface="Times New Roman" panose="02020603050405020304" pitchFamily="18" charset="0"/>
              </a:rPr>
              <a:t>NHÀ HÙNG BIỆN</a:t>
            </a:r>
          </a:p>
        </p:txBody>
      </p:sp>
    </p:spTree>
    <p:extLst>
      <p:ext uri="{BB962C8B-B14F-4D97-AF65-F5344CB8AC3E}">
        <p14:creationId xmlns:p14="http://schemas.microsoft.com/office/powerpoint/2010/main" val="1019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096194" y="-1201566"/>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5" name="Text Box 5"/>
          <p:cNvSpPr txBox="1">
            <a:spLocks noChangeArrowheads="1"/>
          </p:cNvSpPr>
          <p:nvPr/>
        </p:nvSpPr>
        <p:spPr bwMode="auto">
          <a:xfrm>
            <a:off x="2187172" y="2971890"/>
            <a:ext cx="67443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50000"/>
              </a:spcBef>
              <a:spcAft>
                <a:spcPct val="0"/>
              </a:spcAft>
              <a:buNone/>
            </a:pPr>
            <a:r>
              <a:rPr lang="vi-VN" sz="2400" b="1" i="1" dirty="0">
                <a:solidFill>
                  <a:srgbClr val="0000FF"/>
                </a:solidFill>
                <a:latin typeface="#9Slide03 Arima Madurai Black" panose="00000A00000000000000"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3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81000" y="0"/>
            <a:ext cx="10744200" cy="1964430"/>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5" name="AutoShape 3"/>
          <p:cNvSpPr>
            <a:spLocks noChangeArrowheads="1"/>
          </p:cNvSpPr>
          <p:nvPr/>
        </p:nvSpPr>
        <p:spPr bwMode="auto">
          <a:xfrm rot="10800000">
            <a:off x="381000" y="4953000"/>
            <a:ext cx="10744200"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headEnd/>
            <a:tailEnd/>
          </a:ln>
          <a:effectLst>
            <a:outerShdw dist="35921" dir="2700000" algn="ctr" rotWithShape="0">
              <a:schemeClr val="bg2"/>
            </a:outerShdw>
          </a:effectLst>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6" name="AutoShape 4"/>
          <p:cNvSpPr>
            <a:spLocks noChangeArrowheads="1"/>
          </p:cNvSpPr>
          <p:nvPr/>
        </p:nvSpPr>
        <p:spPr bwMode="auto">
          <a:xfrm rot="5400000">
            <a:off x="6248400" y="1981200"/>
            <a:ext cx="6858000" cy="2895600"/>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208902" name="Text Box 6"/>
          <p:cNvSpPr txBox="1">
            <a:spLocks noChangeArrowheads="1"/>
          </p:cNvSpPr>
          <p:nvPr/>
        </p:nvSpPr>
        <p:spPr bwMode="auto">
          <a:xfrm>
            <a:off x="2791691" y="148728"/>
            <a:ext cx="67818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1:</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8439" name="Rectangle 7"/>
          <p:cNvSpPr>
            <a:spLocks noChangeArrowheads="1"/>
          </p:cNvSpPr>
          <p:nvPr/>
        </p:nvSpPr>
        <p:spPr bwMode="auto">
          <a:xfrm>
            <a:off x="3581400" y="1676400"/>
            <a:ext cx="4648200" cy="3505200"/>
          </a:xfrm>
          <a:prstGeom prst="rect">
            <a:avLst/>
          </a:prstGeom>
          <a:solidFill>
            <a:srgbClr val="FF99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1600">
              <a:solidFill>
                <a:srgbClr val="0000FF"/>
              </a:solidFill>
              <a:latin typeface="Times New Roman" panose="02020603050405020304" pitchFamily="18" charset="0"/>
            </a:endParaRPr>
          </a:p>
        </p:txBody>
      </p:sp>
      <p:sp>
        <p:nvSpPr>
          <p:cNvPr id="208904" name="Text Box 8"/>
          <p:cNvSpPr txBox="1">
            <a:spLocks noChangeArrowheads="1"/>
          </p:cNvSpPr>
          <p:nvPr/>
        </p:nvSpPr>
        <p:spPr bwMode="auto">
          <a:xfrm>
            <a:off x="2964874" y="5467961"/>
            <a:ext cx="60960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3</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5" name="Text Box 9"/>
          <p:cNvSpPr txBox="1">
            <a:spLocks noChangeArrowheads="1"/>
          </p:cNvSpPr>
          <p:nvPr/>
        </p:nvSpPr>
        <p:spPr bwMode="auto">
          <a:xfrm>
            <a:off x="8765184" y="1847276"/>
            <a:ext cx="2286000" cy="3046988"/>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6" name="Text Box 10"/>
          <p:cNvSpPr txBox="1">
            <a:spLocks noChangeArrowheads="1"/>
          </p:cNvSpPr>
          <p:nvPr/>
        </p:nvSpPr>
        <p:spPr bwMode="auto">
          <a:xfrm>
            <a:off x="826655" y="1733521"/>
            <a:ext cx="2133600" cy="3416320"/>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6" name="Rectangle 15"/>
          <p:cNvSpPr/>
          <p:nvPr/>
        </p:nvSpPr>
        <p:spPr>
          <a:xfrm>
            <a:off x="5259984" y="3246004"/>
            <a:ext cx="1000125" cy="10820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VnArial"/>
              </a:rPr>
              <a:t>?</a:t>
            </a:r>
            <a:endPar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08924" name="Text Box 28"/>
          <p:cNvSpPr txBox="1">
            <a:spLocks noChangeArrowheads="1"/>
          </p:cNvSpPr>
          <p:nvPr/>
        </p:nvSpPr>
        <p:spPr bwMode="auto">
          <a:xfrm>
            <a:off x="3505200" y="2136776"/>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(4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39123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208924"/>
                                        </p:tgtEl>
                                        <p:attrNameLst>
                                          <p:attrName>style.visibility</p:attrName>
                                        </p:attrNameLst>
                                      </p:cBhvr>
                                      <p:to>
                                        <p:strVal val="visible"/>
                                      </p:to>
                                    </p:set>
                                    <p:animEffect transition="in" filter="blinds(horizontal)">
                                      <p:cBhvr>
                                        <p:cTn id="12" dur="500"/>
                                        <p:tgtEl>
                                          <p:spTgt spid="20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787699" y="-1797973"/>
            <a:ext cx="4888765" cy="1025456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4" name="Text Box 6"/>
          <p:cNvSpPr txBox="1">
            <a:spLocks noChangeArrowheads="1"/>
          </p:cNvSpPr>
          <p:nvPr/>
        </p:nvSpPr>
        <p:spPr bwMode="auto">
          <a:xfrm>
            <a:off x="2267501" y="2633345"/>
            <a:ext cx="76701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71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0" y="3440906"/>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47781"/>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54768" y="-166254"/>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0"/>
          <a:stretch>
            <a:fillRect/>
          </a:stretch>
        </p:blipFill>
        <p:spPr>
          <a:xfrm>
            <a:off x="10902596" y="-21907"/>
            <a:ext cx="1292464" cy="993734"/>
          </a:xfrm>
          <a:prstGeom prst="rect">
            <a:avLst/>
          </a:prstGeom>
        </p:spPr>
      </p:pic>
      <p:pic>
        <p:nvPicPr>
          <p:cNvPr id="22" name="Picture 21" descr="58PIC58PIC58PIC58PICHsaGKG559akDq_PIC2018.png"/>
          <p:cNvPicPr>
            <a:picLocks noChangeAspect="1"/>
          </p:cNvPicPr>
          <p:nvPr/>
        </p:nvPicPr>
        <p:blipFill>
          <a:blip r:embed="rId21"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18</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808675" y="881648"/>
            <a:ext cx="8142135"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marR="0" indent="25400" algn="just">
              <a:lnSpc>
                <a:spcPct val="127000"/>
              </a:lnSpc>
              <a:spcBef>
                <a:spcPts val="0"/>
              </a:spcBef>
              <a:spcAft>
                <a:spcPts val="900"/>
              </a:spcAft>
            </a:pP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huống 1: </a:t>
            </a:r>
            <a:r>
              <a:rPr lang="vi-VN" sz="20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2000" dirty="0">
              <a:solidFill>
                <a:srgbClr val="0000FF"/>
              </a:solidFill>
              <a:effectLst/>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79780" y="-223754"/>
            <a:ext cx="13451723" cy="64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539" y="-224871"/>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522403" y="103577"/>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567681" y="3457688"/>
            <a:ext cx="78809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a:solidFill>
                  <a:srgbClr val="FF0000"/>
                </a:solidFill>
                <a:latin typeface="#9Slide04 AdrianeSwash" panose="02000504060000090004" pitchFamily="2" charset="0"/>
                <a:ea typeface="Arial" panose="020B0604020202020204" pitchFamily="34" charset="0"/>
              </a:rPr>
              <a:t>T</a:t>
            </a:r>
            <a:r>
              <a:rPr lang="en-US" sz="2000" b="1" dirty="0">
                <a:solidFill>
                  <a:srgbClr val="FF0000"/>
                </a:solidFill>
                <a:latin typeface="#9Slide04 AdrianeSwash" panose="02000504060000090004" pitchFamily="2" charset="0"/>
                <a:ea typeface="Arial" panose="020B0604020202020204" pitchFamily="34" charset="0"/>
              </a:rPr>
              <a:t>ì</a:t>
            </a:r>
            <a:r>
              <a:rPr lang="vi-VN" sz="2000" b="1" dirty="0">
                <a:solidFill>
                  <a:srgbClr val="FF0000"/>
                </a:solidFill>
                <a:latin typeface="#9Slide04 AdrianeSwash" panose="02000504060000090004" pitchFamily="2" charset="0"/>
                <a:ea typeface="Arial" panose="020B0604020202020204" pitchFamily="34" charset="0"/>
              </a:rPr>
              <a:t>nh huống 2: </a:t>
            </a:r>
            <a:r>
              <a:rPr lang="vi-VN" sz="2000" b="1" dirty="0">
                <a:solidFill>
                  <a:srgbClr val="FF0000"/>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qua</a:t>
            </a:r>
            <a:r>
              <a:rPr lang="en-US" sz="2000" b="1" dirty="0">
                <a:solidFill>
                  <a:srgbClr val="FF0000"/>
                </a:solidFill>
                <a:latin typeface="#9Slide04 AdrianeSwash" panose="02000504060000090004" pitchFamily="2" charset="0"/>
                <a:ea typeface="Courier New" panose="02070309020205020404" pitchFamily="49" charset="0"/>
              </a:rPr>
              <a:t>.</a:t>
            </a:r>
            <a:endParaRPr lang="en-US" altLang="en-US" sz="2000" b="1" dirty="0">
              <a:solidFill>
                <a:srgbClr val="FF0000"/>
              </a:solidFill>
              <a:latin typeface="#9Slide04 AdrianeSwash" panose="02000504060000090004" pitchFamily="2" charset="0"/>
              <a:cs typeface="Times New Roman" panose="02020603050405020304" pitchFamily="18" charset="0"/>
            </a:endParaRP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85990" y="881063"/>
            <a:ext cx="3529890" cy="2188140"/>
          </a:xfrm>
          <a:prstGeom prst="rect">
            <a:avLst/>
          </a:prstGeom>
        </p:spPr>
      </p:pic>
      <p:pic>
        <p:nvPicPr>
          <p:cNvPr id="4" name="Picture 3"/>
          <p:cNvPicPr>
            <a:picLocks noChangeAspect="1"/>
          </p:cNvPicPr>
          <p:nvPr/>
        </p:nvPicPr>
        <p:blipFill>
          <a:blip r:embed="rId6"/>
          <a:stretch>
            <a:fillRect/>
          </a:stretch>
        </p:blipFill>
        <p:spPr>
          <a:xfrm>
            <a:off x="8997178" y="3394346"/>
            <a:ext cx="2848557" cy="2214205"/>
          </a:xfrm>
          <a:prstGeom prst="rect">
            <a:avLst/>
          </a:prstGeom>
        </p:spPr>
      </p:pic>
      <p:sp>
        <p:nvSpPr>
          <p:cNvPr id="16" name="Rectangle 15"/>
          <p:cNvSpPr/>
          <p:nvPr/>
        </p:nvSpPr>
        <p:spPr>
          <a:xfrm>
            <a:off x="139959" y="5665463"/>
            <a:ext cx="11810852" cy="1200329"/>
          </a:xfrm>
          <a:prstGeom prst="rect">
            <a:avLst/>
          </a:prstGeom>
          <a:solidFill>
            <a:srgbClr val="FFE79B"/>
          </a:solidFill>
          <a:ln w="38100">
            <a:solidFill>
              <a:srgbClr val="FF0000"/>
            </a:solidFill>
          </a:ln>
        </p:spPr>
        <p:txBody>
          <a:bodyPr wrap="square">
            <a:spAutoFit/>
          </a:bodyPr>
          <a:lstStyle/>
          <a:p>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 1: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Em nhận xét gì v</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ề</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thái độ của Hoàng? N</a:t>
            </a:r>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ếu</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là bạn của Hoàng, em sẽ khuyên Hoàng như th</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ế</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nào?</a:t>
            </a:r>
            <a:endPar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endParaRPr>
          </a:p>
          <a:p>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 2: </a:t>
            </a:r>
            <a:r>
              <a:rPr lang="vi-VN" sz="2400" b="1" dirty="0">
                <a:solidFill>
                  <a:schemeClr val="tx1">
                    <a:lumMod val="50000"/>
                  </a:schemeClr>
                </a:solidFill>
                <a:latin typeface="Cambria" panose="02040503050406030204" pitchFamily="18" charset="0"/>
                <a:ea typeface="Cambria" panose="02040503050406030204" pitchFamily="18" charset="0"/>
                <a:cs typeface="Cambria" panose="02040503050406030204" pitchFamily="18" charset="0"/>
              </a:rPr>
              <a:t>Em có suy nghĩ gì về việc làm của bạn Lan cùng gia đình?</a:t>
            </a:r>
            <a:endParaRPr lang="en-US" sz="2400" dirty="0">
              <a:solidFill>
                <a:schemeClr val="tx1">
                  <a:lumMod val="50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Tree>
    <p:extLst>
      <p:ext uri="{BB962C8B-B14F-4D97-AF65-F5344CB8AC3E}">
        <p14:creationId xmlns:p14="http://schemas.microsoft.com/office/powerpoint/2010/main" val="31726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614930" cy="2709228"/>
          </a:xfrm>
          <a:prstGeom prst="rect">
            <a:avLst/>
          </a:prstGeom>
        </p:spPr>
      </p:pic>
      <p:pic>
        <p:nvPicPr>
          <p:cNvPr id="15" name="Shape 40"/>
          <p:cNvPicPr/>
          <p:nvPr/>
        </p:nvPicPr>
        <p:blipFill>
          <a:blip r:embed="rId8"/>
          <a:stretch/>
        </p:blipFill>
        <p:spPr>
          <a:xfrm>
            <a:off x="2790825" y="3554413"/>
            <a:ext cx="3108880" cy="2726690"/>
          </a:xfrm>
          <a:prstGeom prst="rect">
            <a:avLst/>
          </a:prstGeom>
        </p:spPr>
      </p:pic>
      <p:pic>
        <p:nvPicPr>
          <p:cNvPr id="16" name="Shape 42"/>
          <p:cNvPicPr/>
          <p:nvPr/>
        </p:nvPicPr>
        <p:blipFill>
          <a:blip r:embed="rId9"/>
          <a:stretch/>
        </p:blipFill>
        <p:spPr>
          <a:xfrm>
            <a:off x="6064885" y="3554413"/>
            <a:ext cx="2602865" cy="2726690"/>
          </a:xfrm>
          <a:prstGeom prst="rect">
            <a:avLst/>
          </a:prstGeom>
        </p:spPr>
      </p:pic>
      <p:pic>
        <p:nvPicPr>
          <p:cNvPr id="17" name="Shape 44"/>
          <p:cNvPicPr/>
          <p:nvPr/>
        </p:nvPicPr>
        <p:blipFill>
          <a:blip r:embed="rId10"/>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381009" y="785493"/>
            <a:ext cx="9535886" cy="18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huống 1: </a:t>
            </a:r>
            <a:r>
              <a:rPr lang="vi-VN"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a:solidFill>
                  <a:srgbClr val="0000FF"/>
                </a:solidFill>
                <a:latin typeface="#9Slide04 AdrianeSwash" panose="02000504060000090004" pitchFamily="2" charset="0"/>
                <a:ea typeface="Arial" panose="020B0604020202020204" pitchFamily="34" charset="0"/>
              </a:rPr>
              <a:t>T</a:t>
            </a:r>
            <a:r>
              <a:rPr lang="en-US" sz="2000" b="1" dirty="0">
                <a:solidFill>
                  <a:srgbClr val="0000FF"/>
                </a:solidFill>
                <a:latin typeface="#9Slide04 AdrianeSwash" panose="02000504060000090004" pitchFamily="2" charset="0"/>
                <a:ea typeface="Arial" panose="020B0604020202020204" pitchFamily="34" charset="0"/>
              </a:rPr>
              <a:t>ì</a:t>
            </a:r>
            <a:r>
              <a:rPr lang="vi-VN" sz="2000" b="1" dirty="0">
                <a:solidFill>
                  <a:srgbClr val="0000FF"/>
                </a:solidFill>
                <a:latin typeface="#9Slide04 AdrianeSwash" panose="02000504060000090004" pitchFamily="2" charset="0"/>
                <a:ea typeface="Arial" panose="020B0604020202020204" pitchFamily="34" charset="0"/>
              </a:rPr>
              <a:t>nh huống 2: </a:t>
            </a:r>
            <a:r>
              <a:rPr lang="vi-VN" sz="2000" b="1" dirty="0">
                <a:solidFill>
                  <a:srgbClr val="0000FF"/>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qua</a:t>
            </a:r>
            <a:r>
              <a:rPr lang="en-US" sz="2000" b="1" dirty="0">
                <a:solidFill>
                  <a:srgbClr val="0000FF"/>
                </a:solidFill>
                <a:latin typeface="#9Slide04 AdrianeSwash" panose="02000504060000090004" pitchFamily="2" charset="0"/>
                <a:ea typeface="Courier New" panose="02070309020205020404" pitchFamily="49" charset="0"/>
              </a:rPr>
              <a:t>.</a:t>
            </a:r>
            <a:endParaRPr lang="en-US" altLang="en-US" sz="2000" b="1" dirty="0">
              <a:solidFill>
                <a:srgbClr val="0000FF"/>
              </a:solidFill>
              <a:latin typeface="#9Slide04 AdrianeSwash" panose="02000504060000090004" pitchFamily="2" charset="0"/>
              <a:cs typeface="Times New Roman" panose="02020603050405020304" pitchFamily="18" charset="0"/>
            </a:endParaRPr>
          </a:p>
        </p:txBody>
      </p:sp>
      <p:pic>
        <p:nvPicPr>
          <p:cNvPr id="10793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295400" cy="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883" y="685155"/>
            <a:ext cx="2633071" cy="1788022"/>
          </a:xfrm>
          <a:prstGeom prst="rect">
            <a:avLst/>
          </a:prstGeom>
        </p:spPr>
      </p:pic>
      <p:pic>
        <p:nvPicPr>
          <p:cNvPr id="4" name="Picture 3"/>
          <p:cNvPicPr>
            <a:picLocks noChangeAspect="1"/>
          </p:cNvPicPr>
          <p:nvPr/>
        </p:nvPicPr>
        <p:blipFill>
          <a:blip r:embed="rId5"/>
          <a:stretch>
            <a:fillRect/>
          </a:stretch>
        </p:blipFill>
        <p:spPr>
          <a:xfrm>
            <a:off x="8997178" y="3944022"/>
            <a:ext cx="2848557" cy="1938992"/>
          </a:xfrm>
          <a:prstGeom prst="rect">
            <a:avLst/>
          </a:prstGeom>
        </p:spPr>
      </p:pic>
      <p:sp>
        <p:nvSpPr>
          <p:cNvPr id="16" name="Rectangle 15"/>
          <p:cNvSpPr/>
          <p:nvPr/>
        </p:nvSpPr>
        <p:spPr>
          <a:xfrm>
            <a:off x="106043" y="2709367"/>
            <a:ext cx="11810852" cy="1015663"/>
          </a:xfrm>
          <a:prstGeom prst="rect">
            <a:avLst/>
          </a:prstGeom>
          <a:solidFill>
            <a:srgbClr val="FFE79B"/>
          </a:solidFill>
          <a:ln w="38100">
            <a:solidFill>
              <a:srgbClr val="FF0000"/>
            </a:solidFill>
          </a:ln>
        </p:spPr>
        <p:txBody>
          <a:bodyPr wrap="square">
            <a:spAutoFit/>
          </a:bodyPr>
          <a:lstStyle/>
          <a:p>
            <a:r>
              <a:rPr lang="en-US" b="1" dirty="0">
                <a:solidFill>
                  <a:srgbClr val="000000"/>
                </a:solidFill>
                <a:latin typeface="Times" panose="02020603050405020304" pitchFamily="18" charset="0"/>
                <a:ea typeface="Cambria" panose="02040503050406030204" pitchFamily="18" charset="0"/>
                <a:cs typeface="Times" panose="02020603050405020304" pitchFamily="18" charset="0"/>
              </a:rPr>
              <a:t>TH 1: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thiếu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trách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nhiệm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đỡ</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bố</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mẹ</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em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khuyên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vậy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cuộc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sống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buôn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liệu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trọng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nghiệp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mình</a:t>
            </a:r>
            <a:r>
              <a:rPr lang="en-US" sz="2000" b="1" dirty="0">
                <a:solidFill>
                  <a:srgbClr val="FF0000"/>
                </a:solidFill>
                <a:latin typeface="#9Slide04 AdrianeSwash" panose="02000504060000090004" pitchFamily="2" charset="0"/>
              </a:rPr>
              <a:t>.</a:t>
            </a: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2" name="Rectangle 11"/>
          <p:cNvSpPr/>
          <p:nvPr/>
        </p:nvSpPr>
        <p:spPr>
          <a:xfrm>
            <a:off x="34883" y="5984795"/>
            <a:ext cx="11810852" cy="769441"/>
          </a:xfrm>
          <a:prstGeom prst="rect">
            <a:avLst/>
          </a:prstGeom>
          <a:solidFill>
            <a:srgbClr val="FFE79B"/>
          </a:solidFill>
          <a:ln w="38100">
            <a:solidFill>
              <a:srgbClr val="FF0000"/>
            </a:solidFill>
          </a:ln>
        </p:spPr>
        <p:txBody>
          <a:bodyPr wrap="square">
            <a:spAutoFit/>
          </a:bodyPr>
          <a:lstStyle/>
          <a:p>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TH 2: </a:t>
            </a:r>
            <a:r>
              <a:rPr lang="en-US" sz="2000" b="1" dirty="0" err="1">
                <a:solidFill>
                  <a:srgbClr val="FF0000"/>
                </a:solidFill>
                <a:latin typeface="#9Slide04 AdrianeSwash" panose="02000504060000090004" pitchFamily="2" charset="0"/>
              </a:rPr>
              <a:t>Đây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sức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ý </a:t>
            </a:r>
            <a:r>
              <a:rPr lang="en-US" sz="2000" b="1" dirty="0" err="1">
                <a:solidFill>
                  <a:srgbClr val="FF0000"/>
                </a:solidFill>
                <a:latin typeface="#9Slide04 AdrianeSwash" panose="02000504060000090004" pitchFamily="2" charset="0"/>
              </a:rPr>
              <a:t>nghĩa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ấy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phần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Lan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thành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quen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tốt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đẹp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thương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đồng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cảm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sẻ</a:t>
            </a:r>
            <a:r>
              <a:rPr lang="en-US" sz="2000" b="1" dirty="0">
                <a:solidFill>
                  <a:srgbClr val="FF0000"/>
                </a:solidFill>
                <a:latin typeface="#9Slide04 AdrianeSwash" panose="02000504060000090004" pitchFamily="2" charset="0"/>
              </a:rPr>
              <a:t> chia,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tấm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lòng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nhân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ái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nhiều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hơn</a:t>
            </a:r>
            <a:r>
              <a:rPr lang="en-US" sz="2000" b="1" dirty="0">
                <a:solidFill>
                  <a:srgbClr val="FF0000"/>
                </a:solidFill>
                <a:latin typeface="#9Slide04 AdrianeSwash" panose="02000504060000090004" pitchFamily="2" charset="0"/>
              </a:rPr>
              <a:t>.</a:t>
            </a:r>
          </a:p>
        </p:txBody>
      </p:sp>
    </p:spTree>
    <p:extLst>
      <p:ext uri="{BB962C8B-B14F-4D97-AF65-F5344CB8AC3E}">
        <p14:creationId xmlns:p14="http://schemas.microsoft.com/office/powerpoint/2010/main" val="3256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a:solidFill>
                  <a:srgbClr val="FF00FF"/>
                </a:solidFill>
              </a:rPr>
              <a:t>truyền</a:t>
            </a:r>
            <a:r>
              <a:rPr lang="en-US" altLang="en-US" sz="4000" b="1" dirty="0">
                <a:solidFill>
                  <a:srgbClr val="FF00FF"/>
                </a:solidFill>
              </a:rPr>
              <a:t> </a:t>
            </a:r>
            <a:r>
              <a:rPr lang="en-US" altLang="en-US" sz="4000" b="1" dirty="0" err="1">
                <a:solidFill>
                  <a:srgbClr val="FF00FF"/>
                </a:solidFill>
              </a:rPr>
              <a:t>thống</a:t>
            </a:r>
            <a:r>
              <a:rPr lang="en-US" altLang="en-US" sz="4000" b="1" dirty="0">
                <a:solidFill>
                  <a:srgbClr val="FF00FF"/>
                </a:solidFill>
              </a:rPr>
              <a:t> </a:t>
            </a:r>
            <a:r>
              <a:rPr lang="en-US" altLang="en-US" sz="4000" b="1" dirty="0" err="1">
                <a:solidFill>
                  <a:srgbClr val="FF00FF"/>
                </a:solidFill>
              </a:rPr>
              <a:t>tốt</a:t>
            </a:r>
            <a:r>
              <a:rPr lang="en-US" altLang="en-US" sz="4000" b="1" dirty="0">
                <a:solidFill>
                  <a:srgbClr val="FF00FF"/>
                </a:solidFill>
              </a:rPr>
              <a:t> </a:t>
            </a:r>
            <a:r>
              <a:rPr lang="en-US" altLang="en-US" sz="4000" b="1" dirty="0" err="1">
                <a:solidFill>
                  <a:srgbClr val="FF00FF"/>
                </a:solidFill>
              </a:rPr>
              <a:t>đẹp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br>
              <a:rPr lang="en-US" altLang="en-US" sz="4000"/>
            </a:br>
            <a:br>
              <a:rPr lang="en-US" altLang="en-US" sz="4000"/>
            </a:br>
            <a:br>
              <a:rPr lang="en-US" altLang="en-US" sz="4000"/>
            </a:b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rách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phải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giữ</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lề</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hơn</a:t>
            </a:r>
            <a:r>
              <a:rPr lang="en-US" altLang="en-US" sz="2800" dirty="0">
                <a:solidFill>
                  <a:srgbClr val="FF0066"/>
                </a:solidFill>
                <a:latin typeface="Times New Roman" panose="02020603050405020304" pitchFamily="18" charset="0"/>
              </a:rPr>
              <a:t> cha </a:t>
            </a:r>
            <a:r>
              <a:rPr lang="en-US" altLang="en-US" sz="2800" dirty="0" err="1">
                <a:solidFill>
                  <a:srgbClr val="FF0066"/>
                </a:solidFill>
                <a:latin typeface="Times New Roman" panose="02020603050405020304" pitchFamily="18" charset="0"/>
              </a:rPr>
              <a:t>là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phúc</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a:solidFill>
                  <a:srgbClr val="2B05CB"/>
                </a:solidFill>
              </a:rPr>
              <a:t>Các</a:t>
            </a:r>
            <a:r>
              <a:rPr lang="en-US" altLang="en-US" sz="3200" b="1" i="1" u="sng" dirty="0">
                <a:solidFill>
                  <a:srgbClr val="2B05CB"/>
                </a:solidFill>
              </a:rPr>
              <a:t> </a:t>
            </a:r>
            <a:r>
              <a:rPr lang="en-US" altLang="en-US" sz="3200" b="1" i="1" u="sng" dirty="0" err="1">
                <a:solidFill>
                  <a:srgbClr val="2B05CB"/>
                </a:solidFill>
              </a:rPr>
              <a:t>câu</a:t>
            </a:r>
            <a:r>
              <a:rPr lang="en-US" altLang="en-US" sz="3200" b="1" i="1" u="sng" dirty="0">
                <a:solidFill>
                  <a:srgbClr val="2B05CB"/>
                </a:solidFill>
              </a:rPr>
              <a:t> ca </a:t>
            </a:r>
            <a:r>
              <a:rPr lang="en-US" altLang="en-US" sz="3200" b="1" i="1" u="sng" dirty="0" err="1">
                <a:solidFill>
                  <a:srgbClr val="2B05CB"/>
                </a:solidFill>
              </a:rPr>
              <a:t>dao</a:t>
            </a:r>
            <a:r>
              <a:rPr lang="en-US" altLang="en-US" sz="3200" b="1" i="1" u="sng" dirty="0">
                <a:solidFill>
                  <a:srgbClr val="2B05CB"/>
                </a:solidFill>
              </a:rPr>
              <a:t>, </a:t>
            </a:r>
            <a:r>
              <a:rPr lang="en-US" altLang="en-US" sz="3200" b="1" i="1" u="sng" dirty="0" err="1">
                <a:solidFill>
                  <a:srgbClr val="2B05CB"/>
                </a:solidFill>
              </a:rPr>
              <a:t>tục</a:t>
            </a:r>
            <a:r>
              <a:rPr lang="en-US" altLang="en-US" sz="3200" b="1" i="1" u="sng" dirty="0">
                <a:solidFill>
                  <a:srgbClr val="2B05CB"/>
                </a:solidFill>
              </a:rPr>
              <a:t> </a:t>
            </a:r>
            <a:r>
              <a:rPr lang="en-US" altLang="en-US" sz="3200" b="1" i="1" u="sng" dirty="0" err="1">
                <a:solidFill>
                  <a:srgbClr val="2B05CB"/>
                </a:solidFill>
              </a:rPr>
              <a:t>ngữ</a:t>
            </a:r>
            <a:r>
              <a:rPr lang="en-US" altLang="en-US" sz="3200" b="1" i="1" u="sng" dirty="0">
                <a:solidFill>
                  <a:srgbClr val="2B05CB"/>
                </a:solidFill>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người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tổ</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tông</a:t>
            </a:r>
            <a:r>
              <a:rPr lang="en-US" altLang="en-US" sz="2800" dirty="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cây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cội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sông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nguồn</a:t>
            </a:r>
            <a:r>
              <a:rPr lang="en-US" altLang="en-US" sz="2800" dirty="0">
                <a:solidFill>
                  <a:srgbClr val="FF0066"/>
                </a:solidFill>
                <a:latin typeface="Times New Roman" panose="02020603050405020304" pitchFamily="18"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4202347"/>
            <a:ext cx="2946740" cy="1569660"/>
          </a:xfrm>
          <a:prstGeom prst="rect">
            <a:avLst/>
          </a:prstGeom>
          <a:solidFill>
            <a:srgbClr val="FFC000"/>
          </a:solidFill>
          <a:ln w="57150">
            <a:solidFill>
              <a:schemeClr val="tx1"/>
            </a:solidFill>
          </a:ln>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108667" y="4202347"/>
            <a:ext cx="2963833"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 </a:t>
            </a:r>
            <a:r>
              <a:rPr lang="vi-VN" b="1" dirty="0">
                <a:solidFill>
                  <a:schemeClr val="bg2">
                    <a:lumMod val="10000"/>
                  </a:schemeClr>
                </a:solidFill>
                <a:latin typeface="#9Slide04 AdrianeSwash" panose="02000504060000090004" pitchFamily="2" charset="0"/>
              </a:rPr>
              <a:t>Giang 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9Slide04 AdrianeSwash" panose="02000504060000090004" pitchFamily="2"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hỏi</a:t>
            </a:r>
            <a:r>
              <a:rPr lang="en-US" b="1" dirty="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9Slide04 AdrianeSwash" panose="02000504060000090004" pitchFamily="2" charset="0"/>
              </a:rPr>
              <a:t>1. Nếu là Giang em sẽ ứng xử như th</a:t>
            </a:r>
            <a:r>
              <a:rPr lang="en-US" sz="2000" b="1" dirty="0">
                <a:solidFill>
                  <a:srgbClr val="0000FF"/>
                </a:solidFill>
                <a:latin typeface="#9Slide04 AdrianeSwash" panose="02000504060000090004" pitchFamily="2" charset="0"/>
              </a:rPr>
              <a:t>ế</a:t>
            </a:r>
            <a:r>
              <a:rPr lang="vi-VN" sz="2000" b="1" dirty="0">
                <a:solidFill>
                  <a:srgbClr val="0000FF"/>
                </a:solidFill>
                <a:latin typeface="#9Slide04 AdrianeSwash" panose="02000504060000090004" pitchFamily="2" charset="0"/>
              </a:rPr>
              <a:t> nào với bạn bè?</a:t>
            </a:r>
            <a:endParaRPr lang="en-US" sz="2000" b="1" dirty="0">
              <a:solidFill>
                <a:srgbClr val="0000FF"/>
              </a:solidFill>
              <a:latin typeface="#9Slide04 AdrianeSwash" panose="02000504060000090004" pitchFamily="2" charset="0"/>
            </a:endParaRPr>
          </a:p>
          <a:p>
            <a:r>
              <a:rPr lang="vi-VN" sz="2000" b="1" dirty="0">
                <a:solidFill>
                  <a:srgbClr val="0000FF"/>
                </a:solidFill>
                <a:latin typeface="#9Slide04 AdrianeSwash" panose="02000504060000090004" pitchFamily="2" charset="0"/>
              </a:rPr>
              <a:t>2. Em sẽ làm gì để thể hiện sự tự hào về truyền thống của gia đình em?</a:t>
            </a:r>
            <a:endParaRPr lang="en-US" sz="2000" b="1" dirty="0">
              <a:solidFill>
                <a:srgbClr val="0000FF"/>
              </a:solidFill>
              <a:latin typeface="#9Slide04 AdrianeSwash" panose="02000504060000090004" pitchFamily="2"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72237" y="1030834"/>
            <a:ext cx="7436643" cy="2478748"/>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7588862" y="700435"/>
            <a:ext cx="4642257"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16" name="Rectangle 15"/>
          <p:cNvSpPr/>
          <p:nvPr/>
        </p:nvSpPr>
        <p:spPr>
          <a:xfrm>
            <a:off x="989046" y="1524000"/>
            <a:ext cx="6484774" cy="1569660"/>
          </a:xfrm>
          <a:prstGeom prst="rect">
            <a:avLst/>
          </a:prstGeom>
        </p:spPr>
        <p:txBody>
          <a:bodyPr wrap="square">
            <a:spAutoFit/>
          </a:bodyPr>
          <a:lstStyle/>
          <a:p>
            <a:r>
              <a:rPr lang="en-US" sz="2400" b="1" dirty="0" err="1">
                <a:solidFill>
                  <a:srgbClr val="0000FF"/>
                </a:solidFill>
                <a:latin typeface="SVN-Vanilla Daisy Pro" panose="00000500000000000000" pitchFamily="2" charset="0"/>
              </a:rPr>
              <a:t>Nếu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là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ứng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xử</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bè</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định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ước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mơ</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nói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hiểu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truyền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thống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học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để</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nhìn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nhận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vấn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một</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a:t>
            </a:r>
          </a:p>
        </p:txBody>
      </p:sp>
      <p:sp>
        <p:nvSpPr>
          <p:cNvPr id="19" name="Rectangle 18"/>
          <p:cNvSpPr/>
          <p:nvPr/>
        </p:nvSpPr>
        <p:spPr>
          <a:xfrm>
            <a:off x="8017619" y="1090081"/>
            <a:ext cx="4213501" cy="1815882"/>
          </a:xfrm>
          <a:prstGeom prst="rect">
            <a:avLst/>
          </a:prstGeom>
        </p:spPr>
        <p:txBody>
          <a:bodyPr wrap="square">
            <a:spAutoFit/>
          </a:bodyPr>
          <a:lstStyle/>
          <a:p>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làm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hào</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về</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truyền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thống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của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gia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nổ</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lực</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cố</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gắng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tập</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thật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tốt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hoàn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bản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thân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mỗi</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ngày</a:t>
            </a:r>
            <a:r>
              <a:rPr lang="en-US" sz="2800" dirty="0">
                <a:solidFill>
                  <a:srgbClr val="FF0000"/>
                </a:solidFill>
                <a:latin typeface="#9Slide05 SVNStandly" pitchFamily="2"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17" grpId="0" animBg="1"/>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25</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16298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rot="15939895">
            <a:off x="3786373" y="-1232306"/>
            <a:ext cx="4393727" cy="8570909"/>
            <a:chOff x="1100490" y="0"/>
            <a:chExt cx="7448764" cy="6858000"/>
          </a:xfrm>
        </p:grpSpPr>
        <p:pic>
          <p:nvPicPr>
            <p:cNvPr id="5"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76" y="279401"/>
              <a:ext cx="6450782" cy="6299199"/>
            </a:xfrm>
            <a:prstGeom prst="rect">
              <a:avLst/>
            </a:prstGeom>
            <a:effectLst>
              <a:innerShdw blurRad="114300">
                <a:prstClr val="black"/>
              </a:innerShdw>
            </a:effectLst>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9336" y="1163047"/>
            <a:ext cx="1063853" cy="1355319"/>
          </a:xfrm>
          <a:prstGeom prst="rect">
            <a:avLst/>
          </a:prstGeom>
        </p:spPr>
      </p:pic>
      <p:pic>
        <p:nvPicPr>
          <p:cNvPr id="9" name="Picture 8"/>
          <p:cNvPicPr>
            <a:picLocks noChangeAspect="1"/>
          </p:cNvPicPr>
          <p:nvPr/>
        </p:nvPicPr>
        <p:blipFill>
          <a:blip r:embed="rId6"/>
          <a:stretch>
            <a:fillRect/>
          </a:stretch>
        </p:blipFill>
        <p:spPr>
          <a:xfrm>
            <a:off x="8442283" y="2392597"/>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3509" y="14962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09863" y="4368562"/>
            <a:ext cx="2687293" cy="2703088"/>
          </a:xfrm>
          <a:prstGeom prst="rect">
            <a:avLst/>
          </a:prstGeom>
        </p:spPr>
      </p:pic>
      <p:sp>
        <p:nvSpPr>
          <p:cNvPr id="2" name="Rectangle 1"/>
          <p:cNvSpPr/>
          <p:nvPr/>
        </p:nvSpPr>
        <p:spPr>
          <a:xfrm>
            <a:off x="1956045" y="1609913"/>
            <a:ext cx="6888660" cy="2554545"/>
          </a:xfrm>
          <a:prstGeom prst="rect">
            <a:avLst/>
          </a:prstGeom>
        </p:spPr>
        <p:txBody>
          <a:bodyPr wrap="square">
            <a:spAutoFit/>
          </a:bodyPr>
          <a:lstStyle/>
          <a:p>
            <a:pPr algn="ctr" defTabSz="457200">
              <a:defRPr/>
            </a:pPr>
            <a:r>
              <a:rPr lang="en-US" sz="4000" b="1" u="sng" dirty="0">
                <a:solidFill>
                  <a:srgbClr val="0000FF"/>
                </a:solidFill>
                <a:effectLst>
                  <a:outerShdw blurRad="38100" dist="38100" dir="2700000" algn="tl">
                    <a:srgbClr val="000000"/>
                  </a:outerShdw>
                </a:effectLst>
                <a:latin typeface="Arial" charset="0"/>
              </a:rPr>
              <a:t>TRÒ CHƠI</a:t>
            </a:r>
          </a:p>
          <a:p>
            <a:pPr algn="ctr" defTabSz="457200">
              <a:defRPr/>
            </a:pPr>
            <a:endParaRPr lang="en-US" sz="4000" b="1" u="sng" dirty="0">
              <a:solidFill>
                <a:srgbClr val="0000FF"/>
              </a:solidFill>
              <a:effectLst>
                <a:outerShdw blurRad="38100" dist="38100" dir="2700000" algn="tl">
                  <a:srgbClr val="000000"/>
                </a:outerShdw>
              </a:effectLst>
              <a:latin typeface="Arial" charset="0"/>
            </a:endParaRPr>
          </a:p>
          <a:p>
            <a:pPr algn="ctr" defTabSz="457200">
              <a:defRPr/>
            </a:pPr>
            <a:r>
              <a:rPr lang="en-US" sz="8000" b="1" dirty="0">
                <a:solidFill>
                  <a:srgbClr val="FF00FF"/>
                </a:solidFill>
                <a:latin typeface="Times New Roman" pitchFamily="18" charset="0"/>
              </a:rPr>
              <a:t>“</a:t>
            </a:r>
            <a:r>
              <a:rPr lang="en-US" sz="8000" b="1" dirty="0">
                <a:solidFill>
                  <a:srgbClr val="FF00FF"/>
                </a:solidFill>
                <a:latin typeface="SVN-Very Berry" panose="00000500000000000000" pitchFamily="2" charset="0"/>
              </a:rPr>
              <a:t>ĐOÁN Ô CHỮ”</a:t>
            </a:r>
            <a:endParaRPr lang="en-US" sz="8000" b="1" dirty="0">
              <a:solidFill>
                <a:srgbClr val="5F5F5F"/>
              </a:solidFill>
              <a:latin typeface="SVN-Very Berry" panose="00000500000000000000" pitchFamily="2" charset="0"/>
            </a:endParaRPr>
          </a:p>
        </p:txBody>
      </p:sp>
      <p:pic>
        <p:nvPicPr>
          <p:cNvPr id="14" name="Picture 13">
            <a:extLst>
              <a:ext uri="{FF2B5EF4-FFF2-40B4-BE49-F238E27FC236}">
                <a16:creationId xmlns:a16="http://schemas.microsoft.com/office/drawing/2014/main" id="{BD962193-21B2-4DA2-846C-3AFDAD5C38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3785836" y="5356183"/>
            <a:ext cx="890879" cy="1352319"/>
          </a:xfrm>
          <a:prstGeom prst="rect">
            <a:avLst/>
          </a:prstGeom>
        </p:spPr>
      </p:pic>
      <p:pic>
        <p:nvPicPr>
          <p:cNvPr id="15" name="Picture 14">
            <a:extLst>
              <a:ext uri="{FF2B5EF4-FFF2-40B4-BE49-F238E27FC236}">
                <a16:creationId xmlns:a16="http://schemas.microsoft.com/office/drawing/2014/main" id="{FCB43015-413F-4C5B-94E5-955ED94AF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994" t="19605" r="802" b="26873"/>
          <a:stretch/>
        </p:blipFill>
        <p:spPr>
          <a:xfrm>
            <a:off x="6148048" y="5184742"/>
            <a:ext cx="924982" cy="169519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44650" y="-66346"/>
            <a:ext cx="1273358" cy="2275192"/>
          </a:xfrm>
          <a:prstGeom prst="rect">
            <a:avLst/>
          </a:prstGeom>
        </p:spPr>
      </p:pic>
    </p:spTree>
    <p:extLst>
      <p:ext uri="{BB962C8B-B14F-4D97-AF65-F5344CB8AC3E}">
        <p14:creationId xmlns:p14="http://schemas.microsoft.com/office/powerpoint/2010/main" val="2269054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8"/>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4" presetID="64" presetClass="path" presetSubtype="0" accel="50000" decel="50000" fill="hold" nodeType="withEffect">
                                  <p:stCondLst>
                                    <p:cond delay="0"/>
                                  </p:stCondLst>
                                  <p:childTnLst>
                                    <p:animMotion origin="layout" path="M 4.79167E-6 3.7037E-7 L 0.0069 -0.27176 " pathEditMode="relative" rAng="0" ptsTypes="AA">
                                      <p:cBhvr>
                                        <p:cTn id="25" dur="2000" fill="hold"/>
                                        <p:tgtEl>
                                          <p:spTgt spid="14"/>
                                        </p:tgtEl>
                                        <p:attrNameLst>
                                          <p:attrName>ppt_x</p:attrName>
                                          <p:attrName>ppt_y</p:attrName>
                                        </p:attrNameLst>
                                      </p:cBhvr>
                                      <p:rCtr x="339" y="-13588"/>
                                    </p:animMotion>
                                  </p:childTnLst>
                                </p:cTn>
                              </p:par>
                              <p:par>
                                <p:cTn id="26" presetID="64" presetClass="path" presetSubtype="0" accel="50000" decel="50000" fill="hold" nodeType="withEffect">
                                  <p:stCondLst>
                                    <p:cond delay="0"/>
                                  </p:stCondLst>
                                  <p:childTnLst>
                                    <p:animMotion origin="layout" path="M 2.5E-6 3.7037E-7 L 0.01836 -0.21944 " pathEditMode="relative" rAng="0" ptsTypes="AA">
                                      <p:cBhvr>
                                        <p:cTn id="27" dur="2000" fill="hold"/>
                                        <p:tgtEl>
                                          <p:spTgt spid="15"/>
                                        </p:tgtEl>
                                        <p:attrNameLst>
                                          <p:attrName>ppt_x</p:attrName>
                                          <p:attrName>ppt_y</p:attrName>
                                        </p:attrNameLst>
                                      </p:cBhvr>
                                      <p:rCtr x="911" y="-10972"/>
                                    </p:animMotion>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par>
                                <p:cTn id="31" presetID="42" presetClass="path" presetSubtype="0" decel="46667" fill="hold" nodeType="withEffect">
                                  <p:stCondLst>
                                    <p:cond delay="0"/>
                                  </p:stCondLst>
                                  <p:childTnLst>
                                    <p:animMotion origin="layout" path="M -0.14062 -0.00741 L -6.25E-7 1.48148E-6 " pathEditMode="relative" rAng="0" ptsTypes="AA">
                                      <p:cBhvr>
                                        <p:cTn id="32" dur="750" fill="hold"/>
                                        <p:tgtEl>
                                          <p:spTgt spid="16"/>
                                        </p:tgtEl>
                                        <p:attrNameLst>
                                          <p:attrName>ppt_x</p:attrName>
                                          <p:attrName>ppt_y</p:attrName>
                                        </p:attrNameLst>
                                      </p:cBhvr>
                                      <p:rCtr x="7031"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2514600" y="1219200"/>
            <a:ext cx="7086600" cy="4324350"/>
            <a:chOff x="624" y="816"/>
            <a:chExt cx="4464" cy="2724"/>
          </a:xfrm>
        </p:grpSpPr>
        <p:graphicFrame>
          <p:nvGraphicFramePr>
            <p:cNvPr id="6147"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2" imgW="1209524" imgH="1047619" progId="Paint.Picture">
                    <p:embed/>
                  </p:oleObj>
                </mc:Choice>
                <mc:Fallback>
                  <p:oleObj name="Bitmap Image" r:id="rId2" imgW="1209524" imgH="104761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solidFill>
                    <a:srgbClr val="3333CC"/>
                  </a:solidFill>
                </a:rPr>
                <a:t>Ô </a:t>
              </a:r>
              <a:r>
                <a:rPr lang="en-US" altLang="en-US" sz="2800" b="1" dirty="0" err="1">
                  <a:solidFill>
                    <a:srgbClr val="3333CC"/>
                  </a:solidFill>
                </a:rPr>
                <a:t>chữ</a:t>
              </a:r>
              <a:r>
                <a:rPr lang="en-US" altLang="en-US" b="1" dirty="0">
                  <a:solidFill>
                    <a:srgbClr val="000000"/>
                  </a:solidFill>
                </a:rPr>
                <a:t>  </a:t>
              </a:r>
              <a:r>
                <a:rPr lang="en-US" altLang="en-US" sz="2800" b="1" dirty="0" err="1">
                  <a:solidFill>
                    <a:srgbClr val="3333CC"/>
                  </a:solidFill>
                </a:rPr>
                <a:t>thứ</a:t>
              </a:r>
              <a:r>
                <a:rPr lang="en-US" altLang="en-US" sz="2800" b="1" dirty="0">
                  <a:solidFill>
                    <a:srgbClr val="3333CC"/>
                  </a:solidFill>
                </a:rPr>
                <a:t> </a:t>
              </a:r>
              <a:r>
                <a:rPr lang="en-US" altLang="en-US" sz="2800" b="1" dirty="0" err="1">
                  <a:solidFill>
                    <a:srgbClr val="3333CC"/>
                  </a:solidFill>
                </a:rPr>
                <a:t>nhất</a:t>
              </a:r>
              <a:r>
                <a:rPr lang="en-US" altLang="en-US" b="1" dirty="0">
                  <a:solidFill>
                    <a:srgbClr val="000000"/>
                  </a:solidFill>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7 </a:t>
              </a:r>
              <a:r>
                <a:rPr lang="en-US" altLang="en-US" sz="3200" b="1" dirty="0" err="1">
                  <a:solidFill>
                    <a:srgbClr val="0000FF"/>
                  </a:solidFill>
                  <a:latin typeface="Times New Roman" panose="02020603050405020304" pitchFamily="18" charset="0"/>
                  <a:cs typeface="Times New Roman" panose="02020603050405020304" pitchFamily="18" charset="0"/>
                </a:rPr>
                <a:t>chữ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về</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hội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cha </a:t>
              </a:r>
              <a:r>
                <a:rPr lang="en-US" altLang="en-US" sz="3200" b="1" dirty="0" err="1">
                  <a:solidFill>
                    <a:srgbClr val="0000FF"/>
                  </a:solidFill>
                  <a:latin typeface="Times New Roman" panose="02020603050405020304" pitchFamily="18" charset="0"/>
                  <a:cs typeface="Times New Roman" panose="02020603050405020304" pitchFamily="18" charset="0"/>
                </a:rPr>
                <a:t>mẹ</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sp>
        <p:nvSpPr>
          <p:cNvPr id="5" name="Rectangle 14"/>
          <p:cNvSpPr>
            <a:spLocks noChangeArrowheads="1"/>
          </p:cNvSpPr>
          <p:nvPr/>
        </p:nvSpPr>
        <p:spPr bwMode="auto">
          <a:xfrm>
            <a:off x="68097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800" b="1">
                <a:solidFill>
                  <a:srgbClr val="5F5F5F"/>
                </a:solidFill>
                <a:latin typeface="Times New Roman" panose="02020603050405020304" pitchFamily="18" charset="0"/>
                <a:cs typeface="Times New Roman" panose="02020603050405020304" pitchFamily="18" charset="0"/>
              </a:rPr>
              <a:t>Ì</a:t>
            </a:r>
          </a:p>
        </p:txBody>
      </p:sp>
      <p:sp>
        <p:nvSpPr>
          <p:cNvPr id="6" name="Rectangle 16"/>
          <p:cNvSpPr>
            <a:spLocks noChangeArrowheads="1"/>
          </p:cNvSpPr>
          <p:nvPr/>
        </p:nvSpPr>
        <p:spPr bwMode="auto">
          <a:xfrm>
            <a:off x="84861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H</a:t>
            </a:r>
          </a:p>
        </p:txBody>
      </p:sp>
      <p:sp>
        <p:nvSpPr>
          <p:cNvPr id="7" name="Rectangle 17"/>
          <p:cNvSpPr>
            <a:spLocks noChangeArrowheads="1"/>
          </p:cNvSpPr>
          <p:nvPr/>
        </p:nvSpPr>
        <p:spPr bwMode="auto">
          <a:xfrm>
            <a:off x="76479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N</a:t>
            </a:r>
          </a:p>
        </p:txBody>
      </p:sp>
      <p:sp>
        <p:nvSpPr>
          <p:cNvPr id="8" name="Rectangle 18"/>
          <p:cNvSpPr>
            <a:spLocks noChangeArrowheads="1"/>
          </p:cNvSpPr>
          <p:nvPr/>
        </p:nvSpPr>
        <p:spPr bwMode="auto">
          <a:xfrm>
            <a:off x="3685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6000" b="1" dirty="0">
                <a:solidFill>
                  <a:srgbClr val="5F5F5F"/>
                </a:solidFill>
                <a:latin typeface="Times New Roman" panose="02020603050405020304" pitchFamily="18" charset="0"/>
                <a:cs typeface="Times New Roman" panose="02020603050405020304" pitchFamily="18" charset="0"/>
              </a:rPr>
              <a:t>G</a:t>
            </a:r>
          </a:p>
        </p:txBody>
      </p:sp>
      <p:sp>
        <p:nvSpPr>
          <p:cNvPr id="9" name="Rectangle 19"/>
          <p:cNvSpPr>
            <a:spLocks noChangeArrowheads="1"/>
          </p:cNvSpPr>
          <p:nvPr/>
        </p:nvSpPr>
        <p:spPr bwMode="auto">
          <a:xfrm>
            <a:off x="4447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I</a:t>
            </a:r>
          </a:p>
        </p:txBody>
      </p:sp>
      <p:sp>
        <p:nvSpPr>
          <p:cNvPr id="10" name="Rectangle 20"/>
          <p:cNvSpPr>
            <a:spLocks noChangeArrowheads="1"/>
          </p:cNvSpPr>
          <p:nvPr/>
        </p:nvSpPr>
        <p:spPr bwMode="auto">
          <a:xfrm>
            <a:off x="5209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A</a:t>
            </a:r>
          </a:p>
        </p:txBody>
      </p:sp>
      <p:sp>
        <p:nvSpPr>
          <p:cNvPr id="11" name="Rectangle 21"/>
          <p:cNvSpPr>
            <a:spLocks noChangeArrowheads="1"/>
          </p:cNvSpPr>
          <p:nvPr/>
        </p:nvSpPr>
        <p:spPr bwMode="auto">
          <a:xfrm>
            <a:off x="59715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Đ</a:t>
            </a:r>
          </a:p>
        </p:txBody>
      </p:sp>
      <p:pic>
        <p:nvPicPr>
          <p:cNvPr id="12" name="Picture 11"/>
          <p:cNvPicPr>
            <a:picLocks noChangeAspect="1"/>
          </p:cNvPicPr>
          <p:nvPr/>
        </p:nvPicPr>
        <p:blipFill>
          <a:blip r:embed="rId4"/>
          <a:stretch>
            <a:fillRect/>
          </a:stretch>
        </p:blipFill>
        <p:spPr>
          <a:xfrm>
            <a:off x="8442283" y="2392597"/>
            <a:ext cx="3853006" cy="4359018"/>
          </a:xfrm>
          <a:prstGeom prst="rect">
            <a:avLst/>
          </a:prstGeom>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0" y="0"/>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slide(fromBottom)">
                                      <p:cBhvr>
                                        <p:cTn id="7" dur="500"/>
                                        <p:tgtEl>
                                          <p:spTgt spid="24985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90841" y="355415"/>
            <a:ext cx="7086600" cy="4953000"/>
            <a:chOff x="672" y="720"/>
            <a:chExt cx="4464" cy="3120"/>
          </a:xfrm>
        </p:grpSpPr>
        <p:graphicFrame>
          <p:nvGraphicFramePr>
            <p:cNvPr id="1089539"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3" imgW="1000000" imgH="1428949" progId="PBrush">
                    <p:embed/>
                  </p:oleObj>
                </mc:Choice>
                <mc:Fallback>
                  <p:oleObj name="Bitmap Image" r:id="rId3" imgW="1000000" imgH="142894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9540"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000" dirty="0">
                  <a:solidFill>
                    <a:srgbClr val="0000FF"/>
                  </a:solidFill>
                  <a:latin typeface="Times New Roman" panose="02020603050405020304" pitchFamily="18" charset="0"/>
                  <a:cs typeface="Times New Roman" panose="02020603050405020304" pitchFamily="18" charset="0"/>
                </a:rPr>
                <a:t>Ô </a:t>
              </a:r>
              <a:r>
                <a:rPr lang="en-US" altLang="en-US" sz="3000" dirty="0" err="1">
                  <a:solidFill>
                    <a:srgbClr val="0000FF"/>
                  </a:solidFill>
                  <a:latin typeface="Times New Roman" panose="02020603050405020304" pitchFamily="18" charset="0"/>
                  <a:cs typeface="Times New Roman" panose="02020603050405020304" pitchFamily="18" charset="0"/>
                </a:rPr>
                <a:t>thứ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hai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gồm</a:t>
              </a:r>
              <a:r>
                <a:rPr lang="en-US" altLang="en-US" sz="3000" dirty="0">
                  <a:solidFill>
                    <a:srgbClr val="0000FF"/>
                  </a:solidFill>
                  <a:latin typeface="Times New Roman" panose="02020603050405020304" pitchFamily="18" charset="0"/>
                  <a:cs typeface="Times New Roman" panose="02020603050405020304" pitchFamily="18" charset="0"/>
                </a:rPr>
                <a:t> 6 </a:t>
              </a:r>
              <a:r>
                <a:rPr lang="en-US" altLang="en-US" sz="3000" dirty="0" err="1">
                  <a:solidFill>
                    <a:srgbClr val="0000FF"/>
                  </a:solidFill>
                  <a:latin typeface="Times New Roman" panose="02020603050405020304" pitchFamily="18" charset="0"/>
                  <a:cs typeface="Times New Roman" panose="02020603050405020304" pitchFamily="18" charset="0"/>
                </a:rPr>
                <a:t>chữ</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có</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nội</a:t>
              </a:r>
              <a:r>
                <a:rPr lang="en-US" altLang="en-US" sz="3000" dirty="0">
                  <a:solidFill>
                    <a:srgbClr val="0000FF"/>
                  </a:solidFill>
                  <a:latin typeface="Times New Roman" panose="02020603050405020304" pitchFamily="18" charset="0"/>
                  <a:cs typeface="Times New Roman" panose="02020603050405020304" pitchFamily="18" charset="0"/>
                </a:rPr>
                <a:t> dung: Chỉ </a:t>
              </a:r>
              <a:r>
                <a:rPr lang="en-US" altLang="en-US" sz="3000" dirty="0" err="1">
                  <a:solidFill>
                    <a:srgbClr val="0000FF"/>
                  </a:solidFill>
                  <a:latin typeface="Times New Roman" panose="02020603050405020304" pitchFamily="18" charset="0"/>
                  <a:cs typeface="Times New Roman" panose="02020603050405020304" pitchFamily="18" charset="0"/>
                </a:rPr>
                <a:t>toàn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thể</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nói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chung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những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người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cùng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huyết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thống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làm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thành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thế</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hệ</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nối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tiếp</a:t>
              </a:r>
              <a:endParaRPr lang="en-US" altLang="en-US" sz="3000" dirty="0">
                <a:solidFill>
                  <a:srgbClr val="0000FF"/>
                </a:solidFill>
                <a:latin typeface="Times New Roman" panose="02020603050405020304" pitchFamily="18" charset="0"/>
                <a:cs typeface="Times New Roman" panose="02020603050405020304" pitchFamily="18" charset="0"/>
              </a:endParaRPr>
            </a:p>
          </p:txBody>
        </p:sp>
      </p:grpSp>
      <p:sp>
        <p:nvSpPr>
          <p:cNvPr id="14" name="Rectangle 6"/>
          <p:cNvSpPr>
            <a:spLocks noChangeArrowheads="1"/>
          </p:cNvSpPr>
          <p:nvPr/>
        </p:nvSpPr>
        <p:spPr bwMode="auto">
          <a:xfrm>
            <a:off x="72281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H</a:t>
            </a:r>
          </a:p>
        </p:txBody>
      </p:sp>
      <p:sp>
        <p:nvSpPr>
          <p:cNvPr id="15" name="Rectangle 7"/>
          <p:cNvSpPr>
            <a:spLocks noChangeArrowheads="1"/>
          </p:cNvSpPr>
          <p:nvPr/>
        </p:nvSpPr>
        <p:spPr bwMode="auto">
          <a:xfrm>
            <a:off x="80663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ä</a:t>
            </a:r>
          </a:p>
        </p:txBody>
      </p:sp>
      <p:sp>
        <p:nvSpPr>
          <p:cNvPr id="16" name="Rectangle 8"/>
          <p:cNvSpPr>
            <a:spLocks noChangeArrowheads="1"/>
          </p:cNvSpPr>
          <p:nvPr/>
        </p:nvSpPr>
        <p:spPr bwMode="auto">
          <a:xfrm>
            <a:off x="4027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D</a:t>
            </a:r>
          </a:p>
        </p:txBody>
      </p:sp>
      <p:sp>
        <p:nvSpPr>
          <p:cNvPr id="17" name="Rectangle 10"/>
          <p:cNvSpPr>
            <a:spLocks noChangeArrowheads="1"/>
          </p:cNvSpPr>
          <p:nvPr/>
        </p:nvSpPr>
        <p:spPr bwMode="auto">
          <a:xfrm>
            <a:off x="56279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N</a:t>
            </a:r>
          </a:p>
        </p:txBody>
      </p:sp>
      <p:sp>
        <p:nvSpPr>
          <p:cNvPr id="18" name="Rectangle 11"/>
          <p:cNvSpPr>
            <a:spLocks noChangeArrowheads="1"/>
          </p:cNvSpPr>
          <p:nvPr/>
        </p:nvSpPr>
        <p:spPr bwMode="auto">
          <a:xfrm>
            <a:off x="63899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G</a:t>
            </a:r>
          </a:p>
        </p:txBody>
      </p:sp>
      <p:sp>
        <p:nvSpPr>
          <p:cNvPr id="19" name="Rectangle 12"/>
          <p:cNvSpPr>
            <a:spLocks noChangeArrowheads="1"/>
          </p:cNvSpPr>
          <p:nvPr/>
        </p:nvSpPr>
        <p:spPr bwMode="auto">
          <a:xfrm>
            <a:off x="4789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ß</a:t>
            </a:r>
          </a:p>
        </p:txBody>
      </p:sp>
      <p:pic>
        <p:nvPicPr>
          <p:cNvPr id="20" name="Picture 19"/>
          <p:cNvPicPr>
            <a:picLocks noChangeAspect="1"/>
          </p:cNvPicPr>
          <p:nvPr/>
        </p:nvPicPr>
        <p:blipFill>
          <a:blip r:embed="rId5"/>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97" y="0"/>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896006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7" y="0"/>
            <a:ext cx="5747658" cy="387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p:cNvSpPr>
            <a:spLocks noChangeArrowheads="1"/>
          </p:cNvSpPr>
          <p:nvPr/>
        </p:nvSpPr>
        <p:spPr bwMode="auto">
          <a:xfrm>
            <a:off x="111967" y="3915035"/>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4098"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493" y="1534789"/>
            <a:ext cx="5719667" cy="4212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708707" y="5905565"/>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280292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879884" cy="2709228"/>
          </a:xfrm>
          <a:prstGeom prst="rect">
            <a:avLst/>
          </a:prstGeom>
        </p:spPr>
      </p:pic>
      <p:pic>
        <p:nvPicPr>
          <p:cNvPr id="15" name="Shape 40"/>
          <p:cNvPicPr/>
          <p:nvPr/>
        </p:nvPicPr>
        <p:blipFill>
          <a:blip r:embed="rId8"/>
          <a:stretch/>
        </p:blipFill>
        <p:spPr>
          <a:xfrm>
            <a:off x="3182938" y="3554413"/>
            <a:ext cx="2835115" cy="2726690"/>
          </a:xfrm>
          <a:prstGeom prst="rect">
            <a:avLst/>
          </a:prstGeom>
        </p:spPr>
      </p:pic>
      <p:pic>
        <p:nvPicPr>
          <p:cNvPr id="16" name="Shape 42"/>
          <p:cNvPicPr/>
          <p:nvPr/>
        </p:nvPicPr>
        <p:blipFill>
          <a:blip r:embed="rId9"/>
          <a:stretch/>
        </p:blipFill>
        <p:spPr>
          <a:xfrm>
            <a:off x="6222841" y="3554413"/>
            <a:ext cx="2602865" cy="2726690"/>
          </a:xfrm>
          <a:prstGeom prst="rect">
            <a:avLst/>
          </a:prstGeom>
        </p:spPr>
      </p:pic>
      <p:pic>
        <p:nvPicPr>
          <p:cNvPr id="17" name="Shape 44"/>
          <p:cNvPicPr/>
          <p:nvPr/>
        </p:nvPicPr>
        <p:blipFill>
          <a:blip r:embed="rId10"/>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hiếu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học</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yêu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nước</a:t>
            </a:r>
            <a:endParaRPr lang="en-US" altLang="en-US" sz="2000" b="1" kern="0" dirty="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làm</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gốm</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dệt</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vải</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27" y="-282598"/>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7"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3" name="Right Brace 12"/>
          <p:cNvSpPr/>
          <p:nvPr/>
        </p:nvSpPr>
        <p:spPr>
          <a:xfrm>
            <a:off x="6926687" y="1608767"/>
            <a:ext cx="586853" cy="52879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7343191" y="1734676"/>
            <a:ext cx="3868559"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3200" dirty="0">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3200" dirty="0">
                <a:latin typeface="#9Slide03 Arima Madurai Black" panose="00000A00000000000000" pitchFamily="2" charset="0"/>
                <a:cs typeface="#9Slide03 Arima Madurai Black" panose="00000A00000000000000" pitchFamily="2" charset="0"/>
              </a:rPr>
              <a:t>video;...</a:t>
            </a:r>
            <a:endParaRPr lang="en-US" sz="3000" dirty="0">
              <a:solidFill>
                <a:srgbClr val="5F5F5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5"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SVN-Vanilla Daisy Pro" panose="00000500000000000000" pitchFamily="2" charset="0"/>
                <a:ea typeface="Calibri" pitchFamily="34" charset="0"/>
                <a:cs typeface="Times New Roman" pitchFamily="18" charset="0"/>
                <a:sym typeface="Wingdings" pitchFamily="2" charset="2"/>
              </a:rPr>
              <a:t> </a:t>
            </a:r>
            <a:r>
              <a:rPr lang="en-US" sz="3000" dirty="0" err="1">
                <a:solidFill>
                  <a:srgbClr val="5F5F5F"/>
                </a:solidFill>
                <a:latin typeface="SVN-Vanilla Daisy Pro" panose="00000500000000000000" pitchFamily="2" charset="0"/>
                <a:ea typeface="Calibri" pitchFamily="34" charset="0"/>
                <a:cs typeface="Times New Roman" pitchFamily="18" charset="0"/>
              </a:rPr>
              <a:t>Dán</a:t>
            </a:r>
            <a:r>
              <a:rPr lang="en-US" sz="3000" dirty="0">
                <a:solidFill>
                  <a:srgbClr val="5F5F5F"/>
                </a:solidFill>
                <a:latin typeface="SVN-Vanilla Daisy Pro" panose="00000500000000000000" pitchFamily="2" charset="0"/>
                <a:ea typeface="Calibri" pitchFamily="34" charset="0"/>
                <a:cs typeface="Times New Roman" pitchFamily="18" charset="0"/>
              </a:rPr>
              <a:t> </a:t>
            </a:r>
            <a:r>
              <a:rPr lang="en-US" sz="3000" dirty="0" err="1">
                <a:solidFill>
                  <a:srgbClr val="5F5F5F"/>
                </a:solidFill>
                <a:latin typeface="SVN-Vanilla Daisy Pro" panose="00000500000000000000" pitchFamily="2" charset="0"/>
                <a:ea typeface="Calibri" pitchFamily="34" charset="0"/>
                <a:cs typeface="Times New Roman" pitchFamily="18" charset="0"/>
              </a:rPr>
              <a:t>vào</a:t>
            </a:r>
            <a:r>
              <a:rPr lang="en-US" sz="3000" dirty="0">
                <a:solidFill>
                  <a:srgbClr val="5F5F5F"/>
                </a:solidFill>
                <a:latin typeface="SVN-Vanilla Daisy Pro" panose="00000500000000000000" pitchFamily="2" charset="0"/>
                <a:ea typeface="Calibri" pitchFamily="34" charset="0"/>
                <a:cs typeface="Times New Roman" pitchFamily="18" charset="0"/>
              </a:rPr>
              <a:t>   </a:t>
            </a:r>
            <a:r>
              <a:rPr lang="en-US" sz="3000" dirty="0" err="1">
                <a:solidFill>
                  <a:srgbClr val="5F5F5F"/>
                </a:solidFill>
                <a:latin typeface="SVN-Vanilla Daisy Pro" panose="00000500000000000000" pitchFamily="2" charset="0"/>
                <a:ea typeface="Calibri" pitchFamily="34" charset="0"/>
                <a:cs typeface="Times New Roman" pitchFamily="18" charset="0"/>
              </a:rPr>
              <a:t>bảng</a:t>
            </a:r>
            <a:endParaRPr lang="en-US" sz="3000" dirty="0">
              <a:solidFill>
                <a:srgbClr val="5F5F5F"/>
              </a:solidFill>
              <a:latin typeface="SVN-Vanilla Daisy Pro" panose="00000500000000000000" pitchFamily="2" charset="0"/>
              <a:ea typeface="Calibri" pitchFamily="34" charset="0"/>
              <a:cs typeface="Times New Roman" pitchFamily="18" charset="0"/>
            </a:endParaRPr>
          </a:p>
        </p:txBody>
      </p:sp>
      <p:sp>
        <p:nvSpPr>
          <p:cNvPr id="17"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a:solidFill>
                  <a:srgbClr val="FF0000"/>
                </a:solidFill>
                <a:latin typeface="SVN-Very Berry" panose="00000500000000000000" pitchFamily="2" charset="0"/>
                <a:ea typeface="Calibri" pitchFamily="34" charset="0"/>
                <a:cs typeface="Times New Roman" pitchFamily="18" charset="0"/>
              </a:rPr>
              <a:t>Chia</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sẻ</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cho</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cả</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lớp</a:t>
            </a:r>
            <a:endParaRPr lang="en-US" sz="3000" dirty="0">
              <a:solidFill>
                <a:srgbClr val="FF0000"/>
              </a:solidFill>
              <a:latin typeface="SVN-Very Berry" panose="00000500000000000000" pitchFamily="2" charset="0"/>
              <a:ea typeface="Calibri" pitchFamily="34" charset="0"/>
              <a:cs typeface="Times New Roman" pitchFamily="18" charset="0"/>
            </a:endParaRPr>
          </a:p>
        </p:txBody>
      </p:sp>
      <p:sp>
        <p:nvSpPr>
          <p:cNvPr id="18" name="Rectangle 1"/>
          <p:cNvSpPr>
            <a:spLocks noChangeArrowheads="1"/>
          </p:cNvSpPr>
          <p:nvPr/>
        </p:nvSpPr>
        <p:spPr bwMode="auto">
          <a:xfrm>
            <a:off x="103465" y="1608767"/>
            <a:ext cx="66131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dirty="0" err="1">
                <a:solidFill>
                  <a:srgbClr val="0000FF"/>
                </a:solidFill>
                <a:latin typeface="#9Slide03 Arima Madurai Black" panose="00000A00000000000000" pitchFamily="2" charset="0"/>
                <a:ea typeface="Calibri" pitchFamily="34" charset="0"/>
                <a:cs typeface="#9Slide03 Arima Madurai Black" panose="00000A00000000000000" pitchFamily="2" charset="0"/>
              </a:rPr>
              <a:t>Nhóm</a:t>
            </a:r>
            <a:r>
              <a:rPr lang="en-US" sz="2400" b="1" dirty="0">
                <a:solidFill>
                  <a:srgbClr val="0000FF"/>
                </a:solidFill>
                <a:latin typeface="#9Slide03 Arima Madurai Black" panose="00000A00000000000000" pitchFamily="2" charset="0"/>
                <a:ea typeface="Calibri" pitchFamily="34" charset="0"/>
                <a:cs typeface="#9Slide03 Arima Madurai Black" panose="00000A00000000000000" pitchFamily="2" charset="0"/>
              </a:rPr>
              <a:t> 1: </a:t>
            </a:r>
            <a:r>
              <a:rPr lang="vi-VN" sz="2400" b="1" dirty="0">
                <a:solidFill>
                  <a:srgbClr val="0000FF"/>
                </a:solidFill>
                <a:latin typeface="#9Slide03 Arima Madurai Black" panose="00000A00000000000000" pitchFamily="2" charset="0"/>
                <a:cs typeface="#9Slide03 Arima Madurai Black" panose="00000A00000000000000" pitchFamily="2" charset="0"/>
              </a:rPr>
              <a:t>Em hãy thu thập một số thông tin về truyền thống của gia đình Giáo sư</a:t>
            </a:r>
            <a:r>
              <a:rPr lang="en-US" sz="2400" b="1" dirty="0">
                <a:solidFill>
                  <a:srgbClr val="0000FF"/>
                </a:solidFill>
                <a:latin typeface="#9Slide03 Arima Madurai Black" panose="00000A00000000000000" pitchFamily="2" charset="0"/>
                <a:cs typeface="#9Slide03 Arima Madurai Black" panose="00000A00000000000000" pitchFamily="2" charset="0"/>
              </a:rPr>
              <a:t> </a:t>
            </a:r>
            <a:r>
              <a:rPr lang="vi-VN" sz="2400" b="1" dirty="0">
                <a:solidFill>
                  <a:srgbClr val="0000FF"/>
                </a:solidFill>
                <a:latin typeface="#9Slide03 Arima Madurai Black" panose="00000A00000000000000" pitchFamily="2" charset="0"/>
                <a:cs typeface="#9Slide03 Arima Madurai Black" panose="00000A00000000000000" pitchFamily="2" charset="0"/>
              </a:rPr>
              <a:t>Tôn Thất Tùng. Qua đó, em hãy cho biết các thành viên trong gia đình của Giáo sư đã làm gì để giữ gìn, phát huy truyền thống của gia đình mình?</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9" name="Rectangle 1"/>
          <p:cNvSpPr>
            <a:spLocks noChangeArrowheads="1"/>
          </p:cNvSpPr>
          <p:nvPr/>
        </p:nvSpPr>
        <p:spPr bwMode="auto">
          <a:xfrm>
            <a:off x="279709" y="3763202"/>
            <a:ext cx="664697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SVN-Vanilla Daisy Pro" panose="00000500000000000000" pitchFamily="2" charset="0"/>
                <a:ea typeface="Calibri" pitchFamily="34" charset="0"/>
                <a:cs typeface="#9Slide03 Arima Madurai Black" panose="00000A00000000000000" pitchFamily="2" charset="0"/>
              </a:rPr>
              <a:t>Nhóm</a:t>
            </a:r>
            <a:r>
              <a:rPr lang="en-US" sz="2800" b="1" i="1" dirty="0">
                <a:solidFill>
                  <a:srgbClr val="008000"/>
                </a:solidFill>
                <a:latin typeface="SVN-Vanilla Daisy Pro" panose="00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5 Fourth" panose="00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b="1" i="1" dirty="0">
              <a:solidFill>
                <a:srgbClr val="008000"/>
              </a:solidFill>
              <a:latin typeface="SVN-Vanilla Daisy Pro" panose="00000500000000000000" pitchFamily="2" charset="0"/>
              <a:cs typeface="#9Slide03 Arima Madurai Black" panose="00000A00000000000000" pitchFamily="2" charset="0"/>
            </a:endParaRPr>
          </a:p>
        </p:txBody>
      </p:sp>
      <p:sp>
        <p:nvSpPr>
          <p:cNvPr id="20" name="Rectangle 1"/>
          <p:cNvSpPr>
            <a:spLocks noChangeArrowheads="1"/>
          </p:cNvSpPr>
          <p:nvPr/>
        </p:nvSpPr>
        <p:spPr bwMode="auto">
          <a:xfrm>
            <a:off x="204342" y="5372226"/>
            <a:ext cx="6465049"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Nhóm</a:t>
            </a:r>
            <a:r>
              <a:rPr lang="en-US" sz="2800" b="1" dirty="0">
                <a:solidFill>
                  <a:srgbClr val="FF0000"/>
                </a:solidFill>
                <a:latin typeface="SVN-Vanilla Daisy Pro" panose="00000500000000000000" pitchFamily="2" charset="0"/>
                <a:ea typeface="Calibri" pitchFamily="34" charset="0"/>
                <a:cs typeface="Times New Roman" pitchFamily="18" charset="0"/>
              </a:rPr>
              <a:t> 3:Viết </a:t>
            </a:r>
            <a:r>
              <a:rPr lang="en-US" sz="2800" b="1" dirty="0" err="1">
                <a:solidFill>
                  <a:srgbClr val="FF0000"/>
                </a:solidFill>
                <a:latin typeface="SVN-Vanilla Daisy Pro" panose="00000500000000000000" pitchFamily="2" charset="0"/>
                <a:ea typeface="Calibri" pitchFamily="34" charset="0"/>
                <a:cs typeface="Times New Roman" pitchFamily="18" charset="0"/>
              </a:rPr>
              <a:t>một</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lá</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thư</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ngắn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gửi</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người</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bạn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thân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thể</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hiện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suy</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nghĩ</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của</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em</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về</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truyền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thống</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gia</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đình</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dòng</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họ</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mình</a:t>
            </a:r>
            <a:r>
              <a:rPr lang="en-US" sz="2800" b="1" dirty="0">
                <a:solidFill>
                  <a:srgbClr val="FF0000"/>
                </a:solidFill>
                <a:latin typeface="SVN-Vanilla Daisy Pro" panose="00000500000000000000" pitchFamily="2" charset="0"/>
                <a:ea typeface="Calibri" pitchFamily="34" charset="0"/>
                <a:cs typeface="Times New Roman" pitchFamily="18" charset="0"/>
              </a:rPr>
              <a:t>.</a:t>
            </a:r>
          </a:p>
        </p:txBody>
      </p:sp>
    </p:spTree>
    <p:extLst>
      <p:ext uri="{BB962C8B-B14F-4D97-AF65-F5344CB8AC3E}">
        <p14:creationId xmlns:p14="http://schemas.microsoft.com/office/powerpoint/2010/main" val="34977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2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31091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4</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899775" y="1639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23850"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587875"/>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69151" y="2544310"/>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37727" y="2351893"/>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290745" y="2490321"/>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9844" y="2484955"/>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103583" y="2429135"/>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lamg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201613" y="4243388"/>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191000" y="4243362"/>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85293" y="353530"/>
            <a:ext cx="8673307" cy="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501133" y="38674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2226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10439"/>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38091" y="2291681"/>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92980" y="2268346"/>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49017" y="2235833"/>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0320" y="2192147"/>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2225" y="4230399"/>
            <a:ext cx="35814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34907" y="4354364"/>
            <a:ext cx="36472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endParaRPr lang="en-US" sz="2000" b="1" dirty="0">
              <a:solidFill>
                <a:srgbClr val="270BF5"/>
              </a:solidFill>
              <a:latin typeface="Times New Roman" panose="02020603050405020304" pitchFamily="18" charset="0"/>
              <a:ea typeface="Times New Roman" panose="02020603050405020304" pitchFamily="18" charset="0"/>
            </a:endParaRP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645221" y="3990948"/>
            <a:ext cx="4355779" cy="2756760"/>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165724" y="4060703"/>
            <a:ext cx="4052786" cy="294325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017423" y="3518240"/>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3726613" y="3956583"/>
            <a:ext cx="42951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Nam: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nhất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nổ</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tập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nói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nhiều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ngoại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ngữ</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bố</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trí</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nhớ</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phẩm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rèn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luyện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diễn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cảm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mẹ</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tấm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lòng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sống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hòa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yêu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thương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đoàn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kết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giúp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khác</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Khuê</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nghề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mộc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kinh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doanh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đồ</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gỗ</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đình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mình</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p:txBody>
      </p:sp>
      <p:sp>
        <p:nvSpPr>
          <p:cNvPr id="31" name="TextBox 30"/>
          <p:cNvSpPr txBox="1">
            <a:spLocks noChangeArrowheads="1"/>
          </p:cNvSpPr>
          <p:nvPr/>
        </p:nvSpPr>
        <p:spPr bwMode="auto">
          <a:xfrm>
            <a:off x="8189239" y="4111607"/>
            <a:ext cx="40644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Nam, </a:t>
            </a:r>
            <a:r>
              <a:rPr lang="en-US" sz="2000" b="1" i="1" dirty="0" err="1">
                <a:solidFill>
                  <a:srgbClr val="FF0000"/>
                </a:solidFill>
                <a:latin typeface="Times New Roman" panose="02020603050405020304" pitchFamily="18" charset="0"/>
                <a:ea typeface="Times New Roman" panose="02020603050405020304" pitchFamily="18" charset="0"/>
              </a:rPr>
              <a:t>Hà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Khuê</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1 </a:t>
            </a:r>
            <a:r>
              <a:rPr lang="en-US" sz="2000" b="1" i="1" dirty="0" err="1">
                <a:solidFill>
                  <a:srgbClr val="FF0000"/>
                </a:solidFill>
                <a:latin typeface="Times New Roman" panose="02020603050405020304" pitchFamily="18" charset="0"/>
                <a:ea typeface="Times New Roman" panose="02020603050405020304" pitchFamily="18" charset="0"/>
              </a:rPr>
              <a:t>sự</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nỗ</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lực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quyết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tâm</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rất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lớn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để</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nối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theo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đã</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vâng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ông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mẹ</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ngày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phấn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đấu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85180" y="53644"/>
            <a:ext cx="7797134" cy="80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648075" y="36513"/>
            <a:ext cx="6410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18515" y="-2490190"/>
            <a:ext cx="6456186" cy="11223840"/>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57200" y="2796784"/>
            <a:ext cx="86172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a:solidFill>
                  <a:srgbClr val="FF0000"/>
                </a:solidFill>
                <a:latin typeface="#9Slide03 Arima Madurai Black" panose="00000A00000000000000" pitchFamily="2" charset="0"/>
                <a:cs typeface="#9Slide03 Arima Madurai Black" panose="00000A00000000000000" pitchFamily="2" charset="0"/>
              </a:rPr>
              <a:t>- T</a:t>
            </a:r>
            <a:r>
              <a:rPr lang="vi-VN" sz="2400" i="1" dirty="0">
                <a:solidFill>
                  <a:srgbClr val="FF0000"/>
                </a:solidFill>
                <a:latin typeface="#9Slide03 Arima Madurai Black" panose="00000A00000000000000" pitchFamily="2" charset="0"/>
                <a:cs typeface="#9Slide03 Arima Madurai Black" panose="00000A00000000000000" pitchFamily="2" charset="0"/>
              </a:rPr>
              <a:t>ruyền thống gia đình, dòng họ</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vi-VN" sz="2400" i="1" dirty="0">
                <a:solidFill>
                  <a:srgbClr val="FF0000"/>
                </a:solidFill>
                <a:latin typeface="#9Slide03 Arima Madurai Black" panose="00000A00000000000000" pitchFamily="2" charset="0"/>
                <a:cs typeface="#9Slide03 Arima Madurai Black" panose="00000A00000000000000" pitchFamily="2" charset="0"/>
              </a:rPr>
              <a:t>là </a:t>
            </a:r>
            <a:r>
              <a:rPr lang="en-US" sz="2400" i="1" dirty="0" err="1">
                <a:solidFill>
                  <a:srgbClr val="FF0000"/>
                </a:solidFill>
                <a:latin typeface="#9Slide03 Arima Madurai Black" panose="00000A00000000000000" pitchFamily="2" charset="0"/>
                <a:cs typeface="#9Slide03 Arima Madurai Black" panose="00000A00000000000000" pitchFamily="2" charset="0"/>
              </a:rPr>
              <a:t>những</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giá</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trị</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tốt</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đẹp</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mà</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gia</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đình</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dòng</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họ</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đã</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tạo</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ra</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được</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lưu</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truyền</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phát</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huy</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từ</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thế</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hệ</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này</a:t>
            </a:r>
            <a:r>
              <a:rPr lang="en-US" sz="2400" i="1" dirty="0">
                <a:solidFill>
                  <a:srgbClr val="FF0000"/>
                </a:solidFill>
                <a:latin typeface="#9Slide03 Arima Madurai Black" panose="00000A00000000000000" pitchFamily="2" charset="0"/>
                <a:cs typeface="#9Slide03 Arima Madurai Black" panose="00000A00000000000000" pitchFamily="2" charset="0"/>
              </a:rPr>
              <a:t> sang </a:t>
            </a:r>
            <a:r>
              <a:rPr lang="en-US" sz="2400" i="1" dirty="0" err="1">
                <a:solidFill>
                  <a:srgbClr val="FF0000"/>
                </a:solidFill>
                <a:latin typeface="#9Slide03 Arima Madurai Black" panose="00000A00000000000000" pitchFamily="2" charset="0"/>
                <a:cs typeface="#9Slide03 Arima Madurai Black" panose="00000A00000000000000" pitchFamily="2" charset="0"/>
              </a:rPr>
              <a:t>thế</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hệ</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khác</a:t>
            </a:r>
            <a:r>
              <a:rPr lang="en-US" sz="2400" i="1" dirty="0">
                <a:solidFill>
                  <a:srgbClr val="FF0000"/>
                </a:solidFill>
                <a:latin typeface="#9Slide03 Arima Madurai Black" panose="00000A00000000000000" pitchFamily="2" charset="0"/>
                <a:cs typeface="#9Slide03 Arima Madurai Black" panose="00000A00000000000000" pitchFamily="2" charset="0"/>
              </a:rPr>
              <a:t>.</a:t>
            </a:r>
            <a:endParaRPr lang="en-US" altLang="en-US" sz="2400" b="1" kern="0" dirty="0">
              <a:solidFill>
                <a:srgbClr val="000000"/>
              </a:solidFill>
            </a:endParaRPr>
          </a:p>
        </p:txBody>
      </p:sp>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3" name="Text Box 6"/>
          <p:cNvSpPr txBox="1">
            <a:spLocks noChangeArrowheads="1"/>
          </p:cNvSpPr>
          <p:nvPr/>
        </p:nvSpPr>
        <p:spPr bwMode="auto">
          <a:xfrm>
            <a:off x="1584545" y="4028519"/>
            <a:ext cx="769342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dirty="0">
                <a:solidFill>
                  <a:srgbClr val="FF0000"/>
                </a:solidFill>
                <a:latin typeface="#9Slide03 Arima Madurai Black" panose="00000A00000000000000" pitchFamily="2" charset="0"/>
                <a:cs typeface="#9Slide03 Arima Madurai Black" panose="00000A00000000000000" pitchFamily="2" charset="0"/>
              </a:rPr>
              <a:t>-</a:t>
            </a:r>
            <a:r>
              <a:rPr lang="vi-VN" sz="2400" i="1" dirty="0">
                <a:solidFill>
                  <a:srgbClr val="FF0000"/>
                </a:solidFill>
                <a:latin typeface="#9Slide03 Arima Madurai Black" panose="00000A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dirty="0">
              <a:solidFill>
                <a:srgbClr val="FF0000"/>
              </a:solidFill>
              <a:latin typeface="#9Slide03 Arima Madurai Black" panose="00000A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5" name="Text Box 5"/>
          <p:cNvSpPr txBox="1">
            <a:spLocks noChangeArrowheads="1"/>
          </p:cNvSpPr>
          <p:nvPr/>
        </p:nvSpPr>
        <p:spPr bwMode="auto">
          <a:xfrm>
            <a:off x="3132263" y="953584"/>
            <a:ext cx="6646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400" b="1" u="sng" dirty="0" err="1">
                <a:solidFill>
                  <a:srgbClr val="0000FF"/>
                </a:solidFill>
                <a:latin typeface="Times New Roman" panose="02020603050405020304" pitchFamily="18" charset="0"/>
              </a:rPr>
              <a:t>Truyền</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thống</a:t>
            </a:r>
            <a:r>
              <a:rPr lang="en-US" altLang="en-US" sz="2400" b="1" dirty="0">
                <a:solidFill>
                  <a:srgbClr val="0000FF"/>
                </a:solidFill>
                <a:latin typeface="Times New Roman" panose="02020603050405020304" pitchFamily="18" charset="0"/>
              </a:rPr>
              <a:t>:</a:t>
            </a:r>
            <a:r>
              <a:rPr lang="en-US" altLang="en-US" sz="2400" b="1" dirty="0">
                <a:solidFill>
                  <a:prstClr val="black"/>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Là</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những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giá</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trị</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tinh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thần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được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hình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thành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trong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quá</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trình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lịch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sử</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lâu</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dài</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của</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một</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cộng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đồng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Nó</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bao</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gồm</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những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đức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tính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tập</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quán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tư</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tưởng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lối</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sống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và</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ứng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xử</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được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truyền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từ</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thế</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hệ</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này</a:t>
            </a:r>
            <a:r>
              <a:rPr lang="en-US" altLang="en-US" sz="2400" b="1" i="1" dirty="0">
                <a:solidFill>
                  <a:srgbClr val="660066"/>
                </a:solidFill>
                <a:latin typeface="Times New Roman" panose="02020603050405020304" pitchFamily="18" charset="0"/>
              </a:rPr>
              <a:t> sang </a:t>
            </a:r>
            <a:r>
              <a:rPr lang="en-US" altLang="en-US" sz="2400" b="1" i="1" dirty="0" err="1">
                <a:solidFill>
                  <a:srgbClr val="660066"/>
                </a:solidFill>
                <a:latin typeface="Times New Roman" panose="02020603050405020304" pitchFamily="18" charset="0"/>
              </a:rPr>
              <a:t>thế</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hệ</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khác</a:t>
            </a:r>
            <a:r>
              <a:rPr lang="en-US" altLang="en-US" sz="2400" b="1" i="1" dirty="0">
                <a:solidFill>
                  <a:srgbClr val="660066"/>
                </a:solidFill>
                <a:latin typeface="Times New Roman" panose="02020603050405020304" pitchFamily="18" charset="0"/>
              </a:rPr>
              <a:t>.</a:t>
            </a:r>
          </a:p>
        </p:txBody>
      </p:sp>
    </p:spTree>
    <p:extLst>
      <p:ext uri="{BB962C8B-B14F-4D97-AF65-F5344CB8AC3E}">
        <p14:creationId xmlns:p14="http://schemas.microsoft.com/office/powerpoint/2010/main" val="10769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Bottom)">
                                      <p:cBhvr>
                                        <p:cTn id="33" dur="20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1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2’</a:t>
            </a:r>
          </a:p>
        </p:txBody>
      </p:sp>
      <p:sp>
        <p:nvSpPr>
          <p:cNvPr id="2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62.xml><?xml version="1.0" encoding="utf-8"?>
<p:tagLst xmlns:a="http://schemas.openxmlformats.org/drawingml/2006/main" xmlns:r="http://schemas.openxmlformats.org/officeDocument/2006/relationships" xmlns:p="http://schemas.openxmlformats.org/presentationml/2006/main">
  <p:tag name="PPSNARRATION" val="9,1960121741,C:\Documents and Settings\Vinaghost\Desktop\bai giang dien tu\GIU GIN VA PHAT HUY TRUYEN THONG TOT DEP CUA GIA DINH, DONG HO\Media.ppcx"/>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2646</Words>
  <Application>Microsoft Office PowerPoint</Application>
  <PresentationFormat>Widescreen</PresentationFormat>
  <Paragraphs>198</Paragraphs>
  <Slides>31</Slides>
  <Notes>1</Notes>
  <HiddenSlides>0</HiddenSlides>
  <MMClips>0</MMClips>
  <ScaleCrop>false</ScaleCrop>
  <HeadingPairs>
    <vt:vector size="8" baseType="variant">
      <vt:variant>
        <vt:lpstr>Fonts Used</vt:lpstr>
      </vt:variant>
      <vt:variant>
        <vt:i4>23</vt:i4>
      </vt:variant>
      <vt:variant>
        <vt:lpstr>Theme</vt:lpstr>
      </vt:variant>
      <vt:variant>
        <vt:i4>9</vt:i4>
      </vt:variant>
      <vt:variant>
        <vt:lpstr>Embedded OLE Servers</vt:lpstr>
      </vt:variant>
      <vt:variant>
        <vt:i4>1</vt:i4>
      </vt:variant>
      <vt:variant>
        <vt:lpstr>Slide Titles</vt:lpstr>
      </vt:variant>
      <vt:variant>
        <vt:i4>31</vt:i4>
      </vt:variant>
    </vt:vector>
  </HeadingPairs>
  <TitlesOfParts>
    <vt:vector size="64" baseType="lpstr">
      <vt:lpstr>微软雅黑</vt:lpstr>
      <vt:lpstr>#9Slide03 Arima Madurai Black</vt:lpstr>
      <vt:lpstr>#9Slide04 AdrianeSwash</vt:lpstr>
      <vt:lpstr>#9Slide05 Fourth</vt:lpstr>
      <vt:lpstr>#9Slide05 SVNStandly</vt:lpstr>
      <vt:lpstr>.VnArial</vt:lpstr>
      <vt:lpstr>.VnSouthern</vt:lpstr>
      <vt:lpstr>.VnTimeH</vt:lpstr>
      <vt:lpstr>Arial</vt:lpstr>
      <vt:lpstr>Calibri</vt:lpstr>
      <vt:lpstr>Calibri Light</vt:lpstr>
      <vt:lpstr>Cambria</vt:lpstr>
      <vt:lpstr>Georgia</vt:lpstr>
      <vt:lpstr>Lato Light</vt:lpstr>
      <vt:lpstr>Lato Regular</vt:lpstr>
      <vt:lpstr>SVN-Vanilla Daisy Pro</vt:lpstr>
      <vt:lpstr>SVN-Very Berry</vt:lpstr>
      <vt:lpstr>SVN-Wallington</vt:lpstr>
      <vt:lpstr>Tahoma</vt:lpstr>
      <vt:lpstr>Times</vt:lpstr>
      <vt:lpstr>Times New Roman</vt:lpstr>
      <vt:lpstr>Verdana</vt:lpstr>
      <vt:lpstr>Wingdings</vt:lpstr>
      <vt:lpstr>Office Theme</vt:lpstr>
      <vt:lpstr>15_Office Theme</vt:lpstr>
      <vt:lpstr>12_Office Theme</vt:lpstr>
      <vt:lpstr>9_Office Theme</vt:lpstr>
      <vt:lpstr>10_Office Theme</vt:lpstr>
      <vt:lpstr>11_Office Theme</vt:lpstr>
      <vt:lpstr>13_Office Theme</vt:lpstr>
      <vt:lpstr>14_Office Theme</vt:lpstr>
      <vt:lpstr>16_Office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Lê</cp:lastModifiedBy>
  <cp:revision>36</cp:revision>
  <dcterms:created xsi:type="dcterms:W3CDTF">2021-06-28T15:32:15Z</dcterms:created>
  <dcterms:modified xsi:type="dcterms:W3CDTF">2022-07-05T13:49:49Z</dcterms:modified>
</cp:coreProperties>
</file>