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2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DD9DB-016A-49D8-9A96-7BE3FC59F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3188D5-D83A-48D5-ABAA-60028A54C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C6947-8703-43C5-A099-C07F9081D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06E80-010A-42F2-8897-60CFAA97B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9E43D-CFA9-4002-914A-AE063831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0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74DBA-F8C8-4A92-93CB-2358CD7D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78661-3BBA-4187-975E-DB8018D6F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B6300-C5CB-4234-94F2-F99559E89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6771F-7CCE-4F95-BB1B-BA8994E2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B90CC-88A2-4CB8-9902-BD4A942D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8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27F5CD-61EF-4ED4-9985-48D6FF412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1EC5D5-3781-4669-BD5D-43FD16F79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D2B85-E5E2-4B38-BFF0-ED9E2CBC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6601-77A4-4B15-B6A6-EE6E57573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2CF41-D351-4091-A258-F9135291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5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AC7E-F938-40B3-A6C6-CBD28CFE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7974-51C1-4E35-95F9-19ED69B02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2966F-25F3-4814-9E04-CF13961BD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02304-1742-4A62-8889-69CE44BF4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31EF4-6E00-4B7E-91EF-02558F1CF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24120-82E9-4D4C-9CBC-DC628AFAF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3089A-2041-4E7F-BBFC-DC7165B1E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580FA-A4EA-4DC7-8770-4BA5A63E4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A172B-7EDB-4459-9C0D-3086A9BCB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F2998-CA50-4E9C-B163-AFC39CFE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4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3043-DA2A-46E1-A3CB-B689EFAE8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1354A-D5E8-4541-8684-63EDECD7D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71413-A866-4F97-B2CD-CB01B3FA6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F8A9F-2A27-4F7D-8F44-12BD238B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EE1C74-782A-4311-BB4B-F8FBF5AF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ECBAF-CA13-4E64-AEA6-6862ABBC7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4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81AE1-A515-4CCC-9467-0D26C41D6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E9C9D-2E70-44BB-AB4E-DB3FE7860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EC76F8-FAFF-4748-90AA-6F442388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4CB130-E94F-4B27-A6A6-311B18E4B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F5C214-C6AB-4769-9165-ED7B77A05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670CFD-2A9C-42D9-BD98-20667891A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58C497-5FC6-4EDB-8EEC-8B3CDF7FF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46C39E-28FD-4722-AC9F-048174E3A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C6115-CC2B-443F-A930-7331784F1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C28D64-E679-413A-9D09-B825835D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11E74-CC2E-4ACA-990B-AD5BC38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29AE6E-98E4-4B2F-8B3D-B60A795A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6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082353-516F-4ADA-A73C-F37855B9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C9061-8C60-4DB4-AD96-873CE760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30856-6AA2-40D3-B44F-02491600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4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A2D8B-C461-4D20-B35A-2FB557793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615E8-5E4B-4ACB-8866-93E565DBB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FDDB2-93EA-4EA0-BACC-9207120EB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2FD8B7-F5AE-45D4-87B0-EF7E00FAE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065B7-3BF9-4C03-89A2-9CF047483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4BD62C-C841-4B9B-A8DE-EDBB2344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D501-3BBC-4ED8-BEAA-0EF1F6A2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176C5-CDAA-4D04-8886-2CD482E95C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86FC7-BA10-4F66-A028-1EE924792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5F334-02B0-408B-906E-BBE73038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68F15-4762-43A9-A3DA-C3C9EF07C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AEDE6-0A6C-4EA3-892C-05346BCC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9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BBB66A-97A2-458E-81F6-D7B84AB2B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3D157-713C-4A6B-B626-C3D4E7490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691D-7D29-444F-851D-58AF92B95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66262-1FB4-4C6A-A502-6F9B4FA31EF0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B5789-D004-40B7-A4F2-13DC208EA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B347A-0379-40AC-86B1-C3EFBB3A94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92937-DDB2-4C33-A26F-D50E6267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0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B2E8BF7-7B7D-488A-B01B-E8E2FFAC6B91}"/>
              </a:ext>
            </a:extLst>
          </p:cNvPr>
          <p:cNvGrpSpPr/>
          <p:nvPr/>
        </p:nvGrpSpPr>
        <p:grpSpPr>
          <a:xfrm>
            <a:off x="0" y="0"/>
            <a:ext cx="12192000" cy="6858001"/>
            <a:chOff x="0" y="0"/>
            <a:chExt cx="12192000" cy="6858001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821D4401-91A4-4CC7-AB65-72B35C5283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EDEBF5-9429-479D-81E7-3BED6B527B4B}"/>
                </a:ext>
              </a:extLst>
            </p:cNvPr>
            <p:cNvSpPr/>
            <p:nvPr/>
          </p:nvSpPr>
          <p:spPr>
            <a:xfrm>
              <a:off x="0" y="6387549"/>
              <a:ext cx="12192000" cy="47045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37AAA18F-B65B-4E07-90B4-8807E2198FEB}"/>
              </a:ext>
            </a:extLst>
          </p:cNvPr>
          <p:cNvSpPr/>
          <p:nvPr/>
        </p:nvSpPr>
        <p:spPr>
          <a:xfrm>
            <a:off x="6751223" y="939752"/>
            <a:ext cx="20026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99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C523E8-4C22-4A70-BC0B-A539C9D4F60C}"/>
              </a:ext>
            </a:extLst>
          </p:cNvPr>
          <p:cNvSpPr/>
          <p:nvPr/>
        </p:nvSpPr>
        <p:spPr>
          <a:xfrm>
            <a:off x="6524669" y="2039613"/>
            <a:ext cx="509748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b="1" i="1" cap="none" spc="0" dirty="0" err="1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800" b="1" cap="none" spc="0" dirty="0">
                <a:ln/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4486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595"/>
            <a:ext cx="12192000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D4600B6-7264-4448-B8D8-861FF976EFC2}"/>
              </a:ext>
            </a:extLst>
          </p:cNvPr>
          <p:cNvSpPr/>
          <p:nvPr/>
        </p:nvSpPr>
        <p:spPr>
          <a:xfrm>
            <a:off x="1941391" y="158417"/>
            <a:ext cx="8044190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2A9135-7291-4B1A-A34E-044297207B64}"/>
              </a:ext>
            </a:extLst>
          </p:cNvPr>
          <p:cNvSpPr/>
          <p:nvPr/>
        </p:nvSpPr>
        <p:spPr>
          <a:xfrm>
            <a:off x="1941391" y="842675"/>
            <a:ext cx="2802434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Tr64</a:t>
            </a:r>
            <a:endParaRPr lang="en-US" sz="2800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0E1CA-9A18-4369-B1AA-1244E62237C1}"/>
              </a:ext>
            </a:extLst>
          </p:cNvPr>
          <p:cNvSpPr txBox="1"/>
          <p:nvPr/>
        </p:nvSpPr>
        <p:spPr>
          <a:xfrm>
            <a:off x="1941391" y="1390774"/>
            <a:ext cx="10250609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6F130E-6651-4B61-981C-71E35702971A}"/>
              </a:ext>
            </a:extLst>
          </p:cNvPr>
          <p:cNvSpPr txBox="1"/>
          <p:nvPr/>
        </p:nvSpPr>
        <p:spPr>
          <a:xfrm>
            <a:off x="1941390" y="2617696"/>
            <a:ext cx="10250609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B5A357-6264-4D50-9FC3-DEF2F621D88E}"/>
              </a:ext>
            </a:extLst>
          </p:cNvPr>
          <p:cNvSpPr/>
          <p:nvPr/>
        </p:nvSpPr>
        <p:spPr>
          <a:xfrm>
            <a:off x="1941390" y="3751460"/>
            <a:ext cx="1827744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800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738B24-A3FE-46DD-89EB-7794FE787FB2}"/>
              </a:ext>
            </a:extLst>
          </p:cNvPr>
          <p:cNvSpPr txBox="1"/>
          <p:nvPr/>
        </p:nvSpPr>
        <p:spPr>
          <a:xfrm>
            <a:off x="1941390" y="4299559"/>
            <a:ext cx="8309220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5000"/>
              </a:lnSpc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043EC2-4C5C-436D-9352-24A49F60C415}"/>
              </a:ext>
            </a:extLst>
          </p:cNvPr>
          <p:cNvSpPr txBox="1"/>
          <p:nvPr/>
        </p:nvSpPr>
        <p:spPr>
          <a:xfrm>
            <a:off x="1941390" y="5492105"/>
            <a:ext cx="9654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38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6" grpId="0"/>
      <p:bldP spid="7" grpId="0"/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190"/>
            <a:ext cx="12192000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8708BF-5CD8-4C40-AFAC-D5E15AC5C9FC}"/>
              </a:ext>
            </a:extLst>
          </p:cNvPr>
          <p:cNvSpPr txBox="1"/>
          <p:nvPr/>
        </p:nvSpPr>
        <p:spPr>
          <a:xfrm>
            <a:off x="2001353" y="-9048"/>
            <a:ext cx="9181310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VD: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0ADBF5DC-97BE-4497-B78E-03F24DC57D72}"/>
              </a:ext>
            </a:extLst>
          </p:cNvPr>
          <p:cNvSpPr/>
          <p:nvPr/>
        </p:nvSpPr>
        <p:spPr>
          <a:xfrm>
            <a:off x="7785914" y="624729"/>
            <a:ext cx="3938832" cy="2536066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b?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80045A98-F902-4F14-B507-C0D1EFCA403F}"/>
              </a:ext>
            </a:extLst>
          </p:cNvPr>
          <p:cNvSpPr/>
          <p:nvPr/>
        </p:nvSpPr>
        <p:spPr>
          <a:xfrm>
            <a:off x="4017364" y="1057418"/>
            <a:ext cx="239843" cy="608157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ED77E6-57FA-402C-9CB0-B62E8800DF0E}"/>
              </a:ext>
            </a:extLst>
          </p:cNvPr>
          <p:cNvSpPr txBox="1"/>
          <p:nvPr/>
        </p:nvSpPr>
        <p:spPr>
          <a:xfrm>
            <a:off x="2612036" y="1697570"/>
            <a:ext cx="3050498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874075-B1CC-4758-92B9-381EDC76E85C}"/>
              </a:ext>
            </a:extLst>
          </p:cNvPr>
          <p:cNvSpPr/>
          <p:nvPr/>
        </p:nvSpPr>
        <p:spPr>
          <a:xfrm>
            <a:off x="1886490" y="2329587"/>
            <a:ext cx="5884600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nhớ1/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Tr64</a:t>
            </a: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E57A00A-B0AB-48FB-BC2C-3C68CBF00132}"/>
              </a:ext>
            </a:extLst>
          </p:cNvPr>
          <p:cNvSpPr/>
          <p:nvPr/>
        </p:nvSpPr>
        <p:spPr>
          <a:xfrm>
            <a:off x="1402829" y="3160794"/>
            <a:ext cx="9995941" cy="82699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CĐ = CN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)+  VN (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40866C1C-60F3-4024-865C-F85FE688B124}"/>
              </a:ext>
            </a:extLst>
          </p:cNvPr>
          <p:cNvSpPr/>
          <p:nvPr/>
        </p:nvSpPr>
        <p:spPr>
          <a:xfrm>
            <a:off x="5980813" y="3907981"/>
            <a:ext cx="230373" cy="7799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D3BFA11-8691-4FDD-854D-D616C6E3EBC1}"/>
              </a:ext>
            </a:extLst>
          </p:cNvPr>
          <p:cNvSpPr/>
          <p:nvPr/>
        </p:nvSpPr>
        <p:spPr>
          <a:xfrm>
            <a:off x="1322881" y="4659193"/>
            <a:ext cx="10313232" cy="779957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BĐ = CN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 VN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VD (a)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6A57173-9559-4BD3-AA3D-F59874646D50}"/>
              </a:ext>
            </a:extLst>
          </p:cNvPr>
          <p:cNvSpPr/>
          <p:nvPr/>
        </p:nvSpPr>
        <p:spPr>
          <a:xfrm>
            <a:off x="1276662" y="5758596"/>
            <a:ext cx="10313232" cy="779957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BĐ = CN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 VN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VD (b)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7649A7E-838A-4F32-BAFE-CCF8250114C7}"/>
              </a:ext>
            </a:extLst>
          </p:cNvPr>
          <p:cNvCxnSpPr/>
          <p:nvPr/>
        </p:nvCxnSpPr>
        <p:spPr>
          <a:xfrm>
            <a:off x="9749687" y="5115459"/>
            <a:ext cx="4409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C091047-A98B-4B2C-A9DF-F46FD5E947D1}"/>
              </a:ext>
            </a:extLst>
          </p:cNvPr>
          <p:cNvCxnSpPr/>
          <p:nvPr/>
        </p:nvCxnSpPr>
        <p:spPr>
          <a:xfrm>
            <a:off x="9015169" y="6197563"/>
            <a:ext cx="4409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Left Brace 14">
            <a:extLst>
              <a:ext uri="{FF2B5EF4-FFF2-40B4-BE49-F238E27FC236}">
                <a16:creationId xmlns:a16="http://schemas.microsoft.com/office/drawing/2014/main" id="{D3E32C41-FF00-4770-86CF-755BC315F31A}"/>
              </a:ext>
            </a:extLst>
          </p:cNvPr>
          <p:cNvSpPr/>
          <p:nvPr/>
        </p:nvSpPr>
        <p:spPr>
          <a:xfrm>
            <a:off x="614597" y="4976734"/>
            <a:ext cx="662065" cy="1220825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984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  <p:bldP spid="5" grpId="0" animBg="1"/>
      <p:bldP spid="9" grpId="0"/>
      <p:bldP spid="8" grpId="0" animBg="1"/>
      <p:bldP spid="10" grpId="0" animBg="1"/>
      <p:bldP spid="12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D39F9F-E90A-4BC3-A0D3-51F88B73E936}"/>
              </a:ext>
            </a:extLst>
          </p:cNvPr>
          <p:cNvSpPr txBox="1"/>
          <p:nvPr/>
        </p:nvSpPr>
        <p:spPr>
          <a:xfrm>
            <a:off x="1963710" y="0"/>
            <a:ext cx="9238938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EA37B-7902-4352-93DE-EE63A2C54BCC}"/>
              </a:ext>
            </a:extLst>
          </p:cNvPr>
          <p:cNvSpPr txBox="1"/>
          <p:nvPr/>
        </p:nvSpPr>
        <p:spPr>
          <a:xfrm>
            <a:off x="2093626" y="1119024"/>
            <a:ext cx="9583712" cy="2734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nê-ông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lao to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540D2-0862-447D-BF3A-D3D768BE9F10}"/>
              </a:ext>
            </a:extLst>
          </p:cNvPr>
          <p:cNvSpPr txBox="1"/>
          <p:nvPr/>
        </p:nvSpPr>
        <p:spPr>
          <a:xfrm>
            <a:off x="2093626" y="3848820"/>
            <a:ext cx="10098374" cy="2734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nê-ông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to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16520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0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483CCA-BBDA-441F-BF1C-BD7448838352}"/>
              </a:ext>
            </a:extLst>
          </p:cNvPr>
          <p:cNvSpPr txBox="1"/>
          <p:nvPr/>
        </p:nvSpPr>
        <p:spPr>
          <a:xfrm>
            <a:off x="2226203" y="221152"/>
            <a:ext cx="10250609" cy="58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89AB7F-9803-4DCF-85E5-529100736E9F}"/>
              </a:ext>
            </a:extLst>
          </p:cNvPr>
          <p:cNvSpPr txBox="1"/>
          <p:nvPr/>
        </p:nvSpPr>
        <p:spPr>
          <a:xfrm>
            <a:off x="2226203" y="1332118"/>
            <a:ext cx="3035343" cy="58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B80DC8E-2A0D-4E68-A3A0-A8C3B01E8112}"/>
              </a:ext>
            </a:extLst>
          </p:cNvPr>
          <p:cNvCxnSpPr/>
          <p:nvPr/>
        </p:nvCxnSpPr>
        <p:spPr>
          <a:xfrm flipH="1">
            <a:off x="3687580" y="221152"/>
            <a:ext cx="224852" cy="6932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201CF1-EC80-4ECF-AE35-D7B7EB1F83F2}"/>
              </a:ext>
            </a:extLst>
          </p:cNvPr>
          <p:cNvCxnSpPr/>
          <p:nvPr/>
        </p:nvCxnSpPr>
        <p:spPr>
          <a:xfrm flipH="1">
            <a:off x="3687580" y="1275701"/>
            <a:ext cx="224852" cy="6932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1A8C756-54B0-4AD9-9ADD-D095CC40F79A}"/>
              </a:ext>
            </a:extLst>
          </p:cNvPr>
          <p:cNvSpPr/>
          <p:nvPr/>
        </p:nvSpPr>
        <p:spPr>
          <a:xfrm>
            <a:off x="3912432" y="209158"/>
            <a:ext cx="824459" cy="6932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EE611C5-3B92-490C-844D-74A747610773}"/>
              </a:ext>
            </a:extLst>
          </p:cNvPr>
          <p:cNvSpPr/>
          <p:nvPr/>
        </p:nvSpPr>
        <p:spPr>
          <a:xfrm>
            <a:off x="3912432" y="1309906"/>
            <a:ext cx="457201" cy="6248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FE2E2B-BF16-4D49-B6F5-5807F22BA5B0}"/>
              </a:ext>
            </a:extLst>
          </p:cNvPr>
          <p:cNvSpPr txBox="1"/>
          <p:nvPr/>
        </p:nvSpPr>
        <p:spPr>
          <a:xfrm>
            <a:off x="1881430" y="2465267"/>
            <a:ext cx="4804183" cy="58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09DDF2-B93D-4A91-AEF9-3D9689439E44}"/>
              </a:ext>
            </a:extLst>
          </p:cNvPr>
          <p:cNvSpPr txBox="1"/>
          <p:nvPr/>
        </p:nvSpPr>
        <p:spPr>
          <a:xfrm>
            <a:off x="1963710" y="3161023"/>
            <a:ext cx="10228289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(a):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(a, b):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3F4BB0-466D-4546-ABB6-E80D73F52F2D}"/>
              </a:ext>
            </a:extLst>
          </p:cNvPr>
          <p:cNvSpPr txBox="1"/>
          <p:nvPr/>
        </p:nvSpPr>
        <p:spPr>
          <a:xfrm>
            <a:off x="2709554" y="740762"/>
            <a:ext cx="719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A4AE6E-5629-4C69-9867-D660545E287D}"/>
              </a:ext>
            </a:extLst>
          </p:cNvPr>
          <p:cNvSpPr txBox="1"/>
          <p:nvPr/>
        </p:nvSpPr>
        <p:spPr>
          <a:xfrm>
            <a:off x="2720716" y="1851728"/>
            <a:ext cx="719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411ABF-1023-47AE-9057-CF9B54324C3C}"/>
              </a:ext>
            </a:extLst>
          </p:cNvPr>
          <p:cNvSpPr txBox="1"/>
          <p:nvPr/>
        </p:nvSpPr>
        <p:spPr>
          <a:xfrm>
            <a:off x="5966086" y="814036"/>
            <a:ext cx="719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A37451-BB50-4B80-8697-FA97E7049E86}"/>
              </a:ext>
            </a:extLst>
          </p:cNvPr>
          <p:cNvSpPr txBox="1"/>
          <p:nvPr/>
        </p:nvSpPr>
        <p:spPr>
          <a:xfrm>
            <a:off x="4004874" y="1839600"/>
            <a:ext cx="719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D77F17-2DB8-4916-A99D-D56F7BCB7B04}"/>
              </a:ext>
            </a:extLst>
          </p:cNvPr>
          <p:cNvSpPr txBox="1"/>
          <p:nvPr/>
        </p:nvSpPr>
        <p:spPr>
          <a:xfrm>
            <a:off x="1881430" y="4542020"/>
            <a:ext cx="10310569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đ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29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9" grpId="0" animBg="1"/>
      <p:bldP spid="8" grpId="0"/>
      <p:bldP spid="10" grpId="0"/>
      <p:bldP spid="11" grpId="0"/>
      <p:bldP spid="13" grpId="0"/>
      <p:bldP spid="14" grpId="0"/>
      <p:bldP spid="15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971" y="-13595"/>
            <a:ext cx="12281941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5CBD3B-36FB-480F-A0BD-8921BBBE3E68}"/>
              </a:ext>
            </a:extLst>
          </p:cNvPr>
          <p:cNvSpPr/>
          <p:nvPr/>
        </p:nvSpPr>
        <p:spPr>
          <a:xfrm>
            <a:off x="2114858" y="-66435"/>
            <a:ext cx="2210862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470D1F-61FD-44E1-AC73-34163847D7CD}"/>
              </a:ext>
            </a:extLst>
          </p:cNvPr>
          <p:cNvSpPr/>
          <p:nvPr/>
        </p:nvSpPr>
        <p:spPr>
          <a:xfrm>
            <a:off x="2114858" y="610101"/>
            <a:ext cx="2491323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 65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ED6FDE-7871-4221-80D2-1ABBBE092AB0}"/>
              </a:ext>
            </a:extLst>
          </p:cNvPr>
          <p:cNvSpPr txBox="1"/>
          <p:nvPr/>
        </p:nvSpPr>
        <p:spPr>
          <a:xfrm>
            <a:off x="1978700" y="1270025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XIII.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95CB9D-A63B-4B01-9FE2-084563BB1C7D}"/>
              </a:ext>
            </a:extLst>
          </p:cNvPr>
          <p:cNvSpPr txBox="1"/>
          <p:nvPr/>
        </p:nvSpPr>
        <p:spPr>
          <a:xfrm>
            <a:off x="1978700" y="1892484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XIII.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8D977C-F1F9-417D-A18D-09AB08BA0407}"/>
              </a:ext>
            </a:extLst>
          </p:cNvPr>
          <p:cNvSpPr txBox="1"/>
          <p:nvPr/>
        </p:nvSpPr>
        <p:spPr>
          <a:xfrm>
            <a:off x="1978700" y="2468544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873393-1C7C-4EF1-9453-B80D7949E288}"/>
              </a:ext>
            </a:extLst>
          </p:cNvPr>
          <p:cNvSpPr txBox="1"/>
          <p:nvPr/>
        </p:nvSpPr>
        <p:spPr>
          <a:xfrm>
            <a:off x="1978700" y="3143102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89A5F7-508B-49A2-8CE4-17ADDAA8DD9F}"/>
              </a:ext>
            </a:extLst>
          </p:cNvPr>
          <p:cNvSpPr txBox="1"/>
          <p:nvPr/>
        </p:nvSpPr>
        <p:spPr>
          <a:xfrm>
            <a:off x="1972263" y="3817660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0CCBAD-B5F1-4844-999A-2B6559FE76BE}"/>
              </a:ext>
            </a:extLst>
          </p:cNvPr>
          <p:cNvSpPr txBox="1"/>
          <p:nvPr/>
        </p:nvSpPr>
        <p:spPr>
          <a:xfrm>
            <a:off x="1978700" y="4412841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c1.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90ED50-8A48-43F3-824A-6AD683104A28}"/>
              </a:ext>
            </a:extLst>
          </p:cNvPr>
          <p:cNvSpPr txBox="1"/>
          <p:nvPr/>
        </p:nvSpPr>
        <p:spPr>
          <a:xfrm>
            <a:off x="1972262" y="5075164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67A924-FB31-4C39-97D6-DFB01197BA8D}"/>
              </a:ext>
            </a:extLst>
          </p:cNvPr>
          <p:cNvSpPr txBox="1"/>
          <p:nvPr/>
        </p:nvSpPr>
        <p:spPr>
          <a:xfrm>
            <a:off x="1972261" y="5662174"/>
            <a:ext cx="9833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11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70418F3-CE9C-4B7B-9217-22B1A5A2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365"/>
            <a:ext cx="12192000" cy="688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6E532BC-20BF-43A2-9997-29838776FCEB}"/>
              </a:ext>
            </a:extLst>
          </p:cNvPr>
          <p:cNvSpPr/>
          <p:nvPr/>
        </p:nvSpPr>
        <p:spPr>
          <a:xfrm>
            <a:off x="2043824" y="80403"/>
            <a:ext cx="2491323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2/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 65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2CA701-2DAA-4BFE-9702-466CE59B7E2B}"/>
              </a:ext>
            </a:extLst>
          </p:cNvPr>
          <p:cNvSpPr txBox="1"/>
          <p:nvPr/>
        </p:nvSpPr>
        <p:spPr>
          <a:xfrm>
            <a:off x="2039907" y="676952"/>
            <a:ext cx="4210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60CB3F-7324-44F6-AACE-A724E275FDD1}"/>
              </a:ext>
            </a:extLst>
          </p:cNvPr>
          <p:cNvSpPr txBox="1"/>
          <p:nvPr/>
        </p:nvSpPr>
        <p:spPr>
          <a:xfrm>
            <a:off x="2039907" y="1279134"/>
            <a:ext cx="499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CD97C5-6FEF-4FFC-8A77-30D8E5006ED0}"/>
              </a:ext>
            </a:extLst>
          </p:cNvPr>
          <p:cNvSpPr txBox="1"/>
          <p:nvPr/>
        </p:nvSpPr>
        <p:spPr>
          <a:xfrm>
            <a:off x="2039907" y="1927489"/>
            <a:ext cx="542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74B41-95B7-468B-BA4A-0BA776D4FCB0}"/>
              </a:ext>
            </a:extLst>
          </p:cNvPr>
          <p:cNvSpPr txBox="1"/>
          <p:nvPr/>
        </p:nvSpPr>
        <p:spPr>
          <a:xfrm>
            <a:off x="2039907" y="2529671"/>
            <a:ext cx="542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824478-91D4-41F1-9056-7836E822A0D7}"/>
              </a:ext>
            </a:extLst>
          </p:cNvPr>
          <p:cNvSpPr txBox="1"/>
          <p:nvPr/>
        </p:nvSpPr>
        <p:spPr>
          <a:xfrm>
            <a:off x="2039907" y="3065277"/>
            <a:ext cx="10152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CE07BF-05F5-4D19-A590-DD62F90D38DA}"/>
              </a:ext>
            </a:extLst>
          </p:cNvPr>
          <p:cNvSpPr txBox="1"/>
          <p:nvPr/>
        </p:nvSpPr>
        <p:spPr>
          <a:xfrm>
            <a:off x="2039906" y="4101540"/>
            <a:ext cx="10152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761B9F9-042D-4C38-9861-F8A44967FC5F}"/>
              </a:ext>
            </a:extLst>
          </p:cNvPr>
          <p:cNvSpPr/>
          <p:nvPr/>
        </p:nvSpPr>
        <p:spPr>
          <a:xfrm>
            <a:off x="600854" y="5704496"/>
            <a:ext cx="914400" cy="2248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25646C-1960-4D00-989B-CC56CE294D98}"/>
              </a:ext>
            </a:extLst>
          </p:cNvPr>
          <p:cNvSpPr txBox="1"/>
          <p:nvPr/>
        </p:nvSpPr>
        <p:spPr>
          <a:xfrm>
            <a:off x="2116108" y="5923747"/>
            <a:ext cx="10152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D483CC-9923-42BF-A73B-6AD3957CBC38}"/>
              </a:ext>
            </a:extLst>
          </p:cNvPr>
          <p:cNvSpPr txBox="1"/>
          <p:nvPr/>
        </p:nvSpPr>
        <p:spPr>
          <a:xfrm>
            <a:off x="2039905" y="5022439"/>
            <a:ext cx="10152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46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  <p:bldP spid="6" grpId="0"/>
      <p:bldP spid="7" grpId="0"/>
      <p:bldP spid="8" grpId="0"/>
      <p:bldP spid="9" grpId="0"/>
      <p:bldP spid="4" grpId="0" animBg="1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3D037E51-10D2-4706-A17C-235E0DD3C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2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16D62F0-EDB4-49EC-B6A5-66F3981E394C}"/>
              </a:ext>
            </a:extLst>
          </p:cNvPr>
          <p:cNvSpPr txBox="1"/>
          <p:nvPr/>
        </p:nvSpPr>
        <p:spPr>
          <a:xfrm>
            <a:off x="2610786" y="839449"/>
            <a:ext cx="6970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DẪN VỀ NHÀ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7B3419-61FB-4528-94CA-394F83833AA1}"/>
              </a:ext>
            </a:extLst>
          </p:cNvPr>
          <p:cNvSpPr txBox="1"/>
          <p:nvPr/>
        </p:nvSpPr>
        <p:spPr>
          <a:xfrm>
            <a:off x="2898098" y="1795952"/>
            <a:ext cx="8194623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 65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 65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936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835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44</cp:revision>
  <dcterms:created xsi:type="dcterms:W3CDTF">2020-03-31T06:35:04Z</dcterms:created>
  <dcterms:modified xsi:type="dcterms:W3CDTF">2020-03-31T08:29:06Z</dcterms:modified>
</cp:coreProperties>
</file>