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58" r:id="rId5"/>
    <p:sldId id="259" r:id="rId6"/>
    <p:sldId id="260"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2534"/>
    <a:srgbClr val="FF0066"/>
    <a:srgbClr val="E6E6E6"/>
    <a:srgbClr val="59D7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showGuides="1">
      <p:cViewPr varScale="1">
        <p:scale>
          <a:sx n="64" d="100"/>
          <a:sy n="64" d="100"/>
        </p:scale>
        <p:origin x="72" y="25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17D43-FBEA-4248-BF9A-ADD456864C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C27F63-CF0A-44F4-8CC5-9E1758C94B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55A816E-946E-46EC-A855-D872DCB8E8C0}"/>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5" name="Footer Placeholder 4">
            <a:extLst>
              <a:ext uri="{FF2B5EF4-FFF2-40B4-BE49-F238E27FC236}">
                <a16:creationId xmlns:a16="http://schemas.microsoft.com/office/drawing/2014/main" id="{87181CF1-7D8A-438F-9415-A259097287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D14CF-8253-4B42-BA4A-F7B6102786D8}"/>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2737984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034FE-38E0-44CD-8948-38F0745244D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15D2C1-6568-4146-AA9E-86AC8A1C89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4B6BD4-22FD-4589-804D-3586210DD2EA}"/>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5" name="Footer Placeholder 4">
            <a:extLst>
              <a:ext uri="{FF2B5EF4-FFF2-40B4-BE49-F238E27FC236}">
                <a16:creationId xmlns:a16="http://schemas.microsoft.com/office/drawing/2014/main" id="{E023F057-5CD8-4216-8895-BE1B0A47D7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E8C271-BC54-4613-9789-011AD51EEDFA}"/>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4074185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98481D-E836-4060-AAB9-B1E6EF081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317C97-559B-4251-843B-CC1CBD4D05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ADA993-2027-459D-80D5-19F3E1015500}"/>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5" name="Footer Placeholder 4">
            <a:extLst>
              <a:ext uri="{FF2B5EF4-FFF2-40B4-BE49-F238E27FC236}">
                <a16:creationId xmlns:a16="http://schemas.microsoft.com/office/drawing/2014/main" id="{592FE612-1CFA-44F2-BECF-F399BB865A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3C0407-1E27-48F4-BE01-F000341414E2}"/>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3300179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3EC19-582A-4AD8-ABAC-01C22AD7E9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2C3C0B-48FB-4597-9A39-23A94651C6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397594-5C1E-453D-B65E-8501B58435B8}"/>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5" name="Footer Placeholder 4">
            <a:extLst>
              <a:ext uri="{FF2B5EF4-FFF2-40B4-BE49-F238E27FC236}">
                <a16:creationId xmlns:a16="http://schemas.microsoft.com/office/drawing/2014/main" id="{358EC3DF-A8ED-4F42-ADC9-E459133F18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8868A9-96D1-4373-BA1C-E1A288D7EFE8}"/>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184928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2CE1F-909B-4209-A4F1-1688CB22BB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577C740-A014-44B6-98D4-415795B628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E5F58C6-0239-4C87-8E75-ACA25AEE9D0D}"/>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5" name="Footer Placeholder 4">
            <a:extLst>
              <a:ext uri="{FF2B5EF4-FFF2-40B4-BE49-F238E27FC236}">
                <a16:creationId xmlns:a16="http://schemas.microsoft.com/office/drawing/2014/main" id="{F615A2E5-7132-40E3-B1F4-F81A62553A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4770D6-5E2F-4FEE-B7BA-D86E7AB1DAA0}"/>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3879092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93BAB-D95C-465F-9168-50AD0A4C90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361050-3C03-465F-BB05-EE99AF6597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6ECB74-32C7-4355-87B1-921FF125DD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4C2139-1D0B-4C0D-B104-DEFB79BBE7C9}"/>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6" name="Footer Placeholder 5">
            <a:extLst>
              <a:ext uri="{FF2B5EF4-FFF2-40B4-BE49-F238E27FC236}">
                <a16:creationId xmlns:a16="http://schemas.microsoft.com/office/drawing/2014/main" id="{846F5D80-568C-47CF-8DFE-75DD8A80F3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CC667A-6017-4B59-8E3D-C9A91D8C4285}"/>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3411130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4ADAD-4FA9-413A-94F4-C09684D814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1CAC09-60FD-45DC-B39B-B581810A62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566F3E0-792E-472C-822D-67698A1C931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08FFA75-47D8-4A8A-8123-7F5A14EBB7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B26846-B6CA-4415-AE57-45BCE3DAF9E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F3B213-E6F8-4A2D-8187-D81BB4A4DBB6}"/>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8" name="Footer Placeholder 7">
            <a:extLst>
              <a:ext uri="{FF2B5EF4-FFF2-40B4-BE49-F238E27FC236}">
                <a16:creationId xmlns:a16="http://schemas.microsoft.com/office/drawing/2014/main" id="{98C4613B-57EB-43E5-80FC-9CFD204BB7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02D7E63-C981-4134-8B9A-F82F2D210C7B}"/>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67254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7D1E9-5C3D-4BD0-ACFE-817037C4D1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DF698F-7D07-47CE-9C23-8109E8602266}"/>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4" name="Footer Placeholder 3">
            <a:extLst>
              <a:ext uri="{FF2B5EF4-FFF2-40B4-BE49-F238E27FC236}">
                <a16:creationId xmlns:a16="http://schemas.microsoft.com/office/drawing/2014/main" id="{F09489DF-E189-485F-9110-9E58445FD20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C6538E-584D-4CD6-9C60-943FA32A2DFA}"/>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1730417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AC9A4E-F57C-4CFA-B1F0-7FF9ADC95ED5}"/>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3" name="Footer Placeholder 2">
            <a:extLst>
              <a:ext uri="{FF2B5EF4-FFF2-40B4-BE49-F238E27FC236}">
                <a16:creationId xmlns:a16="http://schemas.microsoft.com/office/drawing/2014/main" id="{F87C902D-1822-4352-8E02-53EE866D3DF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054313F-064C-47AD-AD33-AA8D8012D232}"/>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2470024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13C6C-4C4B-4EAF-89E9-8CBB266068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3637A6-4218-47BD-8A0D-5546149B8B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86D7C6-270B-49FF-8556-696405F0BC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818C22-169F-44B4-B9D1-AB7067B83122}"/>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6" name="Footer Placeholder 5">
            <a:extLst>
              <a:ext uri="{FF2B5EF4-FFF2-40B4-BE49-F238E27FC236}">
                <a16:creationId xmlns:a16="http://schemas.microsoft.com/office/drawing/2014/main" id="{13CAFFD0-53A6-4E85-9B32-8975772D1D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BDB9E-273C-473C-931A-24C21CEDD2E6}"/>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1849581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36C03-B6AD-4FDD-B36E-CD8603BCA4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84D916E-0498-4690-B041-68096DE307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59B4E9E-16B3-4C9D-B026-A70FF79B1B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CB92D9-3B6A-4160-9435-517171F696BA}"/>
              </a:ext>
            </a:extLst>
          </p:cNvPr>
          <p:cNvSpPr>
            <a:spLocks noGrp="1"/>
          </p:cNvSpPr>
          <p:nvPr>
            <p:ph type="dt" sz="half" idx="10"/>
          </p:nvPr>
        </p:nvSpPr>
        <p:spPr/>
        <p:txBody>
          <a:bodyPr/>
          <a:lstStyle/>
          <a:p>
            <a:fld id="{0C11941C-4537-4F8A-B0D8-23A42658949D}" type="datetimeFigureOut">
              <a:rPr lang="en-US" smtClean="0"/>
              <a:t>4/6/2020</a:t>
            </a:fld>
            <a:endParaRPr lang="en-US"/>
          </a:p>
        </p:txBody>
      </p:sp>
      <p:sp>
        <p:nvSpPr>
          <p:cNvPr id="6" name="Footer Placeholder 5">
            <a:extLst>
              <a:ext uri="{FF2B5EF4-FFF2-40B4-BE49-F238E27FC236}">
                <a16:creationId xmlns:a16="http://schemas.microsoft.com/office/drawing/2014/main" id="{2C14EAAD-42A1-45B2-A780-06F41BB016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DE05D6-8259-4E2F-898C-454B81295ACE}"/>
              </a:ext>
            </a:extLst>
          </p:cNvPr>
          <p:cNvSpPr>
            <a:spLocks noGrp="1"/>
          </p:cNvSpPr>
          <p:nvPr>
            <p:ph type="sldNum" sz="quarter" idx="12"/>
          </p:nvPr>
        </p:nvSpPr>
        <p:spPr/>
        <p:txBody>
          <a:bodyPr/>
          <a:lstStyle/>
          <a:p>
            <a:fld id="{41237739-0C3F-4368-8870-D9E505285E02}" type="slidenum">
              <a:rPr lang="en-US" smtClean="0"/>
              <a:t>‹#›</a:t>
            </a:fld>
            <a:endParaRPr lang="en-US"/>
          </a:p>
        </p:txBody>
      </p:sp>
    </p:spTree>
    <p:extLst>
      <p:ext uri="{BB962C8B-B14F-4D97-AF65-F5344CB8AC3E}">
        <p14:creationId xmlns:p14="http://schemas.microsoft.com/office/powerpoint/2010/main" val="2106697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AAD3C0-00EA-4007-A418-B437C2FB6B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923B34-E58B-4355-95CC-6EAFEB5B5E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E99375-5D8A-44FF-A524-411CA9DF05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1941C-4537-4F8A-B0D8-23A42658949D}" type="datetimeFigureOut">
              <a:rPr lang="en-US" smtClean="0"/>
              <a:t>4/6/2020</a:t>
            </a:fld>
            <a:endParaRPr lang="en-US"/>
          </a:p>
        </p:txBody>
      </p:sp>
      <p:sp>
        <p:nvSpPr>
          <p:cNvPr id="5" name="Footer Placeholder 4">
            <a:extLst>
              <a:ext uri="{FF2B5EF4-FFF2-40B4-BE49-F238E27FC236}">
                <a16:creationId xmlns:a16="http://schemas.microsoft.com/office/drawing/2014/main" id="{B00732CD-36FD-48ED-A23A-8827712FBE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587B2E-54A7-4A48-B5BC-E7F3C6B8EE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237739-0C3F-4368-8870-D9E505285E02}" type="slidenum">
              <a:rPr lang="en-US" smtClean="0"/>
              <a:t>‹#›</a:t>
            </a:fld>
            <a:endParaRPr lang="en-US"/>
          </a:p>
        </p:txBody>
      </p:sp>
    </p:spTree>
    <p:extLst>
      <p:ext uri="{BB962C8B-B14F-4D97-AF65-F5344CB8AC3E}">
        <p14:creationId xmlns:p14="http://schemas.microsoft.com/office/powerpoint/2010/main" val="3210268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77AF37B-FFE3-4F5C-AF57-03232187DDD7}"/>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5383C6FC-C23C-499F-8D13-ED31374C3094}"/>
              </a:ext>
            </a:extLst>
          </p:cNvPr>
          <p:cNvSpPr txBox="1"/>
          <p:nvPr/>
        </p:nvSpPr>
        <p:spPr>
          <a:xfrm>
            <a:off x="2252869" y="1096617"/>
            <a:ext cx="2146851" cy="784830"/>
          </a:xfrm>
          <a:prstGeom prst="rect">
            <a:avLst/>
          </a:prstGeom>
          <a:noFill/>
        </p:spPr>
        <p:txBody>
          <a:bodyPr wrap="square" rtlCol="0">
            <a:spAutoFit/>
          </a:bodyPr>
          <a:lstStyle/>
          <a:p>
            <a:r>
              <a:rPr lang="en-US" sz="4500" b="1" dirty="0" err="1">
                <a:solidFill>
                  <a:srgbClr val="FFFF00"/>
                </a:solidFill>
                <a:latin typeface=".VnArabia" panose="020B7200000000000000" pitchFamily="34" charset="0"/>
              </a:rPr>
              <a:t>Tiết</a:t>
            </a:r>
            <a:r>
              <a:rPr lang="en-US" sz="4500" b="1" dirty="0">
                <a:solidFill>
                  <a:srgbClr val="FFFF00"/>
                </a:solidFill>
                <a:latin typeface=".VnArabia" panose="020B7200000000000000" pitchFamily="34" charset="0"/>
              </a:rPr>
              <a:t> 91</a:t>
            </a:r>
          </a:p>
        </p:txBody>
      </p:sp>
      <p:sp>
        <p:nvSpPr>
          <p:cNvPr id="4" name="TextBox 3">
            <a:extLst>
              <a:ext uri="{FF2B5EF4-FFF2-40B4-BE49-F238E27FC236}">
                <a16:creationId xmlns:a16="http://schemas.microsoft.com/office/drawing/2014/main" id="{9A63793E-0723-4DE6-BF09-0A4E4FF7E18C}"/>
              </a:ext>
            </a:extLst>
          </p:cNvPr>
          <p:cNvSpPr txBox="1"/>
          <p:nvPr/>
        </p:nvSpPr>
        <p:spPr>
          <a:xfrm>
            <a:off x="3140764" y="2317617"/>
            <a:ext cx="8097078" cy="923330"/>
          </a:xfrm>
          <a:prstGeom prst="rect">
            <a:avLst/>
          </a:prstGeom>
          <a:noFill/>
        </p:spPr>
        <p:txBody>
          <a:bodyPr wrap="square" rtlCol="0">
            <a:spAutoFit/>
          </a:bodyPr>
          <a:lstStyle/>
          <a:p>
            <a:r>
              <a:rPr lang="en-US" sz="5400" b="1" dirty="0" err="1">
                <a:solidFill>
                  <a:srgbClr val="FFFF00"/>
                </a:solidFill>
                <a:effectLst>
                  <a:outerShdw blurRad="38100" dist="38100" dir="2700000" algn="tl">
                    <a:srgbClr val="000000">
                      <a:alpha val="43137"/>
                    </a:srgbClr>
                  </a:outerShdw>
                </a:effectLst>
                <a:latin typeface="Academy Engraved LET" pitchFamily="2" charset="0"/>
              </a:rPr>
              <a:t>Ôn</a:t>
            </a:r>
            <a:r>
              <a:rPr lang="en-US" sz="5400" b="1" dirty="0">
                <a:solidFill>
                  <a:srgbClr val="FFFF00"/>
                </a:solidFill>
                <a:effectLst>
                  <a:outerShdw blurRad="38100" dist="38100" dir="2700000" algn="tl">
                    <a:srgbClr val="000000">
                      <a:alpha val="43137"/>
                    </a:srgbClr>
                  </a:outerShdw>
                </a:effectLst>
                <a:latin typeface="Academy Engraved LET" pitchFamily="2" charset="0"/>
              </a:rPr>
              <a:t> </a:t>
            </a:r>
            <a:r>
              <a:rPr lang="en-US" sz="5400" b="1" dirty="0" err="1">
                <a:solidFill>
                  <a:srgbClr val="FFFF00"/>
                </a:solidFill>
                <a:effectLst>
                  <a:outerShdw blurRad="38100" dist="38100" dir="2700000" algn="tl">
                    <a:srgbClr val="000000">
                      <a:alpha val="43137"/>
                    </a:srgbClr>
                  </a:outerShdw>
                </a:effectLst>
                <a:latin typeface="Academy Engraved LET" pitchFamily="2" charset="0"/>
              </a:rPr>
              <a:t>tập</a:t>
            </a:r>
            <a:r>
              <a:rPr lang="en-US" sz="5400" b="1" dirty="0">
                <a:solidFill>
                  <a:srgbClr val="FFFF00"/>
                </a:solidFill>
                <a:effectLst>
                  <a:outerShdw blurRad="38100" dist="38100" dir="2700000" algn="tl">
                    <a:srgbClr val="000000">
                      <a:alpha val="43137"/>
                    </a:srgbClr>
                  </a:outerShdw>
                </a:effectLst>
                <a:latin typeface="Academy Engraved LET" pitchFamily="2" charset="0"/>
              </a:rPr>
              <a:t> </a:t>
            </a:r>
            <a:r>
              <a:rPr lang="en-US" sz="5400" b="1" dirty="0" err="1">
                <a:solidFill>
                  <a:srgbClr val="FFFF00"/>
                </a:solidFill>
                <a:effectLst>
                  <a:outerShdw blurRad="38100" dist="38100" dir="2700000" algn="tl">
                    <a:srgbClr val="000000">
                      <a:alpha val="43137"/>
                    </a:srgbClr>
                  </a:outerShdw>
                </a:effectLst>
                <a:latin typeface="Academy Engraved LET" pitchFamily="2" charset="0"/>
              </a:rPr>
              <a:t>văn</a:t>
            </a:r>
            <a:r>
              <a:rPr lang="en-US" sz="5400" b="1" dirty="0">
                <a:solidFill>
                  <a:srgbClr val="FFFF00"/>
                </a:solidFill>
                <a:effectLst>
                  <a:outerShdw blurRad="38100" dist="38100" dir="2700000" algn="tl">
                    <a:srgbClr val="000000">
                      <a:alpha val="43137"/>
                    </a:srgbClr>
                  </a:outerShdw>
                </a:effectLst>
                <a:latin typeface="Academy Engraved LET" pitchFamily="2" charset="0"/>
              </a:rPr>
              <a:t> </a:t>
            </a:r>
            <a:r>
              <a:rPr lang="en-US" sz="5400" b="1" dirty="0" err="1">
                <a:solidFill>
                  <a:srgbClr val="FFFF00"/>
                </a:solidFill>
                <a:effectLst>
                  <a:outerShdw blurRad="38100" dist="38100" dir="2700000" algn="tl">
                    <a:srgbClr val="000000">
                      <a:alpha val="43137"/>
                    </a:srgbClr>
                  </a:outerShdw>
                </a:effectLst>
                <a:latin typeface="Academy Engraved LET" pitchFamily="2" charset="0"/>
              </a:rPr>
              <a:t>nghị</a:t>
            </a:r>
            <a:r>
              <a:rPr lang="en-US" sz="5400" b="1" dirty="0">
                <a:solidFill>
                  <a:srgbClr val="FFFF00"/>
                </a:solidFill>
                <a:effectLst>
                  <a:outerShdw blurRad="38100" dist="38100" dir="2700000" algn="tl">
                    <a:srgbClr val="000000">
                      <a:alpha val="43137"/>
                    </a:srgbClr>
                  </a:outerShdw>
                </a:effectLst>
                <a:latin typeface="Academy Engraved LET" pitchFamily="2" charset="0"/>
              </a:rPr>
              <a:t> </a:t>
            </a:r>
            <a:r>
              <a:rPr lang="en-US" sz="5400" b="1" dirty="0" err="1">
                <a:solidFill>
                  <a:srgbClr val="FFFF00"/>
                </a:solidFill>
                <a:effectLst>
                  <a:outerShdw blurRad="38100" dist="38100" dir="2700000" algn="tl">
                    <a:srgbClr val="000000">
                      <a:alpha val="43137"/>
                    </a:srgbClr>
                  </a:outerShdw>
                </a:effectLst>
                <a:latin typeface="Academy Engraved LET" pitchFamily="2" charset="0"/>
              </a:rPr>
              <a:t>luận</a:t>
            </a:r>
            <a:endParaRPr lang="en-US" sz="5400" b="1" dirty="0">
              <a:solidFill>
                <a:srgbClr val="FFFF00"/>
              </a:solidFill>
              <a:effectLst>
                <a:outerShdw blurRad="38100" dist="38100" dir="2700000" algn="tl">
                  <a:srgbClr val="000000">
                    <a:alpha val="43137"/>
                  </a:srgbClr>
                </a:outerShdw>
              </a:effectLst>
              <a:latin typeface="Academy Engraved LET" pitchFamily="2" charset="0"/>
            </a:endParaRPr>
          </a:p>
        </p:txBody>
      </p:sp>
    </p:spTree>
    <p:extLst>
      <p:ext uri="{BB962C8B-B14F-4D97-AF65-F5344CB8AC3E}">
        <p14:creationId xmlns:p14="http://schemas.microsoft.com/office/powerpoint/2010/main" val="4073383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7" name="Block Arc 6">
            <a:extLst>
              <a:ext uri="{FF2B5EF4-FFF2-40B4-BE49-F238E27FC236}">
                <a16:creationId xmlns:a16="http://schemas.microsoft.com/office/drawing/2014/main" id="{6BCA7D8D-9D9C-44C6-A7E2-8E1C14C859E5}"/>
              </a:ext>
            </a:extLst>
          </p:cNvPr>
          <p:cNvSpPr/>
          <p:nvPr/>
        </p:nvSpPr>
        <p:spPr>
          <a:xfrm>
            <a:off x="3945718" y="1103127"/>
            <a:ext cx="4711379" cy="4711379"/>
          </a:xfrm>
          <a:prstGeom prst="blockArc">
            <a:avLst>
              <a:gd name="adj1" fmla="val 10800000"/>
              <a:gd name="adj2" fmla="val 16200000"/>
              <a:gd name="adj3" fmla="val 4636"/>
            </a:avLst>
          </a:prstGeom>
        </p:spPr>
        <p:style>
          <a:lnRef idx="0">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sp>
      <p:sp>
        <p:nvSpPr>
          <p:cNvPr id="8" name="Block Arc 7">
            <a:extLst>
              <a:ext uri="{FF2B5EF4-FFF2-40B4-BE49-F238E27FC236}">
                <a16:creationId xmlns:a16="http://schemas.microsoft.com/office/drawing/2014/main" id="{69C07FDA-80E0-4A92-8520-2282743A09B4}"/>
              </a:ext>
            </a:extLst>
          </p:cNvPr>
          <p:cNvSpPr/>
          <p:nvPr/>
        </p:nvSpPr>
        <p:spPr>
          <a:xfrm>
            <a:off x="3945718" y="1103127"/>
            <a:ext cx="4711379" cy="4711379"/>
          </a:xfrm>
          <a:prstGeom prst="blockArc">
            <a:avLst>
              <a:gd name="adj1" fmla="val 5400000"/>
              <a:gd name="adj2" fmla="val 10800000"/>
              <a:gd name="adj3" fmla="val 4636"/>
            </a:avLst>
          </a:prstGeom>
        </p:spPr>
        <p:style>
          <a:lnRef idx="0">
            <a:schemeClr val="lt1">
              <a:hueOff val="0"/>
              <a:satOff val="0"/>
              <a:lumOff val="0"/>
              <a:alphaOff val="0"/>
            </a:schemeClr>
          </a:lnRef>
          <a:fillRef idx="1">
            <a:schemeClr val="accent4">
              <a:hueOff val="6533927"/>
              <a:satOff val="-27185"/>
              <a:lumOff val="6405"/>
              <a:alphaOff val="0"/>
            </a:schemeClr>
          </a:fillRef>
          <a:effectRef idx="0">
            <a:schemeClr val="accent4">
              <a:hueOff val="6533927"/>
              <a:satOff val="-27185"/>
              <a:lumOff val="6405"/>
              <a:alphaOff val="0"/>
            </a:schemeClr>
          </a:effectRef>
          <a:fontRef idx="minor">
            <a:schemeClr val="lt1"/>
          </a:fontRef>
        </p:style>
      </p:sp>
      <p:sp>
        <p:nvSpPr>
          <p:cNvPr id="9" name="Block Arc 8">
            <a:extLst>
              <a:ext uri="{FF2B5EF4-FFF2-40B4-BE49-F238E27FC236}">
                <a16:creationId xmlns:a16="http://schemas.microsoft.com/office/drawing/2014/main" id="{8242C20E-24AD-4D4A-A169-33133E11819C}"/>
              </a:ext>
            </a:extLst>
          </p:cNvPr>
          <p:cNvSpPr/>
          <p:nvPr/>
        </p:nvSpPr>
        <p:spPr>
          <a:xfrm>
            <a:off x="3945718" y="1103127"/>
            <a:ext cx="4711379" cy="4711379"/>
          </a:xfrm>
          <a:prstGeom prst="blockArc">
            <a:avLst>
              <a:gd name="adj1" fmla="val 0"/>
              <a:gd name="adj2" fmla="val 5400000"/>
              <a:gd name="adj3" fmla="val 4636"/>
            </a:avLst>
          </a:prstGeom>
        </p:spPr>
        <p:style>
          <a:lnRef idx="0">
            <a:schemeClr val="lt1">
              <a:hueOff val="0"/>
              <a:satOff val="0"/>
              <a:lumOff val="0"/>
              <a:alphaOff val="0"/>
            </a:schemeClr>
          </a:lnRef>
          <a:fillRef idx="1">
            <a:schemeClr val="accent4">
              <a:hueOff val="3266964"/>
              <a:satOff val="-13592"/>
              <a:lumOff val="3203"/>
              <a:alphaOff val="0"/>
            </a:schemeClr>
          </a:fillRef>
          <a:effectRef idx="0">
            <a:schemeClr val="accent4">
              <a:hueOff val="3266964"/>
              <a:satOff val="-13592"/>
              <a:lumOff val="3203"/>
              <a:alphaOff val="0"/>
            </a:schemeClr>
          </a:effectRef>
          <a:fontRef idx="minor">
            <a:schemeClr val="lt1"/>
          </a:fontRef>
        </p:style>
      </p:sp>
      <p:sp>
        <p:nvSpPr>
          <p:cNvPr id="10" name="Block Arc 9">
            <a:extLst>
              <a:ext uri="{FF2B5EF4-FFF2-40B4-BE49-F238E27FC236}">
                <a16:creationId xmlns:a16="http://schemas.microsoft.com/office/drawing/2014/main" id="{8E14C00E-4BCC-4DF7-9F34-9C0B914EFF86}"/>
              </a:ext>
            </a:extLst>
          </p:cNvPr>
          <p:cNvSpPr/>
          <p:nvPr/>
        </p:nvSpPr>
        <p:spPr>
          <a:xfrm>
            <a:off x="3945718" y="1103127"/>
            <a:ext cx="4711379" cy="4711379"/>
          </a:xfrm>
          <a:prstGeom prst="blockArc">
            <a:avLst>
              <a:gd name="adj1" fmla="val 16200000"/>
              <a:gd name="adj2" fmla="val 0"/>
              <a:gd name="adj3" fmla="val 4636"/>
            </a:avLst>
          </a:prstGeom>
        </p:spPr>
        <p:style>
          <a:lnRef idx="0">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1" name="Freeform: Shape 10">
            <a:extLst>
              <a:ext uri="{FF2B5EF4-FFF2-40B4-BE49-F238E27FC236}">
                <a16:creationId xmlns:a16="http://schemas.microsoft.com/office/drawing/2014/main" id="{F00042F1-694D-447B-8DD6-E9D14DF0F68D}"/>
              </a:ext>
            </a:extLst>
          </p:cNvPr>
          <p:cNvSpPr/>
          <p:nvPr/>
        </p:nvSpPr>
        <p:spPr>
          <a:xfrm>
            <a:off x="5217955" y="2375364"/>
            <a:ext cx="2166905" cy="2166905"/>
          </a:xfrm>
          <a:custGeom>
            <a:avLst/>
            <a:gdLst>
              <a:gd name="connsiteX0" fmla="*/ 0 w 2166905"/>
              <a:gd name="connsiteY0" fmla="*/ 1083453 h 2166905"/>
              <a:gd name="connsiteX1" fmla="*/ 1083453 w 2166905"/>
              <a:gd name="connsiteY1" fmla="*/ 0 h 2166905"/>
              <a:gd name="connsiteX2" fmla="*/ 2166906 w 2166905"/>
              <a:gd name="connsiteY2" fmla="*/ 1083453 h 2166905"/>
              <a:gd name="connsiteX3" fmla="*/ 1083453 w 2166905"/>
              <a:gd name="connsiteY3" fmla="*/ 2166906 h 2166905"/>
              <a:gd name="connsiteX4" fmla="*/ 0 w 2166905"/>
              <a:gd name="connsiteY4" fmla="*/ 1083453 h 2166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6905" h="2166905">
                <a:moveTo>
                  <a:pt x="0" y="1083453"/>
                </a:moveTo>
                <a:cubicBezTo>
                  <a:pt x="0" y="485078"/>
                  <a:pt x="485078" y="0"/>
                  <a:pt x="1083453" y="0"/>
                </a:cubicBezTo>
                <a:cubicBezTo>
                  <a:pt x="1681828" y="0"/>
                  <a:pt x="2166906" y="485078"/>
                  <a:pt x="2166906" y="1083453"/>
                </a:cubicBezTo>
                <a:cubicBezTo>
                  <a:pt x="2166906" y="1681828"/>
                  <a:pt x="1681828" y="2166906"/>
                  <a:pt x="1083453" y="2166906"/>
                </a:cubicBezTo>
                <a:cubicBezTo>
                  <a:pt x="485078" y="2166906"/>
                  <a:pt x="0" y="1681828"/>
                  <a:pt x="0" y="1083453"/>
                </a:cubicBezTo>
                <a:close/>
              </a:path>
            </a:pathLst>
          </a:custGeom>
          <a:solidFill>
            <a:srgbClr val="FFFF00"/>
          </a:solidFill>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spcFirstLastPara="0" vert="horz" wrap="square" lIns="352896" tIns="352896" rIns="352896" bIns="352896" numCol="1" spcCol="1270" anchor="ctr" anchorCtr="0">
            <a:noAutofit/>
          </a:bodyPr>
          <a:lstStyle/>
          <a:p>
            <a:pPr marL="0" lvl="0" indent="0" algn="ctr" defTabSz="1244600">
              <a:lnSpc>
                <a:spcPct val="90000"/>
              </a:lnSpc>
              <a:spcBef>
                <a:spcPct val="0"/>
              </a:spcBef>
              <a:spcAft>
                <a:spcPct val="35000"/>
              </a:spcAft>
              <a:buNone/>
            </a:pPr>
            <a:r>
              <a:rPr lang="en-US" sz="2800" kern="1200" dirty="0" err="1">
                <a:solidFill>
                  <a:schemeClr val="tx1"/>
                </a:solidFill>
                <a:latin typeface=".VnArial" panose="020B7200000000000000" pitchFamily="34" charset="0"/>
              </a:rPr>
              <a:t>Văn</a:t>
            </a:r>
            <a:r>
              <a:rPr lang="en-US" sz="2800" kern="1200" dirty="0">
                <a:solidFill>
                  <a:schemeClr val="tx1"/>
                </a:solidFill>
                <a:latin typeface=".VnArial" panose="020B7200000000000000" pitchFamily="34" charset="0"/>
              </a:rPr>
              <a:t> </a:t>
            </a:r>
            <a:r>
              <a:rPr lang="en-US" sz="2800" kern="1200" dirty="0" err="1">
                <a:solidFill>
                  <a:schemeClr val="tx1"/>
                </a:solidFill>
                <a:latin typeface=".VnArial" panose="020B7200000000000000" pitchFamily="34" charset="0"/>
              </a:rPr>
              <a:t>bản</a:t>
            </a:r>
            <a:r>
              <a:rPr lang="en-US" sz="2800" kern="1200" dirty="0">
                <a:solidFill>
                  <a:schemeClr val="tx1"/>
                </a:solidFill>
                <a:latin typeface=".VnArial" panose="020B7200000000000000" pitchFamily="34" charset="0"/>
              </a:rPr>
              <a:t> </a:t>
            </a:r>
            <a:r>
              <a:rPr lang="en-US" sz="2800" kern="1200" dirty="0" err="1">
                <a:solidFill>
                  <a:schemeClr val="tx1"/>
                </a:solidFill>
                <a:latin typeface=".VnArial" panose="020B7200000000000000" pitchFamily="34" charset="0"/>
              </a:rPr>
              <a:t>nghị</a:t>
            </a:r>
            <a:r>
              <a:rPr lang="en-US" sz="2800" kern="1200" dirty="0">
                <a:solidFill>
                  <a:schemeClr val="tx1"/>
                </a:solidFill>
                <a:latin typeface=".VnArial" panose="020B7200000000000000" pitchFamily="34" charset="0"/>
              </a:rPr>
              <a:t> </a:t>
            </a:r>
            <a:r>
              <a:rPr lang="en-US" sz="2800" kern="1200" dirty="0" err="1">
                <a:solidFill>
                  <a:schemeClr val="tx1"/>
                </a:solidFill>
                <a:latin typeface=".VnArial" panose="020B7200000000000000" pitchFamily="34" charset="0"/>
              </a:rPr>
              <a:t>luận</a:t>
            </a:r>
            <a:endParaRPr lang="en-US" sz="2800" kern="1200" dirty="0">
              <a:solidFill>
                <a:schemeClr val="tx1"/>
              </a:solidFill>
              <a:latin typeface=".VnArial" panose="020B7200000000000000" pitchFamily="34" charset="0"/>
            </a:endParaRPr>
          </a:p>
        </p:txBody>
      </p:sp>
      <p:sp>
        <p:nvSpPr>
          <p:cNvPr id="12" name="Freeform: Shape 11">
            <a:extLst>
              <a:ext uri="{FF2B5EF4-FFF2-40B4-BE49-F238E27FC236}">
                <a16:creationId xmlns:a16="http://schemas.microsoft.com/office/drawing/2014/main" id="{2FF60951-00C2-474D-A208-56AC2692303B}"/>
              </a:ext>
            </a:extLst>
          </p:cNvPr>
          <p:cNvSpPr/>
          <p:nvPr/>
        </p:nvSpPr>
        <p:spPr>
          <a:xfrm>
            <a:off x="5217955" y="480302"/>
            <a:ext cx="2017732" cy="1576467"/>
          </a:xfrm>
          <a:custGeom>
            <a:avLst/>
            <a:gdLst>
              <a:gd name="connsiteX0" fmla="*/ 0 w 1516833"/>
              <a:gd name="connsiteY0" fmla="*/ 758417 h 1516833"/>
              <a:gd name="connsiteX1" fmla="*/ 758417 w 1516833"/>
              <a:gd name="connsiteY1" fmla="*/ 0 h 1516833"/>
              <a:gd name="connsiteX2" fmla="*/ 1516834 w 1516833"/>
              <a:gd name="connsiteY2" fmla="*/ 758417 h 1516833"/>
              <a:gd name="connsiteX3" fmla="*/ 758417 w 1516833"/>
              <a:gd name="connsiteY3" fmla="*/ 1516834 h 1516833"/>
              <a:gd name="connsiteX4" fmla="*/ 0 w 1516833"/>
              <a:gd name="connsiteY4" fmla="*/ 758417 h 1516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833" h="1516833">
                <a:moveTo>
                  <a:pt x="0" y="758417"/>
                </a:moveTo>
                <a:cubicBezTo>
                  <a:pt x="0" y="339555"/>
                  <a:pt x="339555" y="0"/>
                  <a:pt x="758417" y="0"/>
                </a:cubicBezTo>
                <a:cubicBezTo>
                  <a:pt x="1177279" y="0"/>
                  <a:pt x="1516834" y="339555"/>
                  <a:pt x="1516834" y="758417"/>
                </a:cubicBezTo>
                <a:cubicBezTo>
                  <a:pt x="1516834" y="1177279"/>
                  <a:pt x="1177279" y="1516834"/>
                  <a:pt x="758417" y="1516834"/>
                </a:cubicBezTo>
                <a:cubicBezTo>
                  <a:pt x="339555" y="1516834"/>
                  <a:pt x="0" y="1177279"/>
                  <a:pt x="0" y="758417"/>
                </a:cubicBezTo>
                <a:close/>
              </a:path>
            </a:pathLst>
          </a:custGeom>
          <a:solidFill>
            <a:schemeClr val="accent2">
              <a:lumMod val="75000"/>
            </a:schemeClr>
          </a:solidFill>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spcFirstLastPara="0" vert="horz" wrap="square" lIns="244995" tIns="244995" rIns="244995" bIns="244995" numCol="1" spcCol="1270" anchor="ctr" anchorCtr="0">
            <a:noAutofit/>
          </a:bodyPr>
          <a:lstStyle/>
          <a:p>
            <a:pPr marL="0" lvl="0" indent="0" algn="ctr" defTabSz="800100">
              <a:lnSpc>
                <a:spcPct val="90000"/>
              </a:lnSpc>
              <a:spcBef>
                <a:spcPct val="0"/>
              </a:spcBef>
              <a:spcAft>
                <a:spcPct val="35000"/>
              </a:spcAft>
              <a:buNone/>
            </a:pPr>
            <a:r>
              <a:rPr lang="en-US" sz="2400" kern="1200" dirty="0" err="1">
                <a:solidFill>
                  <a:schemeClr val="bg1"/>
                </a:solidFill>
              </a:rPr>
              <a:t>Tinh</a:t>
            </a:r>
            <a:r>
              <a:rPr lang="en-US" sz="2400" kern="1200" dirty="0">
                <a:solidFill>
                  <a:schemeClr val="bg1"/>
                </a:solidFill>
              </a:rPr>
              <a:t> </a:t>
            </a:r>
            <a:r>
              <a:rPr lang="en-US" sz="2400" kern="1200" dirty="0" err="1">
                <a:solidFill>
                  <a:schemeClr val="bg1"/>
                </a:solidFill>
              </a:rPr>
              <a:t>thần</a:t>
            </a:r>
            <a:r>
              <a:rPr lang="en-US" sz="2400" kern="1200" dirty="0">
                <a:solidFill>
                  <a:schemeClr val="bg1"/>
                </a:solidFill>
              </a:rPr>
              <a:t> </a:t>
            </a:r>
            <a:r>
              <a:rPr lang="en-US" sz="2400" kern="1200" dirty="0" err="1">
                <a:solidFill>
                  <a:schemeClr val="bg1"/>
                </a:solidFill>
              </a:rPr>
              <a:t>yêu</a:t>
            </a:r>
            <a:r>
              <a:rPr lang="en-US" sz="2400" kern="1200" dirty="0">
                <a:solidFill>
                  <a:schemeClr val="bg1"/>
                </a:solidFill>
              </a:rPr>
              <a:t> </a:t>
            </a:r>
            <a:r>
              <a:rPr lang="en-US" sz="2400" kern="1200" dirty="0" err="1">
                <a:solidFill>
                  <a:schemeClr val="bg1"/>
                </a:solidFill>
              </a:rPr>
              <a:t>nước</a:t>
            </a:r>
            <a:r>
              <a:rPr lang="en-US" sz="2400" kern="1200" dirty="0">
                <a:solidFill>
                  <a:schemeClr val="bg1"/>
                </a:solidFill>
              </a:rPr>
              <a:t> </a:t>
            </a:r>
            <a:r>
              <a:rPr lang="en-US" sz="2400" kern="1200" dirty="0" err="1">
                <a:solidFill>
                  <a:schemeClr val="bg1"/>
                </a:solidFill>
              </a:rPr>
              <a:t>của</a:t>
            </a:r>
            <a:r>
              <a:rPr lang="en-US" sz="2400" kern="1200" dirty="0">
                <a:solidFill>
                  <a:schemeClr val="bg1"/>
                </a:solidFill>
              </a:rPr>
              <a:t> </a:t>
            </a:r>
            <a:r>
              <a:rPr lang="en-US" sz="2400" kern="1200" dirty="0" err="1">
                <a:solidFill>
                  <a:schemeClr val="bg1"/>
                </a:solidFill>
              </a:rPr>
              <a:t>nhân</a:t>
            </a:r>
            <a:r>
              <a:rPr lang="en-US" sz="2400" kern="1200" dirty="0">
                <a:solidFill>
                  <a:schemeClr val="bg1"/>
                </a:solidFill>
              </a:rPr>
              <a:t> </a:t>
            </a:r>
            <a:r>
              <a:rPr lang="en-US" sz="2400" kern="1200" dirty="0" err="1">
                <a:solidFill>
                  <a:schemeClr val="bg1"/>
                </a:solidFill>
              </a:rPr>
              <a:t>dân</a:t>
            </a:r>
            <a:r>
              <a:rPr lang="en-US" sz="2400" kern="1200" dirty="0">
                <a:solidFill>
                  <a:schemeClr val="bg1"/>
                </a:solidFill>
              </a:rPr>
              <a:t> ta</a:t>
            </a:r>
          </a:p>
        </p:txBody>
      </p:sp>
      <p:sp>
        <p:nvSpPr>
          <p:cNvPr id="13" name="Freeform: Shape 12">
            <a:extLst>
              <a:ext uri="{FF2B5EF4-FFF2-40B4-BE49-F238E27FC236}">
                <a16:creationId xmlns:a16="http://schemas.microsoft.com/office/drawing/2014/main" id="{F0EA7018-537B-49AF-86BA-178042D29C2C}"/>
              </a:ext>
            </a:extLst>
          </p:cNvPr>
          <p:cNvSpPr/>
          <p:nvPr/>
        </p:nvSpPr>
        <p:spPr>
          <a:xfrm>
            <a:off x="7602028" y="2700400"/>
            <a:ext cx="1886529" cy="1699322"/>
          </a:xfrm>
          <a:custGeom>
            <a:avLst/>
            <a:gdLst>
              <a:gd name="connsiteX0" fmla="*/ 0 w 1516833"/>
              <a:gd name="connsiteY0" fmla="*/ 758417 h 1516833"/>
              <a:gd name="connsiteX1" fmla="*/ 758417 w 1516833"/>
              <a:gd name="connsiteY1" fmla="*/ 0 h 1516833"/>
              <a:gd name="connsiteX2" fmla="*/ 1516834 w 1516833"/>
              <a:gd name="connsiteY2" fmla="*/ 758417 h 1516833"/>
              <a:gd name="connsiteX3" fmla="*/ 758417 w 1516833"/>
              <a:gd name="connsiteY3" fmla="*/ 1516834 h 1516833"/>
              <a:gd name="connsiteX4" fmla="*/ 0 w 1516833"/>
              <a:gd name="connsiteY4" fmla="*/ 758417 h 1516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833" h="1516833">
                <a:moveTo>
                  <a:pt x="0" y="758417"/>
                </a:moveTo>
                <a:cubicBezTo>
                  <a:pt x="0" y="339555"/>
                  <a:pt x="339555" y="0"/>
                  <a:pt x="758417" y="0"/>
                </a:cubicBezTo>
                <a:cubicBezTo>
                  <a:pt x="1177279" y="0"/>
                  <a:pt x="1516834" y="339555"/>
                  <a:pt x="1516834" y="758417"/>
                </a:cubicBezTo>
                <a:cubicBezTo>
                  <a:pt x="1516834" y="1177279"/>
                  <a:pt x="1177279" y="1516834"/>
                  <a:pt x="758417" y="1516834"/>
                </a:cubicBezTo>
                <a:cubicBezTo>
                  <a:pt x="339555" y="1516834"/>
                  <a:pt x="0" y="1177279"/>
                  <a:pt x="0" y="758417"/>
                </a:cubicBezTo>
                <a:close/>
              </a:path>
            </a:pathLst>
          </a:custGeom>
          <a:solidFill>
            <a:schemeClr val="accent6">
              <a:lumMod val="75000"/>
            </a:schemeClr>
          </a:solidFill>
        </p:spPr>
        <p:style>
          <a:lnRef idx="2">
            <a:schemeClr val="lt1">
              <a:hueOff val="0"/>
              <a:satOff val="0"/>
              <a:lumOff val="0"/>
              <a:alphaOff val="0"/>
            </a:schemeClr>
          </a:lnRef>
          <a:fillRef idx="1">
            <a:schemeClr val="accent4">
              <a:hueOff val="3266964"/>
              <a:satOff val="-13592"/>
              <a:lumOff val="3203"/>
              <a:alphaOff val="0"/>
            </a:schemeClr>
          </a:fillRef>
          <a:effectRef idx="0">
            <a:schemeClr val="accent4">
              <a:hueOff val="3266964"/>
              <a:satOff val="-13592"/>
              <a:lumOff val="3203"/>
              <a:alphaOff val="0"/>
            </a:schemeClr>
          </a:effectRef>
          <a:fontRef idx="minor">
            <a:schemeClr val="lt1"/>
          </a:fontRef>
        </p:style>
        <p:txBody>
          <a:bodyPr spcFirstLastPara="0" vert="horz" wrap="square" lIns="244995" tIns="244995" rIns="244995" bIns="244995" numCol="1" spcCol="1270" anchor="ctr" anchorCtr="0">
            <a:noAutofit/>
          </a:bodyPr>
          <a:lstStyle/>
          <a:p>
            <a:pPr marL="0" lvl="0" indent="0" algn="ctr" defTabSz="800100">
              <a:lnSpc>
                <a:spcPct val="90000"/>
              </a:lnSpc>
              <a:spcBef>
                <a:spcPct val="0"/>
              </a:spcBef>
              <a:spcAft>
                <a:spcPct val="35000"/>
              </a:spcAft>
              <a:buNone/>
            </a:pPr>
            <a:r>
              <a:rPr lang="en-US" sz="2400" kern="1200" dirty="0" err="1"/>
              <a:t>Sự</a:t>
            </a:r>
            <a:r>
              <a:rPr lang="en-US" sz="2400" kern="1200" dirty="0"/>
              <a:t> </a:t>
            </a:r>
            <a:r>
              <a:rPr lang="en-US" sz="2400" kern="1200" dirty="0" err="1"/>
              <a:t>giàu</a:t>
            </a:r>
            <a:r>
              <a:rPr lang="en-US" sz="2400" kern="1200" dirty="0"/>
              <a:t> </a:t>
            </a:r>
            <a:r>
              <a:rPr lang="en-US" sz="2400" kern="1200" dirty="0" err="1"/>
              <a:t>đẹp</a:t>
            </a:r>
            <a:r>
              <a:rPr lang="en-US" sz="2400" kern="1200" dirty="0"/>
              <a:t> </a:t>
            </a:r>
            <a:r>
              <a:rPr lang="en-US" sz="2400" kern="1200" dirty="0" err="1"/>
              <a:t>của</a:t>
            </a:r>
            <a:r>
              <a:rPr lang="en-US" sz="2400" kern="1200" dirty="0"/>
              <a:t> </a:t>
            </a:r>
            <a:r>
              <a:rPr lang="en-US" sz="2400" kern="1200" dirty="0" err="1"/>
              <a:t>tiếng</a:t>
            </a:r>
            <a:r>
              <a:rPr lang="en-US" sz="2400" kern="1200" dirty="0"/>
              <a:t> </a:t>
            </a:r>
            <a:r>
              <a:rPr lang="en-US" sz="2400" kern="1200" dirty="0" err="1"/>
              <a:t>Việt</a:t>
            </a:r>
            <a:endParaRPr lang="en-US" sz="2400" kern="1200" dirty="0"/>
          </a:p>
        </p:txBody>
      </p:sp>
      <p:sp>
        <p:nvSpPr>
          <p:cNvPr id="14" name="Freeform: Shape 13">
            <a:extLst>
              <a:ext uri="{FF2B5EF4-FFF2-40B4-BE49-F238E27FC236}">
                <a16:creationId xmlns:a16="http://schemas.microsoft.com/office/drawing/2014/main" id="{EAC413F8-5DB7-4DD4-BCA6-9896D5ABC30F}"/>
              </a:ext>
            </a:extLst>
          </p:cNvPr>
          <p:cNvSpPr/>
          <p:nvPr/>
        </p:nvSpPr>
        <p:spPr>
          <a:xfrm>
            <a:off x="5542991" y="4757530"/>
            <a:ext cx="1841869" cy="1760787"/>
          </a:xfrm>
          <a:custGeom>
            <a:avLst/>
            <a:gdLst>
              <a:gd name="connsiteX0" fmla="*/ 0 w 1516833"/>
              <a:gd name="connsiteY0" fmla="*/ 758417 h 1516833"/>
              <a:gd name="connsiteX1" fmla="*/ 758417 w 1516833"/>
              <a:gd name="connsiteY1" fmla="*/ 0 h 1516833"/>
              <a:gd name="connsiteX2" fmla="*/ 1516834 w 1516833"/>
              <a:gd name="connsiteY2" fmla="*/ 758417 h 1516833"/>
              <a:gd name="connsiteX3" fmla="*/ 758417 w 1516833"/>
              <a:gd name="connsiteY3" fmla="*/ 1516834 h 1516833"/>
              <a:gd name="connsiteX4" fmla="*/ 0 w 1516833"/>
              <a:gd name="connsiteY4" fmla="*/ 758417 h 1516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833" h="1516833">
                <a:moveTo>
                  <a:pt x="0" y="758417"/>
                </a:moveTo>
                <a:cubicBezTo>
                  <a:pt x="0" y="339555"/>
                  <a:pt x="339555" y="0"/>
                  <a:pt x="758417" y="0"/>
                </a:cubicBezTo>
                <a:cubicBezTo>
                  <a:pt x="1177279" y="0"/>
                  <a:pt x="1516834" y="339555"/>
                  <a:pt x="1516834" y="758417"/>
                </a:cubicBezTo>
                <a:cubicBezTo>
                  <a:pt x="1516834" y="1177279"/>
                  <a:pt x="1177279" y="1516834"/>
                  <a:pt x="758417" y="1516834"/>
                </a:cubicBezTo>
                <a:cubicBezTo>
                  <a:pt x="339555" y="1516834"/>
                  <a:pt x="0" y="1177279"/>
                  <a:pt x="0" y="758417"/>
                </a:cubicBezTo>
                <a:close/>
              </a:path>
            </a:pathLst>
          </a:custGeom>
          <a:solidFill>
            <a:srgbClr val="FB2534"/>
          </a:solidFill>
        </p:spPr>
        <p:style>
          <a:lnRef idx="2">
            <a:schemeClr val="lt1">
              <a:hueOff val="0"/>
              <a:satOff val="0"/>
              <a:lumOff val="0"/>
              <a:alphaOff val="0"/>
            </a:schemeClr>
          </a:lnRef>
          <a:fillRef idx="1">
            <a:schemeClr val="accent4">
              <a:hueOff val="6533927"/>
              <a:satOff val="-27185"/>
              <a:lumOff val="6405"/>
              <a:alphaOff val="0"/>
            </a:schemeClr>
          </a:fillRef>
          <a:effectRef idx="0">
            <a:schemeClr val="accent4">
              <a:hueOff val="6533927"/>
              <a:satOff val="-27185"/>
              <a:lumOff val="6405"/>
              <a:alphaOff val="0"/>
            </a:schemeClr>
          </a:effectRef>
          <a:fontRef idx="minor">
            <a:schemeClr val="lt1"/>
          </a:fontRef>
        </p:style>
        <p:txBody>
          <a:bodyPr spcFirstLastPara="0" vert="horz" wrap="square" lIns="244995" tIns="244995" rIns="244995" bIns="244995" numCol="1" spcCol="1270" anchor="ctr" anchorCtr="0">
            <a:noAutofit/>
          </a:bodyPr>
          <a:lstStyle/>
          <a:p>
            <a:pPr marL="0" lvl="0" indent="0" algn="ctr" defTabSz="800100">
              <a:lnSpc>
                <a:spcPct val="90000"/>
              </a:lnSpc>
              <a:spcBef>
                <a:spcPct val="0"/>
              </a:spcBef>
              <a:spcAft>
                <a:spcPct val="35000"/>
              </a:spcAft>
              <a:buNone/>
            </a:pPr>
            <a:r>
              <a:rPr lang="en-US" sz="2400" kern="1200" dirty="0" err="1"/>
              <a:t>Đức</a:t>
            </a:r>
            <a:r>
              <a:rPr lang="en-US" sz="2400" kern="1200" dirty="0"/>
              <a:t> </a:t>
            </a:r>
            <a:r>
              <a:rPr lang="en-US" sz="2400" kern="1200" dirty="0" err="1"/>
              <a:t>tính</a:t>
            </a:r>
            <a:r>
              <a:rPr lang="en-US" sz="2400" kern="1200" dirty="0"/>
              <a:t> </a:t>
            </a:r>
            <a:r>
              <a:rPr lang="en-US" sz="2400" kern="1200" dirty="0" err="1"/>
              <a:t>giản</a:t>
            </a:r>
            <a:r>
              <a:rPr lang="en-US" sz="2400" kern="1200" dirty="0"/>
              <a:t> </a:t>
            </a:r>
            <a:r>
              <a:rPr lang="en-US" sz="2400" kern="1200" dirty="0" err="1"/>
              <a:t>dị</a:t>
            </a:r>
            <a:r>
              <a:rPr lang="en-US" sz="2400" kern="1200" dirty="0"/>
              <a:t> </a:t>
            </a:r>
            <a:r>
              <a:rPr lang="en-US" sz="2400" kern="1200" dirty="0" err="1"/>
              <a:t>của</a:t>
            </a:r>
            <a:r>
              <a:rPr lang="en-US" sz="2400" kern="1200" dirty="0"/>
              <a:t> </a:t>
            </a:r>
            <a:r>
              <a:rPr lang="en-US" sz="2400" kern="1200" dirty="0" err="1"/>
              <a:t>Bác</a:t>
            </a:r>
            <a:r>
              <a:rPr lang="en-US" sz="2400" kern="1200" dirty="0"/>
              <a:t> </a:t>
            </a:r>
            <a:r>
              <a:rPr lang="en-US" sz="2400" kern="1200" dirty="0" err="1"/>
              <a:t>Hồ</a:t>
            </a:r>
            <a:endParaRPr lang="en-US" sz="2400" kern="1200" dirty="0"/>
          </a:p>
        </p:txBody>
      </p:sp>
      <p:sp>
        <p:nvSpPr>
          <p:cNvPr id="15" name="Freeform: Shape 14">
            <a:extLst>
              <a:ext uri="{FF2B5EF4-FFF2-40B4-BE49-F238E27FC236}">
                <a16:creationId xmlns:a16="http://schemas.microsoft.com/office/drawing/2014/main" id="{0F9884CC-E7D8-42D3-A65F-F40BEA431B43}"/>
              </a:ext>
            </a:extLst>
          </p:cNvPr>
          <p:cNvSpPr/>
          <p:nvPr/>
        </p:nvSpPr>
        <p:spPr>
          <a:xfrm>
            <a:off x="3039476" y="2700400"/>
            <a:ext cx="1961311" cy="1627954"/>
          </a:xfrm>
          <a:custGeom>
            <a:avLst/>
            <a:gdLst>
              <a:gd name="connsiteX0" fmla="*/ 0 w 1516833"/>
              <a:gd name="connsiteY0" fmla="*/ 758417 h 1516833"/>
              <a:gd name="connsiteX1" fmla="*/ 758417 w 1516833"/>
              <a:gd name="connsiteY1" fmla="*/ 0 h 1516833"/>
              <a:gd name="connsiteX2" fmla="*/ 1516834 w 1516833"/>
              <a:gd name="connsiteY2" fmla="*/ 758417 h 1516833"/>
              <a:gd name="connsiteX3" fmla="*/ 758417 w 1516833"/>
              <a:gd name="connsiteY3" fmla="*/ 1516834 h 1516833"/>
              <a:gd name="connsiteX4" fmla="*/ 0 w 1516833"/>
              <a:gd name="connsiteY4" fmla="*/ 758417 h 15168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6833" h="1516833">
                <a:moveTo>
                  <a:pt x="0" y="758417"/>
                </a:moveTo>
                <a:cubicBezTo>
                  <a:pt x="0" y="339555"/>
                  <a:pt x="339555" y="0"/>
                  <a:pt x="758417" y="0"/>
                </a:cubicBezTo>
                <a:cubicBezTo>
                  <a:pt x="1177279" y="0"/>
                  <a:pt x="1516834" y="339555"/>
                  <a:pt x="1516834" y="758417"/>
                </a:cubicBezTo>
                <a:cubicBezTo>
                  <a:pt x="1516834" y="1177279"/>
                  <a:pt x="1177279" y="1516834"/>
                  <a:pt x="758417" y="1516834"/>
                </a:cubicBezTo>
                <a:cubicBezTo>
                  <a:pt x="339555" y="1516834"/>
                  <a:pt x="0" y="1177279"/>
                  <a:pt x="0" y="758417"/>
                </a:cubicBezTo>
                <a:close/>
              </a:path>
            </a:pathLst>
          </a:custGeom>
          <a:solidFill>
            <a:srgbClr val="7030A0"/>
          </a:solidFill>
        </p:spPr>
        <p:style>
          <a:lnRef idx="2">
            <a:schemeClr val="lt1">
              <a:hueOff val="0"/>
              <a:satOff val="0"/>
              <a:lumOff val="0"/>
              <a:alphaOff val="0"/>
            </a:schemeClr>
          </a:lnRef>
          <a:fillRef idx="1">
            <a:schemeClr val="accent4">
              <a:hueOff val="9800891"/>
              <a:satOff val="-40777"/>
              <a:lumOff val="9608"/>
              <a:alphaOff val="0"/>
            </a:schemeClr>
          </a:fillRef>
          <a:effectRef idx="0">
            <a:schemeClr val="accent4">
              <a:hueOff val="9800891"/>
              <a:satOff val="-40777"/>
              <a:lumOff val="9608"/>
              <a:alphaOff val="0"/>
            </a:schemeClr>
          </a:effectRef>
          <a:fontRef idx="minor">
            <a:schemeClr val="lt1"/>
          </a:fontRef>
        </p:style>
        <p:txBody>
          <a:bodyPr spcFirstLastPara="0" vert="horz" wrap="square" lIns="244995" tIns="244995" rIns="244995" bIns="244995" numCol="1" spcCol="1270" anchor="ctr" anchorCtr="0">
            <a:noAutofit/>
          </a:bodyPr>
          <a:lstStyle/>
          <a:p>
            <a:pPr marL="0" lvl="0" indent="0" algn="ctr" defTabSz="800100">
              <a:lnSpc>
                <a:spcPct val="90000"/>
              </a:lnSpc>
              <a:spcBef>
                <a:spcPct val="0"/>
              </a:spcBef>
              <a:spcAft>
                <a:spcPct val="35000"/>
              </a:spcAft>
              <a:buNone/>
            </a:pPr>
            <a:r>
              <a:rPr lang="en-US" sz="2400" kern="1200" dirty="0"/>
              <a:t>Ý </a:t>
            </a:r>
            <a:r>
              <a:rPr lang="en-US" sz="2400" kern="1200" dirty="0" err="1"/>
              <a:t>nghĩa</a:t>
            </a:r>
            <a:r>
              <a:rPr lang="en-US" sz="2400" kern="1200" dirty="0"/>
              <a:t> </a:t>
            </a:r>
            <a:r>
              <a:rPr lang="en-US" sz="2400" kern="1200" dirty="0" err="1"/>
              <a:t>văn</a:t>
            </a:r>
            <a:r>
              <a:rPr lang="en-US" sz="2400" kern="1200" dirty="0"/>
              <a:t> </a:t>
            </a:r>
            <a:r>
              <a:rPr lang="en-US" sz="2400" kern="1200" dirty="0" err="1"/>
              <a:t>chương</a:t>
            </a:r>
            <a:endParaRPr lang="en-US" sz="2400" kern="1200" dirty="0"/>
          </a:p>
        </p:txBody>
      </p:sp>
    </p:spTree>
    <p:extLst>
      <p:ext uri="{BB962C8B-B14F-4D97-AF65-F5344CB8AC3E}">
        <p14:creationId xmlns:p14="http://schemas.microsoft.com/office/powerpoint/2010/main" val="145077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childTnLst>
                          </p:cTn>
                        </p:par>
                        <p:par>
                          <p:cTn id="13" fill="hold">
                            <p:stCondLst>
                              <p:cond delay="2000"/>
                            </p:stCondLst>
                            <p:childTnLst>
                              <p:par>
                                <p:cTn id="14" presetID="22" presetClass="entr" presetSubtype="1" fill="hold"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up)">
                                      <p:cBhvr>
                                        <p:cTn id="16" dur="500"/>
                                        <p:tgtEl>
                                          <p:spTgt spid="10"/>
                                        </p:tgtEl>
                                      </p:cBhvr>
                                    </p:animEffect>
                                  </p:childTnLst>
                                </p:cTn>
                              </p:par>
                            </p:childTnLst>
                          </p:cTn>
                        </p:par>
                        <p:par>
                          <p:cTn id="17" fill="hold">
                            <p:stCondLst>
                              <p:cond delay="2500"/>
                            </p:stCondLst>
                            <p:childTnLst>
                              <p:par>
                                <p:cTn id="18" presetID="6" presetClass="entr" presetSubtype="16"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circle(in)">
                                      <p:cBhvr>
                                        <p:cTn id="20" dur="2000"/>
                                        <p:tgtEl>
                                          <p:spTgt spid="13"/>
                                        </p:tgtEl>
                                      </p:cBhvr>
                                    </p:animEffect>
                                  </p:childTnLst>
                                </p:cTn>
                              </p:par>
                            </p:childTnLst>
                          </p:cTn>
                        </p:par>
                        <p:par>
                          <p:cTn id="21" fill="hold">
                            <p:stCondLst>
                              <p:cond delay="4500"/>
                            </p:stCondLst>
                            <p:childTnLst>
                              <p:par>
                                <p:cTn id="22" presetID="22" presetClass="entr" presetSubtype="1" fill="hold"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up)">
                                      <p:cBhvr>
                                        <p:cTn id="24" dur="500"/>
                                        <p:tgtEl>
                                          <p:spTgt spid="9"/>
                                        </p:tgtEl>
                                      </p:cBhvr>
                                    </p:animEffect>
                                  </p:childTnLst>
                                </p:cTn>
                              </p:par>
                            </p:childTnLst>
                          </p:cTn>
                        </p:par>
                        <p:par>
                          <p:cTn id="25" fill="hold">
                            <p:stCondLst>
                              <p:cond delay="5000"/>
                            </p:stCondLst>
                            <p:childTnLst>
                              <p:par>
                                <p:cTn id="26" presetID="6" presetClass="entr" presetSubtype="16" fill="hold" grpId="0" nodeType="after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circle(in)">
                                      <p:cBhvr>
                                        <p:cTn id="28" dur="2000"/>
                                        <p:tgtEl>
                                          <p:spTgt spid="14"/>
                                        </p:tgtEl>
                                      </p:cBhvr>
                                    </p:animEffect>
                                  </p:childTnLst>
                                </p:cTn>
                              </p:par>
                            </p:childTnLst>
                          </p:cTn>
                        </p:par>
                        <p:par>
                          <p:cTn id="29" fill="hold">
                            <p:stCondLst>
                              <p:cond delay="7000"/>
                            </p:stCondLst>
                            <p:childTnLst>
                              <p:par>
                                <p:cTn id="30" presetID="22" presetClass="entr" presetSubtype="4" fill="hold"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down)">
                                      <p:cBhvr>
                                        <p:cTn id="32" dur="500"/>
                                        <p:tgtEl>
                                          <p:spTgt spid="8"/>
                                        </p:tgtEl>
                                      </p:cBhvr>
                                    </p:animEffect>
                                  </p:childTnLst>
                                </p:cTn>
                              </p:par>
                            </p:childTnLst>
                          </p:cTn>
                        </p:par>
                        <p:par>
                          <p:cTn id="33" fill="hold">
                            <p:stCondLst>
                              <p:cond delay="7500"/>
                            </p:stCondLst>
                            <p:childTnLst>
                              <p:par>
                                <p:cTn id="34" presetID="6" presetClass="entr" presetSubtype="16" fill="hold" grpId="0" nodeType="after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circle(in)">
                                      <p:cBhvr>
                                        <p:cTn id="36" dur="2000"/>
                                        <p:tgtEl>
                                          <p:spTgt spid="15"/>
                                        </p:tgtEl>
                                      </p:cBhvr>
                                    </p:animEffect>
                                  </p:childTnLst>
                                </p:cTn>
                              </p:par>
                            </p:childTnLst>
                          </p:cTn>
                        </p:par>
                        <p:par>
                          <p:cTn id="37" fill="hold">
                            <p:stCondLst>
                              <p:cond delay="9500"/>
                            </p:stCondLst>
                            <p:childTnLst>
                              <p:par>
                                <p:cTn id="38" presetID="22" presetClass="entr" presetSubtype="4" fill="hold" nodeType="after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wipe(down)">
                                      <p:cBhvr>
                                        <p:cTn id="4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451024F-7BE3-4BBE-921A-16C884B4A9D7}"/>
              </a:ext>
            </a:extLst>
          </p:cNvPr>
          <p:cNvSpPr txBox="1"/>
          <p:nvPr/>
        </p:nvSpPr>
        <p:spPr>
          <a:xfrm>
            <a:off x="517159" y="395987"/>
            <a:ext cx="7045377" cy="523220"/>
          </a:xfrm>
          <a:prstGeom prst="rect">
            <a:avLst/>
          </a:prstGeom>
          <a:noFill/>
        </p:spPr>
        <p:txBody>
          <a:bodyPr wrap="square" rtlCol="0">
            <a:spAutoFit/>
          </a:bodyPr>
          <a:lstStyle/>
          <a:p>
            <a:r>
              <a:rPr lang="en-US" sz="2800" b="1" dirty="0">
                <a:solidFill>
                  <a:schemeClr val="bg1"/>
                </a:solidFill>
              </a:rPr>
              <a:t>1. </a:t>
            </a:r>
            <a:r>
              <a:rPr lang="en-US" sz="2800" b="1" dirty="0" err="1">
                <a:solidFill>
                  <a:schemeClr val="bg1"/>
                </a:solidFill>
              </a:rPr>
              <a:t>Lập</a:t>
            </a:r>
            <a:r>
              <a:rPr lang="en-US" sz="2800" b="1" dirty="0">
                <a:solidFill>
                  <a:schemeClr val="bg1"/>
                </a:solidFill>
              </a:rPr>
              <a:t> </a:t>
            </a:r>
            <a:r>
              <a:rPr lang="en-US" sz="2800" b="1" dirty="0" err="1">
                <a:solidFill>
                  <a:schemeClr val="bg1"/>
                </a:solidFill>
              </a:rPr>
              <a:t>bảng</a:t>
            </a:r>
            <a:r>
              <a:rPr lang="en-US" sz="2800" b="1" dirty="0">
                <a:solidFill>
                  <a:schemeClr val="bg1"/>
                </a:solidFill>
              </a:rPr>
              <a:t> </a:t>
            </a:r>
            <a:r>
              <a:rPr lang="en-US" sz="2800" b="1" dirty="0" err="1">
                <a:solidFill>
                  <a:schemeClr val="bg1"/>
                </a:solidFill>
              </a:rPr>
              <a:t>thống</a:t>
            </a:r>
            <a:r>
              <a:rPr lang="en-US" sz="2800" b="1" dirty="0">
                <a:solidFill>
                  <a:schemeClr val="bg1"/>
                </a:solidFill>
              </a:rPr>
              <a:t> </a:t>
            </a:r>
            <a:r>
              <a:rPr lang="en-US" sz="2800" b="1" dirty="0" err="1">
                <a:solidFill>
                  <a:schemeClr val="bg1"/>
                </a:solidFill>
              </a:rPr>
              <a:t>kê</a:t>
            </a:r>
            <a:r>
              <a:rPr lang="en-US" sz="2800" b="1" dirty="0">
                <a:solidFill>
                  <a:schemeClr val="bg1"/>
                </a:solidFill>
              </a:rPr>
              <a:t> </a:t>
            </a:r>
            <a:r>
              <a:rPr lang="en-US" sz="2800" b="1" dirty="0" err="1">
                <a:solidFill>
                  <a:schemeClr val="bg1"/>
                </a:solidFill>
              </a:rPr>
              <a:t>các</a:t>
            </a:r>
            <a:r>
              <a:rPr lang="en-US" sz="2800" b="1" dirty="0">
                <a:solidFill>
                  <a:schemeClr val="bg1"/>
                </a:solidFill>
              </a:rPr>
              <a:t> </a:t>
            </a:r>
            <a:r>
              <a:rPr lang="en-US" sz="2800" b="1" dirty="0" err="1">
                <a:solidFill>
                  <a:schemeClr val="bg1"/>
                </a:solidFill>
              </a:rPr>
              <a:t>văn</a:t>
            </a:r>
            <a:r>
              <a:rPr lang="en-US" sz="2800" b="1" dirty="0">
                <a:solidFill>
                  <a:schemeClr val="bg1"/>
                </a:solidFill>
              </a:rPr>
              <a:t> </a:t>
            </a:r>
            <a:r>
              <a:rPr lang="en-US" sz="2800" b="1" dirty="0" err="1">
                <a:solidFill>
                  <a:schemeClr val="bg1"/>
                </a:solidFill>
              </a:rPr>
              <a:t>bản</a:t>
            </a:r>
            <a:r>
              <a:rPr lang="en-US" sz="2800" b="1" dirty="0">
                <a:solidFill>
                  <a:schemeClr val="bg1"/>
                </a:solidFill>
              </a:rPr>
              <a:t> </a:t>
            </a:r>
            <a:r>
              <a:rPr lang="en-US" sz="2800" b="1" dirty="0" err="1">
                <a:solidFill>
                  <a:schemeClr val="bg1"/>
                </a:solidFill>
              </a:rPr>
              <a:t>nghị</a:t>
            </a:r>
            <a:r>
              <a:rPr lang="en-US" sz="2800" b="1" dirty="0">
                <a:solidFill>
                  <a:schemeClr val="bg1"/>
                </a:solidFill>
              </a:rPr>
              <a:t> </a:t>
            </a:r>
            <a:r>
              <a:rPr lang="en-US" sz="2800" b="1" dirty="0" err="1">
                <a:solidFill>
                  <a:schemeClr val="bg1"/>
                </a:solidFill>
              </a:rPr>
              <a:t>luận</a:t>
            </a:r>
            <a:endParaRPr lang="en-US" sz="2800" b="1" dirty="0">
              <a:solidFill>
                <a:schemeClr val="bg1"/>
              </a:solidFill>
            </a:endParaRPr>
          </a:p>
        </p:txBody>
      </p:sp>
      <p:graphicFrame>
        <p:nvGraphicFramePr>
          <p:cNvPr id="4" name="Table 4">
            <a:extLst>
              <a:ext uri="{FF2B5EF4-FFF2-40B4-BE49-F238E27FC236}">
                <a16:creationId xmlns:a16="http://schemas.microsoft.com/office/drawing/2014/main" id="{E297BE9B-4B5E-443C-BF26-5862292973A9}"/>
              </a:ext>
            </a:extLst>
          </p:cNvPr>
          <p:cNvGraphicFramePr>
            <a:graphicFrameLocks noGrp="1"/>
          </p:cNvGraphicFramePr>
          <p:nvPr>
            <p:extLst>
              <p:ext uri="{D42A27DB-BD31-4B8C-83A1-F6EECF244321}">
                <p14:modId xmlns:p14="http://schemas.microsoft.com/office/powerpoint/2010/main" val="131873342"/>
              </p:ext>
            </p:extLst>
          </p:nvPr>
        </p:nvGraphicFramePr>
        <p:xfrm>
          <a:off x="393967" y="972119"/>
          <a:ext cx="11557416" cy="5563592"/>
        </p:xfrm>
        <a:graphic>
          <a:graphicData uri="http://schemas.openxmlformats.org/drawingml/2006/table">
            <a:tbl>
              <a:tblPr firstRow="1" bandRow="1"/>
              <a:tblGrid>
                <a:gridCol w="1053679">
                  <a:extLst>
                    <a:ext uri="{9D8B030D-6E8A-4147-A177-3AD203B41FA5}">
                      <a16:colId xmlns:a16="http://schemas.microsoft.com/office/drawing/2014/main" val="3303670649"/>
                    </a:ext>
                  </a:extLst>
                </a:gridCol>
                <a:gridCol w="1648918">
                  <a:extLst>
                    <a:ext uri="{9D8B030D-6E8A-4147-A177-3AD203B41FA5}">
                      <a16:colId xmlns:a16="http://schemas.microsoft.com/office/drawing/2014/main" val="2629638932"/>
                    </a:ext>
                  </a:extLst>
                </a:gridCol>
                <a:gridCol w="1798820">
                  <a:extLst>
                    <a:ext uri="{9D8B030D-6E8A-4147-A177-3AD203B41FA5}">
                      <a16:colId xmlns:a16="http://schemas.microsoft.com/office/drawing/2014/main" val="3534768818"/>
                    </a:ext>
                  </a:extLst>
                </a:gridCol>
                <a:gridCol w="1783829">
                  <a:extLst>
                    <a:ext uri="{9D8B030D-6E8A-4147-A177-3AD203B41FA5}">
                      <a16:colId xmlns:a16="http://schemas.microsoft.com/office/drawing/2014/main" val="1254087098"/>
                    </a:ext>
                  </a:extLst>
                </a:gridCol>
                <a:gridCol w="3484118">
                  <a:extLst>
                    <a:ext uri="{9D8B030D-6E8A-4147-A177-3AD203B41FA5}">
                      <a16:colId xmlns:a16="http://schemas.microsoft.com/office/drawing/2014/main" val="2801042394"/>
                    </a:ext>
                  </a:extLst>
                </a:gridCol>
                <a:gridCol w="1788052">
                  <a:extLst>
                    <a:ext uri="{9D8B030D-6E8A-4147-A177-3AD203B41FA5}">
                      <a16:colId xmlns:a16="http://schemas.microsoft.com/office/drawing/2014/main" val="4032387213"/>
                    </a:ext>
                  </a:extLst>
                </a:gridCol>
              </a:tblGrid>
              <a:tr h="834305">
                <a:tc>
                  <a:txBody>
                    <a:bodyPr/>
                    <a:lstStyle/>
                    <a:p>
                      <a:pPr algn="ctr"/>
                      <a:r>
                        <a:rPr lang="en-US" sz="2300" dirty="0" err="1">
                          <a:ln>
                            <a:solidFill>
                              <a:srgbClr val="FFFF00"/>
                            </a:solidFill>
                          </a:ln>
                          <a:solidFill>
                            <a:srgbClr val="00B0F0"/>
                          </a:solidFill>
                          <a:latin typeface="+mj-lt"/>
                        </a:rPr>
                        <a:t>Thứ</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tự</a:t>
                      </a:r>
                      <a:endParaRPr lang="en-US" sz="2300" dirty="0">
                        <a:ln>
                          <a:solidFill>
                            <a:srgbClr val="FFFF00"/>
                          </a:solidFill>
                        </a:ln>
                        <a:solidFill>
                          <a:srgbClr val="00B0F0"/>
                        </a:solidFill>
                        <a:latin typeface="+mj-lt"/>
                      </a:endParaRPr>
                    </a:p>
                  </a:txBody>
                  <a:tcPr anchor="ctr">
                    <a:noFill/>
                  </a:tcPr>
                </a:tc>
                <a:tc>
                  <a:txBody>
                    <a:bodyPr/>
                    <a:lstStyle/>
                    <a:p>
                      <a:pPr algn="ctr"/>
                      <a:r>
                        <a:rPr lang="en-US" sz="2300" dirty="0" err="1">
                          <a:ln>
                            <a:solidFill>
                              <a:srgbClr val="FFFF00"/>
                            </a:solidFill>
                          </a:ln>
                          <a:solidFill>
                            <a:srgbClr val="00B0F0"/>
                          </a:solidFill>
                          <a:latin typeface="+mj-lt"/>
                        </a:rPr>
                        <a:t>Tên</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bài</a:t>
                      </a:r>
                      <a:endParaRPr lang="en-US" sz="2300" dirty="0">
                        <a:ln>
                          <a:solidFill>
                            <a:srgbClr val="FFFF00"/>
                          </a:solidFill>
                        </a:ln>
                        <a:solidFill>
                          <a:srgbClr val="00B0F0"/>
                        </a:solidFill>
                        <a:latin typeface="+mj-lt"/>
                      </a:endParaRPr>
                    </a:p>
                  </a:txBody>
                  <a:tcPr anchor="ctr">
                    <a:noFill/>
                  </a:tcPr>
                </a:tc>
                <a:tc>
                  <a:txBody>
                    <a:bodyPr/>
                    <a:lstStyle/>
                    <a:p>
                      <a:pPr algn="ctr"/>
                      <a:r>
                        <a:rPr lang="en-US" sz="2300" dirty="0" err="1">
                          <a:ln>
                            <a:solidFill>
                              <a:srgbClr val="FFFF00"/>
                            </a:solidFill>
                          </a:ln>
                          <a:solidFill>
                            <a:srgbClr val="00B0F0"/>
                          </a:solidFill>
                          <a:latin typeface="+mj-lt"/>
                        </a:rPr>
                        <a:t>Tác</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giả</a:t>
                      </a:r>
                      <a:endParaRPr lang="en-US" sz="2300" dirty="0">
                        <a:ln>
                          <a:solidFill>
                            <a:srgbClr val="FFFF00"/>
                          </a:solidFill>
                        </a:ln>
                        <a:solidFill>
                          <a:srgbClr val="00B0F0"/>
                        </a:solidFill>
                        <a:latin typeface="+mj-lt"/>
                      </a:endParaRPr>
                    </a:p>
                  </a:txBody>
                  <a:tcPr anchor="ctr">
                    <a:noFill/>
                  </a:tcPr>
                </a:tc>
                <a:tc>
                  <a:txBody>
                    <a:bodyPr/>
                    <a:lstStyle/>
                    <a:p>
                      <a:pPr algn="ctr"/>
                      <a:r>
                        <a:rPr lang="en-US" sz="2300" dirty="0" err="1">
                          <a:ln>
                            <a:solidFill>
                              <a:srgbClr val="FFFF00"/>
                            </a:solidFill>
                          </a:ln>
                          <a:solidFill>
                            <a:srgbClr val="00B0F0"/>
                          </a:solidFill>
                          <a:latin typeface="+mj-lt"/>
                        </a:rPr>
                        <a:t>Đề</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tài</a:t>
                      </a:r>
                      <a:endParaRPr lang="en-US" sz="2300" dirty="0">
                        <a:ln>
                          <a:solidFill>
                            <a:srgbClr val="FFFF00"/>
                          </a:solidFill>
                        </a:ln>
                        <a:solidFill>
                          <a:srgbClr val="00B0F0"/>
                        </a:solidFill>
                        <a:latin typeface="+mj-lt"/>
                      </a:endParaRPr>
                    </a:p>
                  </a:txBody>
                  <a:tcPr anchor="ctr">
                    <a:noFill/>
                  </a:tcPr>
                </a:tc>
                <a:tc>
                  <a:txBody>
                    <a:bodyPr/>
                    <a:lstStyle/>
                    <a:p>
                      <a:pPr algn="ctr"/>
                      <a:r>
                        <a:rPr lang="en-US" sz="2300" dirty="0" err="1">
                          <a:ln>
                            <a:solidFill>
                              <a:srgbClr val="FFFF00"/>
                            </a:solidFill>
                          </a:ln>
                          <a:solidFill>
                            <a:srgbClr val="00B0F0"/>
                          </a:solidFill>
                          <a:latin typeface="+mj-lt"/>
                        </a:rPr>
                        <a:t>Luận</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điểm</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chính</a:t>
                      </a:r>
                      <a:endParaRPr lang="en-US" sz="2300" dirty="0">
                        <a:ln>
                          <a:solidFill>
                            <a:srgbClr val="FFFF00"/>
                          </a:solidFill>
                        </a:ln>
                        <a:solidFill>
                          <a:srgbClr val="00B0F0"/>
                        </a:solidFill>
                        <a:latin typeface="+mj-lt"/>
                      </a:endParaRPr>
                    </a:p>
                  </a:txBody>
                  <a:tcPr anchor="ctr">
                    <a:noFill/>
                  </a:tcPr>
                </a:tc>
                <a:tc>
                  <a:txBody>
                    <a:bodyPr/>
                    <a:lstStyle/>
                    <a:p>
                      <a:pPr algn="ctr"/>
                      <a:r>
                        <a:rPr lang="en-US" sz="2300" dirty="0">
                          <a:ln>
                            <a:solidFill>
                              <a:srgbClr val="FFFF00"/>
                            </a:solidFill>
                          </a:ln>
                          <a:solidFill>
                            <a:srgbClr val="00B0F0"/>
                          </a:solidFill>
                          <a:latin typeface="+mj-lt"/>
                        </a:rPr>
                        <a:t>Ph</a:t>
                      </a:r>
                      <a:r>
                        <a:rPr lang="vi-VN" sz="2300" dirty="0">
                          <a:ln>
                            <a:solidFill>
                              <a:srgbClr val="FFFF00"/>
                            </a:solidFill>
                          </a:ln>
                          <a:solidFill>
                            <a:srgbClr val="00B0F0"/>
                          </a:solidFill>
                          <a:latin typeface="+mj-lt"/>
                        </a:rPr>
                        <a:t>ư</a:t>
                      </a:r>
                      <a:r>
                        <a:rPr lang="en-US" sz="2300" dirty="0" err="1">
                          <a:ln>
                            <a:solidFill>
                              <a:srgbClr val="FFFF00"/>
                            </a:solidFill>
                          </a:ln>
                          <a:solidFill>
                            <a:srgbClr val="00B0F0"/>
                          </a:solidFill>
                          <a:latin typeface="+mj-lt"/>
                        </a:rPr>
                        <a:t>ơng</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pháp</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lập</a:t>
                      </a:r>
                      <a:r>
                        <a:rPr lang="en-US" sz="2300" dirty="0">
                          <a:ln>
                            <a:solidFill>
                              <a:srgbClr val="FFFF00"/>
                            </a:solidFill>
                          </a:ln>
                          <a:solidFill>
                            <a:srgbClr val="00B0F0"/>
                          </a:solidFill>
                          <a:latin typeface="+mj-lt"/>
                        </a:rPr>
                        <a:t> </a:t>
                      </a:r>
                      <a:r>
                        <a:rPr lang="en-US" sz="2300" dirty="0" err="1">
                          <a:ln>
                            <a:solidFill>
                              <a:srgbClr val="FFFF00"/>
                            </a:solidFill>
                          </a:ln>
                          <a:solidFill>
                            <a:srgbClr val="00B0F0"/>
                          </a:solidFill>
                          <a:latin typeface="+mj-lt"/>
                        </a:rPr>
                        <a:t>luận</a:t>
                      </a:r>
                      <a:endParaRPr lang="en-US" sz="2300" dirty="0">
                        <a:ln>
                          <a:solidFill>
                            <a:srgbClr val="FFFF00"/>
                          </a:solidFill>
                        </a:ln>
                        <a:solidFill>
                          <a:srgbClr val="00B0F0"/>
                        </a:solidFill>
                        <a:latin typeface="+mj-lt"/>
                      </a:endParaRPr>
                    </a:p>
                  </a:txBody>
                  <a:tcPr anchor="ctr">
                    <a:noFill/>
                  </a:tcPr>
                </a:tc>
                <a:extLst>
                  <a:ext uri="{0D108BD9-81ED-4DB2-BD59-A6C34878D82A}">
                    <a16:rowId xmlns:a16="http://schemas.microsoft.com/office/drawing/2014/main" val="4261846285"/>
                  </a:ext>
                </a:extLst>
              </a:tr>
              <a:tr h="1146638">
                <a:tc>
                  <a:txBody>
                    <a:bodyPr/>
                    <a:lstStyle/>
                    <a:p>
                      <a:pPr algn="ctr"/>
                      <a:r>
                        <a:rPr lang="en-US" sz="2500" dirty="0">
                          <a:ln>
                            <a:solidFill>
                              <a:schemeClr val="bg1"/>
                            </a:solidFill>
                          </a:ln>
                          <a:solidFill>
                            <a:srgbClr val="00B0F0"/>
                          </a:solidFill>
                        </a:rPr>
                        <a:t>1</a:t>
                      </a:r>
                    </a:p>
                  </a:txBody>
                  <a:tcPr anchor="ct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extLst>
                  <a:ext uri="{0D108BD9-81ED-4DB2-BD59-A6C34878D82A}">
                    <a16:rowId xmlns:a16="http://schemas.microsoft.com/office/drawing/2014/main" val="3266626361"/>
                  </a:ext>
                </a:extLst>
              </a:tr>
              <a:tr h="1125482">
                <a:tc>
                  <a:txBody>
                    <a:bodyPr/>
                    <a:lstStyle/>
                    <a:p>
                      <a:pPr algn="ctr"/>
                      <a:r>
                        <a:rPr lang="en-US" sz="2500" dirty="0">
                          <a:ln>
                            <a:solidFill>
                              <a:schemeClr val="bg1"/>
                            </a:solidFill>
                          </a:ln>
                          <a:solidFill>
                            <a:srgbClr val="00B0F0"/>
                          </a:solidFill>
                        </a:rPr>
                        <a:t>2</a:t>
                      </a:r>
                    </a:p>
                  </a:txBody>
                  <a:tcPr anchor="ct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extLst>
                  <a:ext uri="{0D108BD9-81ED-4DB2-BD59-A6C34878D82A}">
                    <a16:rowId xmlns:a16="http://schemas.microsoft.com/office/drawing/2014/main" val="2351054664"/>
                  </a:ext>
                </a:extLst>
              </a:tr>
              <a:tr h="1123043">
                <a:tc>
                  <a:txBody>
                    <a:bodyPr/>
                    <a:lstStyle/>
                    <a:p>
                      <a:pPr algn="ctr"/>
                      <a:r>
                        <a:rPr lang="en-US" sz="2500" dirty="0">
                          <a:ln>
                            <a:solidFill>
                              <a:schemeClr val="bg1"/>
                            </a:solidFill>
                          </a:ln>
                          <a:solidFill>
                            <a:srgbClr val="00B0F0"/>
                          </a:solidFill>
                        </a:rPr>
                        <a:t>3</a:t>
                      </a:r>
                    </a:p>
                  </a:txBody>
                  <a:tcPr anchor="ct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extLst>
                  <a:ext uri="{0D108BD9-81ED-4DB2-BD59-A6C34878D82A}">
                    <a16:rowId xmlns:a16="http://schemas.microsoft.com/office/drawing/2014/main" val="1467801871"/>
                  </a:ext>
                </a:extLst>
              </a:tr>
              <a:tr h="1334124">
                <a:tc>
                  <a:txBody>
                    <a:bodyPr/>
                    <a:lstStyle/>
                    <a:p>
                      <a:pPr algn="ctr"/>
                      <a:r>
                        <a:rPr lang="en-US" sz="2500" dirty="0">
                          <a:ln>
                            <a:solidFill>
                              <a:schemeClr val="bg1"/>
                            </a:solidFill>
                          </a:ln>
                          <a:solidFill>
                            <a:srgbClr val="00B0F0"/>
                          </a:solidFill>
                        </a:rPr>
                        <a:t>4</a:t>
                      </a:r>
                    </a:p>
                  </a:txBody>
                  <a:tcPr anchor="ct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tc>
                  <a:txBody>
                    <a:bodyPr/>
                    <a:lstStyle/>
                    <a:p>
                      <a:pPr algn="ctr"/>
                      <a:endParaRPr lang="en-US" sz="2500" dirty="0">
                        <a:ln>
                          <a:solidFill>
                            <a:schemeClr val="bg1"/>
                          </a:solidFill>
                        </a:ln>
                        <a:solidFill>
                          <a:srgbClr val="00B0F0"/>
                        </a:solidFill>
                      </a:endParaRPr>
                    </a:p>
                  </a:txBody>
                  <a:tcPr>
                    <a:noFill/>
                  </a:tcPr>
                </a:tc>
                <a:extLst>
                  <a:ext uri="{0D108BD9-81ED-4DB2-BD59-A6C34878D82A}">
                    <a16:rowId xmlns:a16="http://schemas.microsoft.com/office/drawing/2014/main" val="1874088872"/>
                  </a:ext>
                </a:extLst>
              </a:tr>
            </a:tbl>
          </a:graphicData>
        </a:graphic>
      </p:graphicFrame>
      <p:sp>
        <p:nvSpPr>
          <p:cNvPr id="10" name="TextBox 9">
            <a:extLst>
              <a:ext uri="{FF2B5EF4-FFF2-40B4-BE49-F238E27FC236}">
                <a16:creationId xmlns:a16="http://schemas.microsoft.com/office/drawing/2014/main" id="{B2C21D2B-9967-43B1-B19C-720FE3AC828C}"/>
              </a:ext>
            </a:extLst>
          </p:cNvPr>
          <p:cNvSpPr txBox="1"/>
          <p:nvPr/>
        </p:nvSpPr>
        <p:spPr>
          <a:xfrm>
            <a:off x="1415956" y="1839127"/>
            <a:ext cx="1813809" cy="1061829"/>
          </a:xfrm>
          <a:prstGeom prst="rect">
            <a:avLst/>
          </a:prstGeom>
          <a:noFill/>
        </p:spPr>
        <p:txBody>
          <a:bodyPr wrap="square" rtlCol="0">
            <a:spAutoFit/>
          </a:bodyPr>
          <a:lstStyle/>
          <a:p>
            <a:pPr algn="ctr"/>
            <a:r>
              <a:rPr lang="en-US" sz="2100" dirty="0" err="1">
                <a:solidFill>
                  <a:schemeClr val="bg1"/>
                </a:solidFill>
              </a:rPr>
              <a:t>Tinh</a:t>
            </a:r>
            <a:r>
              <a:rPr lang="en-US" sz="2100" dirty="0">
                <a:solidFill>
                  <a:schemeClr val="bg1"/>
                </a:solidFill>
              </a:rPr>
              <a:t> </a:t>
            </a:r>
            <a:r>
              <a:rPr lang="en-US" sz="2100" dirty="0" err="1">
                <a:solidFill>
                  <a:schemeClr val="bg1"/>
                </a:solidFill>
              </a:rPr>
              <a:t>thần</a:t>
            </a:r>
            <a:r>
              <a:rPr lang="en-US" sz="2100" dirty="0">
                <a:solidFill>
                  <a:schemeClr val="bg1"/>
                </a:solidFill>
              </a:rPr>
              <a:t> </a:t>
            </a:r>
            <a:r>
              <a:rPr lang="en-US" sz="2100" dirty="0" err="1">
                <a:solidFill>
                  <a:schemeClr val="bg1"/>
                </a:solidFill>
              </a:rPr>
              <a:t>yêu</a:t>
            </a:r>
            <a:r>
              <a:rPr lang="en-US" sz="2100" dirty="0">
                <a:solidFill>
                  <a:schemeClr val="bg1"/>
                </a:solidFill>
              </a:rPr>
              <a:t> </a:t>
            </a:r>
            <a:r>
              <a:rPr lang="en-US" sz="2100" dirty="0" err="1">
                <a:solidFill>
                  <a:schemeClr val="bg1"/>
                </a:solidFill>
              </a:rPr>
              <a:t>nước</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nhân</a:t>
            </a:r>
            <a:r>
              <a:rPr lang="en-US" sz="2100" dirty="0">
                <a:solidFill>
                  <a:schemeClr val="bg1"/>
                </a:solidFill>
              </a:rPr>
              <a:t> </a:t>
            </a:r>
            <a:r>
              <a:rPr lang="en-US" sz="2100" dirty="0" err="1">
                <a:solidFill>
                  <a:schemeClr val="bg1"/>
                </a:solidFill>
              </a:rPr>
              <a:t>dân</a:t>
            </a:r>
            <a:r>
              <a:rPr lang="en-US" sz="2100" dirty="0">
                <a:solidFill>
                  <a:schemeClr val="bg1"/>
                </a:solidFill>
              </a:rPr>
              <a:t> ta</a:t>
            </a:r>
          </a:p>
        </p:txBody>
      </p:sp>
      <p:sp>
        <p:nvSpPr>
          <p:cNvPr id="12" name="TextBox 11">
            <a:extLst>
              <a:ext uri="{FF2B5EF4-FFF2-40B4-BE49-F238E27FC236}">
                <a16:creationId xmlns:a16="http://schemas.microsoft.com/office/drawing/2014/main" id="{5255963F-82C2-4149-A60F-BF2FD745EEB0}"/>
              </a:ext>
            </a:extLst>
          </p:cNvPr>
          <p:cNvSpPr txBox="1"/>
          <p:nvPr/>
        </p:nvSpPr>
        <p:spPr>
          <a:xfrm>
            <a:off x="3068141" y="1967394"/>
            <a:ext cx="1813809" cy="415498"/>
          </a:xfrm>
          <a:prstGeom prst="rect">
            <a:avLst/>
          </a:prstGeom>
          <a:noFill/>
        </p:spPr>
        <p:txBody>
          <a:bodyPr wrap="square" rtlCol="0">
            <a:spAutoFit/>
          </a:bodyPr>
          <a:lstStyle/>
          <a:p>
            <a:pPr algn="ctr"/>
            <a:r>
              <a:rPr lang="en-US" sz="2100" dirty="0" err="1">
                <a:solidFill>
                  <a:schemeClr val="bg1"/>
                </a:solidFill>
              </a:rPr>
              <a:t>Hồ</a:t>
            </a:r>
            <a:r>
              <a:rPr lang="en-US" sz="2100" dirty="0">
                <a:solidFill>
                  <a:schemeClr val="bg1"/>
                </a:solidFill>
              </a:rPr>
              <a:t> </a:t>
            </a:r>
            <a:r>
              <a:rPr lang="en-US" sz="2100" dirty="0" err="1">
                <a:solidFill>
                  <a:schemeClr val="bg1"/>
                </a:solidFill>
              </a:rPr>
              <a:t>Chí</a:t>
            </a:r>
            <a:r>
              <a:rPr lang="en-US" sz="2100" dirty="0">
                <a:solidFill>
                  <a:schemeClr val="bg1"/>
                </a:solidFill>
              </a:rPr>
              <a:t> Minh</a:t>
            </a:r>
          </a:p>
        </p:txBody>
      </p:sp>
      <p:sp>
        <p:nvSpPr>
          <p:cNvPr id="13" name="TextBox 12">
            <a:extLst>
              <a:ext uri="{FF2B5EF4-FFF2-40B4-BE49-F238E27FC236}">
                <a16:creationId xmlns:a16="http://schemas.microsoft.com/office/drawing/2014/main" id="{41042D3D-C54F-4C63-9862-A657CAD56336}"/>
              </a:ext>
            </a:extLst>
          </p:cNvPr>
          <p:cNvSpPr txBox="1"/>
          <p:nvPr/>
        </p:nvSpPr>
        <p:spPr>
          <a:xfrm>
            <a:off x="4869950" y="1882813"/>
            <a:ext cx="1813809" cy="1061829"/>
          </a:xfrm>
          <a:prstGeom prst="rect">
            <a:avLst/>
          </a:prstGeom>
          <a:noFill/>
        </p:spPr>
        <p:txBody>
          <a:bodyPr wrap="square" rtlCol="0">
            <a:spAutoFit/>
          </a:bodyPr>
          <a:lstStyle/>
          <a:p>
            <a:pPr algn="ctr"/>
            <a:r>
              <a:rPr lang="en-US" sz="2100" dirty="0" err="1">
                <a:solidFill>
                  <a:schemeClr val="bg1"/>
                </a:solidFill>
              </a:rPr>
              <a:t>Tinh</a:t>
            </a:r>
            <a:r>
              <a:rPr lang="en-US" sz="2100" dirty="0">
                <a:solidFill>
                  <a:schemeClr val="bg1"/>
                </a:solidFill>
              </a:rPr>
              <a:t> </a:t>
            </a:r>
            <a:r>
              <a:rPr lang="en-US" sz="2100" dirty="0" err="1">
                <a:solidFill>
                  <a:schemeClr val="bg1"/>
                </a:solidFill>
              </a:rPr>
              <a:t>thần</a:t>
            </a:r>
            <a:r>
              <a:rPr lang="en-US" sz="2100" dirty="0">
                <a:solidFill>
                  <a:schemeClr val="bg1"/>
                </a:solidFill>
              </a:rPr>
              <a:t> </a:t>
            </a:r>
            <a:r>
              <a:rPr lang="en-US" sz="2100" dirty="0" err="1">
                <a:solidFill>
                  <a:schemeClr val="bg1"/>
                </a:solidFill>
              </a:rPr>
              <a:t>yêu</a:t>
            </a:r>
            <a:r>
              <a:rPr lang="en-US" sz="2100" dirty="0">
                <a:solidFill>
                  <a:schemeClr val="bg1"/>
                </a:solidFill>
              </a:rPr>
              <a:t> </a:t>
            </a:r>
            <a:r>
              <a:rPr lang="en-US" sz="2100" dirty="0" err="1">
                <a:solidFill>
                  <a:schemeClr val="bg1"/>
                </a:solidFill>
              </a:rPr>
              <a:t>nước</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dân</a:t>
            </a:r>
            <a:r>
              <a:rPr lang="en-US" sz="2100" dirty="0">
                <a:solidFill>
                  <a:schemeClr val="bg1"/>
                </a:solidFill>
              </a:rPr>
              <a:t> </a:t>
            </a:r>
          </a:p>
          <a:p>
            <a:pPr algn="ctr"/>
            <a:r>
              <a:rPr lang="en-US" sz="2100" dirty="0" err="1">
                <a:solidFill>
                  <a:schemeClr val="bg1"/>
                </a:solidFill>
              </a:rPr>
              <a:t>tộc</a:t>
            </a:r>
            <a:r>
              <a:rPr lang="en-US" sz="2100" dirty="0">
                <a:solidFill>
                  <a:schemeClr val="bg1"/>
                </a:solidFill>
              </a:rPr>
              <a:t> </a:t>
            </a:r>
            <a:r>
              <a:rPr lang="en-US" sz="2100" dirty="0" err="1">
                <a:solidFill>
                  <a:schemeClr val="bg1"/>
                </a:solidFill>
              </a:rPr>
              <a:t>Việt</a:t>
            </a:r>
            <a:r>
              <a:rPr lang="en-US" sz="2100" dirty="0">
                <a:solidFill>
                  <a:schemeClr val="bg1"/>
                </a:solidFill>
              </a:rPr>
              <a:t> Nam</a:t>
            </a:r>
          </a:p>
        </p:txBody>
      </p:sp>
      <p:sp>
        <p:nvSpPr>
          <p:cNvPr id="14" name="TextBox 13">
            <a:extLst>
              <a:ext uri="{FF2B5EF4-FFF2-40B4-BE49-F238E27FC236}">
                <a16:creationId xmlns:a16="http://schemas.microsoft.com/office/drawing/2014/main" id="{155E7B6D-15AE-42EA-97A0-60AB5413501F}"/>
              </a:ext>
            </a:extLst>
          </p:cNvPr>
          <p:cNvSpPr txBox="1"/>
          <p:nvPr/>
        </p:nvSpPr>
        <p:spPr>
          <a:xfrm>
            <a:off x="6666252" y="1866427"/>
            <a:ext cx="3441501" cy="1061829"/>
          </a:xfrm>
          <a:prstGeom prst="rect">
            <a:avLst/>
          </a:prstGeom>
          <a:noFill/>
        </p:spPr>
        <p:txBody>
          <a:bodyPr wrap="square" rtlCol="0">
            <a:spAutoFit/>
          </a:bodyPr>
          <a:lstStyle/>
          <a:p>
            <a:pPr algn="ctr"/>
            <a:r>
              <a:rPr lang="en-US" sz="2100" dirty="0" err="1">
                <a:solidFill>
                  <a:schemeClr val="bg1"/>
                </a:solidFill>
              </a:rPr>
              <a:t>Dân</a:t>
            </a:r>
            <a:r>
              <a:rPr lang="en-US" sz="2100" dirty="0">
                <a:solidFill>
                  <a:schemeClr val="bg1"/>
                </a:solidFill>
              </a:rPr>
              <a:t> ta </a:t>
            </a:r>
            <a:r>
              <a:rPr lang="en-US" sz="2100" dirty="0" err="1">
                <a:solidFill>
                  <a:schemeClr val="bg1"/>
                </a:solidFill>
              </a:rPr>
              <a:t>có</a:t>
            </a:r>
            <a:r>
              <a:rPr lang="en-US" sz="2100" dirty="0">
                <a:solidFill>
                  <a:schemeClr val="bg1"/>
                </a:solidFill>
              </a:rPr>
              <a:t> </a:t>
            </a:r>
            <a:r>
              <a:rPr lang="en-US" sz="2100" dirty="0" err="1">
                <a:solidFill>
                  <a:schemeClr val="bg1"/>
                </a:solidFill>
              </a:rPr>
              <a:t>một</a:t>
            </a:r>
            <a:r>
              <a:rPr lang="en-US" sz="2100" dirty="0">
                <a:solidFill>
                  <a:schemeClr val="bg1"/>
                </a:solidFill>
              </a:rPr>
              <a:t> </a:t>
            </a:r>
            <a:r>
              <a:rPr lang="en-US" sz="2100" dirty="0" err="1">
                <a:solidFill>
                  <a:schemeClr val="bg1"/>
                </a:solidFill>
              </a:rPr>
              <a:t>lòng</a:t>
            </a:r>
            <a:r>
              <a:rPr lang="en-US" sz="2100" dirty="0">
                <a:solidFill>
                  <a:schemeClr val="bg1"/>
                </a:solidFill>
              </a:rPr>
              <a:t> </a:t>
            </a:r>
            <a:r>
              <a:rPr lang="en-US" sz="2100" dirty="0" err="1">
                <a:solidFill>
                  <a:schemeClr val="bg1"/>
                </a:solidFill>
              </a:rPr>
              <a:t>nồng</a:t>
            </a:r>
            <a:r>
              <a:rPr lang="en-US" sz="2100" dirty="0">
                <a:solidFill>
                  <a:schemeClr val="bg1"/>
                </a:solidFill>
              </a:rPr>
              <a:t> </a:t>
            </a:r>
            <a:r>
              <a:rPr lang="en-US" sz="2100" dirty="0" err="1">
                <a:solidFill>
                  <a:schemeClr val="bg1"/>
                </a:solidFill>
              </a:rPr>
              <a:t>nàn</a:t>
            </a:r>
            <a:r>
              <a:rPr lang="en-US" sz="2100" dirty="0">
                <a:solidFill>
                  <a:schemeClr val="bg1"/>
                </a:solidFill>
              </a:rPr>
              <a:t> </a:t>
            </a:r>
            <a:r>
              <a:rPr lang="en-US" sz="2100" dirty="0" err="1">
                <a:solidFill>
                  <a:schemeClr val="bg1"/>
                </a:solidFill>
              </a:rPr>
              <a:t>yêu</a:t>
            </a:r>
            <a:r>
              <a:rPr lang="en-US" sz="2100" dirty="0">
                <a:solidFill>
                  <a:schemeClr val="bg1"/>
                </a:solidFill>
              </a:rPr>
              <a:t> </a:t>
            </a:r>
            <a:r>
              <a:rPr lang="en-US" sz="2100" dirty="0" err="1">
                <a:solidFill>
                  <a:schemeClr val="bg1"/>
                </a:solidFill>
              </a:rPr>
              <a:t>nước</a:t>
            </a:r>
            <a:r>
              <a:rPr lang="en-US" sz="2100" dirty="0">
                <a:solidFill>
                  <a:schemeClr val="bg1"/>
                </a:solidFill>
              </a:rPr>
              <a:t>. </a:t>
            </a:r>
            <a:r>
              <a:rPr lang="en-US" sz="2100" dirty="0" err="1">
                <a:solidFill>
                  <a:schemeClr val="bg1"/>
                </a:solidFill>
              </a:rPr>
              <a:t>Đó</a:t>
            </a:r>
            <a:r>
              <a:rPr lang="en-US" sz="2100" dirty="0">
                <a:solidFill>
                  <a:schemeClr val="bg1"/>
                </a:solidFill>
              </a:rPr>
              <a:t> </a:t>
            </a:r>
            <a:r>
              <a:rPr lang="en-US" sz="2100" dirty="0" err="1">
                <a:solidFill>
                  <a:schemeClr val="bg1"/>
                </a:solidFill>
              </a:rPr>
              <a:t>là</a:t>
            </a:r>
            <a:r>
              <a:rPr lang="en-US" sz="2100" dirty="0">
                <a:solidFill>
                  <a:schemeClr val="bg1"/>
                </a:solidFill>
              </a:rPr>
              <a:t> </a:t>
            </a:r>
            <a:r>
              <a:rPr lang="en-US" sz="2100" dirty="0" err="1">
                <a:solidFill>
                  <a:schemeClr val="bg1"/>
                </a:solidFill>
              </a:rPr>
              <a:t>truyền</a:t>
            </a:r>
            <a:r>
              <a:rPr lang="en-US" sz="2100" dirty="0">
                <a:solidFill>
                  <a:schemeClr val="bg1"/>
                </a:solidFill>
              </a:rPr>
              <a:t> </a:t>
            </a:r>
            <a:r>
              <a:rPr lang="en-US" sz="2100" dirty="0" err="1">
                <a:solidFill>
                  <a:schemeClr val="bg1"/>
                </a:solidFill>
              </a:rPr>
              <a:t>thống</a:t>
            </a:r>
            <a:r>
              <a:rPr lang="en-US" sz="2100" dirty="0">
                <a:solidFill>
                  <a:schemeClr val="bg1"/>
                </a:solidFill>
              </a:rPr>
              <a:t> </a:t>
            </a:r>
            <a:r>
              <a:rPr lang="en-US" sz="2100" dirty="0" err="1">
                <a:solidFill>
                  <a:schemeClr val="bg1"/>
                </a:solidFill>
              </a:rPr>
              <a:t>quý</a:t>
            </a:r>
            <a:r>
              <a:rPr lang="en-US" sz="2100" dirty="0">
                <a:solidFill>
                  <a:schemeClr val="bg1"/>
                </a:solidFill>
              </a:rPr>
              <a:t> </a:t>
            </a:r>
            <a:r>
              <a:rPr lang="en-US" sz="2100" dirty="0" err="1">
                <a:solidFill>
                  <a:schemeClr val="bg1"/>
                </a:solidFill>
              </a:rPr>
              <a:t>báu</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dân</a:t>
            </a:r>
            <a:r>
              <a:rPr lang="en-US" sz="2100" dirty="0">
                <a:solidFill>
                  <a:schemeClr val="bg1"/>
                </a:solidFill>
              </a:rPr>
              <a:t> </a:t>
            </a:r>
            <a:r>
              <a:rPr lang="en-US" sz="2100" dirty="0" err="1">
                <a:solidFill>
                  <a:schemeClr val="bg1"/>
                </a:solidFill>
              </a:rPr>
              <a:t>tộc</a:t>
            </a:r>
            <a:r>
              <a:rPr lang="en-US" sz="2100" dirty="0">
                <a:solidFill>
                  <a:schemeClr val="bg1"/>
                </a:solidFill>
              </a:rPr>
              <a:t> ta</a:t>
            </a:r>
          </a:p>
        </p:txBody>
      </p:sp>
      <p:sp>
        <p:nvSpPr>
          <p:cNvPr id="15" name="TextBox 14">
            <a:extLst>
              <a:ext uri="{FF2B5EF4-FFF2-40B4-BE49-F238E27FC236}">
                <a16:creationId xmlns:a16="http://schemas.microsoft.com/office/drawing/2014/main" id="{11032AFA-FCD0-4DC7-B056-902D33097A88}"/>
              </a:ext>
            </a:extLst>
          </p:cNvPr>
          <p:cNvSpPr txBox="1"/>
          <p:nvPr/>
        </p:nvSpPr>
        <p:spPr>
          <a:xfrm>
            <a:off x="10120246" y="1964426"/>
            <a:ext cx="1813809" cy="415498"/>
          </a:xfrm>
          <a:prstGeom prst="rect">
            <a:avLst/>
          </a:prstGeom>
          <a:noFill/>
        </p:spPr>
        <p:txBody>
          <a:bodyPr wrap="square" rtlCol="0">
            <a:spAutoFit/>
          </a:bodyPr>
          <a:lstStyle/>
          <a:p>
            <a:pPr algn="ctr"/>
            <a:r>
              <a:rPr lang="en-US" sz="2100" dirty="0" err="1">
                <a:solidFill>
                  <a:schemeClr val="bg1"/>
                </a:solidFill>
              </a:rPr>
              <a:t>Chứng</a:t>
            </a:r>
            <a:r>
              <a:rPr lang="en-US" sz="2100" dirty="0">
                <a:solidFill>
                  <a:schemeClr val="bg1"/>
                </a:solidFill>
              </a:rPr>
              <a:t> </a:t>
            </a:r>
            <a:r>
              <a:rPr lang="en-US" sz="2100" dirty="0" err="1">
                <a:solidFill>
                  <a:schemeClr val="bg1"/>
                </a:solidFill>
              </a:rPr>
              <a:t>minh</a:t>
            </a:r>
            <a:endParaRPr lang="en-US" sz="2100" dirty="0">
              <a:solidFill>
                <a:schemeClr val="bg1"/>
              </a:solidFill>
            </a:endParaRPr>
          </a:p>
        </p:txBody>
      </p:sp>
      <p:sp>
        <p:nvSpPr>
          <p:cNvPr id="16" name="TextBox 15">
            <a:extLst>
              <a:ext uri="{FF2B5EF4-FFF2-40B4-BE49-F238E27FC236}">
                <a16:creationId xmlns:a16="http://schemas.microsoft.com/office/drawing/2014/main" id="{675DBF3E-C445-43C0-8FD7-C6E9609D2E36}"/>
              </a:ext>
            </a:extLst>
          </p:cNvPr>
          <p:cNvSpPr txBox="1"/>
          <p:nvPr/>
        </p:nvSpPr>
        <p:spPr>
          <a:xfrm>
            <a:off x="1415956" y="2978838"/>
            <a:ext cx="1813809" cy="738664"/>
          </a:xfrm>
          <a:prstGeom prst="rect">
            <a:avLst/>
          </a:prstGeom>
          <a:noFill/>
        </p:spPr>
        <p:txBody>
          <a:bodyPr wrap="square" rtlCol="0">
            <a:spAutoFit/>
          </a:bodyPr>
          <a:lstStyle/>
          <a:p>
            <a:pPr algn="ctr"/>
            <a:r>
              <a:rPr lang="en-US" sz="2100" dirty="0" err="1">
                <a:solidFill>
                  <a:schemeClr val="bg1"/>
                </a:solidFill>
              </a:rPr>
              <a:t>Sự</a:t>
            </a:r>
            <a:r>
              <a:rPr lang="en-US" sz="2100" dirty="0">
                <a:solidFill>
                  <a:schemeClr val="bg1"/>
                </a:solidFill>
              </a:rPr>
              <a:t> </a:t>
            </a:r>
            <a:r>
              <a:rPr lang="en-US" sz="2100" dirty="0" err="1">
                <a:solidFill>
                  <a:schemeClr val="bg1"/>
                </a:solidFill>
              </a:rPr>
              <a:t>giàu</a:t>
            </a:r>
            <a:r>
              <a:rPr lang="en-US" sz="2100" dirty="0">
                <a:solidFill>
                  <a:schemeClr val="bg1"/>
                </a:solidFill>
              </a:rPr>
              <a:t> </a:t>
            </a:r>
            <a:r>
              <a:rPr lang="en-US" sz="2100" dirty="0" err="1">
                <a:solidFill>
                  <a:schemeClr val="bg1"/>
                </a:solidFill>
              </a:rPr>
              <a:t>đẹp</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Tiếng</a:t>
            </a:r>
            <a:r>
              <a:rPr lang="en-US" sz="2100" dirty="0">
                <a:solidFill>
                  <a:schemeClr val="bg1"/>
                </a:solidFill>
              </a:rPr>
              <a:t> </a:t>
            </a:r>
            <a:r>
              <a:rPr lang="en-US" sz="2100" dirty="0" err="1">
                <a:solidFill>
                  <a:schemeClr val="bg1"/>
                </a:solidFill>
              </a:rPr>
              <a:t>Việt</a:t>
            </a:r>
            <a:endParaRPr lang="en-US" sz="2100" dirty="0">
              <a:solidFill>
                <a:schemeClr val="bg1"/>
              </a:solidFill>
            </a:endParaRPr>
          </a:p>
        </p:txBody>
      </p:sp>
      <p:sp>
        <p:nvSpPr>
          <p:cNvPr id="17" name="TextBox 16">
            <a:extLst>
              <a:ext uri="{FF2B5EF4-FFF2-40B4-BE49-F238E27FC236}">
                <a16:creationId xmlns:a16="http://schemas.microsoft.com/office/drawing/2014/main" id="{A0306CA2-123A-491A-8113-CC7AD182E3E1}"/>
              </a:ext>
            </a:extLst>
          </p:cNvPr>
          <p:cNvSpPr txBox="1"/>
          <p:nvPr/>
        </p:nvSpPr>
        <p:spPr>
          <a:xfrm>
            <a:off x="3126779" y="3058216"/>
            <a:ext cx="1813809" cy="415498"/>
          </a:xfrm>
          <a:prstGeom prst="rect">
            <a:avLst/>
          </a:prstGeom>
          <a:noFill/>
        </p:spPr>
        <p:txBody>
          <a:bodyPr wrap="square" rtlCol="0">
            <a:spAutoFit/>
          </a:bodyPr>
          <a:lstStyle/>
          <a:p>
            <a:pPr algn="ctr"/>
            <a:r>
              <a:rPr lang="en-US" sz="2100" dirty="0" err="1">
                <a:solidFill>
                  <a:schemeClr val="bg1"/>
                </a:solidFill>
              </a:rPr>
              <a:t>Đặng</a:t>
            </a:r>
            <a:r>
              <a:rPr lang="en-US" sz="2100" dirty="0">
                <a:solidFill>
                  <a:schemeClr val="bg1"/>
                </a:solidFill>
              </a:rPr>
              <a:t> Thai Mai</a:t>
            </a:r>
          </a:p>
        </p:txBody>
      </p:sp>
      <p:sp>
        <p:nvSpPr>
          <p:cNvPr id="18" name="TextBox 17">
            <a:extLst>
              <a:ext uri="{FF2B5EF4-FFF2-40B4-BE49-F238E27FC236}">
                <a16:creationId xmlns:a16="http://schemas.microsoft.com/office/drawing/2014/main" id="{88E795FE-4447-428B-84F6-4A3FDCA44685}"/>
              </a:ext>
            </a:extLst>
          </p:cNvPr>
          <p:cNvSpPr txBox="1"/>
          <p:nvPr/>
        </p:nvSpPr>
        <p:spPr>
          <a:xfrm>
            <a:off x="4972468" y="2978838"/>
            <a:ext cx="1813809" cy="738664"/>
          </a:xfrm>
          <a:prstGeom prst="rect">
            <a:avLst/>
          </a:prstGeom>
          <a:noFill/>
        </p:spPr>
        <p:txBody>
          <a:bodyPr wrap="square" rtlCol="0">
            <a:spAutoFit/>
          </a:bodyPr>
          <a:lstStyle/>
          <a:p>
            <a:pPr algn="ctr"/>
            <a:r>
              <a:rPr lang="en-US" sz="2100" dirty="0" err="1">
                <a:solidFill>
                  <a:schemeClr val="bg1"/>
                </a:solidFill>
              </a:rPr>
              <a:t>Sự</a:t>
            </a:r>
            <a:r>
              <a:rPr lang="en-US" sz="2100" dirty="0">
                <a:solidFill>
                  <a:schemeClr val="bg1"/>
                </a:solidFill>
              </a:rPr>
              <a:t> </a:t>
            </a:r>
            <a:r>
              <a:rPr lang="en-US" sz="2100" dirty="0" err="1">
                <a:solidFill>
                  <a:schemeClr val="bg1"/>
                </a:solidFill>
              </a:rPr>
              <a:t>giàu</a:t>
            </a:r>
            <a:r>
              <a:rPr lang="en-US" sz="2100" dirty="0">
                <a:solidFill>
                  <a:schemeClr val="bg1"/>
                </a:solidFill>
              </a:rPr>
              <a:t> </a:t>
            </a:r>
            <a:r>
              <a:rPr lang="en-US" sz="2100" dirty="0" err="1">
                <a:solidFill>
                  <a:schemeClr val="bg1"/>
                </a:solidFill>
              </a:rPr>
              <a:t>đẹp</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Tiếng</a:t>
            </a:r>
            <a:r>
              <a:rPr lang="en-US" sz="2100" dirty="0">
                <a:solidFill>
                  <a:schemeClr val="bg1"/>
                </a:solidFill>
              </a:rPr>
              <a:t> </a:t>
            </a:r>
            <a:r>
              <a:rPr lang="en-US" sz="2100" dirty="0" err="1">
                <a:solidFill>
                  <a:schemeClr val="bg1"/>
                </a:solidFill>
              </a:rPr>
              <a:t>Việt</a:t>
            </a:r>
            <a:endParaRPr lang="en-US" sz="2100" dirty="0">
              <a:solidFill>
                <a:schemeClr val="bg1"/>
              </a:solidFill>
            </a:endParaRPr>
          </a:p>
        </p:txBody>
      </p:sp>
      <p:sp>
        <p:nvSpPr>
          <p:cNvPr id="19" name="TextBox 18">
            <a:extLst>
              <a:ext uri="{FF2B5EF4-FFF2-40B4-BE49-F238E27FC236}">
                <a16:creationId xmlns:a16="http://schemas.microsoft.com/office/drawing/2014/main" id="{A0FFF143-8ECE-4117-A11A-51900BB5EB18}"/>
              </a:ext>
            </a:extLst>
          </p:cNvPr>
          <p:cNvSpPr txBox="1"/>
          <p:nvPr/>
        </p:nvSpPr>
        <p:spPr>
          <a:xfrm>
            <a:off x="6785111" y="3024749"/>
            <a:ext cx="3247887" cy="1061829"/>
          </a:xfrm>
          <a:prstGeom prst="rect">
            <a:avLst/>
          </a:prstGeom>
          <a:noFill/>
        </p:spPr>
        <p:txBody>
          <a:bodyPr wrap="square" rtlCol="0">
            <a:spAutoFit/>
          </a:bodyPr>
          <a:lstStyle/>
          <a:p>
            <a:pPr algn="ctr"/>
            <a:r>
              <a:rPr lang="en-US" sz="2100" dirty="0" err="1">
                <a:solidFill>
                  <a:schemeClr val="bg1"/>
                </a:solidFill>
              </a:rPr>
              <a:t>Tiếng</a:t>
            </a:r>
            <a:r>
              <a:rPr lang="en-US" sz="2100" dirty="0">
                <a:solidFill>
                  <a:schemeClr val="bg1"/>
                </a:solidFill>
              </a:rPr>
              <a:t> </a:t>
            </a:r>
            <a:r>
              <a:rPr lang="en-US" sz="2100" dirty="0" err="1">
                <a:solidFill>
                  <a:schemeClr val="bg1"/>
                </a:solidFill>
              </a:rPr>
              <a:t>Việt</a:t>
            </a:r>
            <a:r>
              <a:rPr lang="en-US" sz="2100" dirty="0">
                <a:solidFill>
                  <a:schemeClr val="bg1"/>
                </a:solidFill>
              </a:rPr>
              <a:t> </a:t>
            </a:r>
            <a:r>
              <a:rPr lang="en-US" sz="2100" dirty="0" err="1">
                <a:solidFill>
                  <a:schemeClr val="bg1"/>
                </a:solidFill>
              </a:rPr>
              <a:t>có</a:t>
            </a:r>
            <a:r>
              <a:rPr lang="en-US" sz="2100" dirty="0">
                <a:solidFill>
                  <a:schemeClr val="bg1"/>
                </a:solidFill>
              </a:rPr>
              <a:t> </a:t>
            </a:r>
            <a:r>
              <a:rPr lang="en-US" sz="2100" dirty="0" err="1">
                <a:solidFill>
                  <a:schemeClr val="bg1"/>
                </a:solidFill>
              </a:rPr>
              <a:t>những</a:t>
            </a:r>
            <a:r>
              <a:rPr lang="en-US" sz="2100" dirty="0">
                <a:solidFill>
                  <a:schemeClr val="bg1"/>
                </a:solidFill>
              </a:rPr>
              <a:t> </a:t>
            </a:r>
            <a:r>
              <a:rPr lang="en-US" sz="2100" dirty="0" err="1">
                <a:solidFill>
                  <a:schemeClr val="bg1"/>
                </a:solidFill>
              </a:rPr>
              <a:t>đặc</a:t>
            </a:r>
            <a:r>
              <a:rPr lang="en-US" sz="2100" dirty="0">
                <a:solidFill>
                  <a:schemeClr val="bg1"/>
                </a:solidFill>
              </a:rPr>
              <a:t> </a:t>
            </a:r>
            <a:r>
              <a:rPr lang="en-US" sz="2100" dirty="0" err="1">
                <a:solidFill>
                  <a:schemeClr val="bg1"/>
                </a:solidFill>
              </a:rPr>
              <a:t>sắc</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một</a:t>
            </a:r>
            <a:r>
              <a:rPr lang="en-US" sz="2100" dirty="0">
                <a:solidFill>
                  <a:schemeClr val="bg1"/>
                </a:solidFill>
              </a:rPr>
              <a:t> </a:t>
            </a:r>
            <a:r>
              <a:rPr lang="en-US" sz="2100" dirty="0" err="1">
                <a:solidFill>
                  <a:schemeClr val="bg1"/>
                </a:solidFill>
              </a:rPr>
              <a:t>thứ</a:t>
            </a:r>
            <a:r>
              <a:rPr lang="en-US" sz="2100" dirty="0">
                <a:solidFill>
                  <a:schemeClr val="bg1"/>
                </a:solidFill>
              </a:rPr>
              <a:t> </a:t>
            </a:r>
            <a:r>
              <a:rPr lang="en-US" sz="2100" dirty="0" err="1">
                <a:solidFill>
                  <a:schemeClr val="bg1"/>
                </a:solidFill>
              </a:rPr>
              <a:t>tiếng</a:t>
            </a:r>
            <a:r>
              <a:rPr lang="en-US" sz="2100" dirty="0">
                <a:solidFill>
                  <a:schemeClr val="bg1"/>
                </a:solidFill>
              </a:rPr>
              <a:t> </a:t>
            </a:r>
            <a:r>
              <a:rPr lang="en-US" sz="2100" dirty="0" err="1">
                <a:solidFill>
                  <a:schemeClr val="bg1"/>
                </a:solidFill>
              </a:rPr>
              <a:t>đẹp</a:t>
            </a:r>
            <a:r>
              <a:rPr lang="en-US" sz="2100" dirty="0">
                <a:solidFill>
                  <a:schemeClr val="bg1"/>
                </a:solidFill>
              </a:rPr>
              <a:t>, </a:t>
            </a:r>
            <a:r>
              <a:rPr lang="en-US" sz="2100" dirty="0" err="1">
                <a:solidFill>
                  <a:schemeClr val="bg1"/>
                </a:solidFill>
              </a:rPr>
              <a:t>một</a:t>
            </a:r>
            <a:r>
              <a:rPr lang="en-US" sz="2100" dirty="0">
                <a:solidFill>
                  <a:schemeClr val="bg1"/>
                </a:solidFill>
              </a:rPr>
              <a:t> </a:t>
            </a:r>
            <a:r>
              <a:rPr lang="en-US" sz="2100" dirty="0" err="1">
                <a:solidFill>
                  <a:schemeClr val="bg1"/>
                </a:solidFill>
              </a:rPr>
              <a:t>thứ</a:t>
            </a:r>
            <a:r>
              <a:rPr lang="en-US" sz="2100" dirty="0">
                <a:solidFill>
                  <a:schemeClr val="bg1"/>
                </a:solidFill>
              </a:rPr>
              <a:t> </a:t>
            </a:r>
            <a:r>
              <a:rPr lang="en-US" sz="2100" dirty="0" err="1">
                <a:solidFill>
                  <a:schemeClr val="bg1"/>
                </a:solidFill>
              </a:rPr>
              <a:t>tiếng</a:t>
            </a:r>
            <a:r>
              <a:rPr lang="en-US" sz="2100" dirty="0">
                <a:solidFill>
                  <a:schemeClr val="bg1"/>
                </a:solidFill>
              </a:rPr>
              <a:t> hay</a:t>
            </a:r>
          </a:p>
        </p:txBody>
      </p:sp>
      <p:sp>
        <p:nvSpPr>
          <p:cNvPr id="20" name="TextBox 19">
            <a:extLst>
              <a:ext uri="{FF2B5EF4-FFF2-40B4-BE49-F238E27FC236}">
                <a16:creationId xmlns:a16="http://schemas.microsoft.com/office/drawing/2014/main" id="{72ED481E-35D5-4577-AFC4-4798E1054728}"/>
              </a:ext>
            </a:extLst>
          </p:cNvPr>
          <p:cNvSpPr txBox="1"/>
          <p:nvPr/>
        </p:nvSpPr>
        <p:spPr>
          <a:xfrm>
            <a:off x="10129285" y="2997853"/>
            <a:ext cx="1726992" cy="738664"/>
          </a:xfrm>
          <a:prstGeom prst="rect">
            <a:avLst/>
          </a:prstGeom>
          <a:noFill/>
        </p:spPr>
        <p:txBody>
          <a:bodyPr wrap="square" rtlCol="0">
            <a:spAutoFit/>
          </a:bodyPr>
          <a:lstStyle/>
          <a:p>
            <a:pPr algn="ctr"/>
            <a:r>
              <a:rPr lang="en-US" sz="2100" dirty="0" err="1">
                <a:solidFill>
                  <a:schemeClr val="bg1"/>
                </a:solidFill>
              </a:rPr>
              <a:t>Chứng</a:t>
            </a:r>
            <a:r>
              <a:rPr lang="en-US" sz="2100" dirty="0">
                <a:solidFill>
                  <a:schemeClr val="bg1"/>
                </a:solidFill>
              </a:rPr>
              <a:t> </a:t>
            </a:r>
            <a:r>
              <a:rPr lang="en-US" sz="2100" dirty="0" err="1">
                <a:solidFill>
                  <a:schemeClr val="bg1"/>
                </a:solidFill>
              </a:rPr>
              <a:t>minh</a:t>
            </a:r>
            <a:r>
              <a:rPr lang="en-US" sz="2100" dirty="0">
                <a:solidFill>
                  <a:schemeClr val="bg1"/>
                </a:solidFill>
              </a:rPr>
              <a:t>; </a:t>
            </a:r>
            <a:r>
              <a:rPr lang="en-US" sz="2100" dirty="0" err="1">
                <a:solidFill>
                  <a:schemeClr val="bg1"/>
                </a:solidFill>
              </a:rPr>
              <a:t>giải</a:t>
            </a:r>
            <a:r>
              <a:rPr lang="en-US" sz="2100" dirty="0">
                <a:solidFill>
                  <a:schemeClr val="bg1"/>
                </a:solidFill>
              </a:rPr>
              <a:t> </a:t>
            </a:r>
            <a:r>
              <a:rPr lang="en-US" sz="2100" dirty="0" err="1">
                <a:solidFill>
                  <a:schemeClr val="bg1"/>
                </a:solidFill>
              </a:rPr>
              <a:t>thích</a:t>
            </a:r>
            <a:endParaRPr lang="en-US" sz="2100" dirty="0">
              <a:solidFill>
                <a:schemeClr val="bg1"/>
              </a:solidFill>
            </a:endParaRPr>
          </a:p>
        </p:txBody>
      </p:sp>
      <p:sp>
        <p:nvSpPr>
          <p:cNvPr id="21" name="TextBox 20">
            <a:extLst>
              <a:ext uri="{FF2B5EF4-FFF2-40B4-BE49-F238E27FC236}">
                <a16:creationId xmlns:a16="http://schemas.microsoft.com/office/drawing/2014/main" id="{C87D7F48-590D-4089-84CF-76D63D6ACF44}"/>
              </a:ext>
            </a:extLst>
          </p:cNvPr>
          <p:cNvSpPr txBox="1"/>
          <p:nvPr/>
        </p:nvSpPr>
        <p:spPr>
          <a:xfrm>
            <a:off x="1371753" y="4328881"/>
            <a:ext cx="1813809" cy="738664"/>
          </a:xfrm>
          <a:prstGeom prst="rect">
            <a:avLst/>
          </a:prstGeom>
          <a:noFill/>
        </p:spPr>
        <p:txBody>
          <a:bodyPr wrap="square" rtlCol="0">
            <a:spAutoFit/>
          </a:bodyPr>
          <a:lstStyle/>
          <a:p>
            <a:pPr algn="ctr"/>
            <a:r>
              <a:rPr lang="en-US" sz="2100" dirty="0" err="1">
                <a:solidFill>
                  <a:schemeClr val="bg1"/>
                </a:solidFill>
              </a:rPr>
              <a:t>Đức</a:t>
            </a:r>
            <a:r>
              <a:rPr lang="en-US" sz="2100" dirty="0">
                <a:solidFill>
                  <a:schemeClr val="bg1"/>
                </a:solidFill>
              </a:rPr>
              <a:t> </a:t>
            </a:r>
            <a:r>
              <a:rPr lang="en-US" sz="2100" dirty="0" err="1">
                <a:solidFill>
                  <a:schemeClr val="bg1"/>
                </a:solidFill>
              </a:rPr>
              <a:t>tính</a:t>
            </a:r>
            <a:r>
              <a:rPr lang="en-US" sz="2100" dirty="0">
                <a:solidFill>
                  <a:schemeClr val="bg1"/>
                </a:solidFill>
              </a:rPr>
              <a:t> </a:t>
            </a:r>
            <a:r>
              <a:rPr lang="en-US" sz="2100" dirty="0" err="1">
                <a:solidFill>
                  <a:schemeClr val="bg1"/>
                </a:solidFill>
              </a:rPr>
              <a:t>giản</a:t>
            </a:r>
            <a:r>
              <a:rPr lang="en-US" sz="2100" dirty="0">
                <a:solidFill>
                  <a:schemeClr val="bg1"/>
                </a:solidFill>
              </a:rPr>
              <a:t> </a:t>
            </a:r>
            <a:r>
              <a:rPr lang="en-US" sz="2100" dirty="0" err="1">
                <a:solidFill>
                  <a:schemeClr val="bg1"/>
                </a:solidFill>
              </a:rPr>
              <a:t>dị</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Bác</a:t>
            </a:r>
            <a:r>
              <a:rPr lang="en-US" sz="2100" dirty="0">
                <a:solidFill>
                  <a:schemeClr val="bg1"/>
                </a:solidFill>
              </a:rPr>
              <a:t> </a:t>
            </a:r>
            <a:r>
              <a:rPr lang="en-US" sz="2100" dirty="0" err="1">
                <a:solidFill>
                  <a:schemeClr val="bg1"/>
                </a:solidFill>
              </a:rPr>
              <a:t>Hồ</a:t>
            </a:r>
            <a:endParaRPr lang="en-US" sz="2100" dirty="0">
              <a:solidFill>
                <a:schemeClr val="bg1"/>
              </a:solidFill>
            </a:endParaRPr>
          </a:p>
        </p:txBody>
      </p:sp>
      <p:sp>
        <p:nvSpPr>
          <p:cNvPr id="22" name="TextBox 21">
            <a:extLst>
              <a:ext uri="{FF2B5EF4-FFF2-40B4-BE49-F238E27FC236}">
                <a16:creationId xmlns:a16="http://schemas.microsoft.com/office/drawing/2014/main" id="{2ED13219-B5DE-415F-B004-AE799B2CBB97}"/>
              </a:ext>
            </a:extLst>
          </p:cNvPr>
          <p:cNvSpPr txBox="1"/>
          <p:nvPr/>
        </p:nvSpPr>
        <p:spPr>
          <a:xfrm>
            <a:off x="3010798" y="4376471"/>
            <a:ext cx="1993692" cy="415498"/>
          </a:xfrm>
          <a:prstGeom prst="rect">
            <a:avLst/>
          </a:prstGeom>
          <a:noFill/>
        </p:spPr>
        <p:txBody>
          <a:bodyPr wrap="square" rtlCol="0">
            <a:spAutoFit/>
          </a:bodyPr>
          <a:lstStyle/>
          <a:p>
            <a:pPr algn="ctr"/>
            <a:r>
              <a:rPr lang="en-US" sz="2100" dirty="0" err="1">
                <a:solidFill>
                  <a:schemeClr val="bg1"/>
                </a:solidFill>
              </a:rPr>
              <a:t>Phạm</a:t>
            </a:r>
            <a:r>
              <a:rPr lang="en-US" sz="2100" dirty="0">
                <a:solidFill>
                  <a:schemeClr val="bg1"/>
                </a:solidFill>
              </a:rPr>
              <a:t> </a:t>
            </a:r>
            <a:r>
              <a:rPr lang="en-US" sz="2100" dirty="0" err="1">
                <a:solidFill>
                  <a:schemeClr val="bg1"/>
                </a:solidFill>
              </a:rPr>
              <a:t>Văn</a:t>
            </a:r>
            <a:r>
              <a:rPr lang="en-US" sz="2100" dirty="0">
                <a:solidFill>
                  <a:schemeClr val="bg1"/>
                </a:solidFill>
              </a:rPr>
              <a:t> </a:t>
            </a:r>
            <a:r>
              <a:rPr lang="en-US" sz="2100" dirty="0" err="1">
                <a:solidFill>
                  <a:schemeClr val="bg1"/>
                </a:solidFill>
              </a:rPr>
              <a:t>Đồng</a:t>
            </a:r>
            <a:endParaRPr lang="en-US" sz="2100" dirty="0">
              <a:solidFill>
                <a:schemeClr val="bg1"/>
              </a:solidFill>
            </a:endParaRPr>
          </a:p>
        </p:txBody>
      </p:sp>
      <p:sp>
        <p:nvSpPr>
          <p:cNvPr id="23" name="TextBox 22">
            <a:extLst>
              <a:ext uri="{FF2B5EF4-FFF2-40B4-BE49-F238E27FC236}">
                <a16:creationId xmlns:a16="http://schemas.microsoft.com/office/drawing/2014/main" id="{A7888CD2-35E5-4B52-9991-262FB3EF617D}"/>
              </a:ext>
            </a:extLst>
          </p:cNvPr>
          <p:cNvSpPr txBox="1"/>
          <p:nvPr/>
        </p:nvSpPr>
        <p:spPr>
          <a:xfrm>
            <a:off x="4917525" y="4272812"/>
            <a:ext cx="1813809" cy="738664"/>
          </a:xfrm>
          <a:prstGeom prst="rect">
            <a:avLst/>
          </a:prstGeom>
          <a:noFill/>
        </p:spPr>
        <p:txBody>
          <a:bodyPr wrap="square" rtlCol="0">
            <a:spAutoFit/>
          </a:bodyPr>
          <a:lstStyle/>
          <a:p>
            <a:pPr algn="ctr"/>
            <a:r>
              <a:rPr lang="en-US" sz="2100" dirty="0" err="1">
                <a:solidFill>
                  <a:schemeClr val="bg1"/>
                </a:solidFill>
              </a:rPr>
              <a:t>Đức</a:t>
            </a:r>
            <a:r>
              <a:rPr lang="en-US" sz="2100" dirty="0">
                <a:solidFill>
                  <a:schemeClr val="bg1"/>
                </a:solidFill>
              </a:rPr>
              <a:t> </a:t>
            </a:r>
            <a:r>
              <a:rPr lang="en-US" sz="2100" dirty="0" err="1">
                <a:solidFill>
                  <a:schemeClr val="bg1"/>
                </a:solidFill>
              </a:rPr>
              <a:t>tính</a:t>
            </a:r>
            <a:r>
              <a:rPr lang="en-US" sz="2100" dirty="0">
                <a:solidFill>
                  <a:schemeClr val="bg1"/>
                </a:solidFill>
              </a:rPr>
              <a:t> </a:t>
            </a:r>
            <a:r>
              <a:rPr lang="en-US" sz="2100" dirty="0" err="1">
                <a:solidFill>
                  <a:schemeClr val="bg1"/>
                </a:solidFill>
              </a:rPr>
              <a:t>giản</a:t>
            </a:r>
            <a:r>
              <a:rPr lang="en-US" sz="2100" dirty="0">
                <a:solidFill>
                  <a:schemeClr val="bg1"/>
                </a:solidFill>
              </a:rPr>
              <a:t> </a:t>
            </a:r>
            <a:r>
              <a:rPr lang="en-US" sz="2100" dirty="0" err="1">
                <a:solidFill>
                  <a:schemeClr val="bg1"/>
                </a:solidFill>
              </a:rPr>
              <a:t>dị</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Bác</a:t>
            </a:r>
            <a:r>
              <a:rPr lang="en-US" sz="2100" dirty="0">
                <a:solidFill>
                  <a:schemeClr val="bg1"/>
                </a:solidFill>
              </a:rPr>
              <a:t> </a:t>
            </a:r>
            <a:r>
              <a:rPr lang="en-US" sz="2100" dirty="0" err="1">
                <a:solidFill>
                  <a:schemeClr val="bg1"/>
                </a:solidFill>
              </a:rPr>
              <a:t>Hồ</a:t>
            </a:r>
            <a:endParaRPr lang="en-US" sz="2100" dirty="0">
              <a:solidFill>
                <a:schemeClr val="bg1"/>
              </a:solidFill>
            </a:endParaRPr>
          </a:p>
        </p:txBody>
      </p:sp>
      <p:sp>
        <p:nvSpPr>
          <p:cNvPr id="24" name="TextBox 23">
            <a:extLst>
              <a:ext uri="{FF2B5EF4-FFF2-40B4-BE49-F238E27FC236}">
                <a16:creationId xmlns:a16="http://schemas.microsoft.com/office/drawing/2014/main" id="{A394C103-5BFC-4886-8A2D-82B9B93B1D3B}"/>
              </a:ext>
            </a:extLst>
          </p:cNvPr>
          <p:cNvSpPr txBox="1"/>
          <p:nvPr/>
        </p:nvSpPr>
        <p:spPr>
          <a:xfrm>
            <a:off x="6602153" y="4099864"/>
            <a:ext cx="3542186" cy="1061829"/>
          </a:xfrm>
          <a:prstGeom prst="rect">
            <a:avLst/>
          </a:prstGeom>
          <a:noFill/>
        </p:spPr>
        <p:txBody>
          <a:bodyPr wrap="square" rtlCol="0">
            <a:spAutoFit/>
          </a:bodyPr>
          <a:lstStyle/>
          <a:p>
            <a:pPr algn="ctr"/>
            <a:r>
              <a:rPr lang="en-US" sz="2100" dirty="0" err="1">
                <a:solidFill>
                  <a:schemeClr val="bg1"/>
                </a:solidFill>
              </a:rPr>
              <a:t>Sự</a:t>
            </a:r>
            <a:r>
              <a:rPr lang="en-US" sz="2100" dirty="0">
                <a:solidFill>
                  <a:schemeClr val="bg1"/>
                </a:solidFill>
              </a:rPr>
              <a:t> </a:t>
            </a:r>
            <a:r>
              <a:rPr lang="en-US" sz="2100" dirty="0" err="1">
                <a:solidFill>
                  <a:schemeClr val="bg1"/>
                </a:solidFill>
              </a:rPr>
              <a:t>giản</a:t>
            </a:r>
            <a:r>
              <a:rPr lang="en-US" sz="2100" dirty="0">
                <a:solidFill>
                  <a:schemeClr val="bg1"/>
                </a:solidFill>
              </a:rPr>
              <a:t> </a:t>
            </a:r>
            <a:r>
              <a:rPr lang="en-US" sz="2100" dirty="0" err="1">
                <a:solidFill>
                  <a:schemeClr val="bg1"/>
                </a:solidFill>
              </a:rPr>
              <a:t>dị</a:t>
            </a:r>
            <a:r>
              <a:rPr lang="en-US" sz="2100" dirty="0">
                <a:solidFill>
                  <a:schemeClr val="bg1"/>
                </a:solidFill>
              </a:rPr>
              <a:t> </a:t>
            </a:r>
            <a:r>
              <a:rPr lang="en-US" sz="2100" dirty="0" err="1">
                <a:solidFill>
                  <a:schemeClr val="bg1"/>
                </a:solidFill>
              </a:rPr>
              <a:t>của</a:t>
            </a:r>
            <a:r>
              <a:rPr lang="en-US" sz="2100" dirty="0">
                <a:solidFill>
                  <a:schemeClr val="bg1"/>
                </a:solidFill>
              </a:rPr>
              <a:t> </a:t>
            </a:r>
            <a:r>
              <a:rPr lang="en-US" sz="2100" dirty="0" err="1">
                <a:solidFill>
                  <a:schemeClr val="bg1"/>
                </a:solidFill>
              </a:rPr>
              <a:t>Bác</a:t>
            </a:r>
            <a:r>
              <a:rPr lang="en-US" sz="2100" dirty="0">
                <a:solidFill>
                  <a:schemeClr val="bg1"/>
                </a:solidFill>
              </a:rPr>
              <a:t> </a:t>
            </a:r>
            <a:r>
              <a:rPr lang="en-US" sz="2100" dirty="0" err="1">
                <a:solidFill>
                  <a:schemeClr val="bg1"/>
                </a:solidFill>
              </a:rPr>
              <a:t>thể</a:t>
            </a:r>
            <a:r>
              <a:rPr lang="en-US" sz="2100" dirty="0">
                <a:solidFill>
                  <a:schemeClr val="bg1"/>
                </a:solidFill>
              </a:rPr>
              <a:t> </a:t>
            </a:r>
            <a:r>
              <a:rPr lang="en-US" sz="2100" dirty="0" err="1">
                <a:solidFill>
                  <a:schemeClr val="bg1"/>
                </a:solidFill>
              </a:rPr>
              <a:t>hiện</a:t>
            </a:r>
            <a:r>
              <a:rPr lang="en-US" sz="2100" dirty="0">
                <a:solidFill>
                  <a:schemeClr val="bg1"/>
                </a:solidFill>
              </a:rPr>
              <a:t> </a:t>
            </a:r>
            <a:r>
              <a:rPr lang="en-US" sz="2100" dirty="0" err="1">
                <a:solidFill>
                  <a:schemeClr val="bg1"/>
                </a:solidFill>
              </a:rPr>
              <a:t>trên</a:t>
            </a:r>
            <a:r>
              <a:rPr lang="en-US" sz="2100" dirty="0">
                <a:solidFill>
                  <a:schemeClr val="bg1"/>
                </a:solidFill>
              </a:rPr>
              <a:t> </a:t>
            </a:r>
            <a:r>
              <a:rPr lang="en-US" sz="2100" dirty="0" err="1">
                <a:solidFill>
                  <a:schemeClr val="bg1"/>
                </a:solidFill>
              </a:rPr>
              <a:t>mọi</a:t>
            </a:r>
            <a:r>
              <a:rPr lang="en-US" sz="2100" dirty="0">
                <a:solidFill>
                  <a:schemeClr val="bg1"/>
                </a:solidFill>
              </a:rPr>
              <a:t> </a:t>
            </a:r>
            <a:r>
              <a:rPr lang="en-US" sz="2100" dirty="0" err="1">
                <a:solidFill>
                  <a:schemeClr val="bg1"/>
                </a:solidFill>
              </a:rPr>
              <a:t>phương</a:t>
            </a:r>
            <a:r>
              <a:rPr lang="en-US" sz="2100" dirty="0">
                <a:solidFill>
                  <a:schemeClr val="bg1"/>
                </a:solidFill>
              </a:rPr>
              <a:t> </a:t>
            </a:r>
            <a:r>
              <a:rPr lang="en-US" sz="2100" dirty="0" err="1">
                <a:solidFill>
                  <a:schemeClr val="bg1"/>
                </a:solidFill>
              </a:rPr>
              <a:t>diện</a:t>
            </a:r>
            <a:r>
              <a:rPr lang="en-US" sz="2100" dirty="0">
                <a:solidFill>
                  <a:schemeClr val="bg1"/>
                </a:solidFill>
              </a:rPr>
              <a:t> </a:t>
            </a:r>
            <a:r>
              <a:rPr lang="en-US" sz="2100" dirty="0" err="1">
                <a:solidFill>
                  <a:schemeClr val="bg1"/>
                </a:solidFill>
              </a:rPr>
              <a:t>gắn</a:t>
            </a:r>
            <a:r>
              <a:rPr lang="en-US" sz="2100" dirty="0">
                <a:solidFill>
                  <a:schemeClr val="bg1"/>
                </a:solidFill>
              </a:rPr>
              <a:t> </a:t>
            </a:r>
            <a:r>
              <a:rPr lang="en-US" sz="2100" dirty="0" err="1">
                <a:solidFill>
                  <a:schemeClr val="bg1"/>
                </a:solidFill>
              </a:rPr>
              <a:t>với</a:t>
            </a:r>
            <a:r>
              <a:rPr lang="en-US" sz="2100" dirty="0">
                <a:solidFill>
                  <a:schemeClr val="bg1"/>
                </a:solidFill>
              </a:rPr>
              <a:t> </a:t>
            </a:r>
            <a:r>
              <a:rPr lang="en-US" sz="2100" dirty="0" err="1">
                <a:solidFill>
                  <a:schemeClr val="bg1"/>
                </a:solidFill>
              </a:rPr>
              <a:t>đời</a:t>
            </a:r>
            <a:r>
              <a:rPr lang="en-US" sz="2100" dirty="0">
                <a:solidFill>
                  <a:schemeClr val="bg1"/>
                </a:solidFill>
              </a:rPr>
              <a:t> </a:t>
            </a:r>
            <a:r>
              <a:rPr lang="en-US" sz="2100" dirty="0" err="1">
                <a:solidFill>
                  <a:schemeClr val="bg1"/>
                </a:solidFill>
              </a:rPr>
              <a:t>sống</a:t>
            </a:r>
            <a:r>
              <a:rPr lang="en-US" sz="2100" dirty="0">
                <a:solidFill>
                  <a:schemeClr val="bg1"/>
                </a:solidFill>
              </a:rPr>
              <a:t> </a:t>
            </a:r>
            <a:r>
              <a:rPr lang="en-US" sz="2100" dirty="0" err="1">
                <a:solidFill>
                  <a:schemeClr val="bg1"/>
                </a:solidFill>
              </a:rPr>
              <a:t>tinh</a:t>
            </a:r>
            <a:r>
              <a:rPr lang="en-US" sz="2100" dirty="0">
                <a:solidFill>
                  <a:schemeClr val="bg1"/>
                </a:solidFill>
              </a:rPr>
              <a:t> </a:t>
            </a:r>
            <a:r>
              <a:rPr lang="en-US" sz="2100" dirty="0" err="1">
                <a:solidFill>
                  <a:schemeClr val="bg1"/>
                </a:solidFill>
              </a:rPr>
              <a:t>thần</a:t>
            </a:r>
            <a:r>
              <a:rPr lang="en-US" sz="2100" dirty="0">
                <a:solidFill>
                  <a:schemeClr val="bg1"/>
                </a:solidFill>
              </a:rPr>
              <a:t> </a:t>
            </a:r>
            <a:r>
              <a:rPr lang="en-US" sz="2100" dirty="0" err="1">
                <a:solidFill>
                  <a:schemeClr val="bg1"/>
                </a:solidFill>
              </a:rPr>
              <a:t>phong</a:t>
            </a:r>
            <a:r>
              <a:rPr lang="en-US" sz="2100" dirty="0">
                <a:solidFill>
                  <a:schemeClr val="bg1"/>
                </a:solidFill>
              </a:rPr>
              <a:t> </a:t>
            </a:r>
            <a:r>
              <a:rPr lang="en-US" sz="2100" dirty="0" err="1">
                <a:solidFill>
                  <a:schemeClr val="bg1"/>
                </a:solidFill>
              </a:rPr>
              <a:t>phú</a:t>
            </a:r>
            <a:endParaRPr lang="en-US" sz="2100" dirty="0">
              <a:solidFill>
                <a:schemeClr val="bg1"/>
              </a:solidFill>
            </a:endParaRPr>
          </a:p>
        </p:txBody>
      </p:sp>
      <p:sp>
        <p:nvSpPr>
          <p:cNvPr id="25" name="TextBox 24">
            <a:extLst>
              <a:ext uri="{FF2B5EF4-FFF2-40B4-BE49-F238E27FC236}">
                <a16:creationId xmlns:a16="http://schemas.microsoft.com/office/drawing/2014/main" id="{DF41C2FF-67F6-413B-B235-B96E8B8E300F}"/>
              </a:ext>
            </a:extLst>
          </p:cNvPr>
          <p:cNvSpPr txBox="1"/>
          <p:nvPr/>
        </p:nvSpPr>
        <p:spPr>
          <a:xfrm>
            <a:off x="10032998" y="4168696"/>
            <a:ext cx="1726992" cy="1061829"/>
          </a:xfrm>
          <a:prstGeom prst="rect">
            <a:avLst/>
          </a:prstGeom>
          <a:noFill/>
        </p:spPr>
        <p:txBody>
          <a:bodyPr wrap="square" rtlCol="0">
            <a:spAutoFit/>
          </a:bodyPr>
          <a:lstStyle/>
          <a:p>
            <a:pPr algn="ctr"/>
            <a:r>
              <a:rPr lang="en-US" sz="2100" dirty="0" err="1">
                <a:solidFill>
                  <a:schemeClr val="bg1"/>
                </a:solidFill>
              </a:rPr>
              <a:t>Chứng</a:t>
            </a:r>
            <a:r>
              <a:rPr lang="en-US" sz="2100" dirty="0">
                <a:solidFill>
                  <a:schemeClr val="bg1"/>
                </a:solidFill>
              </a:rPr>
              <a:t> </a:t>
            </a:r>
            <a:r>
              <a:rPr lang="en-US" sz="2100" dirty="0" err="1">
                <a:solidFill>
                  <a:schemeClr val="bg1"/>
                </a:solidFill>
              </a:rPr>
              <a:t>minh</a:t>
            </a:r>
            <a:r>
              <a:rPr lang="en-US" sz="2100" dirty="0">
                <a:solidFill>
                  <a:schemeClr val="bg1"/>
                </a:solidFill>
              </a:rPr>
              <a:t>; </a:t>
            </a:r>
            <a:r>
              <a:rPr lang="en-US" sz="2100" dirty="0" err="1">
                <a:solidFill>
                  <a:schemeClr val="bg1"/>
                </a:solidFill>
              </a:rPr>
              <a:t>giải</a:t>
            </a:r>
            <a:r>
              <a:rPr lang="en-US" sz="2100" dirty="0">
                <a:solidFill>
                  <a:schemeClr val="bg1"/>
                </a:solidFill>
              </a:rPr>
              <a:t> </a:t>
            </a:r>
            <a:r>
              <a:rPr lang="en-US" sz="2100" dirty="0" err="1">
                <a:solidFill>
                  <a:schemeClr val="bg1"/>
                </a:solidFill>
              </a:rPr>
              <a:t>thích</a:t>
            </a:r>
            <a:r>
              <a:rPr lang="en-US" sz="2100" dirty="0">
                <a:solidFill>
                  <a:schemeClr val="bg1"/>
                </a:solidFill>
              </a:rPr>
              <a:t>, </a:t>
            </a:r>
            <a:r>
              <a:rPr lang="en-US" sz="2100" dirty="0" err="1">
                <a:solidFill>
                  <a:schemeClr val="bg1"/>
                </a:solidFill>
              </a:rPr>
              <a:t>bình</a:t>
            </a:r>
            <a:r>
              <a:rPr lang="en-US" sz="2100" dirty="0">
                <a:solidFill>
                  <a:schemeClr val="bg1"/>
                </a:solidFill>
              </a:rPr>
              <a:t> </a:t>
            </a:r>
            <a:r>
              <a:rPr lang="en-US" sz="2100" dirty="0" err="1">
                <a:solidFill>
                  <a:schemeClr val="bg1"/>
                </a:solidFill>
              </a:rPr>
              <a:t>luận</a:t>
            </a:r>
            <a:endParaRPr lang="en-US" sz="2100" dirty="0">
              <a:solidFill>
                <a:schemeClr val="bg1"/>
              </a:solidFill>
            </a:endParaRPr>
          </a:p>
        </p:txBody>
      </p:sp>
      <p:sp>
        <p:nvSpPr>
          <p:cNvPr id="26" name="TextBox 25">
            <a:extLst>
              <a:ext uri="{FF2B5EF4-FFF2-40B4-BE49-F238E27FC236}">
                <a16:creationId xmlns:a16="http://schemas.microsoft.com/office/drawing/2014/main" id="{9D3A8293-5E0D-4263-9AFC-57B6100C6737}"/>
              </a:ext>
            </a:extLst>
          </p:cNvPr>
          <p:cNvSpPr txBox="1"/>
          <p:nvPr/>
        </p:nvSpPr>
        <p:spPr>
          <a:xfrm>
            <a:off x="1361024" y="5397958"/>
            <a:ext cx="1726992" cy="738664"/>
          </a:xfrm>
          <a:prstGeom prst="rect">
            <a:avLst/>
          </a:prstGeom>
          <a:noFill/>
        </p:spPr>
        <p:txBody>
          <a:bodyPr wrap="square" rtlCol="0">
            <a:spAutoFit/>
          </a:bodyPr>
          <a:lstStyle/>
          <a:p>
            <a:pPr algn="ctr"/>
            <a:r>
              <a:rPr lang="en-US" sz="2100" dirty="0">
                <a:solidFill>
                  <a:schemeClr val="bg1"/>
                </a:solidFill>
              </a:rPr>
              <a:t>Ý </a:t>
            </a:r>
            <a:r>
              <a:rPr lang="en-US" sz="2100" dirty="0" err="1">
                <a:solidFill>
                  <a:schemeClr val="bg1"/>
                </a:solidFill>
              </a:rPr>
              <a:t>nghĩa</a:t>
            </a:r>
            <a:r>
              <a:rPr lang="en-US" sz="2100" dirty="0">
                <a:solidFill>
                  <a:schemeClr val="bg1"/>
                </a:solidFill>
              </a:rPr>
              <a:t> </a:t>
            </a:r>
            <a:r>
              <a:rPr lang="en-US" sz="2100" dirty="0" err="1">
                <a:solidFill>
                  <a:schemeClr val="bg1"/>
                </a:solidFill>
              </a:rPr>
              <a:t>văn</a:t>
            </a:r>
            <a:r>
              <a:rPr lang="en-US" sz="2100" dirty="0">
                <a:solidFill>
                  <a:schemeClr val="bg1"/>
                </a:solidFill>
              </a:rPr>
              <a:t> </a:t>
            </a:r>
            <a:r>
              <a:rPr lang="en-US" sz="2100" dirty="0" err="1">
                <a:solidFill>
                  <a:schemeClr val="bg1"/>
                </a:solidFill>
              </a:rPr>
              <a:t>chương</a:t>
            </a:r>
            <a:endParaRPr lang="en-US" sz="2100" dirty="0">
              <a:solidFill>
                <a:schemeClr val="bg1"/>
              </a:solidFill>
            </a:endParaRPr>
          </a:p>
        </p:txBody>
      </p:sp>
      <p:sp>
        <p:nvSpPr>
          <p:cNvPr id="27" name="TextBox 26">
            <a:extLst>
              <a:ext uri="{FF2B5EF4-FFF2-40B4-BE49-F238E27FC236}">
                <a16:creationId xmlns:a16="http://schemas.microsoft.com/office/drawing/2014/main" id="{A6748A5B-D624-4CAB-8C1F-2CA3F24A0260}"/>
              </a:ext>
            </a:extLst>
          </p:cNvPr>
          <p:cNvSpPr txBox="1"/>
          <p:nvPr/>
        </p:nvSpPr>
        <p:spPr>
          <a:xfrm>
            <a:off x="3153917" y="5397958"/>
            <a:ext cx="1523055" cy="415498"/>
          </a:xfrm>
          <a:prstGeom prst="rect">
            <a:avLst/>
          </a:prstGeom>
          <a:noFill/>
        </p:spPr>
        <p:txBody>
          <a:bodyPr wrap="square" rtlCol="0">
            <a:spAutoFit/>
          </a:bodyPr>
          <a:lstStyle/>
          <a:p>
            <a:pPr algn="ctr"/>
            <a:r>
              <a:rPr lang="en-US" sz="2100" dirty="0" err="1">
                <a:solidFill>
                  <a:schemeClr val="bg1"/>
                </a:solidFill>
              </a:rPr>
              <a:t>Hoài</a:t>
            </a:r>
            <a:r>
              <a:rPr lang="en-US" sz="2100" dirty="0">
                <a:solidFill>
                  <a:schemeClr val="bg1"/>
                </a:solidFill>
              </a:rPr>
              <a:t> Thanh</a:t>
            </a:r>
          </a:p>
        </p:txBody>
      </p:sp>
      <p:sp>
        <p:nvSpPr>
          <p:cNvPr id="28" name="TextBox 27">
            <a:extLst>
              <a:ext uri="{FF2B5EF4-FFF2-40B4-BE49-F238E27FC236}">
                <a16:creationId xmlns:a16="http://schemas.microsoft.com/office/drawing/2014/main" id="{2043B7D9-5EAC-432B-9A6E-1224ABAAD44A}"/>
              </a:ext>
            </a:extLst>
          </p:cNvPr>
          <p:cNvSpPr txBox="1"/>
          <p:nvPr/>
        </p:nvSpPr>
        <p:spPr>
          <a:xfrm>
            <a:off x="4784383" y="5208739"/>
            <a:ext cx="1934050" cy="1061829"/>
          </a:xfrm>
          <a:prstGeom prst="rect">
            <a:avLst/>
          </a:prstGeom>
          <a:noFill/>
        </p:spPr>
        <p:txBody>
          <a:bodyPr wrap="square" rtlCol="0">
            <a:spAutoFit/>
          </a:bodyPr>
          <a:lstStyle/>
          <a:p>
            <a:pPr algn="ctr"/>
            <a:r>
              <a:rPr lang="en-US" sz="2100" dirty="0">
                <a:solidFill>
                  <a:schemeClr val="bg1"/>
                </a:solidFill>
              </a:rPr>
              <a:t>Ý </a:t>
            </a:r>
            <a:r>
              <a:rPr lang="en-US" sz="2100" dirty="0" err="1">
                <a:solidFill>
                  <a:schemeClr val="bg1"/>
                </a:solidFill>
              </a:rPr>
              <a:t>nghĩa</a:t>
            </a:r>
            <a:r>
              <a:rPr lang="en-US" sz="2100" dirty="0">
                <a:solidFill>
                  <a:schemeClr val="bg1"/>
                </a:solidFill>
              </a:rPr>
              <a:t> </a:t>
            </a:r>
            <a:r>
              <a:rPr lang="en-US" sz="2100" dirty="0" err="1">
                <a:solidFill>
                  <a:schemeClr val="bg1"/>
                </a:solidFill>
              </a:rPr>
              <a:t>văn</a:t>
            </a:r>
            <a:r>
              <a:rPr lang="en-US" sz="2100" dirty="0">
                <a:solidFill>
                  <a:schemeClr val="bg1"/>
                </a:solidFill>
              </a:rPr>
              <a:t> </a:t>
            </a:r>
            <a:r>
              <a:rPr lang="en-US" sz="2100" dirty="0" err="1">
                <a:solidFill>
                  <a:schemeClr val="bg1"/>
                </a:solidFill>
              </a:rPr>
              <a:t>chương</a:t>
            </a:r>
            <a:r>
              <a:rPr lang="en-US" sz="2100" dirty="0">
                <a:solidFill>
                  <a:schemeClr val="bg1"/>
                </a:solidFill>
              </a:rPr>
              <a:t> </a:t>
            </a:r>
            <a:r>
              <a:rPr lang="en-US" sz="2100" dirty="0" err="1">
                <a:solidFill>
                  <a:schemeClr val="bg1"/>
                </a:solidFill>
              </a:rPr>
              <a:t>với</a:t>
            </a:r>
            <a:r>
              <a:rPr lang="en-US" sz="2100" dirty="0">
                <a:solidFill>
                  <a:schemeClr val="bg1"/>
                </a:solidFill>
              </a:rPr>
              <a:t> </a:t>
            </a:r>
          </a:p>
          <a:p>
            <a:pPr algn="ctr"/>
            <a:r>
              <a:rPr lang="en-US" sz="2100" dirty="0">
                <a:solidFill>
                  <a:schemeClr val="bg1"/>
                </a:solidFill>
              </a:rPr>
              <a:t>con </a:t>
            </a:r>
            <a:r>
              <a:rPr lang="en-US" sz="2100" dirty="0" err="1">
                <a:solidFill>
                  <a:schemeClr val="bg1"/>
                </a:solidFill>
              </a:rPr>
              <a:t>người</a:t>
            </a:r>
            <a:endParaRPr lang="en-US" sz="2100" dirty="0">
              <a:solidFill>
                <a:schemeClr val="bg1"/>
              </a:solidFill>
            </a:endParaRPr>
          </a:p>
        </p:txBody>
      </p:sp>
      <p:sp>
        <p:nvSpPr>
          <p:cNvPr id="29" name="TextBox 28">
            <a:extLst>
              <a:ext uri="{FF2B5EF4-FFF2-40B4-BE49-F238E27FC236}">
                <a16:creationId xmlns:a16="http://schemas.microsoft.com/office/drawing/2014/main" id="{9FE5A7D9-DB53-49F8-9DB0-A0275C3EB592}"/>
              </a:ext>
            </a:extLst>
          </p:cNvPr>
          <p:cNvSpPr txBox="1"/>
          <p:nvPr/>
        </p:nvSpPr>
        <p:spPr>
          <a:xfrm>
            <a:off x="6632763" y="5118076"/>
            <a:ext cx="3542186" cy="1384995"/>
          </a:xfrm>
          <a:prstGeom prst="rect">
            <a:avLst/>
          </a:prstGeom>
          <a:noFill/>
        </p:spPr>
        <p:txBody>
          <a:bodyPr wrap="square" rtlCol="0">
            <a:spAutoFit/>
          </a:bodyPr>
          <a:lstStyle/>
          <a:p>
            <a:pPr algn="ctr"/>
            <a:r>
              <a:rPr lang="en-US" sz="2100" dirty="0" err="1">
                <a:solidFill>
                  <a:schemeClr val="bg1"/>
                </a:solidFill>
              </a:rPr>
              <a:t>Nguồn</a:t>
            </a:r>
            <a:r>
              <a:rPr lang="en-US" sz="2100" dirty="0">
                <a:solidFill>
                  <a:schemeClr val="bg1"/>
                </a:solidFill>
              </a:rPr>
              <a:t> </a:t>
            </a:r>
            <a:r>
              <a:rPr lang="en-US" sz="2100" dirty="0" err="1">
                <a:solidFill>
                  <a:schemeClr val="bg1"/>
                </a:solidFill>
              </a:rPr>
              <a:t>gốc</a:t>
            </a:r>
            <a:r>
              <a:rPr lang="en-US" sz="2100" dirty="0">
                <a:solidFill>
                  <a:schemeClr val="bg1"/>
                </a:solidFill>
              </a:rPr>
              <a:t>  </a:t>
            </a:r>
            <a:r>
              <a:rPr lang="en-US" sz="2100" dirty="0" err="1">
                <a:solidFill>
                  <a:schemeClr val="bg1"/>
                </a:solidFill>
              </a:rPr>
              <a:t>văn</a:t>
            </a:r>
            <a:r>
              <a:rPr lang="en-US" sz="2100" dirty="0">
                <a:solidFill>
                  <a:schemeClr val="bg1"/>
                </a:solidFill>
              </a:rPr>
              <a:t> </a:t>
            </a:r>
            <a:r>
              <a:rPr lang="en-US" sz="2100" dirty="0" err="1">
                <a:solidFill>
                  <a:schemeClr val="bg1"/>
                </a:solidFill>
              </a:rPr>
              <a:t>chương</a:t>
            </a:r>
            <a:r>
              <a:rPr lang="en-US" sz="2100" dirty="0">
                <a:solidFill>
                  <a:schemeClr val="bg1"/>
                </a:solidFill>
              </a:rPr>
              <a:t> </a:t>
            </a:r>
            <a:r>
              <a:rPr lang="en-US" sz="2100" dirty="0" err="1">
                <a:solidFill>
                  <a:schemeClr val="bg1"/>
                </a:solidFill>
              </a:rPr>
              <a:t>là</a:t>
            </a:r>
            <a:r>
              <a:rPr lang="en-US" sz="2100" dirty="0">
                <a:solidFill>
                  <a:schemeClr val="bg1"/>
                </a:solidFill>
              </a:rPr>
              <a:t> </a:t>
            </a:r>
            <a:r>
              <a:rPr lang="en-US" sz="2100" dirty="0" err="1">
                <a:solidFill>
                  <a:schemeClr val="bg1"/>
                </a:solidFill>
              </a:rPr>
              <a:t>tình</a:t>
            </a:r>
            <a:r>
              <a:rPr lang="en-US" sz="2100" dirty="0">
                <a:solidFill>
                  <a:schemeClr val="bg1"/>
                </a:solidFill>
              </a:rPr>
              <a:t> </a:t>
            </a:r>
            <a:r>
              <a:rPr lang="en-US" sz="2100" dirty="0" err="1">
                <a:solidFill>
                  <a:schemeClr val="bg1"/>
                </a:solidFill>
              </a:rPr>
              <a:t>thương</a:t>
            </a:r>
            <a:r>
              <a:rPr lang="en-US" sz="2100" dirty="0">
                <a:solidFill>
                  <a:schemeClr val="bg1"/>
                </a:solidFill>
              </a:rPr>
              <a:t>; </a:t>
            </a:r>
            <a:r>
              <a:rPr lang="en-US" sz="2100" dirty="0" err="1">
                <a:solidFill>
                  <a:schemeClr val="bg1"/>
                </a:solidFill>
              </a:rPr>
              <a:t>giúp</a:t>
            </a:r>
            <a:r>
              <a:rPr lang="en-US" sz="2100" dirty="0">
                <a:solidFill>
                  <a:schemeClr val="bg1"/>
                </a:solidFill>
              </a:rPr>
              <a:t> </a:t>
            </a:r>
            <a:r>
              <a:rPr lang="en-US" sz="2100" dirty="0" err="1">
                <a:solidFill>
                  <a:schemeClr val="bg1"/>
                </a:solidFill>
              </a:rPr>
              <a:t>hình</a:t>
            </a:r>
            <a:r>
              <a:rPr lang="en-US" sz="2100" dirty="0">
                <a:solidFill>
                  <a:schemeClr val="bg1"/>
                </a:solidFill>
              </a:rPr>
              <a:t> dung, </a:t>
            </a:r>
            <a:r>
              <a:rPr lang="en-US" sz="2100" dirty="0" err="1">
                <a:solidFill>
                  <a:schemeClr val="bg1"/>
                </a:solidFill>
              </a:rPr>
              <a:t>sáng</a:t>
            </a:r>
            <a:r>
              <a:rPr lang="en-US" sz="2100" dirty="0">
                <a:solidFill>
                  <a:schemeClr val="bg1"/>
                </a:solidFill>
              </a:rPr>
              <a:t> </a:t>
            </a:r>
            <a:r>
              <a:rPr lang="en-US" sz="2100" dirty="0" err="1">
                <a:solidFill>
                  <a:schemeClr val="bg1"/>
                </a:solidFill>
              </a:rPr>
              <a:t>táo</a:t>
            </a:r>
            <a:r>
              <a:rPr lang="en-US" sz="2100" dirty="0">
                <a:solidFill>
                  <a:schemeClr val="bg1"/>
                </a:solidFill>
              </a:rPr>
              <a:t> </a:t>
            </a:r>
            <a:r>
              <a:rPr lang="en-US" sz="2100" dirty="0" err="1">
                <a:solidFill>
                  <a:schemeClr val="bg1"/>
                </a:solidFill>
              </a:rPr>
              <a:t>sự</a:t>
            </a:r>
            <a:r>
              <a:rPr lang="en-US" sz="2100" dirty="0">
                <a:solidFill>
                  <a:schemeClr val="bg1"/>
                </a:solidFill>
              </a:rPr>
              <a:t> </a:t>
            </a:r>
            <a:r>
              <a:rPr lang="en-US" sz="2100" dirty="0" err="1">
                <a:solidFill>
                  <a:schemeClr val="bg1"/>
                </a:solidFill>
              </a:rPr>
              <a:t>sống</a:t>
            </a:r>
            <a:r>
              <a:rPr lang="en-US" sz="2100" dirty="0">
                <a:solidFill>
                  <a:schemeClr val="bg1"/>
                </a:solidFill>
              </a:rPr>
              <a:t>, </a:t>
            </a:r>
            <a:r>
              <a:rPr lang="en-US" sz="2100" dirty="0" err="1">
                <a:solidFill>
                  <a:schemeClr val="bg1"/>
                </a:solidFill>
              </a:rPr>
              <a:t>làm</a:t>
            </a:r>
            <a:r>
              <a:rPr lang="en-US" sz="2100" dirty="0">
                <a:solidFill>
                  <a:schemeClr val="bg1"/>
                </a:solidFill>
              </a:rPr>
              <a:t> </a:t>
            </a:r>
            <a:r>
              <a:rPr lang="en-US" sz="2100" dirty="0" err="1">
                <a:solidFill>
                  <a:schemeClr val="bg1"/>
                </a:solidFill>
              </a:rPr>
              <a:t>giàu</a:t>
            </a:r>
            <a:r>
              <a:rPr lang="en-US" sz="2100" dirty="0">
                <a:solidFill>
                  <a:schemeClr val="bg1"/>
                </a:solidFill>
              </a:rPr>
              <a:t> </a:t>
            </a:r>
            <a:r>
              <a:rPr lang="en-US" sz="2100" dirty="0" err="1">
                <a:solidFill>
                  <a:schemeClr val="bg1"/>
                </a:solidFill>
              </a:rPr>
              <a:t>tình</a:t>
            </a:r>
            <a:r>
              <a:rPr lang="en-US" sz="2100" dirty="0">
                <a:solidFill>
                  <a:schemeClr val="bg1"/>
                </a:solidFill>
              </a:rPr>
              <a:t> </a:t>
            </a:r>
            <a:r>
              <a:rPr lang="en-US" sz="2100" dirty="0" err="1">
                <a:solidFill>
                  <a:schemeClr val="bg1"/>
                </a:solidFill>
              </a:rPr>
              <a:t>cảm</a:t>
            </a:r>
            <a:r>
              <a:rPr lang="en-US" sz="2100" dirty="0">
                <a:solidFill>
                  <a:schemeClr val="bg1"/>
                </a:solidFill>
              </a:rPr>
              <a:t> con </a:t>
            </a:r>
            <a:r>
              <a:rPr lang="en-US" sz="2100" dirty="0" err="1">
                <a:solidFill>
                  <a:schemeClr val="bg1"/>
                </a:solidFill>
              </a:rPr>
              <a:t>người</a:t>
            </a:r>
            <a:endParaRPr lang="en-US" sz="2100" dirty="0">
              <a:solidFill>
                <a:schemeClr val="bg1"/>
              </a:solidFill>
            </a:endParaRPr>
          </a:p>
        </p:txBody>
      </p:sp>
      <p:sp>
        <p:nvSpPr>
          <p:cNvPr id="30" name="TextBox 29">
            <a:extLst>
              <a:ext uri="{FF2B5EF4-FFF2-40B4-BE49-F238E27FC236}">
                <a16:creationId xmlns:a16="http://schemas.microsoft.com/office/drawing/2014/main" id="{E53D12D0-E60E-4135-B639-58914CBA1B53}"/>
              </a:ext>
            </a:extLst>
          </p:cNvPr>
          <p:cNvSpPr txBox="1"/>
          <p:nvPr/>
        </p:nvSpPr>
        <p:spPr>
          <a:xfrm>
            <a:off x="10174949" y="5441241"/>
            <a:ext cx="1726992" cy="738664"/>
          </a:xfrm>
          <a:prstGeom prst="rect">
            <a:avLst/>
          </a:prstGeom>
          <a:noFill/>
        </p:spPr>
        <p:txBody>
          <a:bodyPr wrap="square" rtlCol="0">
            <a:spAutoFit/>
          </a:bodyPr>
          <a:lstStyle/>
          <a:p>
            <a:pPr algn="ctr"/>
            <a:r>
              <a:rPr lang="en-US" sz="2100" dirty="0" err="1">
                <a:solidFill>
                  <a:schemeClr val="bg1"/>
                </a:solidFill>
              </a:rPr>
              <a:t>Giải</a:t>
            </a:r>
            <a:r>
              <a:rPr lang="en-US" sz="2100" dirty="0">
                <a:solidFill>
                  <a:schemeClr val="bg1"/>
                </a:solidFill>
              </a:rPr>
              <a:t> </a:t>
            </a:r>
            <a:r>
              <a:rPr lang="en-US" sz="2100" dirty="0" err="1">
                <a:solidFill>
                  <a:schemeClr val="bg1"/>
                </a:solidFill>
              </a:rPr>
              <a:t>thích</a:t>
            </a:r>
            <a:r>
              <a:rPr lang="en-US" sz="2100" dirty="0">
                <a:solidFill>
                  <a:schemeClr val="bg1"/>
                </a:solidFill>
              </a:rPr>
              <a:t>, </a:t>
            </a:r>
            <a:r>
              <a:rPr lang="en-US" sz="2100" dirty="0" err="1">
                <a:solidFill>
                  <a:schemeClr val="bg1"/>
                </a:solidFill>
              </a:rPr>
              <a:t>bình</a:t>
            </a:r>
            <a:r>
              <a:rPr lang="en-US" sz="2100" dirty="0">
                <a:solidFill>
                  <a:schemeClr val="bg1"/>
                </a:solidFill>
              </a:rPr>
              <a:t> </a:t>
            </a:r>
            <a:r>
              <a:rPr lang="en-US" sz="2100" dirty="0" err="1">
                <a:solidFill>
                  <a:schemeClr val="bg1"/>
                </a:solidFill>
              </a:rPr>
              <a:t>luận</a:t>
            </a:r>
            <a:endParaRPr lang="en-US" sz="2100" dirty="0">
              <a:solidFill>
                <a:schemeClr val="bg1"/>
              </a:solidFill>
            </a:endParaRPr>
          </a:p>
        </p:txBody>
      </p:sp>
    </p:spTree>
    <p:extLst>
      <p:ext uri="{BB962C8B-B14F-4D97-AF65-F5344CB8AC3E}">
        <p14:creationId xmlns:p14="http://schemas.microsoft.com/office/powerpoint/2010/main" val="1381417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par>
                                <p:cTn id="18" presetID="6" presetClass="entr" presetSubtype="16"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circle(in)">
                                      <p:cBhvr>
                                        <p:cTn id="20" dur="2000"/>
                                        <p:tgtEl>
                                          <p:spTgt spid="12"/>
                                        </p:tgtEl>
                                      </p:cBhvr>
                                    </p:animEffect>
                                  </p:childTnLst>
                                </p:cTn>
                              </p:par>
                              <p:par>
                                <p:cTn id="21" presetID="6" presetClass="entr" presetSubtype="16"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circle(in)">
                                      <p:cBhvr>
                                        <p:cTn id="23" dur="2000"/>
                                        <p:tgtEl>
                                          <p:spTgt spid="13"/>
                                        </p:tgtEl>
                                      </p:cBhvr>
                                    </p:animEffect>
                                  </p:childTnLst>
                                </p:cTn>
                              </p:par>
                              <p:par>
                                <p:cTn id="24" presetID="6" presetClass="entr" presetSubtype="16"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circle(in)">
                                      <p:cBhvr>
                                        <p:cTn id="26" dur="2000"/>
                                        <p:tgtEl>
                                          <p:spTgt spid="14"/>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circle(in)">
                                      <p:cBhvr>
                                        <p:cTn id="29" dur="20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circle(in)">
                                      <p:cBhvr>
                                        <p:cTn id="34" dur="2000"/>
                                        <p:tgtEl>
                                          <p:spTgt spid="16"/>
                                        </p:tgtEl>
                                      </p:cBhvr>
                                    </p:animEffect>
                                  </p:childTnLst>
                                </p:cTn>
                              </p:par>
                              <p:par>
                                <p:cTn id="35" presetID="6" presetClass="entr" presetSubtype="16"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circle(in)">
                                      <p:cBhvr>
                                        <p:cTn id="37" dur="2000"/>
                                        <p:tgtEl>
                                          <p:spTgt spid="17"/>
                                        </p:tgtEl>
                                      </p:cBhvr>
                                    </p:animEffect>
                                  </p:childTnLst>
                                </p:cTn>
                              </p:par>
                              <p:par>
                                <p:cTn id="38" presetID="6" presetClass="entr" presetSubtype="16"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circle(in)">
                                      <p:cBhvr>
                                        <p:cTn id="40" dur="2000"/>
                                        <p:tgtEl>
                                          <p:spTgt spid="18"/>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circle(in)">
                                      <p:cBhvr>
                                        <p:cTn id="43" dur="2000"/>
                                        <p:tgtEl>
                                          <p:spTgt spid="19"/>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circle(in)">
                                      <p:cBhvr>
                                        <p:cTn id="46" dur="2000"/>
                                        <p:tgtEl>
                                          <p:spTgt spid="20"/>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Effect transition="in" filter="circle(in)">
                                      <p:cBhvr>
                                        <p:cTn id="51" dur="2000"/>
                                        <p:tgtEl>
                                          <p:spTgt spid="21"/>
                                        </p:tgtEl>
                                      </p:cBhvr>
                                    </p:animEffect>
                                  </p:childTnLst>
                                </p:cTn>
                              </p:par>
                              <p:par>
                                <p:cTn id="52" presetID="6" presetClass="entr" presetSubtype="16" fill="hold" grpId="0"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circle(in)">
                                      <p:cBhvr>
                                        <p:cTn id="54" dur="2000"/>
                                        <p:tgtEl>
                                          <p:spTgt spid="22"/>
                                        </p:tgtEl>
                                      </p:cBhvr>
                                    </p:animEffect>
                                  </p:childTnLst>
                                </p:cTn>
                              </p:par>
                              <p:par>
                                <p:cTn id="55" presetID="6"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circle(in)">
                                      <p:cBhvr>
                                        <p:cTn id="57" dur="2000"/>
                                        <p:tgtEl>
                                          <p:spTgt spid="23"/>
                                        </p:tgtEl>
                                      </p:cBhvr>
                                    </p:animEffect>
                                  </p:childTnLst>
                                </p:cTn>
                              </p:par>
                              <p:par>
                                <p:cTn id="58" presetID="6" presetClass="entr" presetSubtype="16" fill="hold" grpId="0" nodeType="withEffect">
                                  <p:stCondLst>
                                    <p:cond delay="0"/>
                                  </p:stCondLst>
                                  <p:childTnLst>
                                    <p:set>
                                      <p:cBhvr>
                                        <p:cTn id="59" dur="1" fill="hold">
                                          <p:stCondLst>
                                            <p:cond delay="0"/>
                                          </p:stCondLst>
                                        </p:cTn>
                                        <p:tgtEl>
                                          <p:spTgt spid="24"/>
                                        </p:tgtEl>
                                        <p:attrNameLst>
                                          <p:attrName>style.visibility</p:attrName>
                                        </p:attrNameLst>
                                      </p:cBhvr>
                                      <p:to>
                                        <p:strVal val="visible"/>
                                      </p:to>
                                    </p:set>
                                    <p:animEffect transition="in" filter="circle(in)">
                                      <p:cBhvr>
                                        <p:cTn id="60" dur="2000"/>
                                        <p:tgtEl>
                                          <p:spTgt spid="24"/>
                                        </p:tgtEl>
                                      </p:cBhvr>
                                    </p:animEffect>
                                  </p:childTnLst>
                                </p:cTn>
                              </p:par>
                              <p:par>
                                <p:cTn id="61" presetID="6" presetClass="entr" presetSubtype="16" fill="hold" grpId="0" nodeType="withEffect">
                                  <p:stCondLst>
                                    <p:cond delay="0"/>
                                  </p:stCondLst>
                                  <p:childTnLst>
                                    <p:set>
                                      <p:cBhvr>
                                        <p:cTn id="62" dur="1" fill="hold">
                                          <p:stCondLst>
                                            <p:cond delay="0"/>
                                          </p:stCondLst>
                                        </p:cTn>
                                        <p:tgtEl>
                                          <p:spTgt spid="25"/>
                                        </p:tgtEl>
                                        <p:attrNameLst>
                                          <p:attrName>style.visibility</p:attrName>
                                        </p:attrNameLst>
                                      </p:cBhvr>
                                      <p:to>
                                        <p:strVal val="visible"/>
                                      </p:to>
                                    </p:set>
                                    <p:animEffect transition="in" filter="circle(in)">
                                      <p:cBhvr>
                                        <p:cTn id="63" dur="2000"/>
                                        <p:tgtEl>
                                          <p:spTgt spid="25"/>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grpId="0" nodeType="clickEffect">
                                  <p:stCondLst>
                                    <p:cond delay="0"/>
                                  </p:stCondLst>
                                  <p:childTnLst>
                                    <p:set>
                                      <p:cBhvr>
                                        <p:cTn id="67" dur="1" fill="hold">
                                          <p:stCondLst>
                                            <p:cond delay="0"/>
                                          </p:stCondLst>
                                        </p:cTn>
                                        <p:tgtEl>
                                          <p:spTgt spid="26"/>
                                        </p:tgtEl>
                                        <p:attrNameLst>
                                          <p:attrName>style.visibility</p:attrName>
                                        </p:attrNameLst>
                                      </p:cBhvr>
                                      <p:to>
                                        <p:strVal val="visible"/>
                                      </p:to>
                                    </p:set>
                                    <p:animEffect transition="in" filter="circle(in)">
                                      <p:cBhvr>
                                        <p:cTn id="68" dur="2000"/>
                                        <p:tgtEl>
                                          <p:spTgt spid="26"/>
                                        </p:tgtEl>
                                      </p:cBhvr>
                                    </p:animEffect>
                                  </p:childTnLst>
                                </p:cTn>
                              </p:par>
                              <p:par>
                                <p:cTn id="69" presetID="6" presetClass="entr" presetSubtype="16" fill="hold" grpId="0" nodeType="withEffect">
                                  <p:stCondLst>
                                    <p:cond delay="0"/>
                                  </p:stCondLst>
                                  <p:childTnLst>
                                    <p:set>
                                      <p:cBhvr>
                                        <p:cTn id="70" dur="1" fill="hold">
                                          <p:stCondLst>
                                            <p:cond delay="0"/>
                                          </p:stCondLst>
                                        </p:cTn>
                                        <p:tgtEl>
                                          <p:spTgt spid="27"/>
                                        </p:tgtEl>
                                        <p:attrNameLst>
                                          <p:attrName>style.visibility</p:attrName>
                                        </p:attrNameLst>
                                      </p:cBhvr>
                                      <p:to>
                                        <p:strVal val="visible"/>
                                      </p:to>
                                    </p:set>
                                    <p:animEffect transition="in" filter="circle(in)">
                                      <p:cBhvr>
                                        <p:cTn id="71" dur="2000"/>
                                        <p:tgtEl>
                                          <p:spTgt spid="27"/>
                                        </p:tgtEl>
                                      </p:cBhvr>
                                    </p:animEffect>
                                  </p:childTnLst>
                                </p:cTn>
                              </p:par>
                              <p:par>
                                <p:cTn id="72" presetID="6" presetClass="entr" presetSubtype="16" fill="hold" grpId="0" nodeType="withEffect">
                                  <p:stCondLst>
                                    <p:cond delay="0"/>
                                  </p:stCondLst>
                                  <p:childTnLst>
                                    <p:set>
                                      <p:cBhvr>
                                        <p:cTn id="73" dur="1" fill="hold">
                                          <p:stCondLst>
                                            <p:cond delay="0"/>
                                          </p:stCondLst>
                                        </p:cTn>
                                        <p:tgtEl>
                                          <p:spTgt spid="28"/>
                                        </p:tgtEl>
                                        <p:attrNameLst>
                                          <p:attrName>style.visibility</p:attrName>
                                        </p:attrNameLst>
                                      </p:cBhvr>
                                      <p:to>
                                        <p:strVal val="visible"/>
                                      </p:to>
                                    </p:set>
                                    <p:animEffect transition="in" filter="circle(in)">
                                      <p:cBhvr>
                                        <p:cTn id="74" dur="2000"/>
                                        <p:tgtEl>
                                          <p:spTgt spid="28"/>
                                        </p:tgtEl>
                                      </p:cBhvr>
                                    </p:animEffect>
                                  </p:childTnLst>
                                </p:cTn>
                              </p:par>
                              <p:par>
                                <p:cTn id="75" presetID="6" presetClass="entr" presetSubtype="16" fill="hold" grpId="0" nodeType="withEffect">
                                  <p:stCondLst>
                                    <p:cond delay="0"/>
                                  </p:stCondLst>
                                  <p:childTnLst>
                                    <p:set>
                                      <p:cBhvr>
                                        <p:cTn id="76" dur="1" fill="hold">
                                          <p:stCondLst>
                                            <p:cond delay="0"/>
                                          </p:stCondLst>
                                        </p:cTn>
                                        <p:tgtEl>
                                          <p:spTgt spid="29"/>
                                        </p:tgtEl>
                                        <p:attrNameLst>
                                          <p:attrName>style.visibility</p:attrName>
                                        </p:attrNameLst>
                                      </p:cBhvr>
                                      <p:to>
                                        <p:strVal val="visible"/>
                                      </p:to>
                                    </p:set>
                                    <p:animEffect transition="in" filter="circle(in)">
                                      <p:cBhvr>
                                        <p:cTn id="77" dur="2000"/>
                                        <p:tgtEl>
                                          <p:spTgt spid="29"/>
                                        </p:tgtEl>
                                      </p:cBhvr>
                                    </p:animEffect>
                                  </p:childTnLst>
                                </p:cTn>
                              </p:par>
                              <p:par>
                                <p:cTn id="78" presetID="6" presetClass="entr" presetSubtype="16" fill="hold" grpId="0" nodeType="withEffect">
                                  <p:stCondLst>
                                    <p:cond delay="0"/>
                                  </p:stCondLst>
                                  <p:childTnLst>
                                    <p:set>
                                      <p:cBhvr>
                                        <p:cTn id="79" dur="1" fill="hold">
                                          <p:stCondLst>
                                            <p:cond delay="0"/>
                                          </p:stCondLst>
                                        </p:cTn>
                                        <p:tgtEl>
                                          <p:spTgt spid="30"/>
                                        </p:tgtEl>
                                        <p:attrNameLst>
                                          <p:attrName>style.visibility</p:attrName>
                                        </p:attrNameLst>
                                      </p:cBhvr>
                                      <p:to>
                                        <p:strVal val="visible"/>
                                      </p:to>
                                    </p:set>
                                    <p:animEffect transition="in" filter="circle(in)">
                                      <p:cBhvr>
                                        <p:cTn id="80"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2" grpId="0"/>
      <p:bldP spid="13" grpId="0"/>
      <p:bldP spid="14" grpId="0"/>
      <p:bldP spid="15" grpId="0"/>
      <p:bldP spid="16" grpId="0"/>
      <p:bldP spid="17" grpId="0"/>
      <p:bldP spid="18" grpId="0"/>
      <p:bldP spid="19" grpId="0"/>
      <p:bldP spid="20" grpId="0"/>
      <p:bldP spid="21" grpId="0"/>
      <p:bldP spid="22" grpId="0"/>
      <p:bldP spid="23" grpId="0"/>
      <p:bldP spid="24" grpId="0"/>
      <p:bldP spid="25" grpId="0"/>
      <p:bldP spid="26" grpId="0"/>
      <p:bldP spid="27" grpId="0"/>
      <p:bldP spid="28" grpId="0"/>
      <p:bldP spid="29"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0988F8C-61AF-43F3-9DDD-C4236BF0840D}"/>
              </a:ext>
            </a:extLst>
          </p:cNvPr>
          <p:cNvSpPr txBox="1"/>
          <p:nvPr/>
        </p:nvSpPr>
        <p:spPr>
          <a:xfrm>
            <a:off x="517159" y="395987"/>
            <a:ext cx="11295090" cy="523220"/>
          </a:xfrm>
          <a:prstGeom prst="rect">
            <a:avLst/>
          </a:prstGeom>
          <a:noFill/>
        </p:spPr>
        <p:txBody>
          <a:bodyPr wrap="square" rtlCol="0">
            <a:spAutoFit/>
          </a:bodyPr>
          <a:lstStyle/>
          <a:p>
            <a:r>
              <a:rPr lang="en-US" sz="2800" b="1" dirty="0">
                <a:solidFill>
                  <a:schemeClr val="bg1"/>
                </a:solidFill>
              </a:rPr>
              <a:t>2. </a:t>
            </a:r>
            <a:r>
              <a:rPr lang="en-US" sz="2800" b="1" dirty="0" err="1">
                <a:solidFill>
                  <a:schemeClr val="bg1"/>
                </a:solidFill>
              </a:rPr>
              <a:t>Tóm</a:t>
            </a:r>
            <a:r>
              <a:rPr lang="en-US" sz="2800" b="1" dirty="0">
                <a:solidFill>
                  <a:schemeClr val="bg1"/>
                </a:solidFill>
              </a:rPr>
              <a:t> </a:t>
            </a:r>
            <a:r>
              <a:rPr lang="en-US" sz="2800" b="1" dirty="0" err="1">
                <a:solidFill>
                  <a:schemeClr val="bg1"/>
                </a:solidFill>
              </a:rPr>
              <a:t>tắt</a:t>
            </a:r>
            <a:r>
              <a:rPr lang="en-US" sz="2800" b="1" dirty="0">
                <a:solidFill>
                  <a:schemeClr val="bg1"/>
                </a:solidFill>
              </a:rPr>
              <a:t> </a:t>
            </a:r>
            <a:r>
              <a:rPr lang="en-US" sz="2800" b="1" dirty="0" err="1">
                <a:solidFill>
                  <a:schemeClr val="bg1"/>
                </a:solidFill>
              </a:rPr>
              <a:t>những</a:t>
            </a:r>
            <a:r>
              <a:rPr lang="en-US" sz="2800" b="1" dirty="0">
                <a:solidFill>
                  <a:schemeClr val="bg1"/>
                </a:solidFill>
              </a:rPr>
              <a:t> </a:t>
            </a:r>
            <a:r>
              <a:rPr lang="en-US" sz="2800" b="1" dirty="0" err="1">
                <a:solidFill>
                  <a:schemeClr val="bg1"/>
                </a:solidFill>
              </a:rPr>
              <a:t>đặc</a:t>
            </a:r>
            <a:r>
              <a:rPr lang="en-US" sz="2800" b="1" dirty="0">
                <a:solidFill>
                  <a:schemeClr val="bg1"/>
                </a:solidFill>
              </a:rPr>
              <a:t> </a:t>
            </a:r>
            <a:r>
              <a:rPr lang="en-US" sz="2800" b="1" dirty="0" err="1">
                <a:solidFill>
                  <a:schemeClr val="bg1"/>
                </a:solidFill>
              </a:rPr>
              <a:t>sắc</a:t>
            </a:r>
            <a:r>
              <a:rPr lang="en-US" sz="2800" b="1" dirty="0">
                <a:solidFill>
                  <a:schemeClr val="bg1"/>
                </a:solidFill>
              </a:rPr>
              <a:t> </a:t>
            </a:r>
            <a:r>
              <a:rPr lang="en-US" sz="2800" b="1" dirty="0" err="1">
                <a:solidFill>
                  <a:schemeClr val="bg1"/>
                </a:solidFill>
              </a:rPr>
              <a:t>nghệ</a:t>
            </a:r>
            <a:r>
              <a:rPr lang="en-US" sz="2800" b="1" dirty="0">
                <a:solidFill>
                  <a:schemeClr val="bg1"/>
                </a:solidFill>
              </a:rPr>
              <a:t> </a:t>
            </a:r>
            <a:r>
              <a:rPr lang="en-US" sz="2800" b="1" dirty="0" err="1">
                <a:solidFill>
                  <a:schemeClr val="bg1"/>
                </a:solidFill>
              </a:rPr>
              <a:t>thuật</a:t>
            </a:r>
            <a:r>
              <a:rPr lang="en-US" sz="2800" b="1" dirty="0">
                <a:solidFill>
                  <a:schemeClr val="bg1"/>
                </a:solidFill>
              </a:rPr>
              <a:t> </a:t>
            </a:r>
            <a:r>
              <a:rPr lang="en-US" sz="2800" b="1" dirty="0" err="1">
                <a:solidFill>
                  <a:schemeClr val="bg1"/>
                </a:solidFill>
              </a:rPr>
              <a:t>của</a:t>
            </a:r>
            <a:r>
              <a:rPr lang="en-US" sz="2800" b="1" dirty="0">
                <a:solidFill>
                  <a:schemeClr val="bg1"/>
                </a:solidFill>
              </a:rPr>
              <a:t> </a:t>
            </a:r>
            <a:r>
              <a:rPr lang="en-US" sz="2800" b="1" dirty="0" err="1">
                <a:solidFill>
                  <a:schemeClr val="bg1"/>
                </a:solidFill>
              </a:rPr>
              <a:t>mỗi</a:t>
            </a:r>
            <a:r>
              <a:rPr lang="en-US" sz="2800" b="1" dirty="0">
                <a:solidFill>
                  <a:schemeClr val="bg1"/>
                </a:solidFill>
              </a:rPr>
              <a:t> </a:t>
            </a:r>
            <a:r>
              <a:rPr lang="en-US" sz="2800" b="1" dirty="0" err="1">
                <a:solidFill>
                  <a:schemeClr val="bg1"/>
                </a:solidFill>
              </a:rPr>
              <a:t>bài</a:t>
            </a:r>
            <a:r>
              <a:rPr lang="en-US" sz="2800" b="1" dirty="0">
                <a:solidFill>
                  <a:schemeClr val="bg1"/>
                </a:solidFill>
              </a:rPr>
              <a:t> </a:t>
            </a:r>
            <a:r>
              <a:rPr lang="en-US" sz="2800" b="1" dirty="0" err="1">
                <a:solidFill>
                  <a:schemeClr val="bg1"/>
                </a:solidFill>
              </a:rPr>
              <a:t>nghị</a:t>
            </a:r>
            <a:r>
              <a:rPr lang="en-US" sz="2800" b="1" dirty="0">
                <a:solidFill>
                  <a:schemeClr val="bg1"/>
                </a:solidFill>
              </a:rPr>
              <a:t> </a:t>
            </a:r>
            <a:r>
              <a:rPr lang="en-US" sz="2800" b="1" dirty="0" err="1">
                <a:solidFill>
                  <a:schemeClr val="bg1"/>
                </a:solidFill>
              </a:rPr>
              <a:t>luận</a:t>
            </a:r>
            <a:endParaRPr lang="en-US" sz="2800" b="1" dirty="0">
              <a:solidFill>
                <a:schemeClr val="bg1"/>
              </a:solidFill>
            </a:endParaRPr>
          </a:p>
        </p:txBody>
      </p:sp>
      <p:grpSp>
        <p:nvGrpSpPr>
          <p:cNvPr id="47" name="Group 46">
            <a:extLst>
              <a:ext uri="{FF2B5EF4-FFF2-40B4-BE49-F238E27FC236}">
                <a16:creationId xmlns:a16="http://schemas.microsoft.com/office/drawing/2014/main" id="{08F4047B-F1DD-43EA-9796-5AF4ABC47EF3}"/>
              </a:ext>
            </a:extLst>
          </p:cNvPr>
          <p:cNvGrpSpPr/>
          <p:nvPr/>
        </p:nvGrpSpPr>
        <p:grpSpPr>
          <a:xfrm>
            <a:off x="3401690" y="2979477"/>
            <a:ext cx="2632283" cy="3183849"/>
            <a:chOff x="3401690" y="2979477"/>
            <a:chExt cx="2632283" cy="3183849"/>
          </a:xfrm>
        </p:grpSpPr>
        <p:grpSp>
          <p:nvGrpSpPr>
            <p:cNvPr id="16" name="Group 10">
              <a:extLst>
                <a:ext uri="{FF2B5EF4-FFF2-40B4-BE49-F238E27FC236}">
                  <a16:creationId xmlns:a16="http://schemas.microsoft.com/office/drawing/2014/main" id="{A4E23461-6E8D-4F66-9949-C6200601C54F}"/>
                </a:ext>
              </a:extLst>
            </p:cNvPr>
            <p:cNvGrpSpPr>
              <a:grpSpLocks/>
            </p:cNvGrpSpPr>
            <p:nvPr/>
          </p:nvGrpSpPr>
          <p:grpSpPr bwMode="auto">
            <a:xfrm>
              <a:off x="3427467" y="2979477"/>
              <a:ext cx="2606506" cy="3183849"/>
              <a:chOff x="457200" y="1239996"/>
              <a:chExt cx="2177144" cy="2804886"/>
            </a:xfrm>
          </p:grpSpPr>
          <p:sp>
            <p:nvSpPr>
              <p:cNvPr id="17" name="Rectangle 16">
                <a:extLst>
                  <a:ext uri="{FF2B5EF4-FFF2-40B4-BE49-F238E27FC236}">
                    <a16:creationId xmlns:a16="http://schemas.microsoft.com/office/drawing/2014/main" id="{CCE357F4-FDDA-41EC-A1FE-8B2F005F1A9B}"/>
                  </a:ext>
                </a:extLst>
              </p:cNvPr>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latin typeface="Calibri"/>
                </a:endParaRPr>
              </a:p>
            </p:txBody>
          </p:sp>
          <p:sp>
            <p:nvSpPr>
              <p:cNvPr id="18" name="Rectangle 17">
                <a:extLst>
                  <a:ext uri="{FF2B5EF4-FFF2-40B4-BE49-F238E27FC236}">
                    <a16:creationId xmlns:a16="http://schemas.microsoft.com/office/drawing/2014/main" id="{A3266AB4-E23F-4B3A-9C99-DCE17DE2988C}"/>
                  </a:ext>
                </a:extLst>
              </p:cNvPr>
              <p:cNvSpPr/>
              <p:nvPr/>
            </p:nvSpPr>
            <p:spPr>
              <a:xfrm>
                <a:off x="536369" y="1341073"/>
                <a:ext cx="2018806" cy="2600927"/>
              </a:xfrm>
              <a:prstGeom prst="rect">
                <a:avLst/>
              </a:prstGeom>
              <a:noFill/>
              <a:ln w="19050">
                <a:solidFill>
                  <a:schemeClr val="accent1">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latin typeface="Calibri"/>
                </a:endParaRPr>
              </a:p>
            </p:txBody>
          </p:sp>
        </p:grpSp>
        <p:grpSp>
          <p:nvGrpSpPr>
            <p:cNvPr id="38" name="Group 37">
              <a:extLst>
                <a:ext uri="{FF2B5EF4-FFF2-40B4-BE49-F238E27FC236}">
                  <a16:creationId xmlns:a16="http://schemas.microsoft.com/office/drawing/2014/main" id="{363D7935-98CE-4D3B-B9F6-85F6B3D9267D}"/>
                </a:ext>
              </a:extLst>
            </p:cNvPr>
            <p:cNvGrpSpPr/>
            <p:nvPr/>
          </p:nvGrpSpPr>
          <p:grpSpPr>
            <a:xfrm>
              <a:off x="3401690" y="3032124"/>
              <a:ext cx="2101850" cy="843172"/>
              <a:chOff x="3362569" y="3312155"/>
              <a:chExt cx="2101850" cy="843172"/>
            </a:xfrm>
          </p:grpSpPr>
          <p:grpSp>
            <p:nvGrpSpPr>
              <p:cNvPr id="19" name="Group 13">
                <a:extLst>
                  <a:ext uri="{FF2B5EF4-FFF2-40B4-BE49-F238E27FC236}">
                    <a16:creationId xmlns:a16="http://schemas.microsoft.com/office/drawing/2014/main" id="{E3B85FF5-E576-462E-A736-D9DA2B413499}"/>
                  </a:ext>
                </a:extLst>
              </p:cNvPr>
              <p:cNvGrpSpPr>
                <a:grpSpLocks/>
              </p:cNvGrpSpPr>
              <p:nvPr/>
            </p:nvGrpSpPr>
            <p:grpSpPr bwMode="auto">
              <a:xfrm flipV="1">
                <a:off x="3362569" y="3312155"/>
                <a:ext cx="2101850" cy="822325"/>
                <a:chOff x="4763053" y="2429435"/>
                <a:chExt cx="2840865" cy="926751"/>
              </a:xfrm>
            </p:grpSpPr>
            <p:sp>
              <p:nvSpPr>
                <p:cNvPr id="20" name="Freeform 14">
                  <a:extLst>
                    <a:ext uri="{FF2B5EF4-FFF2-40B4-BE49-F238E27FC236}">
                      <a16:creationId xmlns:a16="http://schemas.microsoft.com/office/drawing/2014/main" id="{016CCBD7-BEB0-4F96-8208-642A7D8A10D5}"/>
                    </a:ext>
                  </a:extLst>
                </p:cNvPr>
                <p:cNvSpPr/>
                <p:nvPr/>
              </p:nvSpPr>
              <p:spPr bwMode="gray">
                <a:xfrm>
                  <a:off x="4770794" y="2429435"/>
                  <a:ext cx="2833124" cy="926751"/>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00206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base">
                    <a:spcBef>
                      <a:spcPct val="0"/>
                    </a:spcBef>
                    <a:spcAft>
                      <a:spcPct val="0"/>
                    </a:spcAft>
                    <a:defRPr/>
                  </a:pPr>
                  <a:endParaRPr lang="en-US" dirty="0">
                    <a:solidFill>
                      <a:srgbClr val="FFFFFF"/>
                    </a:solidFill>
                    <a:latin typeface="Calibri"/>
                  </a:endParaRPr>
                </a:p>
              </p:txBody>
            </p:sp>
            <p:sp>
              <p:nvSpPr>
                <p:cNvPr id="21" name="Pie 15">
                  <a:extLst>
                    <a:ext uri="{FF2B5EF4-FFF2-40B4-BE49-F238E27FC236}">
                      <a16:creationId xmlns:a16="http://schemas.microsoft.com/office/drawing/2014/main" id="{3B3C4E53-1C95-45D6-83C2-9E7850C357F9}"/>
                    </a:ext>
                  </a:extLst>
                </p:cNvPr>
                <p:cNvSpPr/>
                <p:nvPr/>
              </p:nvSpPr>
              <p:spPr bwMode="gray">
                <a:xfrm>
                  <a:off x="4763053" y="3084244"/>
                  <a:ext cx="304685" cy="178909"/>
                </a:xfrm>
                <a:prstGeom prst="pie">
                  <a:avLst>
                    <a:gd name="adj1" fmla="val 5429925"/>
                    <a:gd name="adj2" fmla="val 1620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srgbClr val="2D2015"/>
                    </a:solidFill>
                    <a:latin typeface="Calibri"/>
                  </a:endParaRPr>
                </a:p>
              </p:txBody>
            </p:sp>
          </p:grpSp>
          <p:sp>
            <p:nvSpPr>
              <p:cNvPr id="29" name="TextBox 28">
                <a:extLst>
                  <a:ext uri="{FF2B5EF4-FFF2-40B4-BE49-F238E27FC236}">
                    <a16:creationId xmlns:a16="http://schemas.microsoft.com/office/drawing/2014/main" id="{3A4B83EA-F9D1-47F1-AE59-FA85D7289E63}"/>
                  </a:ext>
                </a:extLst>
              </p:cNvPr>
              <p:cNvSpPr txBox="1"/>
              <p:nvPr/>
            </p:nvSpPr>
            <p:spPr>
              <a:xfrm>
                <a:off x="3440192" y="3416663"/>
                <a:ext cx="2003957" cy="738664"/>
              </a:xfrm>
              <a:prstGeom prst="rect">
                <a:avLst/>
              </a:prstGeom>
              <a:noFill/>
            </p:spPr>
            <p:txBody>
              <a:bodyPr wrap="square" anchor="ctr">
                <a:spAutoFit/>
              </a:bodyPr>
              <a:lstStyle/>
              <a:p>
                <a:pPr algn="ctr"/>
                <a:r>
                  <a:rPr lang="en-US" sz="2100" b="1" dirty="0" err="1">
                    <a:solidFill>
                      <a:schemeClr val="bg1"/>
                    </a:solidFill>
                  </a:rPr>
                  <a:t>Đức</a:t>
                </a:r>
                <a:r>
                  <a:rPr lang="en-US" sz="2100" b="1" dirty="0">
                    <a:solidFill>
                      <a:schemeClr val="bg1"/>
                    </a:solidFill>
                  </a:rPr>
                  <a:t> </a:t>
                </a:r>
                <a:r>
                  <a:rPr lang="en-US" sz="2100" b="1" dirty="0" err="1">
                    <a:solidFill>
                      <a:schemeClr val="bg1"/>
                    </a:solidFill>
                  </a:rPr>
                  <a:t>tính</a:t>
                </a:r>
                <a:r>
                  <a:rPr lang="en-US" sz="2100" b="1" dirty="0">
                    <a:solidFill>
                      <a:schemeClr val="bg1"/>
                    </a:solidFill>
                  </a:rPr>
                  <a:t> </a:t>
                </a:r>
                <a:r>
                  <a:rPr lang="en-US" sz="2100" b="1" dirty="0" err="1">
                    <a:solidFill>
                      <a:schemeClr val="bg1"/>
                    </a:solidFill>
                  </a:rPr>
                  <a:t>giản</a:t>
                </a:r>
                <a:r>
                  <a:rPr lang="en-US" sz="2100" b="1" dirty="0">
                    <a:solidFill>
                      <a:schemeClr val="bg1"/>
                    </a:solidFill>
                  </a:rPr>
                  <a:t> </a:t>
                </a:r>
                <a:r>
                  <a:rPr lang="en-US" sz="2100" b="1" dirty="0" err="1">
                    <a:solidFill>
                      <a:schemeClr val="bg1"/>
                    </a:solidFill>
                  </a:rPr>
                  <a:t>dị</a:t>
                </a:r>
                <a:r>
                  <a:rPr lang="en-US" sz="2100" b="1" dirty="0">
                    <a:solidFill>
                      <a:schemeClr val="bg1"/>
                    </a:solidFill>
                  </a:rPr>
                  <a:t> </a:t>
                </a:r>
                <a:r>
                  <a:rPr lang="en-US" sz="2100" b="1" dirty="0" err="1">
                    <a:solidFill>
                      <a:schemeClr val="bg1"/>
                    </a:solidFill>
                  </a:rPr>
                  <a:t>của</a:t>
                </a:r>
                <a:r>
                  <a:rPr lang="en-US" sz="2100" b="1" dirty="0">
                    <a:solidFill>
                      <a:schemeClr val="bg1"/>
                    </a:solidFill>
                  </a:rPr>
                  <a:t> </a:t>
                </a:r>
                <a:r>
                  <a:rPr lang="en-US" sz="2100" b="1" dirty="0" err="1">
                    <a:solidFill>
                      <a:schemeClr val="bg1"/>
                    </a:solidFill>
                  </a:rPr>
                  <a:t>Bác</a:t>
                </a:r>
                <a:r>
                  <a:rPr lang="en-US" sz="2100" b="1" dirty="0">
                    <a:solidFill>
                      <a:schemeClr val="bg1"/>
                    </a:solidFill>
                  </a:rPr>
                  <a:t> </a:t>
                </a:r>
                <a:r>
                  <a:rPr lang="en-US" sz="2100" b="1" dirty="0" err="1">
                    <a:solidFill>
                      <a:schemeClr val="bg1"/>
                    </a:solidFill>
                  </a:rPr>
                  <a:t>Hồ</a:t>
                </a:r>
                <a:endParaRPr lang="en-US" sz="2100" b="1" dirty="0">
                  <a:solidFill>
                    <a:schemeClr val="bg1"/>
                  </a:solidFill>
                </a:endParaRPr>
              </a:p>
            </p:txBody>
          </p:sp>
        </p:grpSp>
      </p:grpSp>
      <p:grpSp>
        <p:nvGrpSpPr>
          <p:cNvPr id="46" name="Group 45">
            <a:extLst>
              <a:ext uri="{FF2B5EF4-FFF2-40B4-BE49-F238E27FC236}">
                <a16:creationId xmlns:a16="http://schemas.microsoft.com/office/drawing/2014/main" id="{967859D2-F065-48C1-B6AD-D221294BE011}"/>
              </a:ext>
            </a:extLst>
          </p:cNvPr>
          <p:cNvGrpSpPr/>
          <p:nvPr/>
        </p:nvGrpSpPr>
        <p:grpSpPr>
          <a:xfrm>
            <a:off x="5932822" y="2013668"/>
            <a:ext cx="2687557" cy="2912712"/>
            <a:chOff x="5932822" y="2013668"/>
            <a:chExt cx="2687557" cy="2912712"/>
          </a:xfrm>
        </p:grpSpPr>
        <p:grpSp>
          <p:nvGrpSpPr>
            <p:cNvPr id="10" name="Group 16">
              <a:extLst>
                <a:ext uri="{FF2B5EF4-FFF2-40B4-BE49-F238E27FC236}">
                  <a16:creationId xmlns:a16="http://schemas.microsoft.com/office/drawing/2014/main" id="{FD1F941F-4CEE-4C47-9A40-C77C97DF1E76}"/>
                </a:ext>
              </a:extLst>
            </p:cNvPr>
            <p:cNvGrpSpPr>
              <a:grpSpLocks/>
            </p:cNvGrpSpPr>
            <p:nvPr/>
          </p:nvGrpSpPr>
          <p:grpSpPr bwMode="auto">
            <a:xfrm>
              <a:off x="6024150" y="2013668"/>
              <a:ext cx="2596229" cy="2912712"/>
              <a:chOff x="457200" y="1239996"/>
              <a:chExt cx="2177144" cy="2804886"/>
            </a:xfrm>
          </p:grpSpPr>
          <p:sp>
            <p:nvSpPr>
              <p:cNvPr id="11" name="Rectangle 10">
                <a:extLst>
                  <a:ext uri="{FF2B5EF4-FFF2-40B4-BE49-F238E27FC236}">
                    <a16:creationId xmlns:a16="http://schemas.microsoft.com/office/drawing/2014/main" id="{77695609-A4A4-4881-9490-4D32800338BB}"/>
                  </a:ext>
                </a:extLst>
              </p:cNvPr>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latin typeface="Calibri"/>
                </a:endParaRPr>
              </a:p>
            </p:txBody>
          </p:sp>
          <p:sp>
            <p:nvSpPr>
              <p:cNvPr id="12" name="Rectangle 11">
                <a:extLst>
                  <a:ext uri="{FF2B5EF4-FFF2-40B4-BE49-F238E27FC236}">
                    <a16:creationId xmlns:a16="http://schemas.microsoft.com/office/drawing/2014/main" id="{94246F41-FE5B-45B0-B3D3-B945291708E1}"/>
                  </a:ext>
                </a:extLst>
              </p:cNvPr>
              <p:cNvSpPr/>
              <p:nvPr/>
            </p:nvSpPr>
            <p:spPr>
              <a:xfrm>
                <a:off x="536316" y="1341073"/>
                <a:ext cx="2018913" cy="2600927"/>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latin typeface="Calibri"/>
                </a:endParaRPr>
              </a:p>
            </p:txBody>
          </p:sp>
        </p:grpSp>
        <p:grpSp>
          <p:nvGrpSpPr>
            <p:cNvPr id="36" name="Group 35">
              <a:extLst>
                <a:ext uri="{FF2B5EF4-FFF2-40B4-BE49-F238E27FC236}">
                  <a16:creationId xmlns:a16="http://schemas.microsoft.com/office/drawing/2014/main" id="{9C9CCE64-9E73-4351-8A39-4148BE5C073A}"/>
                </a:ext>
              </a:extLst>
            </p:cNvPr>
            <p:cNvGrpSpPr/>
            <p:nvPr/>
          </p:nvGrpSpPr>
          <p:grpSpPr>
            <a:xfrm>
              <a:off x="5932822" y="2039547"/>
              <a:ext cx="2179446" cy="902490"/>
              <a:chOff x="5898811" y="2248210"/>
              <a:chExt cx="2179446" cy="902490"/>
            </a:xfrm>
          </p:grpSpPr>
          <p:grpSp>
            <p:nvGrpSpPr>
              <p:cNvPr id="13" name="Group 19">
                <a:extLst>
                  <a:ext uri="{FF2B5EF4-FFF2-40B4-BE49-F238E27FC236}">
                    <a16:creationId xmlns:a16="http://schemas.microsoft.com/office/drawing/2014/main" id="{6C66E12E-4B47-4946-ACD4-1B1319EF35C5}"/>
                  </a:ext>
                </a:extLst>
              </p:cNvPr>
              <p:cNvGrpSpPr>
                <a:grpSpLocks/>
              </p:cNvGrpSpPr>
              <p:nvPr/>
            </p:nvGrpSpPr>
            <p:grpSpPr bwMode="auto">
              <a:xfrm flipV="1">
                <a:off x="5898811" y="2248210"/>
                <a:ext cx="2179446" cy="887101"/>
                <a:chOff x="4763053" y="2443433"/>
                <a:chExt cx="2945744" cy="943777"/>
              </a:xfrm>
            </p:grpSpPr>
            <p:sp>
              <p:nvSpPr>
                <p:cNvPr id="14" name="Freeform 20">
                  <a:extLst>
                    <a:ext uri="{FF2B5EF4-FFF2-40B4-BE49-F238E27FC236}">
                      <a16:creationId xmlns:a16="http://schemas.microsoft.com/office/drawing/2014/main" id="{D16266BA-7FEA-4F9A-83D0-28692C11B33D}"/>
                    </a:ext>
                  </a:extLst>
                </p:cNvPr>
                <p:cNvSpPr/>
                <p:nvPr/>
              </p:nvSpPr>
              <p:spPr bwMode="gray">
                <a:xfrm>
                  <a:off x="4875673" y="2443433"/>
                  <a:ext cx="2833124" cy="94377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chemeClr val="accent2">
                    <a:lumMod val="75000"/>
                  </a:schemeClr>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base">
                    <a:spcBef>
                      <a:spcPct val="0"/>
                    </a:spcBef>
                    <a:spcAft>
                      <a:spcPct val="0"/>
                    </a:spcAft>
                    <a:defRPr/>
                  </a:pPr>
                  <a:endParaRPr lang="en-US" dirty="0">
                    <a:solidFill>
                      <a:srgbClr val="FFFFFF"/>
                    </a:solidFill>
                    <a:latin typeface="Calibri"/>
                  </a:endParaRPr>
                </a:p>
              </p:txBody>
            </p:sp>
            <p:sp>
              <p:nvSpPr>
                <p:cNvPr id="15" name="Pie 21">
                  <a:extLst>
                    <a:ext uri="{FF2B5EF4-FFF2-40B4-BE49-F238E27FC236}">
                      <a16:creationId xmlns:a16="http://schemas.microsoft.com/office/drawing/2014/main" id="{691ACC55-968A-46BB-9EEA-C5B6B958D650}"/>
                    </a:ext>
                  </a:extLst>
                </p:cNvPr>
                <p:cNvSpPr/>
                <p:nvPr/>
              </p:nvSpPr>
              <p:spPr bwMode="gray">
                <a:xfrm>
                  <a:off x="4763053" y="3084244"/>
                  <a:ext cx="304685" cy="178909"/>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srgbClr val="2D2015"/>
                    </a:solidFill>
                    <a:latin typeface="Calibri"/>
                  </a:endParaRPr>
                </a:p>
              </p:txBody>
            </p:sp>
          </p:grpSp>
          <p:sp>
            <p:nvSpPr>
              <p:cNvPr id="30" name="TextBox 29">
                <a:extLst>
                  <a:ext uri="{FF2B5EF4-FFF2-40B4-BE49-F238E27FC236}">
                    <a16:creationId xmlns:a16="http://schemas.microsoft.com/office/drawing/2014/main" id="{0220E0FD-D9CD-4CB9-A883-9476D161CA17}"/>
                  </a:ext>
                </a:extLst>
              </p:cNvPr>
              <p:cNvSpPr txBox="1"/>
              <p:nvPr/>
            </p:nvSpPr>
            <p:spPr>
              <a:xfrm>
                <a:off x="5960490" y="2412036"/>
                <a:ext cx="1880159" cy="738664"/>
              </a:xfrm>
              <a:prstGeom prst="rect">
                <a:avLst/>
              </a:prstGeom>
              <a:noFill/>
            </p:spPr>
            <p:txBody>
              <a:bodyPr wrap="square" anchor="ctr">
                <a:spAutoFit/>
              </a:bodyPr>
              <a:lstStyle/>
              <a:p>
                <a:pPr algn="ctr"/>
                <a:r>
                  <a:rPr lang="en-US" sz="2100" b="1" dirty="0" err="1">
                    <a:solidFill>
                      <a:schemeClr val="bg1"/>
                    </a:solidFill>
                  </a:rPr>
                  <a:t>Sự</a:t>
                </a:r>
                <a:r>
                  <a:rPr lang="en-US" sz="2100" b="1" dirty="0">
                    <a:solidFill>
                      <a:schemeClr val="bg1"/>
                    </a:solidFill>
                  </a:rPr>
                  <a:t> </a:t>
                </a:r>
                <a:r>
                  <a:rPr lang="en-US" sz="2100" b="1" dirty="0" err="1">
                    <a:solidFill>
                      <a:schemeClr val="bg1"/>
                    </a:solidFill>
                  </a:rPr>
                  <a:t>giàu</a:t>
                </a:r>
                <a:r>
                  <a:rPr lang="en-US" sz="2100" b="1" dirty="0">
                    <a:solidFill>
                      <a:schemeClr val="bg1"/>
                    </a:solidFill>
                  </a:rPr>
                  <a:t> </a:t>
                </a:r>
                <a:r>
                  <a:rPr lang="en-US" sz="2100" b="1" dirty="0" err="1">
                    <a:solidFill>
                      <a:schemeClr val="bg1"/>
                    </a:solidFill>
                  </a:rPr>
                  <a:t>đẹp</a:t>
                </a:r>
                <a:r>
                  <a:rPr lang="en-US" sz="2100" b="1" dirty="0">
                    <a:solidFill>
                      <a:schemeClr val="bg1"/>
                    </a:solidFill>
                  </a:rPr>
                  <a:t> </a:t>
                </a:r>
                <a:r>
                  <a:rPr lang="en-US" sz="2100" b="1" dirty="0" err="1">
                    <a:solidFill>
                      <a:schemeClr val="bg1"/>
                    </a:solidFill>
                  </a:rPr>
                  <a:t>của</a:t>
                </a:r>
                <a:r>
                  <a:rPr lang="en-US" sz="2100" b="1" dirty="0">
                    <a:solidFill>
                      <a:schemeClr val="bg1"/>
                    </a:solidFill>
                  </a:rPr>
                  <a:t> </a:t>
                </a:r>
                <a:r>
                  <a:rPr lang="en-US" sz="2100" b="1" dirty="0" err="1">
                    <a:solidFill>
                      <a:schemeClr val="bg1"/>
                    </a:solidFill>
                  </a:rPr>
                  <a:t>Tiếng</a:t>
                </a:r>
                <a:r>
                  <a:rPr lang="en-US" sz="2100" b="1" dirty="0">
                    <a:solidFill>
                      <a:schemeClr val="bg1"/>
                    </a:solidFill>
                  </a:rPr>
                  <a:t> </a:t>
                </a:r>
                <a:r>
                  <a:rPr lang="en-US" sz="2100" b="1" dirty="0" err="1">
                    <a:solidFill>
                      <a:schemeClr val="bg1"/>
                    </a:solidFill>
                  </a:rPr>
                  <a:t>Việt</a:t>
                </a:r>
                <a:endParaRPr lang="en-US" sz="2100" b="1" dirty="0">
                  <a:solidFill>
                    <a:schemeClr val="bg1"/>
                  </a:solidFill>
                </a:endParaRPr>
              </a:p>
            </p:txBody>
          </p:sp>
        </p:grpSp>
      </p:grpSp>
      <p:sp>
        <p:nvSpPr>
          <p:cNvPr id="32" name="Rectangle 32">
            <a:extLst>
              <a:ext uri="{FF2B5EF4-FFF2-40B4-BE49-F238E27FC236}">
                <a16:creationId xmlns:a16="http://schemas.microsoft.com/office/drawing/2014/main" id="{62B21DA8-E8F0-4522-A234-A8A7B6D0F1BB}"/>
              </a:ext>
            </a:extLst>
          </p:cNvPr>
          <p:cNvSpPr>
            <a:spLocks noChangeArrowheads="1"/>
          </p:cNvSpPr>
          <p:nvPr/>
        </p:nvSpPr>
        <p:spPr bwMode="auto">
          <a:xfrm>
            <a:off x="1003210" y="5045985"/>
            <a:ext cx="23294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None/>
            </a:pPr>
            <a:endParaRPr lang="en-US" altLang="en-US" sz="2000" dirty="0">
              <a:latin typeface="Arial" panose="020B0604020202020204" pitchFamily="34" charset="0"/>
              <a:cs typeface="Arial" panose="020B0604020202020204" pitchFamily="34" charset="0"/>
            </a:endParaRPr>
          </a:p>
        </p:txBody>
      </p:sp>
      <p:sp>
        <p:nvSpPr>
          <p:cNvPr id="33" name="Rectangle 33">
            <a:extLst>
              <a:ext uri="{FF2B5EF4-FFF2-40B4-BE49-F238E27FC236}">
                <a16:creationId xmlns:a16="http://schemas.microsoft.com/office/drawing/2014/main" id="{8BCBB00C-3580-4FD1-B611-A5A468B03D07}"/>
              </a:ext>
            </a:extLst>
          </p:cNvPr>
          <p:cNvSpPr>
            <a:spLocks noChangeArrowheads="1"/>
          </p:cNvSpPr>
          <p:nvPr/>
        </p:nvSpPr>
        <p:spPr bwMode="auto">
          <a:xfrm>
            <a:off x="3491444" y="3922601"/>
            <a:ext cx="2573471"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spcBef>
                <a:spcPct val="0"/>
              </a:spcBef>
              <a:spcAft>
                <a:spcPct val="0"/>
              </a:spcAft>
              <a:buNone/>
            </a:pP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Dẫn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chứng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cụ</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thể</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toàn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diện</a:t>
            </a:r>
            <a:r>
              <a:rPr lang="en-US" altLang="en-US" sz="2000" dirty="0">
                <a:latin typeface="Arial" panose="020B0604020202020204" pitchFamily="34" charset="0"/>
                <a:cs typeface="Arial" panose="020B0604020202020204" pitchFamily="34" charset="0"/>
              </a:rPr>
              <a:t>.</a:t>
            </a:r>
          </a:p>
          <a:p>
            <a:pPr fontAlgn="base">
              <a:spcBef>
                <a:spcPct val="0"/>
              </a:spcBef>
              <a:spcAft>
                <a:spcPct val="0"/>
              </a:spcAft>
              <a:buNone/>
            </a:pPr>
            <a:r>
              <a:rPr lang="en-US" altLang="en-US" sz="2000" dirty="0">
                <a:latin typeface="Arial" panose="020B0604020202020204" pitchFamily="34" charset="0"/>
                <a:cs typeface="Arial" panose="020B0604020202020204" pitchFamily="34" charset="0"/>
              </a:rPr>
              <a:t>-</a:t>
            </a:r>
            <a:r>
              <a:rPr lang="en-US" altLang="en-US" sz="2000" dirty="0" err="1">
                <a:latin typeface="Arial" panose="020B0604020202020204" pitchFamily="34" charset="0"/>
                <a:cs typeface="Arial" panose="020B0604020202020204" pitchFamily="34" charset="0"/>
              </a:rPr>
              <a:t>Kết</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hợp</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chứng</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minh</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giải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thích</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bình</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luận</a:t>
            </a:r>
            <a:r>
              <a:rPr lang="en-US" altLang="en-US" sz="2000" dirty="0">
                <a:latin typeface="Arial" panose="020B0604020202020204" pitchFamily="34" charset="0"/>
                <a:cs typeface="Arial" panose="020B0604020202020204" pitchFamily="34" charset="0"/>
              </a:rPr>
              <a:t>.</a:t>
            </a:r>
          </a:p>
          <a:p>
            <a:pPr fontAlgn="base">
              <a:spcBef>
                <a:spcPct val="0"/>
              </a:spcBef>
              <a:spcAft>
                <a:spcPct val="0"/>
              </a:spcAft>
              <a:buNone/>
            </a:pP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Lời</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văn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giản</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dị</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giàu</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cảm</a:t>
            </a:r>
            <a:r>
              <a:rPr lang="en-US" altLang="en-US" sz="2000" dirty="0">
                <a:latin typeface="Arial" panose="020B0604020202020204" pitchFamily="34" charset="0"/>
                <a:cs typeface="Arial" panose="020B0604020202020204" pitchFamily="34" charset="0"/>
              </a:rPr>
              <a:t> </a:t>
            </a:r>
            <a:r>
              <a:rPr lang="en-US" altLang="en-US" sz="2000" dirty="0" err="1">
                <a:latin typeface="Arial" panose="020B0604020202020204" pitchFamily="34" charset="0"/>
                <a:cs typeface="Arial" panose="020B0604020202020204" pitchFamily="34" charset="0"/>
              </a:rPr>
              <a:t>xúc</a:t>
            </a:r>
            <a:endParaRPr lang="en-US" altLang="en-US" sz="2000" dirty="0">
              <a:latin typeface="Arial" panose="020B0604020202020204" pitchFamily="34" charset="0"/>
              <a:cs typeface="Arial" panose="020B0604020202020204" pitchFamily="34" charset="0"/>
            </a:endParaRPr>
          </a:p>
        </p:txBody>
      </p:sp>
      <p:sp>
        <p:nvSpPr>
          <p:cNvPr id="34" name="Rectangle 34">
            <a:extLst>
              <a:ext uri="{FF2B5EF4-FFF2-40B4-BE49-F238E27FC236}">
                <a16:creationId xmlns:a16="http://schemas.microsoft.com/office/drawing/2014/main" id="{17EB19B1-D3CC-4B65-9DAA-E5B941E503B0}"/>
              </a:ext>
            </a:extLst>
          </p:cNvPr>
          <p:cNvSpPr>
            <a:spLocks noChangeArrowheads="1"/>
          </p:cNvSpPr>
          <p:nvPr/>
        </p:nvSpPr>
        <p:spPr bwMode="auto">
          <a:xfrm>
            <a:off x="6126531" y="2861969"/>
            <a:ext cx="2674744" cy="2072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fontAlgn="base">
              <a:lnSpc>
                <a:spcPct val="125000"/>
              </a:lnSpc>
              <a:spcBef>
                <a:spcPct val="0"/>
              </a:spcBef>
              <a:spcAft>
                <a:spcPct val="0"/>
              </a:spcAft>
              <a:buNone/>
            </a:pP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Bố</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cục</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mạch</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lạc</a:t>
            </a:r>
            <a:endParaRPr lang="en-US" altLang="en-US" sz="2100" dirty="0">
              <a:latin typeface="Arial" panose="020B0604020202020204" pitchFamily="34" charset="0"/>
              <a:cs typeface="Arial" panose="020B0604020202020204" pitchFamily="34" charset="0"/>
            </a:endParaRPr>
          </a:p>
          <a:p>
            <a:pPr fontAlgn="base">
              <a:lnSpc>
                <a:spcPct val="125000"/>
              </a:lnSpc>
              <a:spcBef>
                <a:spcPct val="0"/>
              </a:spcBef>
              <a:spcAft>
                <a:spcPct val="0"/>
              </a:spcAft>
              <a:buNone/>
            </a:pPr>
            <a:r>
              <a:rPr lang="en-US" altLang="en-US" sz="2100" dirty="0">
                <a:latin typeface="Arial" panose="020B0604020202020204" pitchFamily="34" charset="0"/>
                <a:cs typeface="Arial" panose="020B0604020202020204" pitchFamily="34" charset="0"/>
              </a:rPr>
              <a:t>-</a:t>
            </a:r>
            <a:r>
              <a:rPr lang="en-US" altLang="en-US" sz="2100" dirty="0" err="1">
                <a:latin typeface="Arial" panose="020B0604020202020204" pitchFamily="34" charset="0"/>
                <a:cs typeface="Arial" panose="020B0604020202020204" pitchFamily="34" charset="0"/>
              </a:rPr>
              <a:t>Kết</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hợp</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giải</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thích</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chứng</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minh</a:t>
            </a:r>
            <a:endParaRPr lang="en-US" altLang="en-US" sz="2100" dirty="0">
              <a:latin typeface="Arial" panose="020B0604020202020204" pitchFamily="34" charset="0"/>
              <a:cs typeface="Arial" panose="020B0604020202020204" pitchFamily="34" charset="0"/>
            </a:endParaRPr>
          </a:p>
          <a:p>
            <a:pPr fontAlgn="base">
              <a:lnSpc>
                <a:spcPct val="125000"/>
              </a:lnSpc>
              <a:spcBef>
                <a:spcPct val="0"/>
              </a:spcBef>
              <a:spcAft>
                <a:spcPct val="0"/>
              </a:spcAft>
              <a:buNone/>
            </a:pP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Luận</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cứ</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xác</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đáng</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chặt</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chẽ</a:t>
            </a:r>
            <a:endParaRPr lang="en-US" altLang="en-US" sz="2100" dirty="0">
              <a:latin typeface="Arial" panose="020B0604020202020204" pitchFamily="34" charset="0"/>
              <a:cs typeface="Arial" panose="020B0604020202020204" pitchFamily="34" charset="0"/>
            </a:endParaRPr>
          </a:p>
        </p:txBody>
      </p:sp>
      <p:grpSp>
        <p:nvGrpSpPr>
          <p:cNvPr id="45" name="Group 44">
            <a:extLst>
              <a:ext uri="{FF2B5EF4-FFF2-40B4-BE49-F238E27FC236}">
                <a16:creationId xmlns:a16="http://schemas.microsoft.com/office/drawing/2014/main" id="{0D2CABD2-27AE-41D9-A704-18BFB71BD96B}"/>
              </a:ext>
            </a:extLst>
          </p:cNvPr>
          <p:cNvGrpSpPr/>
          <p:nvPr/>
        </p:nvGrpSpPr>
        <p:grpSpPr>
          <a:xfrm>
            <a:off x="8311072" y="971765"/>
            <a:ext cx="3065610" cy="2912712"/>
            <a:chOff x="8311072" y="971765"/>
            <a:chExt cx="3065610" cy="2912712"/>
          </a:xfrm>
        </p:grpSpPr>
        <p:grpSp>
          <p:nvGrpSpPr>
            <p:cNvPr id="4" name="Group 22">
              <a:extLst>
                <a:ext uri="{FF2B5EF4-FFF2-40B4-BE49-F238E27FC236}">
                  <a16:creationId xmlns:a16="http://schemas.microsoft.com/office/drawing/2014/main" id="{11072DAA-83B3-4B85-9E8B-068132483B48}"/>
                </a:ext>
              </a:extLst>
            </p:cNvPr>
            <p:cNvGrpSpPr>
              <a:grpSpLocks/>
            </p:cNvGrpSpPr>
            <p:nvPr/>
          </p:nvGrpSpPr>
          <p:grpSpPr bwMode="auto">
            <a:xfrm>
              <a:off x="8604149" y="971765"/>
              <a:ext cx="2772533" cy="2912712"/>
              <a:chOff x="457200" y="1239996"/>
              <a:chExt cx="2177144" cy="2804886"/>
            </a:xfrm>
          </p:grpSpPr>
          <p:sp>
            <p:nvSpPr>
              <p:cNvPr id="5" name="Rectangle 4">
                <a:extLst>
                  <a:ext uri="{FF2B5EF4-FFF2-40B4-BE49-F238E27FC236}">
                    <a16:creationId xmlns:a16="http://schemas.microsoft.com/office/drawing/2014/main" id="{B5E6267C-8C85-4A8A-A50E-2FF5DCEF257B}"/>
                  </a:ext>
                </a:extLst>
              </p:cNvPr>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latin typeface="Calibri"/>
                </a:endParaRPr>
              </a:p>
            </p:txBody>
          </p:sp>
          <p:sp>
            <p:nvSpPr>
              <p:cNvPr id="6" name="Rectangle 5">
                <a:extLst>
                  <a:ext uri="{FF2B5EF4-FFF2-40B4-BE49-F238E27FC236}">
                    <a16:creationId xmlns:a16="http://schemas.microsoft.com/office/drawing/2014/main" id="{3E7564D1-A734-48D9-9B13-FCB06FB88C14}"/>
                  </a:ext>
                </a:extLst>
              </p:cNvPr>
              <p:cNvSpPr/>
              <p:nvPr/>
            </p:nvSpPr>
            <p:spPr>
              <a:xfrm>
                <a:off x="536316" y="1341008"/>
                <a:ext cx="2018913" cy="2601058"/>
              </a:xfrm>
              <a:prstGeom prst="rect">
                <a:avLst/>
              </a:prstGeom>
              <a:noFill/>
              <a:ln w="19050">
                <a:solidFill>
                  <a:schemeClr val="accent1">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latin typeface="Calibri"/>
                </a:endParaRPr>
              </a:p>
            </p:txBody>
          </p:sp>
        </p:grpSp>
        <p:grpSp>
          <p:nvGrpSpPr>
            <p:cNvPr id="2" name="Group 1">
              <a:extLst>
                <a:ext uri="{FF2B5EF4-FFF2-40B4-BE49-F238E27FC236}">
                  <a16:creationId xmlns:a16="http://schemas.microsoft.com/office/drawing/2014/main" id="{948D7A8E-B56B-41F6-B725-F0B0AB4A924F}"/>
                </a:ext>
              </a:extLst>
            </p:cNvPr>
            <p:cNvGrpSpPr/>
            <p:nvPr/>
          </p:nvGrpSpPr>
          <p:grpSpPr>
            <a:xfrm>
              <a:off x="8311072" y="1007976"/>
              <a:ext cx="2503159" cy="982314"/>
              <a:chOff x="7807007" y="976662"/>
              <a:chExt cx="2224863" cy="982314"/>
            </a:xfrm>
          </p:grpSpPr>
          <p:grpSp>
            <p:nvGrpSpPr>
              <p:cNvPr id="7" name="Group 25">
                <a:extLst>
                  <a:ext uri="{FF2B5EF4-FFF2-40B4-BE49-F238E27FC236}">
                    <a16:creationId xmlns:a16="http://schemas.microsoft.com/office/drawing/2014/main" id="{7B9E3F05-9EAA-4DE5-A038-7436D2F66CCC}"/>
                  </a:ext>
                </a:extLst>
              </p:cNvPr>
              <p:cNvGrpSpPr>
                <a:grpSpLocks/>
              </p:cNvGrpSpPr>
              <p:nvPr/>
            </p:nvGrpSpPr>
            <p:grpSpPr bwMode="auto">
              <a:xfrm flipV="1">
                <a:off x="7900988" y="976662"/>
                <a:ext cx="2101850" cy="982314"/>
                <a:chOff x="4763053" y="2429435"/>
                <a:chExt cx="2840865" cy="833718"/>
              </a:xfrm>
            </p:grpSpPr>
            <p:sp>
              <p:nvSpPr>
                <p:cNvPr id="8" name="Freeform 26">
                  <a:extLst>
                    <a:ext uri="{FF2B5EF4-FFF2-40B4-BE49-F238E27FC236}">
                      <a16:creationId xmlns:a16="http://schemas.microsoft.com/office/drawing/2014/main" id="{E30CE415-3E6A-48CE-8BCE-9D8DA78DEFF9}"/>
                    </a:ext>
                  </a:extLst>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FF00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base">
                    <a:spcBef>
                      <a:spcPct val="0"/>
                    </a:spcBef>
                    <a:spcAft>
                      <a:spcPct val="0"/>
                    </a:spcAft>
                    <a:defRPr/>
                  </a:pPr>
                  <a:endParaRPr lang="en-US" dirty="0">
                    <a:solidFill>
                      <a:srgbClr val="FFFFFF"/>
                    </a:solidFill>
                    <a:latin typeface="Calibri"/>
                  </a:endParaRPr>
                </a:p>
              </p:txBody>
            </p:sp>
            <p:sp>
              <p:nvSpPr>
                <p:cNvPr id="9" name="Pie 27">
                  <a:extLst>
                    <a:ext uri="{FF2B5EF4-FFF2-40B4-BE49-F238E27FC236}">
                      <a16:creationId xmlns:a16="http://schemas.microsoft.com/office/drawing/2014/main" id="{87A5A7D5-E8DB-4289-8806-62654492A405}"/>
                    </a:ext>
                  </a:extLst>
                </p:cNvPr>
                <p:cNvSpPr/>
                <p:nvPr/>
              </p:nvSpPr>
              <p:spPr bwMode="gray">
                <a:xfrm>
                  <a:off x="4763053" y="3083859"/>
                  <a:ext cx="304685" cy="179294"/>
                </a:xfrm>
                <a:prstGeom prst="pie">
                  <a:avLst>
                    <a:gd name="adj1" fmla="val 5429925"/>
                    <a:gd name="adj2" fmla="val 1620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srgbClr val="2D2015"/>
                    </a:solidFill>
                    <a:latin typeface="Calibri"/>
                  </a:endParaRPr>
                </a:p>
              </p:txBody>
            </p:sp>
          </p:grpSp>
          <p:sp>
            <p:nvSpPr>
              <p:cNvPr id="31" name="TextBox 30">
                <a:extLst>
                  <a:ext uri="{FF2B5EF4-FFF2-40B4-BE49-F238E27FC236}">
                    <a16:creationId xmlns:a16="http://schemas.microsoft.com/office/drawing/2014/main" id="{8ADCC901-ECA1-4880-9A2F-A8CB65A4C529}"/>
                  </a:ext>
                </a:extLst>
              </p:cNvPr>
              <p:cNvSpPr txBox="1"/>
              <p:nvPr/>
            </p:nvSpPr>
            <p:spPr>
              <a:xfrm>
                <a:off x="7807007" y="1192687"/>
                <a:ext cx="2224863" cy="738664"/>
              </a:xfrm>
              <a:prstGeom prst="rect">
                <a:avLst/>
              </a:prstGeom>
              <a:noFill/>
            </p:spPr>
            <p:txBody>
              <a:bodyPr wrap="square" anchor="ctr">
                <a:spAutoFit/>
              </a:bodyPr>
              <a:lstStyle/>
              <a:p>
                <a:pPr algn="ctr"/>
                <a:r>
                  <a:rPr lang="en-US" sz="2100" b="1" dirty="0" err="1">
                    <a:solidFill>
                      <a:schemeClr val="bg1"/>
                    </a:solidFill>
                  </a:rPr>
                  <a:t>Tinh</a:t>
                </a:r>
                <a:r>
                  <a:rPr lang="en-US" sz="2100" b="1" dirty="0">
                    <a:solidFill>
                      <a:schemeClr val="bg1"/>
                    </a:solidFill>
                  </a:rPr>
                  <a:t> </a:t>
                </a:r>
                <a:r>
                  <a:rPr lang="en-US" sz="2100" b="1" dirty="0" err="1">
                    <a:solidFill>
                      <a:schemeClr val="bg1"/>
                    </a:solidFill>
                  </a:rPr>
                  <a:t>thần</a:t>
                </a:r>
                <a:r>
                  <a:rPr lang="en-US" sz="2100" b="1" dirty="0">
                    <a:solidFill>
                      <a:schemeClr val="bg1"/>
                    </a:solidFill>
                  </a:rPr>
                  <a:t> </a:t>
                </a:r>
                <a:r>
                  <a:rPr lang="en-US" sz="2100" b="1" dirty="0" err="1">
                    <a:solidFill>
                      <a:schemeClr val="bg1"/>
                    </a:solidFill>
                  </a:rPr>
                  <a:t>yêu</a:t>
                </a:r>
                <a:r>
                  <a:rPr lang="en-US" sz="2100" b="1" dirty="0">
                    <a:solidFill>
                      <a:schemeClr val="bg1"/>
                    </a:solidFill>
                  </a:rPr>
                  <a:t> </a:t>
                </a:r>
                <a:r>
                  <a:rPr lang="en-US" sz="2100" b="1" dirty="0" err="1">
                    <a:solidFill>
                      <a:schemeClr val="bg1"/>
                    </a:solidFill>
                  </a:rPr>
                  <a:t>nước</a:t>
                </a:r>
                <a:r>
                  <a:rPr lang="en-US" sz="2100" b="1" dirty="0">
                    <a:solidFill>
                      <a:schemeClr val="bg1"/>
                    </a:solidFill>
                  </a:rPr>
                  <a:t> </a:t>
                </a:r>
                <a:r>
                  <a:rPr lang="en-US" sz="2100" b="1" dirty="0" err="1">
                    <a:solidFill>
                      <a:schemeClr val="bg1"/>
                    </a:solidFill>
                  </a:rPr>
                  <a:t>của</a:t>
                </a:r>
                <a:r>
                  <a:rPr lang="en-US" sz="2100" b="1" dirty="0">
                    <a:solidFill>
                      <a:schemeClr val="bg1"/>
                    </a:solidFill>
                  </a:rPr>
                  <a:t> </a:t>
                </a:r>
                <a:r>
                  <a:rPr lang="en-US" sz="2100" b="1" dirty="0" err="1">
                    <a:solidFill>
                      <a:schemeClr val="bg1"/>
                    </a:solidFill>
                  </a:rPr>
                  <a:t>nhân</a:t>
                </a:r>
                <a:r>
                  <a:rPr lang="en-US" sz="2100" b="1" dirty="0">
                    <a:solidFill>
                      <a:schemeClr val="bg1"/>
                    </a:solidFill>
                  </a:rPr>
                  <a:t> </a:t>
                </a:r>
                <a:r>
                  <a:rPr lang="en-US" sz="2100" b="1" dirty="0" err="1">
                    <a:solidFill>
                      <a:schemeClr val="bg1"/>
                    </a:solidFill>
                  </a:rPr>
                  <a:t>dân</a:t>
                </a:r>
                <a:r>
                  <a:rPr lang="en-US" sz="2100" b="1" dirty="0">
                    <a:solidFill>
                      <a:schemeClr val="bg1"/>
                    </a:solidFill>
                  </a:rPr>
                  <a:t> ta</a:t>
                </a:r>
              </a:p>
            </p:txBody>
          </p:sp>
        </p:grpSp>
      </p:grpSp>
      <p:sp>
        <p:nvSpPr>
          <p:cNvPr id="35" name="Rectangle 35">
            <a:extLst>
              <a:ext uri="{FF2B5EF4-FFF2-40B4-BE49-F238E27FC236}">
                <a16:creationId xmlns:a16="http://schemas.microsoft.com/office/drawing/2014/main" id="{6E2CC6D0-EFAC-4E22-8A44-C814B6812B39}"/>
              </a:ext>
            </a:extLst>
          </p:cNvPr>
          <p:cNvSpPr>
            <a:spLocks noChangeArrowheads="1"/>
          </p:cNvSpPr>
          <p:nvPr/>
        </p:nvSpPr>
        <p:spPr bwMode="auto">
          <a:xfrm>
            <a:off x="8587919" y="2189087"/>
            <a:ext cx="2810407" cy="126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fontAlgn="base">
              <a:lnSpc>
                <a:spcPct val="125000"/>
              </a:lnSpc>
              <a:spcBef>
                <a:spcPct val="0"/>
              </a:spcBef>
              <a:spcAft>
                <a:spcPct val="0"/>
              </a:spcAft>
              <a:buNone/>
            </a:pPr>
            <a:r>
              <a:rPr lang="en-US" altLang="en-US" sz="2100" dirty="0">
                <a:solidFill>
                  <a:srgbClr val="4A4644"/>
                </a:solidFill>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Bố</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cục</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chặt</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chẽ</a:t>
            </a:r>
            <a:endParaRPr lang="en-US" altLang="en-US" sz="2100" dirty="0">
              <a:latin typeface="Arial" panose="020B0604020202020204" pitchFamily="34" charset="0"/>
              <a:cs typeface="Arial" panose="020B0604020202020204" pitchFamily="34" charset="0"/>
            </a:endParaRPr>
          </a:p>
          <a:p>
            <a:pPr algn="just" fontAlgn="base">
              <a:lnSpc>
                <a:spcPct val="125000"/>
              </a:lnSpc>
              <a:spcBef>
                <a:spcPct val="0"/>
              </a:spcBef>
              <a:spcAft>
                <a:spcPct val="0"/>
              </a:spcAft>
              <a:buNone/>
            </a:pP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Dẫn</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chứng</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chọn</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lọc</a:t>
            </a:r>
            <a:endParaRPr lang="en-US" altLang="en-US" sz="2100" dirty="0">
              <a:latin typeface="Arial" panose="020B0604020202020204" pitchFamily="34" charset="0"/>
              <a:cs typeface="Arial" panose="020B0604020202020204" pitchFamily="34" charset="0"/>
            </a:endParaRPr>
          </a:p>
          <a:p>
            <a:pPr algn="just" fontAlgn="base">
              <a:lnSpc>
                <a:spcPct val="125000"/>
              </a:lnSpc>
              <a:spcBef>
                <a:spcPct val="0"/>
              </a:spcBef>
              <a:spcAft>
                <a:spcPct val="0"/>
              </a:spcAft>
              <a:buNone/>
            </a:pPr>
            <a:r>
              <a:rPr lang="en-US" altLang="en-US" sz="2100" dirty="0">
                <a:latin typeface="Arial" panose="020B0604020202020204" pitchFamily="34" charset="0"/>
                <a:cs typeface="Arial" panose="020B0604020202020204" pitchFamily="34" charset="0"/>
              </a:rPr>
              <a:t>- So </a:t>
            </a:r>
            <a:r>
              <a:rPr lang="en-US" altLang="en-US" sz="2100" dirty="0" err="1">
                <a:latin typeface="Arial" panose="020B0604020202020204" pitchFamily="34" charset="0"/>
                <a:cs typeface="Arial" panose="020B0604020202020204" pitchFamily="34" charset="0"/>
              </a:rPr>
              <a:t>sánh</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đặc</a:t>
            </a:r>
            <a:r>
              <a:rPr lang="en-US" altLang="en-US" sz="2100" dirty="0">
                <a:latin typeface="Arial" panose="020B0604020202020204" pitchFamily="34" charset="0"/>
                <a:cs typeface="Arial" panose="020B0604020202020204" pitchFamily="34" charset="0"/>
              </a:rPr>
              <a:t> </a:t>
            </a:r>
            <a:r>
              <a:rPr lang="en-US" altLang="en-US" sz="2100" dirty="0" err="1">
                <a:latin typeface="Arial" panose="020B0604020202020204" pitchFamily="34" charset="0"/>
                <a:cs typeface="Arial" panose="020B0604020202020204" pitchFamily="34" charset="0"/>
              </a:rPr>
              <a:t>sắc</a:t>
            </a:r>
            <a:endParaRPr lang="en-US" altLang="en-US" sz="2100" dirty="0">
              <a:latin typeface="Arial" panose="020B0604020202020204" pitchFamily="34" charset="0"/>
              <a:cs typeface="Arial" panose="020B0604020202020204" pitchFamily="34" charset="0"/>
            </a:endParaRPr>
          </a:p>
        </p:txBody>
      </p:sp>
      <p:grpSp>
        <p:nvGrpSpPr>
          <p:cNvPr id="48" name="Group 47">
            <a:extLst>
              <a:ext uri="{FF2B5EF4-FFF2-40B4-BE49-F238E27FC236}">
                <a16:creationId xmlns:a16="http://schemas.microsoft.com/office/drawing/2014/main" id="{CB62554A-2B0B-442B-B124-9301123D8075}"/>
              </a:ext>
            </a:extLst>
          </p:cNvPr>
          <p:cNvGrpSpPr/>
          <p:nvPr/>
        </p:nvGrpSpPr>
        <p:grpSpPr>
          <a:xfrm>
            <a:off x="771243" y="3884477"/>
            <a:ext cx="2652727" cy="2749505"/>
            <a:chOff x="771243" y="3884477"/>
            <a:chExt cx="2652727" cy="2749505"/>
          </a:xfrm>
        </p:grpSpPr>
        <p:grpSp>
          <p:nvGrpSpPr>
            <p:cNvPr id="22" name="Group 4">
              <a:extLst>
                <a:ext uri="{FF2B5EF4-FFF2-40B4-BE49-F238E27FC236}">
                  <a16:creationId xmlns:a16="http://schemas.microsoft.com/office/drawing/2014/main" id="{E4054B9F-3D48-4F17-AB09-6C5DEA7164DC}"/>
                </a:ext>
              </a:extLst>
            </p:cNvPr>
            <p:cNvGrpSpPr>
              <a:grpSpLocks/>
            </p:cNvGrpSpPr>
            <p:nvPr/>
          </p:nvGrpSpPr>
          <p:grpSpPr bwMode="auto">
            <a:xfrm>
              <a:off x="911924" y="3884477"/>
              <a:ext cx="2512046" cy="2749505"/>
              <a:chOff x="457200" y="1239996"/>
              <a:chExt cx="2177144" cy="2804886"/>
            </a:xfrm>
          </p:grpSpPr>
          <p:sp>
            <p:nvSpPr>
              <p:cNvPr id="23" name="Rectangle 22">
                <a:extLst>
                  <a:ext uri="{FF2B5EF4-FFF2-40B4-BE49-F238E27FC236}">
                    <a16:creationId xmlns:a16="http://schemas.microsoft.com/office/drawing/2014/main" id="{39478DB7-3A0C-48FB-A50C-9B0913356F4D}"/>
                  </a:ext>
                </a:extLst>
              </p:cNvPr>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en-US" sz="2100" dirty="0">
                    <a:solidFill>
                      <a:schemeClr val="tx1"/>
                    </a:solidFill>
                    <a:latin typeface="Calibri"/>
                  </a:rPr>
                  <a:t>.</a:t>
                </a:r>
                <a:endParaRPr lang="en-US" sz="2100" dirty="0">
                  <a:solidFill>
                    <a:srgbClr val="FFFFFF"/>
                  </a:solidFill>
                  <a:latin typeface="Calibri"/>
                </a:endParaRPr>
              </a:p>
            </p:txBody>
          </p:sp>
          <p:sp>
            <p:nvSpPr>
              <p:cNvPr id="24" name="Rectangle 23">
                <a:extLst>
                  <a:ext uri="{FF2B5EF4-FFF2-40B4-BE49-F238E27FC236}">
                    <a16:creationId xmlns:a16="http://schemas.microsoft.com/office/drawing/2014/main" id="{978E3A7A-A8A5-494F-A7A3-CDF98F3B39D9}"/>
                  </a:ext>
                </a:extLst>
              </p:cNvPr>
              <p:cNvSpPr/>
              <p:nvPr/>
            </p:nvSpPr>
            <p:spPr>
              <a:xfrm>
                <a:off x="536316" y="1341008"/>
                <a:ext cx="2018913" cy="2601059"/>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srgbClr val="FFFFFF"/>
                  </a:solidFill>
                  <a:latin typeface="Calibri"/>
                </a:endParaRPr>
              </a:p>
            </p:txBody>
          </p:sp>
        </p:grpSp>
        <p:grpSp>
          <p:nvGrpSpPr>
            <p:cNvPr id="41" name="Group 40">
              <a:extLst>
                <a:ext uri="{FF2B5EF4-FFF2-40B4-BE49-F238E27FC236}">
                  <a16:creationId xmlns:a16="http://schemas.microsoft.com/office/drawing/2014/main" id="{174B8902-7118-4D9A-A93F-9EA55185CFC6}"/>
                </a:ext>
              </a:extLst>
            </p:cNvPr>
            <p:cNvGrpSpPr/>
            <p:nvPr/>
          </p:nvGrpSpPr>
          <p:grpSpPr>
            <a:xfrm>
              <a:off x="771243" y="3984024"/>
              <a:ext cx="2149703" cy="971517"/>
              <a:chOff x="776868" y="3984024"/>
              <a:chExt cx="2149703" cy="971517"/>
            </a:xfrm>
          </p:grpSpPr>
          <p:grpSp>
            <p:nvGrpSpPr>
              <p:cNvPr id="25" name="Group 7">
                <a:extLst>
                  <a:ext uri="{FF2B5EF4-FFF2-40B4-BE49-F238E27FC236}">
                    <a16:creationId xmlns:a16="http://schemas.microsoft.com/office/drawing/2014/main" id="{86C7818E-3D29-4D1F-872C-30B090F05A03}"/>
                  </a:ext>
                </a:extLst>
              </p:cNvPr>
              <p:cNvGrpSpPr>
                <a:grpSpLocks/>
              </p:cNvGrpSpPr>
              <p:nvPr/>
            </p:nvGrpSpPr>
            <p:grpSpPr bwMode="auto">
              <a:xfrm flipV="1">
                <a:off x="824721" y="3984024"/>
                <a:ext cx="2101850" cy="942356"/>
                <a:chOff x="4763053" y="2429435"/>
                <a:chExt cx="2840865" cy="833718"/>
              </a:xfrm>
            </p:grpSpPr>
            <p:sp>
              <p:nvSpPr>
                <p:cNvPr id="26" name="Freeform 8">
                  <a:extLst>
                    <a:ext uri="{FF2B5EF4-FFF2-40B4-BE49-F238E27FC236}">
                      <a16:creationId xmlns:a16="http://schemas.microsoft.com/office/drawing/2014/main" id="{A45FADD3-233A-41EA-AB9E-9F3600F6920C}"/>
                    </a:ext>
                  </a:extLst>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C000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base">
                    <a:spcBef>
                      <a:spcPct val="0"/>
                    </a:spcBef>
                    <a:spcAft>
                      <a:spcPct val="0"/>
                    </a:spcAft>
                    <a:defRPr/>
                  </a:pPr>
                  <a:endParaRPr lang="en-US" dirty="0">
                    <a:solidFill>
                      <a:srgbClr val="FFFFFF"/>
                    </a:solidFill>
                    <a:latin typeface="Calibri"/>
                  </a:endParaRPr>
                </a:p>
              </p:txBody>
            </p:sp>
            <p:sp>
              <p:nvSpPr>
                <p:cNvPr id="27" name="Pie 9">
                  <a:extLst>
                    <a:ext uri="{FF2B5EF4-FFF2-40B4-BE49-F238E27FC236}">
                      <a16:creationId xmlns:a16="http://schemas.microsoft.com/office/drawing/2014/main" id="{CE8FBF4E-E102-40CA-8568-5577004A98C8}"/>
                    </a:ext>
                  </a:extLst>
                </p:cNvPr>
                <p:cNvSpPr/>
                <p:nvPr/>
              </p:nvSpPr>
              <p:spPr bwMode="gray">
                <a:xfrm>
                  <a:off x="4763053" y="3083859"/>
                  <a:ext cx="304685" cy="179294"/>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dirty="0">
                    <a:solidFill>
                      <a:srgbClr val="2D2015"/>
                    </a:solidFill>
                    <a:latin typeface="Calibri"/>
                  </a:endParaRPr>
                </a:p>
              </p:txBody>
            </p:sp>
          </p:grpSp>
          <p:sp>
            <p:nvSpPr>
              <p:cNvPr id="37" name="TextBox 36">
                <a:extLst>
                  <a:ext uri="{FF2B5EF4-FFF2-40B4-BE49-F238E27FC236}">
                    <a16:creationId xmlns:a16="http://schemas.microsoft.com/office/drawing/2014/main" id="{BCB245A8-551F-4D9A-BFF7-4D83EB600862}"/>
                  </a:ext>
                </a:extLst>
              </p:cNvPr>
              <p:cNvSpPr txBox="1"/>
              <p:nvPr/>
            </p:nvSpPr>
            <p:spPr>
              <a:xfrm>
                <a:off x="776868" y="4216877"/>
                <a:ext cx="1966790" cy="738664"/>
              </a:xfrm>
              <a:prstGeom prst="rect">
                <a:avLst/>
              </a:prstGeom>
              <a:noFill/>
            </p:spPr>
            <p:txBody>
              <a:bodyPr wrap="square" rtlCol="0">
                <a:spAutoFit/>
              </a:bodyPr>
              <a:lstStyle/>
              <a:p>
                <a:pPr algn="ctr"/>
                <a:r>
                  <a:rPr lang="en-US" sz="2100" b="1" dirty="0">
                    <a:solidFill>
                      <a:schemeClr val="bg1"/>
                    </a:solidFill>
                  </a:rPr>
                  <a:t>Ý </a:t>
                </a:r>
                <a:r>
                  <a:rPr lang="en-US" sz="2100" b="1" dirty="0" err="1">
                    <a:solidFill>
                      <a:schemeClr val="bg1"/>
                    </a:solidFill>
                  </a:rPr>
                  <a:t>nghĩa</a:t>
                </a:r>
                <a:r>
                  <a:rPr lang="en-US" sz="2100" b="1" dirty="0">
                    <a:solidFill>
                      <a:schemeClr val="bg1"/>
                    </a:solidFill>
                  </a:rPr>
                  <a:t> </a:t>
                </a:r>
                <a:r>
                  <a:rPr lang="en-US" sz="2100" b="1" dirty="0" err="1">
                    <a:solidFill>
                      <a:schemeClr val="bg1"/>
                    </a:solidFill>
                  </a:rPr>
                  <a:t>văn</a:t>
                </a:r>
                <a:r>
                  <a:rPr lang="en-US" sz="2100" b="1" dirty="0">
                    <a:solidFill>
                      <a:schemeClr val="bg1"/>
                    </a:solidFill>
                  </a:rPr>
                  <a:t> </a:t>
                </a:r>
                <a:r>
                  <a:rPr lang="en-US" sz="2100" b="1" dirty="0" err="1">
                    <a:solidFill>
                      <a:schemeClr val="bg1"/>
                    </a:solidFill>
                  </a:rPr>
                  <a:t>chương</a:t>
                </a:r>
                <a:endParaRPr lang="en-US" sz="2100" b="1" dirty="0">
                  <a:solidFill>
                    <a:schemeClr val="bg1"/>
                  </a:solidFill>
                </a:endParaRPr>
              </a:p>
            </p:txBody>
          </p:sp>
        </p:grpSp>
      </p:grpSp>
      <p:sp>
        <p:nvSpPr>
          <p:cNvPr id="40" name="Rectangle 39">
            <a:extLst>
              <a:ext uri="{FF2B5EF4-FFF2-40B4-BE49-F238E27FC236}">
                <a16:creationId xmlns:a16="http://schemas.microsoft.com/office/drawing/2014/main" id="{9131CB4A-3431-476E-9517-43CDF4C9D630}"/>
              </a:ext>
            </a:extLst>
          </p:cNvPr>
          <p:cNvSpPr/>
          <p:nvPr/>
        </p:nvSpPr>
        <p:spPr>
          <a:xfrm>
            <a:off x="918918" y="4955541"/>
            <a:ext cx="2498058" cy="1708160"/>
          </a:xfrm>
          <a:prstGeom prst="rect">
            <a:avLst/>
          </a:prstGeom>
        </p:spPr>
        <p:txBody>
          <a:bodyPr wrap="square">
            <a:spAutoFit/>
          </a:bodyPr>
          <a:lstStyle/>
          <a:p>
            <a:pPr fontAlgn="base">
              <a:spcBef>
                <a:spcPct val="0"/>
              </a:spcBef>
              <a:spcAft>
                <a:spcPct val="0"/>
              </a:spcAft>
              <a:defRPr/>
            </a:pPr>
            <a:r>
              <a:rPr lang="en-US" sz="2100" dirty="0" err="1">
                <a:solidFill>
                  <a:srgbClr val="FFFFFF"/>
                </a:solidFill>
                <a:latin typeface="Arial" panose="020B0604020202020204" pitchFamily="34" charset="0"/>
                <a:cs typeface="Arial" panose="020B0604020202020204" pitchFamily="34" charset="0"/>
              </a:rPr>
              <a:t>C</a:t>
            </a:r>
            <a:r>
              <a:rPr lang="en-US" sz="2100" dirty="0" err="1">
                <a:latin typeface="Arial" panose="020B0604020202020204" pitchFamily="34" charset="0"/>
                <a:cs typeface="Arial" panose="020B0604020202020204" pitchFamily="34" charset="0"/>
              </a:rPr>
              <a:t>Trình</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bày</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ngắn</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gọn</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giản</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dị</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kết</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hợp</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với</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cảm</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xuc</a:t>
            </a:r>
            <a:r>
              <a:rPr lang="en-US" sz="2100" dirty="0">
                <a:latin typeface="Arial" panose="020B0604020202020204" pitchFamily="34" charset="0"/>
                <a:cs typeface="Arial" panose="020B0604020202020204" pitchFamily="34" charset="0"/>
              </a:rPr>
              <a:t>.</a:t>
            </a:r>
          </a:p>
          <a:p>
            <a:pPr fontAlgn="base">
              <a:spcBef>
                <a:spcPct val="0"/>
              </a:spcBef>
              <a:spcAft>
                <a:spcPct val="0"/>
              </a:spcAft>
              <a:defRPr/>
            </a:pP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Lời</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văn</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giàu</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hình</a:t>
            </a:r>
            <a:r>
              <a:rPr lang="en-US" sz="2100" dirty="0">
                <a:latin typeface="Arial" panose="020B0604020202020204" pitchFamily="34" charset="0"/>
                <a:cs typeface="Arial" panose="020B0604020202020204" pitchFamily="34" charset="0"/>
              </a:rPr>
              <a:t> </a:t>
            </a:r>
            <a:r>
              <a:rPr lang="en-US" sz="2100" dirty="0" err="1">
                <a:latin typeface="Arial" panose="020B0604020202020204" pitchFamily="34" charset="0"/>
                <a:cs typeface="Arial" panose="020B0604020202020204" pitchFamily="34" charset="0"/>
              </a:rPr>
              <a:t>ảnh</a:t>
            </a:r>
            <a:endParaRPr lang="en-US" sz="2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8796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45"/>
                                        </p:tgtEl>
                                        <p:attrNameLst>
                                          <p:attrName>style.visibility</p:attrName>
                                        </p:attrNameLst>
                                      </p:cBhvr>
                                      <p:to>
                                        <p:strVal val="visible"/>
                                      </p:to>
                                    </p:set>
                                    <p:animEffect transition="in" filter="circle(in)">
                                      <p:cBhvr>
                                        <p:cTn id="11" dur="2000"/>
                                        <p:tgtEl>
                                          <p:spTgt spid="45"/>
                                        </p:tgtEl>
                                      </p:cBhvr>
                                    </p:animEffect>
                                  </p:childTnLst>
                                </p:cTn>
                              </p:par>
                            </p:childTnLst>
                          </p:cTn>
                        </p:par>
                        <p:par>
                          <p:cTn id="12" fill="hold">
                            <p:stCondLst>
                              <p:cond delay="4000"/>
                            </p:stCondLst>
                            <p:childTnLst>
                              <p:par>
                                <p:cTn id="13" presetID="6" presetClass="entr" presetSubtype="16" fill="hold" nodeType="afterEffect">
                                  <p:stCondLst>
                                    <p:cond delay="0"/>
                                  </p:stCondLst>
                                  <p:childTnLst>
                                    <p:set>
                                      <p:cBhvr>
                                        <p:cTn id="14" dur="1" fill="hold">
                                          <p:stCondLst>
                                            <p:cond delay="0"/>
                                          </p:stCondLst>
                                        </p:cTn>
                                        <p:tgtEl>
                                          <p:spTgt spid="46"/>
                                        </p:tgtEl>
                                        <p:attrNameLst>
                                          <p:attrName>style.visibility</p:attrName>
                                        </p:attrNameLst>
                                      </p:cBhvr>
                                      <p:to>
                                        <p:strVal val="visible"/>
                                      </p:to>
                                    </p:set>
                                    <p:animEffect transition="in" filter="circle(in)">
                                      <p:cBhvr>
                                        <p:cTn id="15" dur="2000"/>
                                        <p:tgtEl>
                                          <p:spTgt spid="46"/>
                                        </p:tgtEl>
                                      </p:cBhvr>
                                    </p:animEffect>
                                  </p:childTnLst>
                                </p:cTn>
                              </p:par>
                            </p:childTnLst>
                          </p:cTn>
                        </p:par>
                        <p:par>
                          <p:cTn id="16" fill="hold">
                            <p:stCondLst>
                              <p:cond delay="6000"/>
                            </p:stCondLst>
                            <p:childTnLst>
                              <p:par>
                                <p:cTn id="17" presetID="6" presetClass="entr" presetSubtype="16" fill="hold" nodeType="after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circle(in)">
                                      <p:cBhvr>
                                        <p:cTn id="19" dur="2000"/>
                                        <p:tgtEl>
                                          <p:spTgt spid="47"/>
                                        </p:tgtEl>
                                      </p:cBhvr>
                                    </p:animEffect>
                                  </p:childTnLst>
                                </p:cTn>
                              </p:par>
                            </p:childTnLst>
                          </p:cTn>
                        </p:par>
                        <p:par>
                          <p:cTn id="20" fill="hold">
                            <p:stCondLst>
                              <p:cond delay="8000"/>
                            </p:stCondLst>
                            <p:childTnLst>
                              <p:par>
                                <p:cTn id="21" presetID="6" presetClass="entr" presetSubtype="16" fill="hold" nodeType="afterEffect">
                                  <p:stCondLst>
                                    <p:cond delay="0"/>
                                  </p:stCondLst>
                                  <p:childTnLst>
                                    <p:set>
                                      <p:cBhvr>
                                        <p:cTn id="22" dur="1" fill="hold">
                                          <p:stCondLst>
                                            <p:cond delay="0"/>
                                          </p:stCondLst>
                                        </p:cTn>
                                        <p:tgtEl>
                                          <p:spTgt spid="48"/>
                                        </p:tgtEl>
                                        <p:attrNameLst>
                                          <p:attrName>style.visibility</p:attrName>
                                        </p:attrNameLst>
                                      </p:cBhvr>
                                      <p:to>
                                        <p:strVal val="visible"/>
                                      </p:to>
                                    </p:set>
                                    <p:animEffect transition="in" filter="circle(in)">
                                      <p:cBhvr>
                                        <p:cTn id="23" dur="2000"/>
                                        <p:tgtEl>
                                          <p:spTgt spid="48"/>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35"/>
                                        </p:tgtEl>
                                        <p:attrNameLst>
                                          <p:attrName>style.visibility</p:attrName>
                                        </p:attrNameLst>
                                      </p:cBhvr>
                                      <p:to>
                                        <p:strVal val="visible"/>
                                      </p:to>
                                    </p:set>
                                    <p:animEffect transition="in" filter="circle(in)">
                                      <p:cBhvr>
                                        <p:cTn id="28" dur="2000"/>
                                        <p:tgtEl>
                                          <p:spTgt spid="35"/>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grpId="0" nodeType="click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circle(in)">
                                      <p:cBhvr>
                                        <p:cTn id="33" dur="2000"/>
                                        <p:tgtEl>
                                          <p:spTgt spid="34"/>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33"/>
                                        </p:tgtEl>
                                        <p:attrNameLst>
                                          <p:attrName>style.visibility</p:attrName>
                                        </p:attrNameLst>
                                      </p:cBhvr>
                                      <p:to>
                                        <p:strVal val="visible"/>
                                      </p:to>
                                    </p:set>
                                    <p:animEffect transition="in" filter="circle(in)">
                                      <p:cBhvr>
                                        <p:cTn id="38" dur="2000"/>
                                        <p:tgtEl>
                                          <p:spTgt spid="33"/>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grpId="0" nodeType="clickEffect">
                                  <p:stCondLst>
                                    <p:cond delay="0"/>
                                  </p:stCondLst>
                                  <p:childTnLst>
                                    <p:set>
                                      <p:cBhvr>
                                        <p:cTn id="42" dur="1" fill="hold">
                                          <p:stCondLst>
                                            <p:cond delay="0"/>
                                          </p:stCondLst>
                                        </p:cTn>
                                        <p:tgtEl>
                                          <p:spTgt spid="40"/>
                                        </p:tgtEl>
                                        <p:attrNameLst>
                                          <p:attrName>style.visibility</p:attrName>
                                        </p:attrNameLst>
                                      </p:cBhvr>
                                      <p:to>
                                        <p:strVal val="visible"/>
                                      </p:to>
                                    </p:set>
                                    <p:animEffect transition="in" filter="circle(in)">
                                      <p:cBhvr>
                                        <p:cTn id="43" dur="2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3" grpId="0"/>
      <p:bldP spid="34" grpId="0"/>
      <p:bldP spid="35" grpId="0"/>
      <p:bldP spid="4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9DFD4BA-9CC2-4AF8-BBCE-250FB52536C4}"/>
              </a:ext>
            </a:extLst>
          </p:cNvPr>
          <p:cNvSpPr txBox="1"/>
          <p:nvPr/>
        </p:nvSpPr>
        <p:spPr>
          <a:xfrm>
            <a:off x="329784" y="395987"/>
            <a:ext cx="11707318" cy="523220"/>
          </a:xfrm>
          <a:prstGeom prst="rect">
            <a:avLst/>
          </a:prstGeom>
          <a:noFill/>
        </p:spPr>
        <p:txBody>
          <a:bodyPr wrap="square" rtlCol="0">
            <a:spAutoFit/>
          </a:bodyPr>
          <a:lstStyle/>
          <a:p>
            <a:r>
              <a:rPr lang="vi-VN" sz="2800" b="1" dirty="0">
                <a:solidFill>
                  <a:schemeClr val="bg1"/>
                </a:solidFill>
              </a:rPr>
              <a:t>3. So sánh các yếu tố đặc trưng của văn nghị luận và tự sự, trữ tình</a:t>
            </a:r>
          </a:p>
        </p:txBody>
      </p:sp>
      <p:sp>
        <p:nvSpPr>
          <p:cNvPr id="22" name="TextBox 4">
            <a:extLst>
              <a:ext uri="{FF2B5EF4-FFF2-40B4-BE49-F238E27FC236}">
                <a16:creationId xmlns:a16="http://schemas.microsoft.com/office/drawing/2014/main" id="{17AE59C1-BDEE-402F-A7B6-35A800C30A67}"/>
              </a:ext>
            </a:extLst>
          </p:cNvPr>
          <p:cNvSpPr txBox="1">
            <a:spLocks noChangeArrowheads="1"/>
          </p:cNvSpPr>
          <p:nvPr/>
        </p:nvSpPr>
        <p:spPr bwMode="auto">
          <a:xfrm>
            <a:off x="762329" y="1050878"/>
            <a:ext cx="753603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b="1" dirty="0">
                <a:solidFill>
                  <a:srgbClr val="FFFF00"/>
                </a:solidFill>
                <a:latin typeface="Arial" panose="020B0604020202020204" pitchFamily="34" charset="0"/>
                <a:ea typeface="Verdana" panose="020B0604030504040204" pitchFamily="34" charset="0"/>
              </a:rPr>
              <a:t>Câu1. Đặc trưng của văn nghị luận là:</a:t>
            </a:r>
            <a:endParaRPr lang="en-US" altLang="en-US" b="1" dirty="0">
              <a:solidFill>
                <a:srgbClr val="FFFF00"/>
              </a:solidFill>
              <a:latin typeface="Arial" panose="020B0604020202020204" pitchFamily="34" charset="0"/>
              <a:ea typeface="Verdana" panose="020B0604030504040204" pitchFamily="34" charset="0"/>
            </a:endParaRPr>
          </a:p>
        </p:txBody>
      </p:sp>
      <p:grpSp>
        <p:nvGrpSpPr>
          <p:cNvPr id="39" name="Group 38">
            <a:extLst>
              <a:ext uri="{FF2B5EF4-FFF2-40B4-BE49-F238E27FC236}">
                <a16:creationId xmlns:a16="http://schemas.microsoft.com/office/drawing/2014/main" id="{D096814F-480A-4EAD-85B6-CA2C55E9E39C}"/>
              </a:ext>
            </a:extLst>
          </p:cNvPr>
          <p:cNvGrpSpPr/>
          <p:nvPr/>
        </p:nvGrpSpPr>
        <p:grpSpPr>
          <a:xfrm>
            <a:off x="1064303" y="1858189"/>
            <a:ext cx="6821227" cy="989014"/>
            <a:chOff x="1064303" y="1858189"/>
            <a:chExt cx="6821227" cy="989014"/>
          </a:xfrm>
        </p:grpSpPr>
        <p:sp>
          <p:nvSpPr>
            <p:cNvPr id="23" name="Round Same Side Corner Rectangle 3">
              <a:extLst>
                <a:ext uri="{FF2B5EF4-FFF2-40B4-BE49-F238E27FC236}">
                  <a16:creationId xmlns:a16="http://schemas.microsoft.com/office/drawing/2014/main" id="{468D5102-DB2F-46D2-A756-32151DA5E67F}"/>
                </a:ext>
              </a:extLst>
            </p:cNvPr>
            <p:cNvSpPr/>
            <p:nvPr/>
          </p:nvSpPr>
          <p:spPr>
            <a:xfrm rot="16200000">
              <a:off x="3477966" y="-555474"/>
              <a:ext cx="989013" cy="5816340"/>
            </a:xfrm>
            <a:prstGeom prst="round2SameRect">
              <a:avLst>
                <a:gd name="adj1" fmla="val 23321"/>
                <a:gd name="adj2" fmla="val 0"/>
              </a:avLst>
            </a:prstGeom>
            <a:gradFill flip="none" rotWithShape="1">
              <a:gsLst>
                <a:gs pos="0">
                  <a:schemeClr val="accent3"/>
                </a:gs>
                <a:gs pos="99000">
                  <a:schemeClr val="accent3">
                    <a:lumMod val="75000"/>
                  </a:schemeClr>
                </a:gs>
              </a:gsLst>
              <a:lin ang="5400000" scaled="1"/>
              <a:tileRect/>
            </a:gra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4" name="Round Same Side Corner Rectangle 6">
              <a:extLst>
                <a:ext uri="{FF2B5EF4-FFF2-40B4-BE49-F238E27FC236}">
                  <a16:creationId xmlns:a16="http://schemas.microsoft.com/office/drawing/2014/main" id="{AF40497E-5C76-4F5B-9BE9-689A4B214B24}"/>
                </a:ext>
              </a:extLst>
            </p:cNvPr>
            <p:cNvSpPr/>
            <p:nvPr/>
          </p:nvSpPr>
          <p:spPr>
            <a:xfrm rot="5400000" flipH="1">
              <a:off x="6888579" y="1850253"/>
              <a:ext cx="989013" cy="1004888"/>
            </a:xfrm>
            <a:prstGeom prst="round2SameRect">
              <a:avLst>
                <a:gd name="adj1" fmla="val 34679"/>
                <a:gd name="adj2" fmla="val 0"/>
              </a:avLst>
            </a:prstGeom>
            <a:gradFill flip="none" rotWithShape="1">
              <a:gsLst>
                <a:gs pos="0">
                  <a:schemeClr val="accent3">
                    <a:lumMod val="75000"/>
                  </a:schemeClr>
                </a:gs>
                <a:gs pos="100000">
                  <a:schemeClr val="accent3"/>
                </a:gs>
              </a:gsLst>
              <a:lin ang="162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1" name="TextBox 8">
              <a:extLst>
                <a:ext uri="{FF2B5EF4-FFF2-40B4-BE49-F238E27FC236}">
                  <a16:creationId xmlns:a16="http://schemas.microsoft.com/office/drawing/2014/main" id="{0934C7F5-749B-4E5A-9F15-75319787E8BA}"/>
                </a:ext>
              </a:extLst>
            </p:cNvPr>
            <p:cNvSpPr txBox="1">
              <a:spLocks noChangeArrowheads="1"/>
            </p:cNvSpPr>
            <p:nvPr/>
          </p:nvSpPr>
          <p:spPr bwMode="auto">
            <a:xfrm>
              <a:off x="7055577" y="1997959"/>
              <a:ext cx="55976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4000" b="1" dirty="0">
                  <a:solidFill>
                    <a:schemeClr val="bg1"/>
                  </a:solidFill>
                  <a:latin typeface="Comic Sans MS" panose="030F0702030302020204" pitchFamily="66" charset="0"/>
                </a:rPr>
                <a:t>A</a:t>
              </a:r>
              <a:endParaRPr lang="en-US" altLang="en-US" sz="4000" b="1" dirty="0">
                <a:solidFill>
                  <a:schemeClr val="bg1"/>
                </a:solidFill>
                <a:latin typeface="Comic Sans MS" panose="030F0702030302020204" pitchFamily="66" charset="0"/>
              </a:endParaRPr>
            </a:p>
          </p:txBody>
        </p:sp>
        <p:sp>
          <p:nvSpPr>
            <p:cNvPr id="35" name="Rectangle 32">
              <a:extLst>
                <a:ext uri="{FF2B5EF4-FFF2-40B4-BE49-F238E27FC236}">
                  <a16:creationId xmlns:a16="http://schemas.microsoft.com/office/drawing/2014/main" id="{90342EBA-B820-4540-BC79-E0EA092EB675}"/>
                </a:ext>
              </a:extLst>
            </p:cNvPr>
            <p:cNvSpPr>
              <a:spLocks noChangeArrowheads="1"/>
            </p:cNvSpPr>
            <p:nvPr/>
          </p:nvSpPr>
          <p:spPr bwMode="auto">
            <a:xfrm>
              <a:off x="1229193" y="2183628"/>
              <a:ext cx="56514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2800" dirty="0">
                  <a:solidFill>
                    <a:schemeClr val="bg1"/>
                  </a:solidFill>
                  <a:latin typeface="Arial" panose="020B0604020202020204" pitchFamily="34" charset="0"/>
                </a:rPr>
                <a:t>luận điểm, vần, người kể chuyện</a:t>
              </a:r>
              <a:endParaRPr lang="en-US" altLang="en-US" sz="2800" dirty="0">
                <a:solidFill>
                  <a:schemeClr val="bg1"/>
                </a:solidFill>
              </a:endParaRPr>
            </a:p>
          </p:txBody>
        </p:sp>
      </p:grpSp>
      <p:grpSp>
        <p:nvGrpSpPr>
          <p:cNvPr id="40" name="Group 39">
            <a:extLst>
              <a:ext uri="{FF2B5EF4-FFF2-40B4-BE49-F238E27FC236}">
                <a16:creationId xmlns:a16="http://schemas.microsoft.com/office/drawing/2014/main" id="{E66EDBFB-F6E6-453E-AB89-18475A64CB67}"/>
              </a:ext>
            </a:extLst>
          </p:cNvPr>
          <p:cNvGrpSpPr/>
          <p:nvPr/>
        </p:nvGrpSpPr>
        <p:grpSpPr>
          <a:xfrm>
            <a:off x="1064302" y="3044053"/>
            <a:ext cx="6821228" cy="1021853"/>
            <a:chOff x="1064302" y="3044053"/>
            <a:chExt cx="6821228" cy="1021853"/>
          </a:xfrm>
        </p:grpSpPr>
        <p:sp>
          <p:nvSpPr>
            <p:cNvPr id="25" name="Round Same Side Corner Rectangle 26">
              <a:extLst>
                <a:ext uri="{FF2B5EF4-FFF2-40B4-BE49-F238E27FC236}">
                  <a16:creationId xmlns:a16="http://schemas.microsoft.com/office/drawing/2014/main" id="{49EC67B7-2A55-44B3-A255-06058FCBDC45}"/>
                </a:ext>
              </a:extLst>
            </p:cNvPr>
            <p:cNvSpPr/>
            <p:nvPr/>
          </p:nvSpPr>
          <p:spPr>
            <a:xfrm rot="16200000">
              <a:off x="3477966" y="663230"/>
              <a:ext cx="989012" cy="5816339"/>
            </a:xfrm>
            <a:prstGeom prst="round2SameRect">
              <a:avLst>
                <a:gd name="adj1" fmla="val 23321"/>
                <a:gd name="adj2" fmla="val 0"/>
              </a:avLst>
            </a:prstGeom>
            <a:gradFill flip="none" rotWithShape="1">
              <a:gsLst>
                <a:gs pos="0">
                  <a:schemeClr val="accent2"/>
                </a:gs>
                <a:gs pos="99000">
                  <a:schemeClr val="accent2">
                    <a:lumMod val="75000"/>
                  </a:schemeClr>
                </a:gs>
              </a:gsLst>
              <a:lin ang="5400000" scaled="1"/>
              <a:tileRect/>
            </a:gra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6" name="Round Same Side Corner Rectangle 27">
              <a:extLst>
                <a:ext uri="{FF2B5EF4-FFF2-40B4-BE49-F238E27FC236}">
                  <a16:creationId xmlns:a16="http://schemas.microsoft.com/office/drawing/2014/main" id="{98D16507-60FC-4E00-892B-E8BF84FA201A}"/>
                </a:ext>
              </a:extLst>
            </p:cNvPr>
            <p:cNvSpPr/>
            <p:nvPr/>
          </p:nvSpPr>
          <p:spPr>
            <a:xfrm rot="5400000" flipH="1">
              <a:off x="6888580" y="3036115"/>
              <a:ext cx="989012" cy="1004888"/>
            </a:xfrm>
            <a:prstGeom prst="round2SameRect">
              <a:avLst>
                <a:gd name="adj1" fmla="val 34679"/>
                <a:gd name="adj2" fmla="val 0"/>
              </a:avLst>
            </a:prstGeom>
            <a:gradFill flip="none" rotWithShape="1">
              <a:gsLst>
                <a:gs pos="0">
                  <a:schemeClr val="accent2">
                    <a:lumMod val="75000"/>
                  </a:schemeClr>
                </a:gs>
                <a:gs pos="100000">
                  <a:schemeClr val="accent2"/>
                </a:gs>
              </a:gsLst>
              <a:lin ang="162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2" name="TextBox 33">
              <a:extLst>
                <a:ext uri="{FF2B5EF4-FFF2-40B4-BE49-F238E27FC236}">
                  <a16:creationId xmlns:a16="http://schemas.microsoft.com/office/drawing/2014/main" id="{53C52D6D-DFAF-4B04-9D39-42F389F0FB36}"/>
                </a:ext>
              </a:extLst>
            </p:cNvPr>
            <p:cNvSpPr txBox="1">
              <a:spLocks noChangeArrowheads="1"/>
            </p:cNvSpPr>
            <p:nvPr/>
          </p:nvSpPr>
          <p:spPr bwMode="auto">
            <a:xfrm>
              <a:off x="7081225" y="3183822"/>
              <a:ext cx="508473"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4000" b="1" dirty="0">
                  <a:solidFill>
                    <a:schemeClr val="bg1"/>
                  </a:solidFill>
                  <a:latin typeface="Comic Sans MS" panose="030F0702030302020204" pitchFamily="66" charset="0"/>
                </a:rPr>
                <a:t>B</a:t>
              </a:r>
              <a:endParaRPr lang="en-US" altLang="en-US" sz="4000" b="1" dirty="0">
                <a:solidFill>
                  <a:schemeClr val="bg1"/>
                </a:solidFill>
                <a:latin typeface="Comic Sans MS" panose="030F0702030302020204" pitchFamily="66" charset="0"/>
              </a:endParaRPr>
            </a:p>
          </p:txBody>
        </p:sp>
        <p:sp>
          <p:nvSpPr>
            <p:cNvPr id="36" name="Rectangle 37">
              <a:extLst>
                <a:ext uri="{FF2B5EF4-FFF2-40B4-BE49-F238E27FC236}">
                  <a16:creationId xmlns:a16="http://schemas.microsoft.com/office/drawing/2014/main" id="{F757C95D-B4D5-4D92-82B1-95AAE023A1B7}"/>
                </a:ext>
              </a:extLst>
            </p:cNvPr>
            <p:cNvSpPr>
              <a:spLocks noChangeArrowheads="1"/>
            </p:cNvSpPr>
            <p:nvPr/>
          </p:nvSpPr>
          <p:spPr bwMode="auto">
            <a:xfrm>
              <a:off x="1229193" y="3369490"/>
              <a:ext cx="56514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2800" dirty="0">
                  <a:solidFill>
                    <a:schemeClr val="bg1"/>
                  </a:solidFill>
                  <a:latin typeface="Arial" panose="020B0604020202020204" pitchFamily="34" charset="0"/>
                </a:rPr>
                <a:t>luận điểm, luận cứ, nhịp điệu</a:t>
              </a:r>
              <a:endParaRPr lang="en-US" altLang="en-US" sz="2800" dirty="0">
                <a:solidFill>
                  <a:schemeClr val="bg1"/>
                </a:solidFill>
              </a:endParaRPr>
            </a:p>
          </p:txBody>
        </p:sp>
      </p:grpSp>
      <p:grpSp>
        <p:nvGrpSpPr>
          <p:cNvPr id="41" name="Group 40">
            <a:extLst>
              <a:ext uri="{FF2B5EF4-FFF2-40B4-BE49-F238E27FC236}">
                <a16:creationId xmlns:a16="http://schemas.microsoft.com/office/drawing/2014/main" id="{753EF9AC-AC94-48A5-AC5D-A917535F609A}"/>
              </a:ext>
            </a:extLst>
          </p:cNvPr>
          <p:cNvGrpSpPr/>
          <p:nvPr/>
        </p:nvGrpSpPr>
        <p:grpSpPr>
          <a:xfrm>
            <a:off x="1064301" y="4266427"/>
            <a:ext cx="6821229" cy="987426"/>
            <a:chOff x="1064301" y="4266427"/>
            <a:chExt cx="6821229" cy="987426"/>
          </a:xfrm>
        </p:grpSpPr>
        <p:sp>
          <p:nvSpPr>
            <p:cNvPr id="27" name="Round Same Side Corner Rectangle 28">
              <a:extLst>
                <a:ext uri="{FF2B5EF4-FFF2-40B4-BE49-F238E27FC236}">
                  <a16:creationId xmlns:a16="http://schemas.microsoft.com/office/drawing/2014/main" id="{9F46C7CE-49F8-4A7A-9327-E426EE11019A}"/>
                </a:ext>
              </a:extLst>
            </p:cNvPr>
            <p:cNvSpPr/>
            <p:nvPr/>
          </p:nvSpPr>
          <p:spPr>
            <a:xfrm rot="16200000">
              <a:off x="3478759" y="1851969"/>
              <a:ext cx="987425" cy="5816341"/>
            </a:xfrm>
            <a:prstGeom prst="round2SameRect">
              <a:avLst>
                <a:gd name="adj1" fmla="val 23321"/>
                <a:gd name="adj2" fmla="val 0"/>
              </a:avLst>
            </a:prstGeom>
            <a:gradFill flip="none" rotWithShape="1">
              <a:gsLst>
                <a:gs pos="0">
                  <a:schemeClr val="tx2"/>
                </a:gs>
                <a:gs pos="99000">
                  <a:schemeClr val="tx2">
                    <a:lumMod val="75000"/>
                  </a:schemeClr>
                </a:gs>
              </a:gsLst>
              <a:lin ang="5400000" scaled="1"/>
              <a:tileRect/>
            </a:gra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8" name="Round Same Side Corner Rectangle 29">
              <a:extLst>
                <a:ext uri="{FF2B5EF4-FFF2-40B4-BE49-F238E27FC236}">
                  <a16:creationId xmlns:a16="http://schemas.microsoft.com/office/drawing/2014/main" id="{B877F634-DA42-44DE-9E70-79984D28542E}"/>
                </a:ext>
              </a:extLst>
            </p:cNvPr>
            <p:cNvSpPr/>
            <p:nvPr/>
          </p:nvSpPr>
          <p:spPr>
            <a:xfrm rot="5400000" flipH="1">
              <a:off x="6889373" y="4257697"/>
              <a:ext cx="987425" cy="1004888"/>
            </a:xfrm>
            <a:prstGeom prst="round2SameRect">
              <a:avLst>
                <a:gd name="adj1" fmla="val 34679"/>
                <a:gd name="adj2" fmla="val 0"/>
              </a:avLst>
            </a:prstGeom>
            <a:gradFill flip="none" rotWithShape="1">
              <a:gsLst>
                <a:gs pos="0">
                  <a:schemeClr val="tx2">
                    <a:lumMod val="75000"/>
                  </a:schemeClr>
                </a:gs>
                <a:gs pos="100000">
                  <a:schemeClr val="tx2"/>
                </a:gs>
              </a:gsLst>
              <a:lin ang="162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3" name="TextBox 34">
              <a:extLst>
                <a:ext uri="{FF2B5EF4-FFF2-40B4-BE49-F238E27FC236}">
                  <a16:creationId xmlns:a16="http://schemas.microsoft.com/office/drawing/2014/main" id="{0322F487-5E95-4A65-8038-DFFEFD4EB696}"/>
                </a:ext>
              </a:extLst>
            </p:cNvPr>
            <p:cNvSpPr txBox="1">
              <a:spLocks noChangeArrowheads="1"/>
            </p:cNvSpPr>
            <p:nvPr/>
          </p:nvSpPr>
          <p:spPr bwMode="auto">
            <a:xfrm>
              <a:off x="7084431" y="4406197"/>
              <a:ext cx="50206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4000" b="1" dirty="0">
                  <a:solidFill>
                    <a:schemeClr val="bg1"/>
                  </a:solidFill>
                  <a:latin typeface="Comic Sans MS" panose="030F0702030302020204" pitchFamily="66" charset="0"/>
                </a:rPr>
                <a:t>C</a:t>
              </a:r>
              <a:endParaRPr lang="en-US" altLang="en-US" sz="4000" b="1" dirty="0">
                <a:solidFill>
                  <a:schemeClr val="bg1"/>
                </a:solidFill>
                <a:latin typeface="Comic Sans MS" panose="030F0702030302020204" pitchFamily="66" charset="0"/>
              </a:endParaRPr>
            </a:p>
          </p:txBody>
        </p:sp>
        <p:sp>
          <p:nvSpPr>
            <p:cNvPr id="37" name="Rectangle 38">
              <a:extLst>
                <a:ext uri="{FF2B5EF4-FFF2-40B4-BE49-F238E27FC236}">
                  <a16:creationId xmlns:a16="http://schemas.microsoft.com/office/drawing/2014/main" id="{36DD5344-6B52-4A61-A7F0-368433670006}"/>
                </a:ext>
              </a:extLst>
            </p:cNvPr>
            <p:cNvSpPr>
              <a:spLocks noChangeArrowheads="1"/>
            </p:cNvSpPr>
            <p:nvPr/>
          </p:nvSpPr>
          <p:spPr bwMode="auto">
            <a:xfrm>
              <a:off x="1229193" y="4591865"/>
              <a:ext cx="56514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2800" dirty="0">
                  <a:solidFill>
                    <a:schemeClr val="bg1"/>
                  </a:solidFill>
                  <a:latin typeface="Arial" panose="020B0604020202020204" pitchFamily="34" charset="0"/>
                </a:rPr>
                <a:t>luận điểm, lí lẽ</a:t>
              </a:r>
              <a:endParaRPr lang="en-US" altLang="en-US" sz="2800" dirty="0">
                <a:solidFill>
                  <a:schemeClr val="bg1"/>
                </a:solidFill>
              </a:endParaRPr>
            </a:p>
          </p:txBody>
        </p:sp>
      </p:grpSp>
      <p:grpSp>
        <p:nvGrpSpPr>
          <p:cNvPr id="42" name="Group 41">
            <a:extLst>
              <a:ext uri="{FF2B5EF4-FFF2-40B4-BE49-F238E27FC236}">
                <a16:creationId xmlns:a16="http://schemas.microsoft.com/office/drawing/2014/main" id="{A40FAA0C-A4DE-43F1-924C-CC8FBE9DA5B6}"/>
              </a:ext>
            </a:extLst>
          </p:cNvPr>
          <p:cNvGrpSpPr/>
          <p:nvPr/>
        </p:nvGrpSpPr>
        <p:grpSpPr>
          <a:xfrm>
            <a:off x="1064301" y="5452289"/>
            <a:ext cx="6821229" cy="987426"/>
            <a:chOff x="1064301" y="5452289"/>
            <a:chExt cx="6821229" cy="987426"/>
          </a:xfrm>
        </p:grpSpPr>
        <p:sp>
          <p:nvSpPr>
            <p:cNvPr id="29" name="Round Same Side Corner Rectangle 30">
              <a:extLst>
                <a:ext uri="{FF2B5EF4-FFF2-40B4-BE49-F238E27FC236}">
                  <a16:creationId xmlns:a16="http://schemas.microsoft.com/office/drawing/2014/main" id="{D3450748-9C7A-4764-9859-2B43C1D16D83}"/>
                </a:ext>
              </a:extLst>
            </p:cNvPr>
            <p:cNvSpPr/>
            <p:nvPr/>
          </p:nvSpPr>
          <p:spPr>
            <a:xfrm rot="16200000">
              <a:off x="3478759" y="3037831"/>
              <a:ext cx="987425" cy="5816341"/>
            </a:xfrm>
            <a:prstGeom prst="round2SameRect">
              <a:avLst>
                <a:gd name="adj1" fmla="val 23321"/>
                <a:gd name="adj2" fmla="val 0"/>
              </a:avLst>
            </a:prstGeom>
            <a:gradFill flip="none" rotWithShape="1">
              <a:gsLst>
                <a:gs pos="0">
                  <a:schemeClr val="accent1"/>
                </a:gs>
                <a:gs pos="99000">
                  <a:schemeClr val="accent1">
                    <a:lumMod val="75000"/>
                  </a:schemeClr>
                </a:gs>
              </a:gsLst>
              <a:lin ang="5400000" scaled="1"/>
              <a:tileRect/>
            </a:gra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0" name="Round Same Side Corner Rectangle 31">
              <a:extLst>
                <a:ext uri="{FF2B5EF4-FFF2-40B4-BE49-F238E27FC236}">
                  <a16:creationId xmlns:a16="http://schemas.microsoft.com/office/drawing/2014/main" id="{F86E22E6-733D-417C-AA98-2E351A51E327}"/>
                </a:ext>
              </a:extLst>
            </p:cNvPr>
            <p:cNvSpPr/>
            <p:nvPr/>
          </p:nvSpPr>
          <p:spPr>
            <a:xfrm rot="5400000" flipH="1">
              <a:off x="6889373" y="5443559"/>
              <a:ext cx="987425" cy="1004888"/>
            </a:xfrm>
            <a:prstGeom prst="round2SameRect">
              <a:avLst>
                <a:gd name="adj1" fmla="val 34679"/>
                <a:gd name="adj2" fmla="val 0"/>
              </a:avLst>
            </a:prstGeom>
            <a:gradFill flip="none" rotWithShape="1">
              <a:gsLst>
                <a:gs pos="0">
                  <a:schemeClr val="accent1">
                    <a:lumMod val="75000"/>
                  </a:schemeClr>
                </a:gs>
                <a:gs pos="100000">
                  <a:schemeClr val="accent1"/>
                </a:gs>
              </a:gsLst>
              <a:lin ang="162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4" name="TextBox 35">
              <a:extLst>
                <a:ext uri="{FF2B5EF4-FFF2-40B4-BE49-F238E27FC236}">
                  <a16:creationId xmlns:a16="http://schemas.microsoft.com/office/drawing/2014/main" id="{65A9547C-7204-4705-A55D-26E70B8E8154}"/>
                </a:ext>
              </a:extLst>
            </p:cNvPr>
            <p:cNvSpPr txBox="1">
              <a:spLocks noChangeArrowheads="1"/>
            </p:cNvSpPr>
            <p:nvPr/>
          </p:nvSpPr>
          <p:spPr bwMode="auto">
            <a:xfrm>
              <a:off x="7057981" y="5592059"/>
              <a:ext cx="554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4000" b="1" dirty="0">
                  <a:solidFill>
                    <a:schemeClr val="bg1"/>
                  </a:solidFill>
                  <a:latin typeface="Comic Sans MS" panose="030F0702030302020204" pitchFamily="66" charset="0"/>
                </a:rPr>
                <a:t>D</a:t>
              </a:r>
              <a:endParaRPr lang="en-US" altLang="en-US" sz="4000" b="1" dirty="0">
                <a:solidFill>
                  <a:schemeClr val="bg1"/>
                </a:solidFill>
                <a:latin typeface="Comic Sans MS" panose="030F0702030302020204" pitchFamily="66" charset="0"/>
              </a:endParaRPr>
            </a:p>
          </p:txBody>
        </p:sp>
        <p:sp>
          <p:nvSpPr>
            <p:cNvPr id="38" name="Rectangle 39">
              <a:extLst>
                <a:ext uri="{FF2B5EF4-FFF2-40B4-BE49-F238E27FC236}">
                  <a16:creationId xmlns:a16="http://schemas.microsoft.com/office/drawing/2014/main" id="{78F691F3-968C-45A3-8D9A-2C1F6AE94BD3}"/>
                </a:ext>
              </a:extLst>
            </p:cNvPr>
            <p:cNvSpPr>
              <a:spLocks noChangeArrowheads="1"/>
            </p:cNvSpPr>
            <p:nvPr/>
          </p:nvSpPr>
          <p:spPr bwMode="auto">
            <a:xfrm>
              <a:off x="1229193" y="5777728"/>
              <a:ext cx="565144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2800" dirty="0">
                  <a:solidFill>
                    <a:schemeClr val="bg1"/>
                  </a:solidFill>
                  <a:latin typeface="Arial" panose="020B0604020202020204" pitchFamily="34" charset="0"/>
                </a:rPr>
                <a:t>luận điểm, luận cứ, lập luận </a:t>
              </a:r>
              <a:endParaRPr lang="en-US" altLang="en-US" sz="2800" dirty="0">
                <a:solidFill>
                  <a:schemeClr val="bg1"/>
                </a:solidFill>
              </a:endParaRPr>
            </a:p>
          </p:txBody>
        </p:sp>
      </p:grpSp>
      <p:sp>
        <p:nvSpPr>
          <p:cNvPr id="21" name="Flowchart: Connector 20">
            <a:extLst>
              <a:ext uri="{FF2B5EF4-FFF2-40B4-BE49-F238E27FC236}">
                <a16:creationId xmlns:a16="http://schemas.microsoft.com/office/drawing/2014/main" id="{F1594F73-7E82-41C1-B9C9-88ADCC392620}"/>
              </a:ext>
            </a:extLst>
          </p:cNvPr>
          <p:cNvSpPr/>
          <p:nvPr/>
        </p:nvSpPr>
        <p:spPr>
          <a:xfrm>
            <a:off x="6900746" y="5487217"/>
            <a:ext cx="869429" cy="847657"/>
          </a:xfrm>
          <a:prstGeom prst="flowChartConnector">
            <a:avLst/>
          </a:prstGeom>
          <a:noFill/>
          <a:ln w="57150">
            <a:solidFill>
              <a:srgbClr val="FB25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784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wipe(right)">
                                      <p:cBhvr>
                                        <p:cTn id="12" dur="500"/>
                                        <p:tgtEl>
                                          <p:spTgt spid="22"/>
                                        </p:tgtEl>
                                      </p:cBhvr>
                                    </p:animEffect>
                                  </p:childTnLst>
                                </p:cTn>
                              </p:par>
                              <p:par>
                                <p:cTn id="13" presetID="22" presetClass="entr" presetSubtype="2" fill="hold" nodeType="with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wipe(right)">
                                      <p:cBhvr>
                                        <p:cTn id="15" dur="500"/>
                                        <p:tgtEl>
                                          <p:spTgt spid="39"/>
                                        </p:tgtEl>
                                      </p:cBhvr>
                                    </p:animEffect>
                                  </p:childTnLst>
                                </p:cTn>
                              </p:par>
                              <p:par>
                                <p:cTn id="16" presetID="22" presetClass="entr" presetSubtype="2" fill="hold" nodeType="withEffect">
                                  <p:stCondLst>
                                    <p:cond delay="0"/>
                                  </p:stCondLst>
                                  <p:childTnLst>
                                    <p:set>
                                      <p:cBhvr>
                                        <p:cTn id="17" dur="1" fill="hold">
                                          <p:stCondLst>
                                            <p:cond delay="0"/>
                                          </p:stCondLst>
                                        </p:cTn>
                                        <p:tgtEl>
                                          <p:spTgt spid="40"/>
                                        </p:tgtEl>
                                        <p:attrNameLst>
                                          <p:attrName>style.visibility</p:attrName>
                                        </p:attrNameLst>
                                      </p:cBhvr>
                                      <p:to>
                                        <p:strVal val="visible"/>
                                      </p:to>
                                    </p:set>
                                    <p:animEffect transition="in" filter="wipe(right)">
                                      <p:cBhvr>
                                        <p:cTn id="18" dur="500"/>
                                        <p:tgtEl>
                                          <p:spTgt spid="40"/>
                                        </p:tgtEl>
                                      </p:cBhvr>
                                    </p:animEffect>
                                  </p:childTnLst>
                                </p:cTn>
                              </p:par>
                              <p:par>
                                <p:cTn id="19" presetID="22" presetClass="entr" presetSubtype="2" fill="hold" nodeType="with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right)">
                                      <p:cBhvr>
                                        <p:cTn id="21" dur="500"/>
                                        <p:tgtEl>
                                          <p:spTgt spid="41"/>
                                        </p:tgtEl>
                                      </p:cBhvr>
                                    </p:animEffect>
                                  </p:childTnLst>
                                </p:cTn>
                              </p:par>
                              <p:par>
                                <p:cTn id="22" presetID="22" presetClass="entr" presetSubtype="2" fill="hold" nodeType="with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wipe(right)">
                                      <p:cBhvr>
                                        <p:cTn id="24" dur="500"/>
                                        <p:tgtEl>
                                          <p:spTgt spid="42"/>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animEffect transition="in" filter="circle(in)">
                                      <p:cBhvr>
                                        <p:cTn id="29" dur="2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2" grpId="0"/>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405" y="0"/>
            <a:ext cx="12192000"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2" name="Group 1">
            <a:extLst>
              <a:ext uri="{FF2B5EF4-FFF2-40B4-BE49-F238E27FC236}">
                <a16:creationId xmlns:a16="http://schemas.microsoft.com/office/drawing/2014/main" id="{9E0C7565-F5BB-41B1-966E-D460D0B07A6E}"/>
              </a:ext>
            </a:extLst>
          </p:cNvPr>
          <p:cNvGrpSpPr/>
          <p:nvPr/>
        </p:nvGrpSpPr>
        <p:grpSpPr>
          <a:xfrm>
            <a:off x="708783" y="964237"/>
            <a:ext cx="6021801" cy="1311240"/>
            <a:chOff x="778604" y="1047751"/>
            <a:chExt cx="5149850" cy="1368891"/>
          </a:xfrm>
        </p:grpSpPr>
        <p:sp>
          <p:nvSpPr>
            <p:cNvPr id="3" name="Freeform 3">
              <a:extLst>
                <a:ext uri="{FF2B5EF4-FFF2-40B4-BE49-F238E27FC236}">
                  <a16:creationId xmlns:a16="http://schemas.microsoft.com/office/drawing/2014/main" id="{7B77498B-E117-4E8E-9F62-AD662F559942}"/>
                </a:ext>
              </a:extLst>
            </p:cNvPr>
            <p:cNvSpPr/>
            <p:nvPr/>
          </p:nvSpPr>
          <p:spPr>
            <a:xfrm>
              <a:off x="778604" y="1335090"/>
              <a:ext cx="5094288" cy="1081552"/>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5">
                    <a:lumMod val="50000"/>
                  </a:schemeClr>
                </a:gs>
                <a:gs pos="22000">
                  <a:schemeClr val="accent5">
                    <a:lumMod val="75000"/>
                  </a:schemeClr>
                </a:gs>
                <a:gs pos="61000">
                  <a:schemeClr val="accent5"/>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4" name="Group 6">
              <a:extLst>
                <a:ext uri="{FF2B5EF4-FFF2-40B4-BE49-F238E27FC236}">
                  <a16:creationId xmlns:a16="http://schemas.microsoft.com/office/drawing/2014/main" id="{C20B8F2D-1E14-4EA5-9471-30FB31671E1A}"/>
                </a:ext>
              </a:extLst>
            </p:cNvPr>
            <p:cNvGrpSpPr>
              <a:grpSpLocks/>
            </p:cNvGrpSpPr>
            <p:nvPr/>
          </p:nvGrpSpPr>
          <p:grpSpPr bwMode="auto">
            <a:xfrm>
              <a:off x="5266467" y="1047751"/>
              <a:ext cx="661987" cy="1200208"/>
              <a:chOff x="4476750" y="1056604"/>
              <a:chExt cx="661988" cy="1815184"/>
            </a:xfrm>
          </p:grpSpPr>
          <p:sp>
            <p:nvSpPr>
              <p:cNvPr id="5" name="Freeform 4">
                <a:extLst>
                  <a:ext uri="{FF2B5EF4-FFF2-40B4-BE49-F238E27FC236}">
                    <a16:creationId xmlns:a16="http://schemas.microsoft.com/office/drawing/2014/main" id="{834D6776-2BFF-48E5-AFB1-2694731A8192}"/>
                  </a:ext>
                </a:extLst>
              </p:cNvPr>
              <p:cNvSpPr/>
              <p:nvPr/>
            </p:nvSpPr>
            <p:spPr>
              <a:xfrm>
                <a:off x="4476750" y="1166183"/>
                <a:ext cx="661988" cy="1705605"/>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Freeform 5">
                <a:extLst>
                  <a:ext uri="{FF2B5EF4-FFF2-40B4-BE49-F238E27FC236}">
                    <a16:creationId xmlns:a16="http://schemas.microsoft.com/office/drawing/2014/main" id="{3298ADDE-EEF1-40A4-ACEC-E05638F5033D}"/>
                  </a:ext>
                </a:extLst>
              </p:cNvPr>
              <p:cNvSpPr/>
              <p:nvPr/>
            </p:nvSpPr>
            <p:spPr>
              <a:xfrm>
                <a:off x="4648200" y="1056604"/>
                <a:ext cx="400051" cy="166750"/>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5" name="TextBox 86">
              <a:extLst>
                <a:ext uri="{FF2B5EF4-FFF2-40B4-BE49-F238E27FC236}">
                  <a16:creationId xmlns:a16="http://schemas.microsoft.com/office/drawing/2014/main" id="{4A1E8CE3-C974-406A-87DD-054A6ACA154B}"/>
                </a:ext>
              </a:extLst>
            </p:cNvPr>
            <p:cNvSpPr txBox="1">
              <a:spLocks noChangeArrowheads="1"/>
            </p:cNvSpPr>
            <p:nvPr/>
          </p:nvSpPr>
          <p:spPr bwMode="auto">
            <a:xfrm>
              <a:off x="783833" y="1396309"/>
              <a:ext cx="69121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5400" b="1" dirty="0">
                  <a:solidFill>
                    <a:schemeClr val="bg1"/>
                  </a:solidFill>
                  <a:latin typeface="Comic Sans MS" panose="030F0702030302020204" pitchFamily="66" charset="0"/>
                </a:rPr>
                <a:t>A</a:t>
              </a:r>
              <a:endParaRPr lang="en-US" altLang="en-US" sz="4800" b="1" dirty="0">
                <a:solidFill>
                  <a:schemeClr val="bg1"/>
                </a:solidFill>
                <a:latin typeface="Comic Sans MS" panose="030F0702030302020204" pitchFamily="66" charset="0"/>
              </a:endParaRPr>
            </a:p>
          </p:txBody>
        </p:sp>
        <p:sp>
          <p:nvSpPr>
            <p:cNvPr id="18" name="Rectangle 89">
              <a:extLst>
                <a:ext uri="{FF2B5EF4-FFF2-40B4-BE49-F238E27FC236}">
                  <a16:creationId xmlns:a16="http://schemas.microsoft.com/office/drawing/2014/main" id="{7DBF5F20-5FD8-4A65-86A2-B6BE9EFE5E10}"/>
                </a:ext>
              </a:extLst>
            </p:cNvPr>
            <p:cNvSpPr>
              <a:spLocks noChangeArrowheads="1"/>
            </p:cNvSpPr>
            <p:nvPr/>
          </p:nvSpPr>
          <p:spPr bwMode="auto">
            <a:xfrm>
              <a:off x="1509272" y="1616992"/>
              <a:ext cx="3488555" cy="48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vi-VN" altLang="en-US" sz="2400" dirty="0">
                  <a:solidFill>
                    <a:schemeClr val="bg1"/>
                  </a:solidFill>
                  <a:latin typeface="Arial" panose="020B0604020202020204" pitchFamily="34" charset="0"/>
                </a:rPr>
                <a:t>Vần, nhịp điệu, cảm xúc</a:t>
              </a:r>
              <a:endParaRPr lang="en-US" altLang="en-US" sz="2400" dirty="0">
                <a:solidFill>
                  <a:schemeClr val="bg1"/>
                </a:solidFill>
                <a:latin typeface="Arial" panose="020B0604020202020204" pitchFamily="34" charset="0"/>
              </a:endParaRPr>
            </a:p>
          </p:txBody>
        </p:sp>
      </p:grpSp>
      <p:grpSp>
        <p:nvGrpSpPr>
          <p:cNvPr id="24" name="Group 23">
            <a:extLst>
              <a:ext uri="{FF2B5EF4-FFF2-40B4-BE49-F238E27FC236}">
                <a16:creationId xmlns:a16="http://schemas.microsoft.com/office/drawing/2014/main" id="{A939519F-424C-4EE4-A241-E8CFD18BC30D}"/>
              </a:ext>
            </a:extLst>
          </p:cNvPr>
          <p:cNvGrpSpPr/>
          <p:nvPr/>
        </p:nvGrpSpPr>
        <p:grpSpPr>
          <a:xfrm>
            <a:off x="695282" y="3509743"/>
            <a:ext cx="8428122" cy="1327451"/>
            <a:chOff x="778604" y="2767013"/>
            <a:chExt cx="6172200" cy="1385815"/>
          </a:xfrm>
        </p:grpSpPr>
        <p:sp>
          <p:nvSpPr>
            <p:cNvPr id="7" name="Freeform 78">
              <a:extLst>
                <a:ext uri="{FF2B5EF4-FFF2-40B4-BE49-F238E27FC236}">
                  <a16:creationId xmlns:a16="http://schemas.microsoft.com/office/drawing/2014/main" id="{7A9FC58B-4146-4AD8-8444-96939FEFEC0F}"/>
                </a:ext>
              </a:extLst>
            </p:cNvPr>
            <p:cNvSpPr/>
            <p:nvPr/>
          </p:nvSpPr>
          <p:spPr>
            <a:xfrm>
              <a:off x="778604" y="3070226"/>
              <a:ext cx="6172200" cy="1082602"/>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solidFill>
              <a:schemeClr val="accent4">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a:p>
          </p:txBody>
        </p:sp>
        <p:grpSp>
          <p:nvGrpSpPr>
            <p:cNvPr id="8" name="Group 79">
              <a:extLst>
                <a:ext uri="{FF2B5EF4-FFF2-40B4-BE49-F238E27FC236}">
                  <a16:creationId xmlns:a16="http://schemas.microsoft.com/office/drawing/2014/main" id="{2744619C-C782-4DD4-8AB4-CA0D6E96122E}"/>
                </a:ext>
              </a:extLst>
            </p:cNvPr>
            <p:cNvGrpSpPr>
              <a:grpSpLocks/>
            </p:cNvGrpSpPr>
            <p:nvPr/>
          </p:nvGrpSpPr>
          <p:grpSpPr bwMode="auto">
            <a:xfrm>
              <a:off x="6380049" y="2767013"/>
              <a:ext cx="555625" cy="1230315"/>
              <a:chOff x="4401982" y="1056604"/>
              <a:chExt cx="661988" cy="1859092"/>
            </a:xfrm>
          </p:grpSpPr>
          <p:sp>
            <p:nvSpPr>
              <p:cNvPr id="9" name="Freeform 80">
                <a:extLst>
                  <a:ext uri="{FF2B5EF4-FFF2-40B4-BE49-F238E27FC236}">
                    <a16:creationId xmlns:a16="http://schemas.microsoft.com/office/drawing/2014/main" id="{9670B483-F813-4B75-83F0-F975480E0BAC}"/>
                  </a:ext>
                </a:extLst>
              </p:cNvPr>
              <p:cNvSpPr/>
              <p:nvPr/>
            </p:nvSpPr>
            <p:spPr>
              <a:xfrm>
                <a:off x="4401982" y="1209994"/>
                <a:ext cx="661988" cy="1705702"/>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solidFill>
                <a:schemeClr val="accent4">
                  <a:lumMod val="75000"/>
                </a:schemeClr>
              </a:soli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dirty="0"/>
              </a:p>
            </p:txBody>
          </p:sp>
          <p:sp>
            <p:nvSpPr>
              <p:cNvPr id="10" name="Freeform 81">
                <a:extLst>
                  <a:ext uri="{FF2B5EF4-FFF2-40B4-BE49-F238E27FC236}">
                    <a16:creationId xmlns:a16="http://schemas.microsoft.com/office/drawing/2014/main" id="{701D470A-FDCC-4544-92E5-89797171B4AA}"/>
                  </a:ext>
                </a:extLst>
              </p:cNvPr>
              <p:cNvSpPr/>
              <p:nvPr/>
            </p:nvSpPr>
            <p:spPr>
              <a:xfrm>
                <a:off x="4648867" y="1056604"/>
                <a:ext cx="399084" cy="166603"/>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a:p>
            </p:txBody>
          </p:sp>
        </p:grpSp>
        <p:sp>
          <p:nvSpPr>
            <p:cNvPr id="16" name="TextBox 87">
              <a:extLst>
                <a:ext uri="{FF2B5EF4-FFF2-40B4-BE49-F238E27FC236}">
                  <a16:creationId xmlns:a16="http://schemas.microsoft.com/office/drawing/2014/main" id="{DC36545B-B413-467C-A89F-BEF4946EA995}"/>
                </a:ext>
              </a:extLst>
            </p:cNvPr>
            <p:cNvSpPr txBox="1">
              <a:spLocks noChangeArrowheads="1"/>
            </p:cNvSpPr>
            <p:nvPr/>
          </p:nvSpPr>
          <p:spPr bwMode="auto">
            <a:xfrm>
              <a:off x="823118" y="3129563"/>
              <a:ext cx="612668" cy="96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5400" b="1" dirty="0">
                  <a:solidFill>
                    <a:schemeClr val="bg1"/>
                  </a:solidFill>
                  <a:latin typeface="Comic Sans MS" panose="030F0702030302020204" pitchFamily="66" charset="0"/>
                </a:rPr>
                <a:t>C</a:t>
              </a:r>
              <a:endParaRPr lang="en-US" altLang="en-US" sz="5400" b="1" dirty="0">
                <a:solidFill>
                  <a:schemeClr val="bg1"/>
                </a:solidFill>
                <a:latin typeface="Comic Sans MS" panose="030F0702030302020204" pitchFamily="66" charset="0"/>
              </a:endParaRPr>
            </a:p>
          </p:txBody>
        </p:sp>
        <p:sp>
          <p:nvSpPr>
            <p:cNvPr id="19" name="Rectangle 90">
              <a:extLst>
                <a:ext uri="{FF2B5EF4-FFF2-40B4-BE49-F238E27FC236}">
                  <a16:creationId xmlns:a16="http://schemas.microsoft.com/office/drawing/2014/main" id="{022FEA60-725E-4D87-8CE6-DF2A41907ECE}"/>
                </a:ext>
              </a:extLst>
            </p:cNvPr>
            <p:cNvSpPr>
              <a:spLocks noChangeArrowheads="1"/>
            </p:cNvSpPr>
            <p:nvPr/>
          </p:nvSpPr>
          <p:spPr bwMode="auto">
            <a:xfrm>
              <a:off x="1474487" y="3370544"/>
              <a:ext cx="4336696" cy="48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vi-VN" altLang="en-US" sz="2400" dirty="0">
                  <a:solidFill>
                    <a:schemeClr val="bg1"/>
                  </a:solidFill>
                  <a:latin typeface="Arial" panose="020B0604020202020204" pitchFamily="34" charset="0"/>
                </a:rPr>
                <a:t>Lập luận, cảm xúc, nhịp điệu</a:t>
              </a:r>
              <a:endParaRPr lang="en-US" altLang="en-US" sz="2400" dirty="0">
                <a:solidFill>
                  <a:schemeClr val="bg1"/>
                </a:solidFill>
                <a:latin typeface="Arial" panose="020B0604020202020204" pitchFamily="34" charset="0"/>
              </a:endParaRPr>
            </a:p>
          </p:txBody>
        </p:sp>
      </p:grpSp>
      <p:sp>
        <p:nvSpPr>
          <p:cNvPr id="22" name="TextBox 4">
            <a:extLst>
              <a:ext uri="{FF2B5EF4-FFF2-40B4-BE49-F238E27FC236}">
                <a16:creationId xmlns:a16="http://schemas.microsoft.com/office/drawing/2014/main" id="{2EADD547-4B9D-4714-9062-9B25BA96C6CA}"/>
              </a:ext>
            </a:extLst>
          </p:cNvPr>
          <p:cNvSpPr txBox="1">
            <a:spLocks noChangeArrowheads="1"/>
          </p:cNvSpPr>
          <p:nvPr/>
        </p:nvSpPr>
        <p:spPr bwMode="auto">
          <a:xfrm>
            <a:off x="2139" y="431445"/>
            <a:ext cx="1205009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2700" b="1" dirty="0">
                <a:solidFill>
                  <a:srgbClr val="FFFF00"/>
                </a:solidFill>
                <a:latin typeface="Arial" panose="020B0604020202020204" pitchFamily="34" charset="0"/>
                <a:ea typeface="Verdana" panose="020B0604030504040204" pitchFamily="34" charset="0"/>
              </a:rPr>
              <a:t>Câu 2. Những yếu tố nào sau đây là đặc trưng của tác phẩm trữ tình?</a:t>
            </a:r>
            <a:endParaRPr lang="en-US" altLang="en-US" sz="2700" b="1" dirty="0">
              <a:solidFill>
                <a:srgbClr val="FFFF00"/>
              </a:solidFill>
              <a:latin typeface="Arial" panose="020B0604020202020204" pitchFamily="34" charset="0"/>
              <a:ea typeface="Verdana" panose="020B0604030504040204" pitchFamily="34" charset="0"/>
            </a:endParaRPr>
          </a:p>
        </p:txBody>
      </p:sp>
      <p:grpSp>
        <p:nvGrpSpPr>
          <p:cNvPr id="37" name="Group 36">
            <a:extLst>
              <a:ext uri="{FF2B5EF4-FFF2-40B4-BE49-F238E27FC236}">
                <a16:creationId xmlns:a16="http://schemas.microsoft.com/office/drawing/2014/main" id="{CBAE1605-EBEC-4E7D-90C2-D9C48F7F6E58}"/>
              </a:ext>
            </a:extLst>
          </p:cNvPr>
          <p:cNvGrpSpPr/>
          <p:nvPr/>
        </p:nvGrpSpPr>
        <p:grpSpPr>
          <a:xfrm>
            <a:off x="661736" y="4724378"/>
            <a:ext cx="9561556" cy="1312245"/>
            <a:chOff x="661736" y="4724378"/>
            <a:chExt cx="9561556" cy="1312245"/>
          </a:xfrm>
        </p:grpSpPr>
        <p:grpSp>
          <p:nvGrpSpPr>
            <p:cNvPr id="25" name="Group 24">
              <a:extLst>
                <a:ext uri="{FF2B5EF4-FFF2-40B4-BE49-F238E27FC236}">
                  <a16:creationId xmlns:a16="http://schemas.microsoft.com/office/drawing/2014/main" id="{3DC0C619-4D42-418E-BEEB-21DE2D28C918}"/>
                </a:ext>
              </a:extLst>
            </p:cNvPr>
            <p:cNvGrpSpPr/>
            <p:nvPr/>
          </p:nvGrpSpPr>
          <p:grpSpPr>
            <a:xfrm>
              <a:off x="661736" y="4724378"/>
              <a:ext cx="9561556" cy="1312245"/>
              <a:chOff x="778604" y="4525963"/>
              <a:chExt cx="7245350" cy="1369940"/>
            </a:xfrm>
          </p:grpSpPr>
          <p:sp>
            <p:nvSpPr>
              <p:cNvPr id="11" name="Freeform 82">
                <a:extLst>
                  <a:ext uri="{FF2B5EF4-FFF2-40B4-BE49-F238E27FC236}">
                    <a16:creationId xmlns:a16="http://schemas.microsoft.com/office/drawing/2014/main" id="{159902A5-7D56-4342-A814-AA1C863BEDAF}"/>
                  </a:ext>
                </a:extLst>
              </p:cNvPr>
              <p:cNvSpPr/>
              <p:nvPr/>
            </p:nvSpPr>
            <p:spPr>
              <a:xfrm>
                <a:off x="778604" y="4813301"/>
                <a:ext cx="7207250" cy="1082602"/>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3">
                      <a:lumMod val="50000"/>
                    </a:schemeClr>
                  </a:gs>
                  <a:gs pos="22000">
                    <a:schemeClr val="accent3">
                      <a:lumMod val="75000"/>
                    </a:schemeClr>
                  </a:gs>
                  <a:gs pos="61000">
                    <a:schemeClr val="accent3"/>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nvGrpSpPr>
              <p:cNvPr id="12" name="Group 83">
                <a:extLst>
                  <a:ext uri="{FF2B5EF4-FFF2-40B4-BE49-F238E27FC236}">
                    <a16:creationId xmlns:a16="http://schemas.microsoft.com/office/drawing/2014/main" id="{6841A617-DF7D-4163-BAB4-D01AF5C1C4E7}"/>
                  </a:ext>
                </a:extLst>
              </p:cNvPr>
              <p:cNvGrpSpPr>
                <a:grpSpLocks/>
              </p:cNvGrpSpPr>
              <p:nvPr/>
            </p:nvGrpSpPr>
            <p:grpSpPr bwMode="auto">
              <a:xfrm>
                <a:off x="7627079" y="4525963"/>
                <a:ext cx="396875" cy="1200207"/>
                <a:chOff x="4476750" y="1056604"/>
                <a:chExt cx="661988" cy="1815184"/>
              </a:xfrm>
            </p:grpSpPr>
            <p:sp>
              <p:nvSpPr>
                <p:cNvPr id="13" name="Freeform 84">
                  <a:extLst>
                    <a:ext uri="{FF2B5EF4-FFF2-40B4-BE49-F238E27FC236}">
                      <a16:creationId xmlns:a16="http://schemas.microsoft.com/office/drawing/2014/main" id="{08958C0C-A601-4B38-9E7C-A8A2475DDE06}"/>
                    </a:ext>
                  </a:extLst>
                </p:cNvPr>
                <p:cNvSpPr/>
                <p:nvPr/>
              </p:nvSpPr>
              <p:spPr>
                <a:xfrm>
                  <a:off x="4476750" y="1166182"/>
                  <a:ext cx="661988" cy="17056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Freeform 85">
                  <a:extLst>
                    <a:ext uri="{FF2B5EF4-FFF2-40B4-BE49-F238E27FC236}">
                      <a16:creationId xmlns:a16="http://schemas.microsoft.com/office/drawing/2014/main" id="{1457DC42-F87B-49AD-AF56-A052A144226F}"/>
                    </a:ext>
                  </a:extLst>
                </p:cNvPr>
                <p:cNvSpPr/>
                <p:nvPr/>
              </p:nvSpPr>
              <p:spPr>
                <a:xfrm>
                  <a:off x="4648868" y="1056604"/>
                  <a:ext cx="399840" cy="166749"/>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3">
                        <a:lumMod val="50000"/>
                      </a:schemeClr>
                    </a:gs>
                    <a:gs pos="50000">
                      <a:schemeClr val="accent3"/>
                    </a:gs>
                    <a:gs pos="100000">
                      <a:schemeClr val="accent3">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7" name="TextBox 88">
                <a:extLst>
                  <a:ext uri="{FF2B5EF4-FFF2-40B4-BE49-F238E27FC236}">
                    <a16:creationId xmlns:a16="http://schemas.microsoft.com/office/drawing/2014/main" id="{6A345AF3-6DAB-40F7-9992-DCC27A85E2A7}"/>
                  </a:ext>
                </a:extLst>
              </p:cNvPr>
              <p:cNvSpPr txBox="1">
                <a:spLocks noChangeArrowheads="1"/>
              </p:cNvSpPr>
              <p:nvPr/>
            </p:nvSpPr>
            <p:spPr bwMode="auto">
              <a:xfrm>
                <a:off x="845436" y="4812026"/>
                <a:ext cx="684804" cy="96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5400" b="1" dirty="0">
                    <a:solidFill>
                      <a:schemeClr val="bg1"/>
                    </a:solidFill>
                    <a:latin typeface="Comic Sans MS" panose="030F0702030302020204" pitchFamily="66" charset="0"/>
                  </a:rPr>
                  <a:t>D</a:t>
                </a:r>
                <a:endParaRPr lang="en-US" altLang="en-US" sz="4800" b="1" dirty="0">
                  <a:solidFill>
                    <a:schemeClr val="bg1"/>
                  </a:solidFill>
                  <a:latin typeface="Comic Sans MS" panose="030F0702030302020204" pitchFamily="66" charset="0"/>
                </a:endParaRPr>
              </a:p>
            </p:txBody>
          </p:sp>
        </p:grpSp>
        <p:sp>
          <p:nvSpPr>
            <p:cNvPr id="31" name="Rectangle 90">
              <a:extLst>
                <a:ext uri="{FF2B5EF4-FFF2-40B4-BE49-F238E27FC236}">
                  <a16:creationId xmlns:a16="http://schemas.microsoft.com/office/drawing/2014/main" id="{4FE63C99-9434-4E23-B6CD-335A0315B282}"/>
                </a:ext>
              </a:extLst>
            </p:cNvPr>
            <p:cNvSpPr>
              <a:spLocks noChangeArrowheads="1"/>
            </p:cNvSpPr>
            <p:nvPr/>
          </p:nvSpPr>
          <p:spPr bwMode="auto">
            <a:xfrm>
              <a:off x="1633892" y="5229225"/>
              <a:ext cx="716028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vi-VN" altLang="en-US" sz="2400" dirty="0">
                  <a:solidFill>
                    <a:schemeClr val="bg1"/>
                  </a:solidFill>
                  <a:latin typeface="Arial" panose="020B0604020202020204" pitchFamily="34" charset="0"/>
                </a:rPr>
                <a:t>Nhân vật, cảm xúc, cốt truyện</a:t>
              </a:r>
              <a:endParaRPr lang="en-US" altLang="en-US" sz="2400" dirty="0">
                <a:solidFill>
                  <a:schemeClr val="bg1"/>
                </a:solidFill>
                <a:latin typeface="Arial" panose="020B0604020202020204" pitchFamily="34" charset="0"/>
              </a:endParaRPr>
            </a:p>
          </p:txBody>
        </p:sp>
      </p:grpSp>
      <p:grpSp>
        <p:nvGrpSpPr>
          <p:cNvPr id="39" name="Group 38">
            <a:extLst>
              <a:ext uri="{FF2B5EF4-FFF2-40B4-BE49-F238E27FC236}">
                <a16:creationId xmlns:a16="http://schemas.microsoft.com/office/drawing/2014/main" id="{E7025F7B-97EE-4F58-94C4-1A35338589C3}"/>
              </a:ext>
            </a:extLst>
          </p:cNvPr>
          <p:cNvGrpSpPr/>
          <p:nvPr/>
        </p:nvGrpSpPr>
        <p:grpSpPr>
          <a:xfrm>
            <a:off x="708783" y="2213823"/>
            <a:ext cx="7575441" cy="1327451"/>
            <a:chOff x="708783" y="2213823"/>
            <a:chExt cx="7575441" cy="1327451"/>
          </a:xfrm>
        </p:grpSpPr>
        <p:grpSp>
          <p:nvGrpSpPr>
            <p:cNvPr id="38" name="Group 37">
              <a:extLst>
                <a:ext uri="{FF2B5EF4-FFF2-40B4-BE49-F238E27FC236}">
                  <a16:creationId xmlns:a16="http://schemas.microsoft.com/office/drawing/2014/main" id="{8E15D1BF-BBB8-48F3-B0D2-12627D09C0E0}"/>
                </a:ext>
              </a:extLst>
            </p:cNvPr>
            <p:cNvGrpSpPr/>
            <p:nvPr/>
          </p:nvGrpSpPr>
          <p:grpSpPr>
            <a:xfrm>
              <a:off x="708783" y="2213823"/>
              <a:ext cx="7575441" cy="1327451"/>
              <a:chOff x="695281" y="2203810"/>
              <a:chExt cx="7575441" cy="1327451"/>
            </a:xfrm>
          </p:grpSpPr>
          <p:sp>
            <p:nvSpPr>
              <p:cNvPr id="28" name="Freeform 78">
                <a:extLst>
                  <a:ext uri="{FF2B5EF4-FFF2-40B4-BE49-F238E27FC236}">
                    <a16:creationId xmlns:a16="http://schemas.microsoft.com/office/drawing/2014/main" id="{2EBC9753-B2D3-475E-B934-BBCA43071212}"/>
                  </a:ext>
                </a:extLst>
              </p:cNvPr>
              <p:cNvSpPr/>
              <p:nvPr/>
            </p:nvSpPr>
            <p:spPr>
              <a:xfrm>
                <a:off x="695281" y="2494253"/>
                <a:ext cx="7517436" cy="1037008"/>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gradFill flip="none" rotWithShape="1">
                <a:gsLst>
                  <a:gs pos="0">
                    <a:schemeClr val="accent6">
                      <a:lumMod val="50000"/>
                    </a:schemeClr>
                  </a:gs>
                  <a:gs pos="22000">
                    <a:schemeClr val="accent6">
                      <a:lumMod val="75000"/>
                    </a:schemeClr>
                  </a:gs>
                  <a:gs pos="61000">
                    <a:schemeClr val="accent6"/>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a:p>
            </p:txBody>
          </p:sp>
          <p:grpSp>
            <p:nvGrpSpPr>
              <p:cNvPr id="29" name="Group 79">
                <a:extLst>
                  <a:ext uri="{FF2B5EF4-FFF2-40B4-BE49-F238E27FC236}">
                    <a16:creationId xmlns:a16="http://schemas.microsoft.com/office/drawing/2014/main" id="{73EF02CC-225B-4F09-A514-DB0DEF37EE8D}"/>
                  </a:ext>
                </a:extLst>
              </p:cNvPr>
              <p:cNvGrpSpPr>
                <a:grpSpLocks/>
              </p:cNvGrpSpPr>
              <p:nvPr/>
            </p:nvGrpSpPr>
            <p:grpSpPr bwMode="auto">
              <a:xfrm>
                <a:off x="7593998" y="2203810"/>
                <a:ext cx="676724" cy="1150667"/>
                <a:chOff x="4476750" y="1056604"/>
                <a:chExt cx="661988" cy="1815184"/>
              </a:xfrm>
            </p:grpSpPr>
            <p:sp>
              <p:nvSpPr>
                <p:cNvPr id="32" name="Freeform 80">
                  <a:extLst>
                    <a:ext uri="{FF2B5EF4-FFF2-40B4-BE49-F238E27FC236}">
                      <a16:creationId xmlns:a16="http://schemas.microsoft.com/office/drawing/2014/main" id="{FC4FF8B2-ED60-4D0D-A8D4-ECB76552F997}"/>
                    </a:ext>
                  </a:extLst>
                </p:cNvPr>
                <p:cNvSpPr/>
                <p:nvPr/>
              </p:nvSpPr>
              <p:spPr>
                <a:xfrm>
                  <a:off x="4476750" y="1166086"/>
                  <a:ext cx="661988" cy="1705702"/>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a:p>
              </p:txBody>
            </p:sp>
            <p:sp>
              <p:nvSpPr>
                <p:cNvPr id="33" name="Freeform 81">
                  <a:extLst>
                    <a:ext uri="{FF2B5EF4-FFF2-40B4-BE49-F238E27FC236}">
                      <a16:creationId xmlns:a16="http://schemas.microsoft.com/office/drawing/2014/main" id="{79116746-B661-4784-9207-7FACC349F350}"/>
                    </a:ext>
                  </a:extLst>
                </p:cNvPr>
                <p:cNvSpPr/>
                <p:nvPr/>
              </p:nvSpPr>
              <p:spPr>
                <a:xfrm>
                  <a:off x="4648867" y="1056604"/>
                  <a:ext cx="399084" cy="166603"/>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6">
                        <a:lumMod val="50000"/>
                      </a:schemeClr>
                    </a:gs>
                    <a:gs pos="50000">
                      <a:schemeClr val="accent6"/>
                    </a:gs>
                    <a:gs pos="100000">
                      <a:schemeClr val="accent6">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400"/>
                </a:p>
              </p:txBody>
            </p:sp>
          </p:grpSp>
          <p:sp>
            <p:nvSpPr>
              <p:cNvPr id="34" name="Rectangle 91">
                <a:extLst>
                  <a:ext uri="{FF2B5EF4-FFF2-40B4-BE49-F238E27FC236}">
                    <a16:creationId xmlns:a16="http://schemas.microsoft.com/office/drawing/2014/main" id="{369BD4F1-5537-4735-A300-092A63068B5D}"/>
                  </a:ext>
                </a:extLst>
              </p:cNvPr>
              <p:cNvSpPr>
                <a:spLocks noChangeArrowheads="1"/>
              </p:cNvSpPr>
              <p:nvPr/>
            </p:nvSpPr>
            <p:spPr bwMode="auto">
              <a:xfrm>
                <a:off x="1236779" y="2738602"/>
                <a:ext cx="6657022" cy="494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20000"/>
                  </a:lnSpc>
                  <a:spcBef>
                    <a:spcPct val="0"/>
                  </a:spcBef>
                  <a:buFontTx/>
                  <a:buNone/>
                </a:pPr>
                <a:r>
                  <a:rPr lang="vi-VN" altLang="en-US" sz="2400" dirty="0">
                    <a:solidFill>
                      <a:schemeClr val="bg1"/>
                    </a:solidFill>
                    <a:latin typeface="Arial" panose="020B0604020202020204" pitchFamily="34" charset="0"/>
                  </a:rPr>
                  <a:t>Cảm xúc, tâm trạng, nhịp điệu, vần hình ảnh</a:t>
                </a:r>
                <a:endParaRPr lang="en-US" altLang="en-US" sz="2400" dirty="0">
                  <a:solidFill>
                    <a:schemeClr val="bg1"/>
                  </a:solidFill>
                  <a:latin typeface="Arial" panose="020B0604020202020204" pitchFamily="34" charset="0"/>
                </a:endParaRPr>
              </a:p>
            </p:txBody>
          </p:sp>
        </p:grpSp>
        <p:sp>
          <p:nvSpPr>
            <p:cNvPr id="40" name="TextBox 87">
              <a:extLst>
                <a:ext uri="{FF2B5EF4-FFF2-40B4-BE49-F238E27FC236}">
                  <a16:creationId xmlns:a16="http://schemas.microsoft.com/office/drawing/2014/main" id="{9CF95DCB-2808-422F-B1B8-22DF1B92FB9E}"/>
                </a:ext>
              </a:extLst>
            </p:cNvPr>
            <p:cNvSpPr txBox="1">
              <a:spLocks noChangeArrowheads="1"/>
            </p:cNvSpPr>
            <p:nvPr/>
          </p:nvSpPr>
          <p:spPr bwMode="auto">
            <a:xfrm>
              <a:off x="719563" y="2570537"/>
              <a:ext cx="755961"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5400" b="1" dirty="0">
                  <a:solidFill>
                    <a:schemeClr val="bg1"/>
                  </a:solidFill>
                  <a:latin typeface="Comic Sans MS" panose="030F0702030302020204" pitchFamily="66" charset="0"/>
                </a:rPr>
                <a:t>B</a:t>
              </a:r>
              <a:endParaRPr lang="en-US" altLang="en-US" sz="5400" b="1" dirty="0">
                <a:solidFill>
                  <a:schemeClr val="bg1"/>
                </a:solidFill>
                <a:latin typeface="Comic Sans MS" panose="030F0702030302020204" pitchFamily="66" charset="0"/>
              </a:endParaRPr>
            </a:p>
          </p:txBody>
        </p:sp>
      </p:grpSp>
      <p:sp>
        <p:nvSpPr>
          <p:cNvPr id="42" name="Flowchart: Connector 41">
            <a:extLst>
              <a:ext uri="{FF2B5EF4-FFF2-40B4-BE49-F238E27FC236}">
                <a16:creationId xmlns:a16="http://schemas.microsoft.com/office/drawing/2014/main" id="{C2A929BC-DB8B-4A4B-8102-03692C542F99}"/>
              </a:ext>
            </a:extLst>
          </p:cNvPr>
          <p:cNvSpPr/>
          <p:nvPr/>
        </p:nvSpPr>
        <p:spPr>
          <a:xfrm>
            <a:off x="748565" y="2618255"/>
            <a:ext cx="755962" cy="782155"/>
          </a:xfrm>
          <a:prstGeom prst="flowChartConnector">
            <a:avLst/>
          </a:prstGeom>
          <a:noFill/>
          <a:ln w="57150">
            <a:solidFill>
              <a:srgbClr val="FB25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12868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right)">
                                      <p:cBhvr>
                                        <p:cTn id="7" dur="500"/>
                                        <p:tgtEl>
                                          <p:spTgt spid="22"/>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wipe(left)">
                                      <p:cBhvr>
                                        <p:cTn id="15" dur="500"/>
                                        <p:tgtEl>
                                          <p:spTgt spid="39"/>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24"/>
                                        </p:tgtEl>
                                        <p:attrNameLst>
                                          <p:attrName>style.visibility</p:attrName>
                                        </p:attrNameLst>
                                      </p:cBhvr>
                                      <p:to>
                                        <p:strVal val="visible"/>
                                      </p:to>
                                    </p:set>
                                    <p:animEffect transition="in" filter="wipe(left)">
                                      <p:cBhvr>
                                        <p:cTn id="19" dur="500"/>
                                        <p:tgtEl>
                                          <p:spTgt spid="24"/>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37"/>
                                        </p:tgtEl>
                                        <p:attrNameLst>
                                          <p:attrName>style.visibility</p:attrName>
                                        </p:attrNameLst>
                                      </p:cBhvr>
                                      <p:to>
                                        <p:strVal val="visible"/>
                                      </p:to>
                                    </p:set>
                                    <p:animEffect transition="in" filter="wipe(left)">
                                      <p:cBhvr>
                                        <p:cTn id="23" dur="500"/>
                                        <p:tgtEl>
                                          <p:spTgt spid="37"/>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42"/>
                                        </p:tgtEl>
                                        <p:attrNameLst>
                                          <p:attrName>style.visibility</p:attrName>
                                        </p:attrNameLst>
                                      </p:cBhvr>
                                      <p:to>
                                        <p:strVal val="visible"/>
                                      </p:to>
                                    </p:set>
                                    <p:animEffect transition="in" filter="circle(in)">
                                      <p:cBhvr>
                                        <p:cTn id="28" dur="20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0FCA25E7-1AFE-4DB5-B9F9-A02ED8E19A5B}"/>
              </a:ext>
            </a:extLst>
          </p:cNvPr>
          <p:cNvGraphicFramePr>
            <a:graphicFrameLocks noGrp="1"/>
          </p:cNvGraphicFramePr>
          <p:nvPr>
            <p:extLst>
              <p:ext uri="{D42A27DB-BD31-4B8C-83A1-F6EECF244321}">
                <p14:modId xmlns:p14="http://schemas.microsoft.com/office/powerpoint/2010/main" val="930573539"/>
              </p:ext>
            </p:extLst>
          </p:nvPr>
        </p:nvGraphicFramePr>
        <p:xfrm>
          <a:off x="406816" y="1124260"/>
          <a:ext cx="11378368" cy="2288275"/>
        </p:xfrm>
        <a:graphic>
          <a:graphicData uri="http://schemas.openxmlformats.org/drawingml/2006/table">
            <a:tbl>
              <a:tblPr firstRow="1" bandRow="1">
                <a:tableStyleId>{5940675A-B579-460E-94D1-54222C63F5DA}</a:tableStyleId>
              </a:tblPr>
              <a:tblGrid>
                <a:gridCol w="1332043">
                  <a:extLst>
                    <a:ext uri="{9D8B030D-6E8A-4147-A177-3AD203B41FA5}">
                      <a16:colId xmlns:a16="http://schemas.microsoft.com/office/drawing/2014/main" val="326058953"/>
                    </a:ext>
                  </a:extLst>
                </a:gridCol>
                <a:gridCol w="2368446">
                  <a:extLst>
                    <a:ext uri="{9D8B030D-6E8A-4147-A177-3AD203B41FA5}">
                      <a16:colId xmlns:a16="http://schemas.microsoft.com/office/drawing/2014/main" val="3242929430"/>
                    </a:ext>
                  </a:extLst>
                </a:gridCol>
                <a:gridCol w="4257206">
                  <a:extLst>
                    <a:ext uri="{9D8B030D-6E8A-4147-A177-3AD203B41FA5}">
                      <a16:colId xmlns:a16="http://schemas.microsoft.com/office/drawing/2014/main" val="402297584"/>
                    </a:ext>
                  </a:extLst>
                </a:gridCol>
                <a:gridCol w="3420673">
                  <a:extLst>
                    <a:ext uri="{9D8B030D-6E8A-4147-A177-3AD203B41FA5}">
                      <a16:colId xmlns:a16="http://schemas.microsoft.com/office/drawing/2014/main" val="820001824"/>
                    </a:ext>
                  </a:extLst>
                </a:gridCol>
              </a:tblGrid>
              <a:tr h="658628">
                <a:tc>
                  <a:txBody>
                    <a:bodyPr/>
                    <a:lstStyle/>
                    <a:p>
                      <a:pPr algn="ctr"/>
                      <a:r>
                        <a:rPr lang="vi-VN" sz="2700" b="1" dirty="0">
                          <a:solidFill>
                            <a:srgbClr val="FFFF00"/>
                          </a:solidFill>
                        </a:rPr>
                        <a:t>Thứ tự</a:t>
                      </a:r>
                      <a:endParaRPr lang="en-US" sz="2700" b="1" dirty="0">
                        <a:solidFill>
                          <a:srgbClr val="FFFF00"/>
                        </a:solidFill>
                      </a:endParaRPr>
                    </a:p>
                  </a:txBody>
                  <a:tcPr/>
                </a:tc>
                <a:tc>
                  <a:txBody>
                    <a:bodyPr/>
                    <a:lstStyle/>
                    <a:p>
                      <a:pPr algn="ctr"/>
                      <a:r>
                        <a:rPr lang="vi-VN" sz="2700" b="1" dirty="0">
                          <a:solidFill>
                            <a:srgbClr val="FFFF00"/>
                          </a:solidFill>
                        </a:rPr>
                        <a:t>Thể loại</a:t>
                      </a:r>
                      <a:endParaRPr lang="en-US" sz="2700" b="1" dirty="0">
                        <a:solidFill>
                          <a:srgbClr val="FFFF00"/>
                        </a:solidFill>
                      </a:endParaRPr>
                    </a:p>
                  </a:txBody>
                  <a:tcPr/>
                </a:tc>
                <a:tc>
                  <a:txBody>
                    <a:bodyPr/>
                    <a:lstStyle/>
                    <a:p>
                      <a:pPr algn="ctr"/>
                      <a:r>
                        <a:rPr lang="vi-VN" sz="2700" b="1" dirty="0">
                          <a:solidFill>
                            <a:srgbClr val="FFFF00"/>
                          </a:solidFill>
                        </a:rPr>
                        <a:t>Yếu tố đặc trưng</a:t>
                      </a:r>
                      <a:endParaRPr lang="en-US" sz="2700" b="1" dirty="0">
                        <a:solidFill>
                          <a:srgbClr val="FFFF00"/>
                        </a:solidFill>
                      </a:endParaRPr>
                    </a:p>
                  </a:txBody>
                  <a:tcPr/>
                </a:tc>
                <a:tc>
                  <a:txBody>
                    <a:bodyPr/>
                    <a:lstStyle/>
                    <a:p>
                      <a:pPr algn="ctr"/>
                      <a:r>
                        <a:rPr lang="vi-VN" sz="2700" b="1" dirty="0">
                          <a:solidFill>
                            <a:srgbClr val="FFFF00"/>
                          </a:solidFill>
                        </a:rPr>
                        <a:t>Tên văn bản</a:t>
                      </a:r>
                      <a:endParaRPr lang="en-US" sz="2700" b="1" dirty="0">
                        <a:solidFill>
                          <a:srgbClr val="FFFF00"/>
                        </a:solidFill>
                      </a:endParaRPr>
                    </a:p>
                  </a:txBody>
                  <a:tcPr/>
                </a:tc>
                <a:extLst>
                  <a:ext uri="{0D108BD9-81ED-4DB2-BD59-A6C34878D82A}">
                    <a16:rowId xmlns:a16="http://schemas.microsoft.com/office/drawing/2014/main" val="3417466110"/>
                  </a:ext>
                </a:extLst>
              </a:tr>
              <a:tr h="1629647">
                <a:tc>
                  <a:txBody>
                    <a:bodyPr/>
                    <a:lstStyle/>
                    <a:p>
                      <a:pPr algn="ctr"/>
                      <a:r>
                        <a:rPr lang="vi-VN" sz="2600" dirty="0">
                          <a:solidFill>
                            <a:schemeClr val="bg1"/>
                          </a:solidFill>
                        </a:rPr>
                        <a:t>1</a:t>
                      </a:r>
                      <a:endParaRPr lang="en-US" sz="2600" dirty="0">
                        <a:solidFill>
                          <a:schemeClr val="bg1"/>
                        </a:solidFill>
                      </a:endParaRPr>
                    </a:p>
                  </a:txBody>
                  <a:tcPr anchor="ctr"/>
                </a:tc>
                <a:tc>
                  <a:txBody>
                    <a:bodyPr/>
                    <a:lstStyle/>
                    <a:p>
                      <a:r>
                        <a:rPr lang="vi-VN" sz="2600" dirty="0">
                          <a:solidFill>
                            <a:schemeClr val="bg1"/>
                          </a:solidFill>
                        </a:rPr>
                        <a:t>Truyện kí</a:t>
                      </a:r>
                      <a:endParaRPr lang="en-US" sz="2600" dirty="0">
                        <a:solidFill>
                          <a:schemeClr val="bg1"/>
                        </a:solidFill>
                      </a:endParaRPr>
                    </a:p>
                  </a:txBody>
                  <a:tcPr anchor="ctr"/>
                </a:tc>
                <a:tc>
                  <a:txBody>
                    <a:bodyPr/>
                    <a:lstStyle/>
                    <a:p>
                      <a:pPr marL="285750" indent="-285750">
                        <a:lnSpc>
                          <a:spcPct val="120000"/>
                        </a:lnSpc>
                        <a:buFontTx/>
                        <a:buChar char="-"/>
                      </a:pPr>
                      <a:endParaRPr lang="en-US" sz="2600" dirty="0">
                        <a:solidFill>
                          <a:schemeClr val="bg1"/>
                        </a:solidFill>
                      </a:endParaRPr>
                    </a:p>
                  </a:txBody>
                  <a:tcPr/>
                </a:tc>
                <a:tc>
                  <a:txBody>
                    <a:bodyPr/>
                    <a:lstStyle/>
                    <a:p>
                      <a:pPr marL="0" indent="0">
                        <a:buFontTx/>
                        <a:buNone/>
                      </a:pPr>
                      <a:endParaRPr lang="en-US" sz="2600" dirty="0">
                        <a:solidFill>
                          <a:schemeClr val="bg1"/>
                        </a:solidFill>
                      </a:endParaRPr>
                    </a:p>
                  </a:txBody>
                  <a:tcPr/>
                </a:tc>
                <a:extLst>
                  <a:ext uri="{0D108BD9-81ED-4DB2-BD59-A6C34878D82A}">
                    <a16:rowId xmlns:a16="http://schemas.microsoft.com/office/drawing/2014/main" val="1490586676"/>
                  </a:ext>
                </a:extLst>
              </a:tr>
            </a:tbl>
          </a:graphicData>
        </a:graphic>
      </p:graphicFrame>
      <p:graphicFrame>
        <p:nvGraphicFramePr>
          <p:cNvPr id="4" name="Table 3">
            <a:extLst>
              <a:ext uri="{FF2B5EF4-FFF2-40B4-BE49-F238E27FC236}">
                <a16:creationId xmlns:a16="http://schemas.microsoft.com/office/drawing/2014/main" id="{72C3E61F-1D80-4EE9-A1F6-747331159490}"/>
              </a:ext>
            </a:extLst>
          </p:cNvPr>
          <p:cNvGraphicFramePr>
            <a:graphicFrameLocks noGrp="1"/>
          </p:cNvGraphicFramePr>
          <p:nvPr>
            <p:extLst>
              <p:ext uri="{D42A27DB-BD31-4B8C-83A1-F6EECF244321}">
                <p14:modId xmlns:p14="http://schemas.microsoft.com/office/powerpoint/2010/main" val="1720160403"/>
              </p:ext>
            </p:extLst>
          </p:nvPr>
        </p:nvGraphicFramePr>
        <p:xfrm>
          <a:off x="406815" y="4785613"/>
          <a:ext cx="11378368" cy="1676400"/>
        </p:xfrm>
        <a:graphic>
          <a:graphicData uri="http://schemas.openxmlformats.org/drawingml/2006/table">
            <a:tbl>
              <a:tblPr firstRow="1" bandRow="1">
                <a:tableStyleId>{5940675A-B579-460E-94D1-54222C63F5DA}</a:tableStyleId>
              </a:tblPr>
              <a:tblGrid>
                <a:gridCol w="1332043">
                  <a:extLst>
                    <a:ext uri="{9D8B030D-6E8A-4147-A177-3AD203B41FA5}">
                      <a16:colId xmlns:a16="http://schemas.microsoft.com/office/drawing/2014/main" val="894730433"/>
                    </a:ext>
                  </a:extLst>
                </a:gridCol>
                <a:gridCol w="2398426">
                  <a:extLst>
                    <a:ext uri="{9D8B030D-6E8A-4147-A177-3AD203B41FA5}">
                      <a16:colId xmlns:a16="http://schemas.microsoft.com/office/drawing/2014/main" val="1377377348"/>
                    </a:ext>
                  </a:extLst>
                </a:gridCol>
                <a:gridCol w="4227226">
                  <a:extLst>
                    <a:ext uri="{9D8B030D-6E8A-4147-A177-3AD203B41FA5}">
                      <a16:colId xmlns:a16="http://schemas.microsoft.com/office/drawing/2014/main" val="2038183533"/>
                    </a:ext>
                  </a:extLst>
                </a:gridCol>
                <a:gridCol w="3420673">
                  <a:extLst>
                    <a:ext uri="{9D8B030D-6E8A-4147-A177-3AD203B41FA5}">
                      <a16:colId xmlns:a16="http://schemas.microsoft.com/office/drawing/2014/main" val="3265643315"/>
                    </a:ext>
                  </a:extLst>
                </a:gridCol>
              </a:tblGrid>
              <a:tr h="1676400">
                <a:tc>
                  <a:txBody>
                    <a:bodyPr/>
                    <a:lstStyle/>
                    <a:p>
                      <a:pPr algn="ctr"/>
                      <a:r>
                        <a:rPr lang="vi-VN" sz="2600" dirty="0">
                          <a:solidFill>
                            <a:schemeClr val="bg1"/>
                          </a:solidFill>
                        </a:rPr>
                        <a:t>3</a:t>
                      </a:r>
                      <a:endParaRPr lang="en-US" sz="2600" dirty="0">
                        <a:solidFill>
                          <a:schemeClr val="bg1"/>
                        </a:solidFill>
                      </a:endParaRPr>
                    </a:p>
                  </a:txBody>
                  <a:tcPr anchor="ctr"/>
                </a:tc>
                <a:tc>
                  <a:txBody>
                    <a:bodyPr/>
                    <a:lstStyle/>
                    <a:p>
                      <a:pPr marL="0" indent="0">
                        <a:buFontTx/>
                        <a:buNone/>
                      </a:pPr>
                      <a:r>
                        <a:rPr lang="vi-VN" sz="2600" dirty="0">
                          <a:solidFill>
                            <a:schemeClr val="bg1"/>
                          </a:solidFill>
                        </a:rPr>
                        <a:t> Nghị luận </a:t>
                      </a:r>
                      <a:endParaRPr lang="en-US" sz="2600" dirty="0">
                        <a:solidFill>
                          <a:schemeClr val="bg1"/>
                        </a:solidFill>
                      </a:endParaRPr>
                    </a:p>
                  </a:txBody>
                  <a:tcPr anchor="ctr"/>
                </a:tc>
                <a:tc>
                  <a:txBody>
                    <a:bodyPr/>
                    <a:lstStyle/>
                    <a:p>
                      <a:endParaRPr lang="en-US" sz="2600" dirty="0">
                        <a:solidFill>
                          <a:schemeClr val="bg1"/>
                        </a:solidFill>
                      </a:endParaRPr>
                    </a:p>
                  </a:txBody>
                  <a:tcPr anchor="ctr"/>
                </a:tc>
                <a:tc>
                  <a:txBody>
                    <a:bodyPr/>
                    <a:lstStyle/>
                    <a:p>
                      <a:pPr marL="0" indent="0">
                        <a:buFontTx/>
                        <a:buNone/>
                      </a:pPr>
                      <a:endParaRPr lang="en-US" sz="2600" dirty="0">
                        <a:solidFill>
                          <a:schemeClr val="bg1"/>
                        </a:solidFill>
                      </a:endParaRPr>
                    </a:p>
                  </a:txBody>
                  <a:tcPr anchor="ctr"/>
                </a:tc>
                <a:extLst>
                  <a:ext uri="{0D108BD9-81ED-4DB2-BD59-A6C34878D82A}">
                    <a16:rowId xmlns:a16="http://schemas.microsoft.com/office/drawing/2014/main" val="2055516493"/>
                  </a:ext>
                </a:extLst>
              </a:tr>
            </a:tbl>
          </a:graphicData>
        </a:graphic>
      </p:graphicFrame>
      <p:graphicFrame>
        <p:nvGraphicFramePr>
          <p:cNvPr id="5" name="Table 4">
            <a:extLst>
              <a:ext uri="{FF2B5EF4-FFF2-40B4-BE49-F238E27FC236}">
                <a16:creationId xmlns:a16="http://schemas.microsoft.com/office/drawing/2014/main" id="{16164ED4-AB9F-465C-B2FE-2C95AB0FDF1D}"/>
              </a:ext>
            </a:extLst>
          </p:cNvPr>
          <p:cNvGraphicFramePr>
            <a:graphicFrameLocks noGrp="1"/>
          </p:cNvGraphicFramePr>
          <p:nvPr>
            <p:extLst>
              <p:ext uri="{D42A27DB-BD31-4B8C-83A1-F6EECF244321}">
                <p14:modId xmlns:p14="http://schemas.microsoft.com/office/powerpoint/2010/main" val="2822457131"/>
              </p:ext>
            </p:extLst>
          </p:nvPr>
        </p:nvGraphicFramePr>
        <p:xfrm>
          <a:off x="406815" y="3412537"/>
          <a:ext cx="11390443" cy="1373075"/>
        </p:xfrm>
        <a:graphic>
          <a:graphicData uri="http://schemas.openxmlformats.org/drawingml/2006/table">
            <a:tbl>
              <a:tblPr firstRow="1" bandRow="1">
                <a:tableStyleId>{5940675A-B579-460E-94D1-54222C63F5DA}</a:tableStyleId>
              </a:tblPr>
              <a:tblGrid>
                <a:gridCol w="1333457">
                  <a:extLst>
                    <a:ext uri="{9D8B030D-6E8A-4147-A177-3AD203B41FA5}">
                      <a16:colId xmlns:a16="http://schemas.microsoft.com/office/drawing/2014/main" val="857252260"/>
                    </a:ext>
                  </a:extLst>
                </a:gridCol>
                <a:gridCol w="2400971">
                  <a:extLst>
                    <a:ext uri="{9D8B030D-6E8A-4147-A177-3AD203B41FA5}">
                      <a16:colId xmlns:a16="http://schemas.microsoft.com/office/drawing/2014/main" val="2061235007"/>
                    </a:ext>
                  </a:extLst>
                </a:gridCol>
                <a:gridCol w="4208278">
                  <a:extLst>
                    <a:ext uri="{9D8B030D-6E8A-4147-A177-3AD203B41FA5}">
                      <a16:colId xmlns:a16="http://schemas.microsoft.com/office/drawing/2014/main" val="3974992205"/>
                    </a:ext>
                  </a:extLst>
                </a:gridCol>
                <a:gridCol w="3447737">
                  <a:extLst>
                    <a:ext uri="{9D8B030D-6E8A-4147-A177-3AD203B41FA5}">
                      <a16:colId xmlns:a16="http://schemas.microsoft.com/office/drawing/2014/main" val="2347686625"/>
                    </a:ext>
                  </a:extLst>
                </a:gridCol>
              </a:tblGrid>
              <a:tr h="1373075">
                <a:tc>
                  <a:txBody>
                    <a:bodyPr/>
                    <a:lstStyle/>
                    <a:p>
                      <a:pPr algn="ctr"/>
                      <a:r>
                        <a:rPr lang="vi-VN" sz="2600" dirty="0">
                          <a:solidFill>
                            <a:schemeClr val="bg1"/>
                          </a:solidFill>
                        </a:rPr>
                        <a:t>2</a:t>
                      </a:r>
                      <a:endParaRPr lang="en-US" sz="2600" dirty="0">
                        <a:solidFill>
                          <a:schemeClr val="bg1"/>
                        </a:solidFill>
                      </a:endParaRPr>
                    </a:p>
                  </a:txBody>
                  <a:tcPr anchor="ctr"/>
                </a:tc>
                <a:tc>
                  <a:txBody>
                    <a:bodyPr/>
                    <a:lstStyle/>
                    <a:p>
                      <a:pPr algn="l"/>
                      <a:r>
                        <a:rPr lang="vi-VN" sz="2600" dirty="0">
                          <a:solidFill>
                            <a:schemeClr val="bg1"/>
                          </a:solidFill>
                        </a:rPr>
                        <a:t>Trữ tình</a:t>
                      </a:r>
                      <a:endParaRPr lang="en-US" sz="2600" dirty="0">
                        <a:solidFill>
                          <a:schemeClr val="bg1"/>
                        </a:solidFill>
                      </a:endParaRPr>
                    </a:p>
                  </a:txBody>
                  <a:tcPr anchor="ctr"/>
                </a:tc>
                <a:tc>
                  <a:txBody>
                    <a:bodyPr/>
                    <a:lstStyle/>
                    <a:p>
                      <a:pPr algn="l"/>
                      <a:endParaRPr lang="en-US" sz="2600" dirty="0">
                        <a:solidFill>
                          <a:schemeClr val="bg1"/>
                        </a:solidFill>
                      </a:endParaRPr>
                    </a:p>
                  </a:txBody>
                  <a:tcPr anchor="ctr"/>
                </a:tc>
                <a:tc>
                  <a:txBody>
                    <a:bodyPr/>
                    <a:lstStyle/>
                    <a:p>
                      <a:pPr marL="0" indent="0" algn="l">
                        <a:buFontTx/>
                        <a:buNone/>
                      </a:pPr>
                      <a:endParaRPr lang="en-US" sz="2600" dirty="0">
                        <a:solidFill>
                          <a:schemeClr val="bg1"/>
                        </a:solidFill>
                      </a:endParaRPr>
                    </a:p>
                  </a:txBody>
                  <a:tcPr anchor="ctr"/>
                </a:tc>
                <a:extLst>
                  <a:ext uri="{0D108BD9-81ED-4DB2-BD59-A6C34878D82A}">
                    <a16:rowId xmlns:a16="http://schemas.microsoft.com/office/drawing/2014/main" val="2767242496"/>
                  </a:ext>
                </a:extLst>
              </a:tr>
            </a:tbl>
          </a:graphicData>
        </a:graphic>
      </p:graphicFrame>
      <p:graphicFrame>
        <p:nvGraphicFramePr>
          <p:cNvPr id="6" name="Table 2">
            <a:extLst>
              <a:ext uri="{FF2B5EF4-FFF2-40B4-BE49-F238E27FC236}">
                <a16:creationId xmlns:a16="http://schemas.microsoft.com/office/drawing/2014/main" id="{190D2C52-1A72-433D-8BA0-2B3C8505FE1F}"/>
              </a:ext>
            </a:extLst>
          </p:cNvPr>
          <p:cNvGraphicFramePr>
            <a:graphicFrameLocks noGrp="1"/>
          </p:cNvGraphicFramePr>
          <p:nvPr>
            <p:extLst>
              <p:ext uri="{D42A27DB-BD31-4B8C-83A1-F6EECF244321}">
                <p14:modId xmlns:p14="http://schemas.microsoft.com/office/powerpoint/2010/main" val="1616250795"/>
              </p:ext>
            </p:extLst>
          </p:nvPr>
        </p:nvGraphicFramePr>
        <p:xfrm>
          <a:off x="418891" y="1121862"/>
          <a:ext cx="11378368" cy="2288275"/>
        </p:xfrm>
        <a:graphic>
          <a:graphicData uri="http://schemas.openxmlformats.org/drawingml/2006/table">
            <a:tbl>
              <a:tblPr firstRow="1" bandRow="1">
                <a:tableStyleId>{5940675A-B579-460E-94D1-54222C63F5DA}</a:tableStyleId>
              </a:tblPr>
              <a:tblGrid>
                <a:gridCol w="1332043">
                  <a:extLst>
                    <a:ext uri="{9D8B030D-6E8A-4147-A177-3AD203B41FA5}">
                      <a16:colId xmlns:a16="http://schemas.microsoft.com/office/drawing/2014/main" val="326058953"/>
                    </a:ext>
                  </a:extLst>
                </a:gridCol>
                <a:gridCol w="2368446">
                  <a:extLst>
                    <a:ext uri="{9D8B030D-6E8A-4147-A177-3AD203B41FA5}">
                      <a16:colId xmlns:a16="http://schemas.microsoft.com/office/drawing/2014/main" val="3242929430"/>
                    </a:ext>
                  </a:extLst>
                </a:gridCol>
                <a:gridCol w="4257206">
                  <a:extLst>
                    <a:ext uri="{9D8B030D-6E8A-4147-A177-3AD203B41FA5}">
                      <a16:colId xmlns:a16="http://schemas.microsoft.com/office/drawing/2014/main" val="402297584"/>
                    </a:ext>
                  </a:extLst>
                </a:gridCol>
                <a:gridCol w="3420673">
                  <a:extLst>
                    <a:ext uri="{9D8B030D-6E8A-4147-A177-3AD203B41FA5}">
                      <a16:colId xmlns:a16="http://schemas.microsoft.com/office/drawing/2014/main" val="820001824"/>
                    </a:ext>
                  </a:extLst>
                </a:gridCol>
              </a:tblGrid>
              <a:tr h="658628">
                <a:tc>
                  <a:txBody>
                    <a:bodyPr/>
                    <a:lstStyle/>
                    <a:p>
                      <a:pPr algn="ctr"/>
                      <a:r>
                        <a:rPr lang="vi-VN" sz="2700" b="1" dirty="0">
                          <a:solidFill>
                            <a:srgbClr val="FFFF00"/>
                          </a:solidFill>
                        </a:rPr>
                        <a:t>Thứ tự</a:t>
                      </a:r>
                      <a:endParaRPr lang="en-US" sz="2700" b="1" dirty="0">
                        <a:solidFill>
                          <a:srgbClr val="FFFF00"/>
                        </a:solidFill>
                      </a:endParaRPr>
                    </a:p>
                  </a:txBody>
                  <a:tcPr/>
                </a:tc>
                <a:tc>
                  <a:txBody>
                    <a:bodyPr/>
                    <a:lstStyle/>
                    <a:p>
                      <a:pPr algn="ctr"/>
                      <a:r>
                        <a:rPr lang="vi-VN" sz="2700" b="1" dirty="0">
                          <a:solidFill>
                            <a:srgbClr val="FFFF00"/>
                          </a:solidFill>
                        </a:rPr>
                        <a:t>Thể loại</a:t>
                      </a:r>
                      <a:endParaRPr lang="en-US" sz="2700" b="1" dirty="0">
                        <a:solidFill>
                          <a:srgbClr val="FFFF00"/>
                        </a:solidFill>
                      </a:endParaRPr>
                    </a:p>
                  </a:txBody>
                  <a:tcPr/>
                </a:tc>
                <a:tc>
                  <a:txBody>
                    <a:bodyPr/>
                    <a:lstStyle/>
                    <a:p>
                      <a:pPr algn="ctr"/>
                      <a:r>
                        <a:rPr lang="vi-VN" sz="2700" b="1" dirty="0">
                          <a:solidFill>
                            <a:srgbClr val="FFFF00"/>
                          </a:solidFill>
                        </a:rPr>
                        <a:t>Yếu tố đặc trưng</a:t>
                      </a:r>
                      <a:endParaRPr lang="en-US" sz="2700" b="1" dirty="0">
                        <a:solidFill>
                          <a:srgbClr val="FFFF00"/>
                        </a:solidFill>
                      </a:endParaRPr>
                    </a:p>
                  </a:txBody>
                  <a:tcPr/>
                </a:tc>
                <a:tc>
                  <a:txBody>
                    <a:bodyPr/>
                    <a:lstStyle/>
                    <a:p>
                      <a:pPr algn="ctr"/>
                      <a:r>
                        <a:rPr lang="vi-VN" sz="2700" b="1" dirty="0">
                          <a:solidFill>
                            <a:srgbClr val="FFFF00"/>
                          </a:solidFill>
                        </a:rPr>
                        <a:t>Tên văn bản</a:t>
                      </a:r>
                      <a:endParaRPr lang="en-US" sz="2700" b="1" dirty="0">
                        <a:solidFill>
                          <a:srgbClr val="FFFF00"/>
                        </a:solidFill>
                      </a:endParaRPr>
                    </a:p>
                  </a:txBody>
                  <a:tcPr/>
                </a:tc>
                <a:extLst>
                  <a:ext uri="{0D108BD9-81ED-4DB2-BD59-A6C34878D82A}">
                    <a16:rowId xmlns:a16="http://schemas.microsoft.com/office/drawing/2014/main" val="3417466110"/>
                  </a:ext>
                </a:extLst>
              </a:tr>
              <a:tr h="1629647">
                <a:tc>
                  <a:txBody>
                    <a:bodyPr/>
                    <a:lstStyle/>
                    <a:p>
                      <a:pPr algn="ctr"/>
                      <a:r>
                        <a:rPr lang="vi-VN" sz="2600" dirty="0">
                          <a:solidFill>
                            <a:schemeClr val="bg1"/>
                          </a:solidFill>
                        </a:rPr>
                        <a:t>1</a:t>
                      </a:r>
                      <a:endParaRPr lang="en-US" sz="2600" dirty="0">
                        <a:solidFill>
                          <a:schemeClr val="bg1"/>
                        </a:solidFill>
                      </a:endParaRPr>
                    </a:p>
                  </a:txBody>
                  <a:tcPr anchor="ctr"/>
                </a:tc>
                <a:tc>
                  <a:txBody>
                    <a:bodyPr/>
                    <a:lstStyle/>
                    <a:p>
                      <a:r>
                        <a:rPr lang="vi-VN" sz="2600" dirty="0">
                          <a:solidFill>
                            <a:schemeClr val="bg1"/>
                          </a:solidFill>
                        </a:rPr>
                        <a:t>Truyện kí</a:t>
                      </a:r>
                      <a:endParaRPr lang="en-US" sz="2600" dirty="0">
                        <a:solidFill>
                          <a:schemeClr val="bg1"/>
                        </a:solidFill>
                      </a:endParaRPr>
                    </a:p>
                  </a:txBody>
                  <a:tcPr anchor="ctr"/>
                </a:tc>
                <a:tc>
                  <a:txBody>
                    <a:bodyPr/>
                    <a:lstStyle/>
                    <a:p>
                      <a:pPr marL="285750" indent="-285750">
                        <a:lnSpc>
                          <a:spcPct val="120000"/>
                        </a:lnSpc>
                        <a:buFontTx/>
                        <a:buChar char="-"/>
                      </a:pPr>
                      <a:r>
                        <a:rPr lang="vi-VN" sz="2600" dirty="0">
                          <a:solidFill>
                            <a:schemeClr val="bg1"/>
                          </a:solidFill>
                        </a:rPr>
                        <a:t>Cốt truyện</a:t>
                      </a:r>
                    </a:p>
                    <a:p>
                      <a:pPr marL="285750" indent="-285750">
                        <a:lnSpc>
                          <a:spcPct val="120000"/>
                        </a:lnSpc>
                        <a:buFontTx/>
                        <a:buChar char="-"/>
                      </a:pPr>
                      <a:r>
                        <a:rPr lang="vi-VN" sz="2600" dirty="0">
                          <a:solidFill>
                            <a:schemeClr val="bg1"/>
                          </a:solidFill>
                        </a:rPr>
                        <a:t>Nhân vật</a:t>
                      </a:r>
                    </a:p>
                    <a:p>
                      <a:pPr marL="0" indent="0">
                        <a:lnSpc>
                          <a:spcPct val="120000"/>
                        </a:lnSpc>
                        <a:buFontTx/>
                        <a:buNone/>
                      </a:pPr>
                      <a:r>
                        <a:rPr lang="vi-VN" sz="2600" dirty="0">
                          <a:solidFill>
                            <a:schemeClr val="bg1"/>
                          </a:solidFill>
                        </a:rPr>
                        <a:t>- Nhân vật kể chuyện</a:t>
                      </a:r>
                      <a:endParaRPr lang="en-US" sz="2600" dirty="0">
                        <a:solidFill>
                          <a:schemeClr val="bg1"/>
                        </a:solidFill>
                      </a:endParaRPr>
                    </a:p>
                  </a:txBody>
                  <a:tcPr/>
                </a:tc>
                <a:tc>
                  <a:txBody>
                    <a:bodyPr/>
                    <a:lstStyle/>
                    <a:p>
                      <a:pPr marL="0" indent="0">
                        <a:buFontTx/>
                        <a:buNone/>
                      </a:pPr>
                      <a:r>
                        <a:rPr lang="vi-VN" sz="2600" dirty="0">
                          <a:solidFill>
                            <a:schemeClr val="bg1"/>
                          </a:solidFill>
                        </a:rPr>
                        <a:t>- Cuộc chia tay của những con búp bê</a:t>
                      </a:r>
                    </a:p>
                    <a:p>
                      <a:pPr marL="0" indent="0">
                        <a:buFontTx/>
                        <a:buNone/>
                      </a:pPr>
                      <a:r>
                        <a:rPr lang="vi-VN" sz="2600" dirty="0">
                          <a:solidFill>
                            <a:schemeClr val="bg1"/>
                          </a:solidFill>
                        </a:rPr>
                        <a:t>- Cây tre Việt Nam</a:t>
                      </a:r>
                      <a:endParaRPr lang="en-US" sz="2600" dirty="0">
                        <a:solidFill>
                          <a:schemeClr val="bg1"/>
                        </a:solidFill>
                      </a:endParaRPr>
                    </a:p>
                  </a:txBody>
                  <a:tcPr/>
                </a:tc>
                <a:extLst>
                  <a:ext uri="{0D108BD9-81ED-4DB2-BD59-A6C34878D82A}">
                    <a16:rowId xmlns:a16="http://schemas.microsoft.com/office/drawing/2014/main" val="1490586676"/>
                  </a:ext>
                </a:extLst>
              </a:tr>
            </a:tbl>
          </a:graphicData>
        </a:graphic>
      </p:graphicFrame>
      <p:graphicFrame>
        <p:nvGraphicFramePr>
          <p:cNvPr id="7" name="Table 6">
            <a:extLst>
              <a:ext uri="{FF2B5EF4-FFF2-40B4-BE49-F238E27FC236}">
                <a16:creationId xmlns:a16="http://schemas.microsoft.com/office/drawing/2014/main" id="{24A71C16-B702-4C18-AC7A-EA3784C11520}"/>
              </a:ext>
            </a:extLst>
          </p:cNvPr>
          <p:cNvGraphicFramePr>
            <a:graphicFrameLocks noGrp="1"/>
          </p:cNvGraphicFramePr>
          <p:nvPr>
            <p:extLst>
              <p:ext uri="{D42A27DB-BD31-4B8C-83A1-F6EECF244321}">
                <p14:modId xmlns:p14="http://schemas.microsoft.com/office/powerpoint/2010/main" val="1932219009"/>
              </p:ext>
            </p:extLst>
          </p:nvPr>
        </p:nvGraphicFramePr>
        <p:xfrm>
          <a:off x="406814" y="3420769"/>
          <a:ext cx="11366292" cy="1356611"/>
        </p:xfrm>
        <a:graphic>
          <a:graphicData uri="http://schemas.openxmlformats.org/drawingml/2006/table">
            <a:tbl>
              <a:tblPr firstRow="1" bandRow="1">
                <a:tableStyleId>{5940675A-B579-460E-94D1-54222C63F5DA}</a:tableStyleId>
              </a:tblPr>
              <a:tblGrid>
                <a:gridCol w="1330630">
                  <a:extLst>
                    <a:ext uri="{9D8B030D-6E8A-4147-A177-3AD203B41FA5}">
                      <a16:colId xmlns:a16="http://schemas.microsoft.com/office/drawing/2014/main" val="857252260"/>
                    </a:ext>
                  </a:extLst>
                </a:gridCol>
                <a:gridCol w="2395880">
                  <a:extLst>
                    <a:ext uri="{9D8B030D-6E8A-4147-A177-3AD203B41FA5}">
                      <a16:colId xmlns:a16="http://schemas.microsoft.com/office/drawing/2014/main" val="2061235007"/>
                    </a:ext>
                  </a:extLst>
                </a:gridCol>
                <a:gridCol w="4199355">
                  <a:extLst>
                    <a:ext uri="{9D8B030D-6E8A-4147-A177-3AD203B41FA5}">
                      <a16:colId xmlns:a16="http://schemas.microsoft.com/office/drawing/2014/main" val="3974992205"/>
                    </a:ext>
                  </a:extLst>
                </a:gridCol>
                <a:gridCol w="3440427">
                  <a:extLst>
                    <a:ext uri="{9D8B030D-6E8A-4147-A177-3AD203B41FA5}">
                      <a16:colId xmlns:a16="http://schemas.microsoft.com/office/drawing/2014/main" val="2347686625"/>
                    </a:ext>
                  </a:extLst>
                </a:gridCol>
              </a:tblGrid>
              <a:tr h="1356611">
                <a:tc>
                  <a:txBody>
                    <a:bodyPr/>
                    <a:lstStyle/>
                    <a:p>
                      <a:pPr algn="ctr"/>
                      <a:r>
                        <a:rPr lang="vi-VN" sz="2600" dirty="0">
                          <a:solidFill>
                            <a:schemeClr val="bg1"/>
                          </a:solidFill>
                        </a:rPr>
                        <a:t>2</a:t>
                      </a:r>
                      <a:endParaRPr lang="en-US" sz="2600" dirty="0">
                        <a:solidFill>
                          <a:schemeClr val="bg1"/>
                        </a:solidFill>
                      </a:endParaRPr>
                    </a:p>
                  </a:txBody>
                  <a:tcPr anchor="ctr"/>
                </a:tc>
                <a:tc>
                  <a:txBody>
                    <a:bodyPr/>
                    <a:lstStyle/>
                    <a:p>
                      <a:pPr algn="l"/>
                      <a:r>
                        <a:rPr lang="vi-VN" sz="2600" dirty="0">
                          <a:solidFill>
                            <a:schemeClr val="bg1"/>
                          </a:solidFill>
                        </a:rPr>
                        <a:t>Trữ tình</a:t>
                      </a:r>
                      <a:endParaRPr lang="en-US" sz="2600" dirty="0">
                        <a:solidFill>
                          <a:schemeClr val="bg1"/>
                        </a:solidFill>
                      </a:endParaRPr>
                    </a:p>
                  </a:txBody>
                  <a:tcPr anchor="ctr"/>
                </a:tc>
                <a:tc>
                  <a:txBody>
                    <a:bodyPr/>
                    <a:lstStyle/>
                    <a:p>
                      <a:pPr algn="l"/>
                      <a:r>
                        <a:rPr lang="vi-VN" sz="2600" dirty="0">
                          <a:solidFill>
                            <a:schemeClr val="bg1"/>
                          </a:solidFill>
                        </a:rPr>
                        <a:t>Tâm trạng, cảm xúc</a:t>
                      </a:r>
                    </a:p>
                    <a:p>
                      <a:pPr algn="l"/>
                      <a:r>
                        <a:rPr lang="vi-VN" sz="2600" dirty="0">
                          <a:solidFill>
                            <a:schemeClr val="bg1"/>
                          </a:solidFill>
                        </a:rPr>
                        <a:t>- Hình ảnh, vần, nhịp, nhân vật trữ tình</a:t>
                      </a:r>
                      <a:endParaRPr lang="en-US" sz="2600" dirty="0">
                        <a:solidFill>
                          <a:schemeClr val="bg1"/>
                        </a:solidFill>
                      </a:endParaRPr>
                    </a:p>
                  </a:txBody>
                  <a:tcPr anchor="ctr"/>
                </a:tc>
                <a:tc>
                  <a:txBody>
                    <a:bodyPr/>
                    <a:lstStyle/>
                    <a:p>
                      <a:pPr marL="0" indent="0" algn="l">
                        <a:buFontTx/>
                        <a:buNone/>
                      </a:pPr>
                      <a:r>
                        <a:rPr lang="vi-VN" sz="2600" dirty="0">
                          <a:solidFill>
                            <a:schemeClr val="bg1"/>
                          </a:solidFill>
                        </a:rPr>
                        <a:t>- Ca dao</a:t>
                      </a:r>
                    </a:p>
                    <a:p>
                      <a:pPr marL="0" indent="0" algn="l">
                        <a:buFontTx/>
                        <a:buNone/>
                      </a:pPr>
                      <a:r>
                        <a:rPr lang="vi-VN" sz="2600" dirty="0">
                          <a:solidFill>
                            <a:schemeClr val="bg1"/>
                          </a:solidFill>
                        </a:rPr>
                        <a:t>- Nam quốc sơn hà</a:t>
                      </a:r>
                    </a:p>
                    <a:p>
                      <a:pPr marL="0" indent="0" algn="l">
                        <a:buFontTx/>
                        <a:buNone/>
                      </a:pPr>
                      <a:r>
                        <a:rPr lang="vi-VN" sz="2600" dirty="0">
                          <a:solidFill>
                            <a:schemeClr val="bg1"/>
                          </a:solidFill>
                        </a:rPr>
                        <a:t>- Nguyên tiêu</a:t>
                      </a:r>
                      <a:endParaRPr lang="en-US" sz="2600" dirty="0">
                        <a:solidFill>
                          <a:schemeClr val="bg1"/>
                        </a:solidFill>
                      </a:endParaRPr>
                    </a:p>
                  </a:txBody>
                  <a:tcPr anchor="ctr"/>
                </a:tc>
                <a:extLst>
                  <a:ext uri="{0D108BD9-81ED-4DB2-BD59-A6C34878D82A}">
                    <a16:rowId xmlns:a16="http://schemas.microsoft.com/office/drawing/2014/main" val="2767242496"/>
                  </a:ext>
                </a:extLst>
              </a:tr>
            </a:tbl>
          </a:graphicData>
        </a:graphic>
      </p:graphicFrame>
      <p:graphicFrame>
        <p:nvGraphicFramePr>
          <p:cNvPr id="8" name="Table 7">
            <a:extLst>
              <a:ext uri="{FF2B5EF4-FFF2-40B4-BE49-F238E27FC236}">
                <a16:creationId xmlns:a16="http://schemas.microsoft.com/office/drawing/2014/main" id="{5E3DF1C9-072C-4E0A-8729-C1284FFE8259}"/>
              </a:ext>
            </a:extLst>
          </p:cNvPr>
          <p:cNvGraphicFramePr>
            <a:graphicFrameLocks noGrp="1"/>
          </p:cNvGraphicFramePr>
          <p:nvPr>
            <p:extLst>
              <p:ext uri="{D42A27DB-BD31-4B8C-83A1-F6EECF244321}">
                <p14:modId xmlns:p14="http://schemas.microsoft.com/office/powerpoint/2010/main" val="1098353022"/>
              </p:ext>
            </p:extLst>
          </p:nvPr>
        </p:nvGraphicFramePr>
        <p:xfrm>
          <a:off x="329784" y="4785613"/>
          <a:ext cx="11455399" cy="1676400"/>
        </p:xfrm>
        <a:graphic>
          <a:graphicData uri="http://schemas.openxmlformats.org/drawingml/2006/table">
            <a:tbl>
              <a:tblPr firstRow="1" bandRow="1">
                <a:tableStyleId>{5940675A-B579-460E-94D1-54222C63F5DA}</a:tableStyleId>
              </a:tblPr>
              <a:tblGrid>
                <a:gridCol w="1398741">
                  <a:extLst>
                    <a:ext uri="{9D8B030D-6E8A-4147-A177-3AD203B41FA5}">
                      <a16:colId xmlns:a16="http://schemas.microsoft.com/office/drawing/2014/main" val="894730433"/>
                    </a:ext>
                  </a:extLst>
                </a:gridCol>
                <a:gridCol w="2393771">
                  <a:extLst>
                    <a:ext uri="{9D8B030D-6E8A-4147-A177-3AD203B41FA5}">
                      <a16:colId xmlns:a16="http://schemas.microsoft.com/office/drawing/2014/main" val="1377377348"/>
                    </a:ext>
                  </a:extLst>
                </a:gridCol>
                <a:gridCol w="4227226">
                  <a:extLst>
                    <a:ext uri="{9D8B030D-6E8A-4147-A177-3AD203B41FA5}">
                      <a16:colId xmlns:a16="http://schemas.microsoft.com/office/drawing/2014/main" val="2038183533"/>
                    </a:ext>
                  </a:extLst>
                </a:gridCol>
                <a:gridCol w="3435661">
                  <a:extLst>
                    <a:ext uri="{9D8B030D-6E8A-4147-A177-3AD203B41FA5}">
                      <a16:colId xmlns:a16="http://schemas.microsoft.com/office/drawing/2014/main" val="3265643315"/>
                    </a:ext>
                  </a:extLst>
                </a:gridCol>
              </a:tblGrid>
              <a:tr h="1543987">
                <a:tc>
                  <a:txBody>
                    <a:bodyPr/>
                    <a:lstStyle/>
                    <a:p>
                      <a:pPr algn="ctr"/>
                      <a:r>
                        <a:rPr lang="vi-VN" sz="2600" dirty="0">
                          <a:solidFill>
                            <a:schemeClr val="bg1"/>
                          </a:solidFill>
                        </a:rPr>
                        <a:t> 3</a:t>
                      </a:r>
                      <a:endParaRPr lang="en-US" sz="2600" dirty="0">
                        <a:solidFill>
                          <a:schemeClr val="bg1"/>
                        </a:solidFill>
                      </a:endParaRPr>
                    </a:p>
                  </a:txBody>
                  <a:tcPr anchor="ctr"/>
                </a:tc>
                <a:tc>
                  <a:txBody>
                    <a:bodyPr/>
                    <a:lstStyle/>
                    <a:p>
                      <a:pPr marL="0" indent="0">
                        <a:buFontTx/>
                        <a:buNone/>
                      </a:pPr>
                      <a:r>
                        <a:rPr lang="vi-VN" sz="2600" dirty="0">
                          <a:solidFill>
                            <a:schemeClr val="bg1"/>
                          </a:solidFill>
                        </a:rPr>
                        <a:t> Nghị luận </a:t>
                      </a:r>
                      <a:endParaRPr lang="en-US" sz="2600" dirty="0">
                        <a:solidFill>
                          <a:schemeClr val="bg1"/>
                        </a:solidFill>
                      </a:endParaRPr>
                    </a:p>
                  </a:txBody>
                  <a:tcPr anchor="ctr"/>
                </a:tc>
                <a:tc>
                  <a:txBody>
                    <a:bodyPr/>
                    <a:lstStyle/>
                    <a:p>
                      <a:pPr marL="0" indent="0">
                        <a:buFontTx/>
                        <a:buNone/>
                      </a:pPr>
                      <a:r>
                        <a:rPr lang="vi-VN" sz="2600" dirty="0">
                          <a:solidFill>
                            <a:schemeClr val="bg1"/>
                          </a:solidFill>
                        </a:rPr>
                        <a:t>- Luận điểm</a:t>
                      </a:r>
                    </a:p>
                    <a:p>
                      <a:pPr marL="0" indent="0">
                        <a:buFontTx/>
                        <a:buNone/>
                      </a:pPr>
                      <a:r>
                        <a:rPr lang="vi-VN" sz="2600" dirty="0">
                          <a:solidFill>
                            <a:schemeClr val="bg1"/>
                          </a:solidFill>
                        </a:rPr>
                        <a:t>- Luận cứ</a:t>
                      </a:r>
                    </a:p>
                    <a:p>
                      <a:pPr marL="0" indent="0">
                        <a:buFontTx/>
                        <a:buNone/>
                      </a:pPr>
                      <a:r>
                        <a:rPr lang="vi-VN" sz="2600" dirty="0">
                          <a:solidFill>
                            <a:schemeClr val="bg1"/>
                          </a:solidFill>
                        </a:rPr>
                        <a:t>- Lập luận</a:t>
                      </a:r>
                      <a:endParaRPr lang="en-US" sz="2600" dirty="0">
                        <a:solidFill>
                          <a:schemeClr val="bg1"/>
                        </a:solidFill>
                      </a:endParaRPr>
                    </a:p>
                    <a:p>
                      <a:endParaRPr lang="en-US" sz="2600" dirty="0">
                        <a:solidFill>
                          <a:schemeClr val="bg1"/>
                        </a:solidFill>
                      </a:endParaRPr>
                    </a:p>
                  </a:txBody>
                  <a:tcPr anchor="ctr"/>
                </a:tc>
                <a:tc>
                  <a:txBody>
                    <a:bodyPr/>
                    <a:lstStyle/>
                    <a:p>
                      <a:pPr marL="0" indent="0">
                        <a:buFontTx/>
                        <a:buNone/>
                      </a:pPr>
                      <a:r>
                        <a:rPr lang="vi-VN" sz="2600" dirty="0">
                          <a:solidFill>
                            <a:schemeClr val="bg1"/>
                          </a:solidFill>
                        </a:rPr>
                        <a:t>- Tinh thần yêu nước của nhân dân ta</a:t>
                      </a:r>
                    </a:p>
                    <a:p>
                      <a:pPr marL="0" indent="0">
                        <a:buFontTx/>
                        <a:buNone/>
                      </a:pPr>
                      <a:r>
                        <a:rPr lang="vi-VN" sz="2600" dirty="0">
                          <a:solidFill>
                            <a:schemeClr val="bg1"/>
                          </a:solidFill>
                        </a:rPr>
                        <a:t>- Đức tính giản dị của Bác Hồ</a:t>
                      </a:r>
                      <a:endParaRPr lang="en-US" sz="2600" dirty="0">
                        <a:solidFill>
                          <a:schemeClr val="bg1"/>
                        </a:solidFill>
                      </a:endParaRPr>
                    </a:p>
                  </a:txBody>
                  <a:tcPr anchor="ctr"/>
                </a:tc>
                <a:extLst>
                  <a:ext uri="{0D108BD9-81ED-4DB2-BD59-A6C34878D82A}">
                    <a16:rowId xmlns:a16="http://schemas.microsoft.com/office/drawing/2014/main" val="2055516493"/>
                  </a:ext>
                </a:extLst>
              </a:tr>
            </a:tbl>
          </a:graphicData>
        </a:graphic>
      </p:graphicFrame>
      <p:sp>
        <p:nvSpPr>
          <p:cNvPr id="9" name="TextBox 8">
            <a:extLst>
              <a:ext uri="{FF2B5EF4-FFF2-40B4-BE49-F238E27FC236}">
                <a16:creationId xmlns:a16="http://schemas.microsoft.com/office/drawing/2014/main" id="{9E3DC9AC-0020-4C46-8A54-DCA798CE942A}"/>
              </a:ext>
            </a:extLst>
          </p:cNvPr>
          <p:cNvSpPr txBox="1"/>
          <p:nvPr/>
        </p:nvSpPr>
        <p:spPr>
          <a:xfrm>
            <a:off x="329784" y="395987"/>
            <a:ext cx="11862216" cy="507831"/>
          </a:xfrm>
          <a:prstGeom prst="rect">
            <a:avLst/>
          </a:prstGeom>
          <a:noFill/>
        </p:spPr>
        <p:txBody>
          <a:bodyPr wrap="square" rtlCol="0">
            <a:spAutoFit/>
          </a:bodyPr>
          <a:lstStyle/>
          <a:p>
            <a:r>
              <a:rPr lang="vi-VN" sz="2600" b="1" dirty="0">
                <a:solidFill>
                  <a:schemeClr val="bg1"/>
                </a:solidFill>
              </a:rPr>
              <a:t>3</a:t>
            </a:r>
            <a:r>
              <a:rPr lang="vi-VN" sz="2700" b="1" dirty="0">
                <a:solidFill>
                  <a:schemeClr val="bg1"/>
                </a:solidFill>
              </a:rPr>
              <a:t>. Phân biệt sự khác nhau giữa văn nghị luận và thể loại tự sự, trữ tình</a:t>
            </a:r>
          </a:p>
        </p:txBody>
      </p:sp>
    </p:spTree>
    <p:extLst>
      <p:ext uri="{BB962C8B-B14F-4D97-AF65-F5344CB8AC3E}">
        <p14:creationId xmlns:p14="http://schemas.microsoft.com/office/powerpoint/2010/main" val="1167310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par>
                                <p:cTn id="11" presetID="6" presetClass="entr" presetSubtype="16"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circle(in)">
                                      <p:cBhvr>
                                        <p:cTn id="18" dur="20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circle(in)">
                                      <p:cBhvr>
                                        <p:cTn id="23" dur="20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circle(in)">
                                      <p:cBhvr>
                                        <p:cTn id="28"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9902"/>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a:extLst>
              <a:ext uri="{FF2B5EF4-FFF2-40B4-BE49-F238E27FC236}">
                <a16:creationId xmlns:a16="http://schemas.microsoft.com/office/drawing/2014/main" id="{A91706DE-2E56-4D1A-A06A-252E0316BE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9580" y="1505587"/>
            <a:ext cx="3129907" cy="233401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Rounded Corners 2">
            <a:extLst>
              <a:ext uri="{FF2B5EF4-FFF2-40B4-BE49-F238E27FC236}">
                <a16:creationId xmlns:a16="http://schemas.microsoft.com/office/drawing/2014/main" id="{4345154B-E309-41AA-9F42-081FA765681C}"/>
              </a:ext>
            </a:extLst>
          </p:cNvPr>
          <p:cNvSpPr/>
          <p:nvPr/>
        </p:nvSpPr>
        <p:spPr>
          <a:xfrm>
            <a:off x="4176580" y="439163"/>
            <a:ext cx="4332157" cy="719528"/>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000" dirty="0">
                <a:solidFill>
                  <a:srgbClr val="FF0000"/>
                </a:solidFill>
              </a:rPr>
              <a:t>Thảo luận nhóm</a:t>
            </a:r>
            <a:endParaRPr lang="en-US" sz="3000" dirty="0">
              <a:solidFill>
                <a:srgbClr val="FF0000"/>
              </a:solidFill>
            </a:endParaRPr>
          </a:p>
        </p:txBody>
      </p:sp>
      <p:sp>
        <p:nvSpPr>
          <p:cNvPr id="4" name="TextBox 3">
            <a:extLst>
              <a:ext uri="{FF2B5EF4-FFF2-40B4-BE49-F238E27FC236}">
                <a16:creationId xmlns:a16="http://schemas.microsoft.com/office/drawing/2014/main" id="{9F22B0A2-77CC-4D3F-B966-F0BAE878DD84}"/>
              </a:ext>
            </a:extLst>
          </p:cNvPr>
          <p:cNvSpPr txBox="1"/>
          <p:nvPr/>
        </p:nvSpPr>
        <p:spPr>
          <a:xfrm>
            <a:off x="3519487" y="1368553"/>
            <a:ext cx="8574375" cy="2608086"/>
          </a:xfrm>
          <a:prstGeom prst="rect">
            <a:avLst/>
          </a:prstGeom>
          <a:noFill/>
        </p:spPr>
        <p:txBody>
          <a:bodyPr wrap="square" rtlCol="0">
            <a:spAutoFit/>
          </a:bodyPr>
          <a:lstStyle/>
          <a:p>
            <a:pPr>
              <a:lnSpc>
                <a:spcPct val="150000"/>
              </a:lnSpc>
            </a:pPr>
            <a:r>
              <a:rPr lang="vi-VN" sz="2800" dirty="0">
                <a:solidFill>
                  <a:srgbClr val="FFC000"/>
                </a:solidFill>
              </a:rPr>
              <a:t>- Thời gian: </a:t>
            </a:r>
            <a:r>
              <a:rPr lang="vi-VN" sz="2800" dirty="0">
                <a:solidFill>
                  <a:schemeClr val="bg1"/>
                </a:solidFill>
              </a:rPr>
              <a:t>3 ph</a:t>
            </a:r>
          </a:p>
          <a:p>
            <a:pPr marL="285750" indent="-285750">
              <a:lnSpc>
                <a:spcPct val="150000"/>
              </a:lnSpc>
              <a:buFontTx/>
              <a:buChar char="-"/>
            </a:pPr>
            <a:r>
              <a:rPr lang="vi-VN" sz="2800" dirty="0">
                <a:solidFill>
                  <a:srgbClr val="FFC000"/>
                </a:solidFill>
              </a:rPr>
              <a:t>Hình thức: </a:t>
            </a:r>
            <a:r>
              <a:rPr lang="vi-VN" sz="2800" dirty="0">
                <a:solidFill>
                  <a:schemeClr val="bg1"/>
                </a:solidFill>
              </a:rPr>
              <a:t>nhóm lớn ( 4 nhóm)</a:t>
            </a:r>
          </a:p>
          <a:p>
            <a:pPr>
              <a:lnSpc>
                <a:spcPct val="150000"/>
              </a:lnSpc>
            </a:pPr>
            <a:r>
              <a:rPr lang="vi-VN" sz="2800" dirty="0">
                <a:solidFill>
                  <a:srgbClr val="FFC000"/>
                </a:solidFill>
              </a:rPr>
              <a:t>- Nội dung: </a:t>
            </a:r>
            <a:r>
              <a:rPr lang="vi-VN" sz="2800" dirty="0">
                <a:solidFill>
                  <a:schemeClr val="bg1"/>
                </a:solidFill>
              </a:rPr>
              <a:t>Những câu tục ngữ bài 18,19 có thể coi là văn bản nghị luận không? Tại sao?</a:t>
            </a:r>
            <a:endParaRPr lang="en-US" sz="2800" dirty="0">
              <a:solidFill>
                <a:schemeClr val="bg1"/>
              </a:solidFill>
            </a:endParaRPr>
          </a:p>
        </p:txBody>
      </p:sp>
      <p:sp>
        <p:nvSpPr>
          <p:cNvPr id="22" name="Rectangle 56">
            <a:extLst>
              <a:ext uri="{FF2B5EF4-FFF2-40B4-BE49-F238E27FC236}">
                <a16:creationId xmlns:a16="http://schemas.microsoft.com/office/drawing/2014/main" id="{F3FCA974-D091-46B2-9DF2-28CD2E26840A}"/>
              </a:ext>
            </a:extLst>
          </p:cNvPr>
          <p:cNvSpPr>
            <a:spLocks noChangeArrowheads="1"/>
          </p:cNvSpPr>
          <p:nvPr/>
        </p:nvSpPr>
        <p:spPr bwMode="auto">
          <a:xfrm>
            <a:off x="2638269" y="5180064"/>
            <a:ext cx="460197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vi-VN" altLang="en-US" sz="1600" dirty="0">
                <a:solidFill>
                  <a:schemeClr val="bg1"/>
                </a:solidFill>
                <a:latin typeface="Arial" panose="020B0604020202020204" pitchFamily="34" charset="0"/>
              </a:rPr>
              <a:t>- </a:t>
            </a:r>
            <a:r>
              <a:rPr lang="en-US" altLang="en-US" sz="1600" dirty="0">
                <a:solidFill>
                  <a:schemeClr val="bg1"/>
                </a:solidFill>
                <a:latin typeface="Arial" panose="020B0604020202020204" pitchFamily="34" charset="0"/>
              </a:rPr>
              <a:t>.</a:t>
            </a:r>
            <a:endParaRPr lang="en-US" altLang="en-US" sz="1600" dirty="0"/>
          </a:p>
        </p:txBody>
      </p:sp>
      <p:grpSp>
        <p:nvGrpSpPr>
          <p:cNvPr id="25" name="Group 24">
            <a:extLst>
              <a:ext uri="{FF2B5EF4-FFF2-40B4-BE49-F238E27FC236}">
                <a16:creationId xmlns:a16="http://schemas.microsoft.com/office/drawing/2014/main" id="{76755C3C-0F27-4C76-AE01-49F2684BB0F2}"/>
              </a:ext>
            </a:extLst>
          </p:cNvPr>
          <p:cNvGrpSpPr/>
          <p:nvPr/>
        </p:nvGrpSpPr>
        <p:grpSpPr>
          <a:xfrm>
            <a:off x="1199486" y="4053618"/>
            <a:ext cx="10677721" cy="2652332"/>
            <a:chOff x="1199486" y="4053618"/>
            <a:chExt cx="10677721" cy="2652332"/>
          </a:xfrm>
        </p:grpSpPr>
        <p:grpSp>
          <p:nvGrpSpPr>
            <p:cNvPr id="6" name="Group 17">
              <a:extLst>
                <a:ext uri="{FF2B5EF4-FFF2-40B4-BE49-F238E27FC236}">
                  <a16:creationId xmlns:a16="http://schemas.microsoft.com/office/drawing/2014/main" id="{DF9186AB-6318-4609-B526-AF0EAFFFEB39}"/>
                </a:ext>
              </a:extLst>
            </p:cNvPr>
            <p:cNvGrpSpPr>
              <a:grpSpLocks/>
            </p:cNvGrpSpPr>
            <p:nvPr/>
          </p:nvGrpSpPr>
          <p:grpSpPr bwMode="auto">
            <a:xfrm>
              <a:off x="1199486" y="4053618"/>
              <a:ext cx="10677721" cy="2652332"/>
              <a:chOff x="1803761" y="765382"/>
              <a:chExt cx="5402581" cy="2302778"/>
            </a:xfrm>
          </p:grpSpPr>
          <p:grpSp>
            <p:nvGrpSpPr>
              <p:cNvPr id="7" name="Group 18">
                <a:extLst>
                  <a:ext uri="{FF2B5EF4-FFF2-40B4-BE49-F238E27FC236}">
                    <a16:creationId xmlns:a16="http://schemas.microsoft.com/office/drawing/2014/main" id="{44395BA4-B4E7-4118-AD93-0E8591B04C64}"/>
                  </a:ext>
                </a:extLst>
              </p:cNvPr>
              <p:cNvGrpSpPr>
                <a:grpSpLocks/>
              </p:cNvGrpSpPr>
              <p:nvPr/>
            </p:nvGrpSpPr>
            <p:grpSpPr bwMode="auto">
              <a:xfrm>
                <a:off x="1803761" y="1456060"/>
                <a:ext cx="5402581" cy="1392063"/>
                <a:chOff x="1803761" y="1456060"/>
                <a:chExt cx="5402581" cy="1392063"/>
              </a:xfrm>
            </p:grpSpPr>
            <p:pic>
              <p:nvPicPr>
                <p:cNvPr id="12" name="Picture 345" descr="shadow_1_m">
                  <a:extLst>
                    <a:ext uri="{FF2B5EF4-FFF2-40B4-BE49-F238E27FC236}">
                      <a16:creationId xmlns:a16="http://schemas.microsoft.com/office/drawing/2014/main" id="{5F1C0C18-938A-4769-8EAD-CE58B6A325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1518" b="2"/>
                <a:stretch>
                  <a:fillRect/>
                </a:stretch>
              </p:blipFill>
              <p:spPr bwMode="gray">
                <a:xfrm>
                  <a:off x="1803761" y="2535709"/>
                  <a:ext cx="5402581" cy="312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a:extLst>
                    <a:ext uri="{FF2B5EF4-FFF2-40B4-BE49-F238E27FC236}">
                      <a16:creationId xmlns:a16="http://schemas.microsoft.com/office/drawing/2014/main" id="{D6C337B0-A132-4663-AB3F-6256F4D072AA}"/>
                    </a:ext>
                  </a:extLst>
                </p:cNvPr>
                <p:cNvSpPr/>
                <p:nvPr/>
              </p:nvSpPr>
              <p:spPr>
                <a:xfrm>
                  <a:off x="2286492" y="1456060"/>
                  <a:ext cx="4780800" cy="1248722"/>
                </a:xfrm>
                <a:prstGeom prst="rect">
                  <a:avLst/>
                </a:prstGeom>
                <a:solidFill>
                  <a:schemeClr val="accent4">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nvGrpSpPr>
              <p:cNvPr id="8" name="Group 19">
                <a:extLst>
                  <a:ext uri="{FF2B5EF4-FFF2-40B4-BE49-F238E27FC236}">
                    <a16:creationId xmlns:a16="http://schemas.microsoft.com/office/drawing/2014/main" id="{33439F5D-948A-4B10-B5B0-2F50C0C3CEE7}"/>
                  </a:ext>
                </a:extLst>
              </p:cNvPr>
              <p:cNvGrpSpPr>
                <a:grpSpLocks/>
              </p:cNvGrpSpPr>
              <p:nvPr/>
            </p:nvGrpSpPr>
            <p:grpSpPr bwMode="auto">
              <a:xfrm>
                <a:off x="1841509" y="765382"/>
                <a:ext cx="1910392" cy="2302778"/>
                <a:chOff x="1841509" y="765382"/>
                <a:chExt cx="1910392" cy="2302778"/>
              </a:xfrm>
            </p:grpSpPr>
            <p:sp>
              <p:nvSpPr>
                <p:cNvPr id="9" name="Right Triangle 8">
                  <a:extLst>
                    <a:ext uri="{FF2B5EF4-FFF2-40B4-BE49-F238E27FC236}">
                      <a16:creationId xmlns:a16="http://schemas.microsoft.com/office/drawing/2014/main" id="{67DE6D71-5DFE-4F9B-860D-BA296162E89E}"/>
                    </a:ext>
                  </a:extLst>
                </p:cNvPr>
                <p:cNvSpPr/>
                <p:nvPr/>
              </p:nvSpPr>
              <p:spPr>
                <a:xfrm flipH="1">
                  <a:off x="2195475" y="2704782"/>
                  <a:ext cx="245249" cy="363378"/>
                </a:xfrm>
                <a:prstGeom prst="rtTriangle">
                  <a:avLst/>
                </a:prstGeom>
                <a:solidFill>
                  <a:schemeClr val="tx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Right Triangle 9">
                  <a:extLst>
                    <a:ext uri="{FF2B5EF4-FFF2-40B4-BE49-F238E27FC236}">
                      <a16:creationId xmlns:a16="http://schemas.microsoft.com/office/drawing/2014/main" id="{5687E527-D540-4FEB-A060-420AC1F0B043}"/>
                    </a:ext>
                  </a:extLst>
                </p:cNvPr>
                <p:cNvSpPr/>
                <p:nvPr/>
              </p:nvSpPr>
              <p:spPr>
                <a:xfrm rot="165580" flipH="1">
                  <a:off x="3209855" y="765382"/>
                  <a:ext cx="392356" cy="696940"/>
                </a:xfrm>
                <a:prstGeom prst="rtTriangle">
                  <a:avLst/>
                </a:prstGeom>
                <a:solidFill>
                  <a:schemeClr val="tx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Trapezoid 2">
                  <a:extLst>
                    <a:ext uri="{FF2B5EF4-FFF2-40B4-BE49-F238E27FC236}">
                      <a16:creationId xmlns:a16="http://schemas.microsoft.com/office/drawing/2014/main" id="{5A8D9EE3-04D1-415B-B3D2-8A9E16AE2563}"/>
                    </a:ext>
                  </a:extLst>
                </p:cNvPr>
                <p:cNvSpPr/>
                <p:nvPr/>
              </p:nvSpPr>
              <p:spPr>
                <a:xfrm rot="19028033">
                  <a:off x="1841509" y="1409260"/>
                  <a:ext cx="1910392" cy="618156"/>
                </a:xfrm>
                <a:custGeom>
                  <a:avLst/>
                  <a:gdLst>
                    <a:gd name="connsiteX0" fmla="*/ 0 w 1828800"/>
                    <a:gd name="connsiteY0" fmla="*/ 457200 h 457200"/>
                    <a:gd name="connsiteX1" fmla="*/ 114300 w 1828800"/>
                    <a:gd name="connsiteY1" fmla="*/ 0 h 457200"/>
                    <a:gd name="connsiteX2" fmla="*/ 1714500 w 1828800"/>
                    <a:gd name="connsiteY2" fmla="*/ 0 h 457200"/>
                    <a:gd name="connsiteX3" fmla="*/ 1828800 w 1828800"/>
                    <a:gd name="connsiteY3" fmla="*/ 457200 h 457200"/>
                    <a:gd name="connsiteX4" fmla="*/ 0 w 1828800"/>
                    <a:gd name="connsiteY4" fmla="*/ 457200 h 457200"/>
                    <a:gd name="connsiteX0" fmla="*/ 0 w 1828800"/>
                    <a:gd name="connsiteY0" fmla="*/ 463642 h 463642"/>
                    <a:gd name="connsiteX1" fmla="*/ 402156 w 1828800"/>
                    <a:gd name="connsiteY1" fmla="*/ 0 h 463642"/>
                    <a:gd name="connsiteX2" fmla="*/ 1714500 w 1828800"/>
                    <a:gd name="connsiteY2" fmla="*/ 6442 h 463642"/>
                    <a:gd name="connsiteX3" fmla="*/ 1828800 w 1828800"/>
                    <a:gd name="connsiteY3" fmla="*/ 463642 h 463642"/>
                    <a:gd name="connsiteX4" fmla="*/ 0 w 1828800"/>
                    <a:gd name="connsiteY4" fmla="*/ 463642 h 463642"/>
                    <a:gd name="connsiteX0" fmla="*/ 0 w 2001385"/>
                    <a:gd name="connsiteY0" fmla="*/ 463642 h 463642"/>
                    <a:gd name="connsiteX1" fmla="*/ 402156 w 2001385"/>
                    <a:gd name="connsiteY1" fmla="*/ 0 h 463642"/>
                    <a:gd name="connsiteX2" fmla="*/ 1714500 w 2001385"/>
                    <a:gd name="connsiteY2" fmla="*/ 6442 h 463642"/>
                    <a:gd name="connsiteX3" fmla="*/ 2001385 w 2001385"/>
                    <a:gd name="connsiteY3" fmla="*/ 426441 h 463642"/>
                    <a:gd name="connsiteX4" fmla="*/ 0 w 2001385"/>
                    <a:gd name="connsiteY4" fmla="*/ 463642 h 463642"/>
                    <a:gd name="connsiteX0" fmla="*/ 0 w 2001385"/>
                    <a:gd name="connsiteY0" fmla="*/ 463642 h 463642"/>
                    <a:gd name="connsiteX1" fmla="*/ 402156 w 2001385"/>
                    <a:gd name="connsiteY1" fmla="*/ 0 h 463642"/>
                    <a:gd name="connsiteX2" fmla="*/ 1514076 w 2001385"/>
                    <a:gd name="connsiteY2" fmla="*/ 7706 h 463642"/>
                    <a:gd name="connsiteX3" fmla="*/ 2001385 w 2001385"/>
                    <a:gd name="connsiteY3" fmla="*/ 426441 h 463642"/>
                    <a:gd name="connsiteX4" fmla="*/ 0 w 2001385"/>
                    <a:gd name="connsiteY4" fmla="*/ 463642 h 4636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1385" h="463642">
                      <a:moveTo>
                        <a:pt x="0" y="463642"/>
                      </a:moveTo>
                      <a:lnTo>
                        <a:pt x="402156" y="0"/>
                      </a:lnTo>
                      <a:lnTo>
                        <a:pt x="1514076" y="7706"/>
                      </a:lnTo>
                      <a:lnTo>
                        <a:pt x="2001385" y="426441"/>
                      </a:lnTo>
                      <a:lnTo>
                        <a:pt x="0" y="463642"/>
                      </a:lnTo>
                      <a:close/>
                    </a:path>
                  </a:pathLst>
                </a:custGeom>
                <a:gradFill flip="none" rotWithShape="1">
                  <a:gsLst>
                    <a:gs pos="0">
                      <a:schemeClr val="bg1">
                        <a:shade val="30000"/>
                        <a:satMod val="115000"/>
                        <a:lumMod val="67000"/>
                        <a:lumOff val="33000"/>
                      </a:schemeClr>
                    </a:gs>
                    <a:gs pos="42000">
                      <a:schemeClr val="bg1">
                        <a:shade val="67500"/>
                        <a:satMod val="115000"/>
                        <a:lumMod val="38000"/>
                        <a:lumOff val="62000"/>
                      </a:schemeClr>
                    </a:gs>
                    <a:gs pos="84000">
                      <a:schemeClr val="bg1">
                        <a:lumMod val="95000"/>
                        <a:shade val="100000"/>
                        <a:satMod val="115000"/>
                      </a:schemeClr>
                    </a:gs>
                  </a:gsLst>
                  <a:lin ang="3600000" scaled="0"/>
                  <a:tileRect/>
                </a:gradFill>
                <a:ln w="31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grpSp>
        <p:sp>
          <p:nvSpPr>
            <p:cNvPr id="24" name="Rectangle 23">
              <a:extLst>
                <a:ext uri="{FF2B5EF4-FFF2-40B4-BE49-F238E27FC236}">
                  <a16:creationId xmlns:a16="http://schemas.microsoft.com/office/drawing/2014/main" id="{86289AF2-623A-45E9-9DB1-1073D0495BF4}"/>
                </a:ext>
              </a:extLst>
            </p:cNvPr>
            <p:cNvSpPr/>
            <p:nvPr/>
          </p:nvSpPr>
          <p:spPr>
            <a:xfrm>
              <a:off x="3755103" y="4874554"/>
              <a:ext cx="7984694" cy="1752403"/>
            </a:xfrm>
            <a:prstGeom prst="rect">
              <a:avLst/>
            </a:prstGeom>
          </p:spPr>
          <p:txBody>
            <a:bodyPr wrap="square">
              <a:spAutoFit/>
            </a:bodyPr>
            <a:lstStyle/>
            <a:p>
              <a:pPr>
                <a:lnSpc>
                  <a:spcPct val="114000"/>
                </a:lnSpc>
              </a:pPr>
              <a:r>
                <a:rPr lang="vi-VN" sz="2400" dirty="0">
                  <a:solidFill>
                    <a:schemeClr val="bg1"/>
                  </a:solidFill>
                </a:rPr>
                <a:t>Những câu tục ngữ bài 18,19 có thể coi là văn bản nghị luận ngắn gọn. Vì mỗi câu tục ngữ chứa 1luận điểm lớn, khái quát chân lí được đúc kết kinh nghiệm nhân dân.</a:t>
              </a:r>
            </a:p>
            <a:p>
              <a:pPr>
                <a:lnSpc>
                  <a:spcPct val="114000"/>
                </a:lnSpc>
              </a:pPr>
              <a:endParaRPr lang="en-US" sz="2400" dirty="0"/>
            </a:p>
          </p:txBody>
        </p:sp>
      </p:grpSp>
    </p:spTree>
    <p:extLst>
      <p:ext uri="{BB962C8B-B14F-4D97-AF65-F5344CB8AC3E}">
        <p14:creationId xmlns:p14="http://schemas.microsoft.com/office/powerpoint/2010/main" val="148196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circle(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25"/>
                                        </p:tgtEl>
                                        <p:attrNameLst>
                                          <p:attrName>style.visibility</p:attrName>
                                        </p:attrNameLst>
                                      </p:cBhvr>
                                      <p:to>
                                        <p:strVal val="visible"/>
                                      </p:to>
                                    </p:set>
                                    <p:animEffect transition="in" filter="circle(in)">
                                      <p:cBhvr>
                                        <p:cTn id="18"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3BE3A140-BF94-4073-BA29-918D93C372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490D5192-5E2B-415C-B0B7-6CDF88066B44}"/>
              </a:ext>
            </a:extLst>
          </p:cNvPr>
          <p:cNvSpPr txBox="1"/>
          <p:nvPr/>
        </p:nvSpPr>
        <p:spPr>
          <a:xfrm>
            <a:off x="494675" y="1454046"/>
            <a:ext cx="11212642" cy="523220"/>
          </a:xfrm>
          <a:prstGeom prst="rect">
            <a:avLst/>
          </a:prstGeom>
          <a:noFill/>
        </p:spPr>
        <p:txBody>
          <a:bodyPr wrap="square" rtlCol="0">
            <a:spAutoFit/>
          </a:bodyPr>
          <a:lstStyle/>
          <a:p>
            <a:r>
              <a:rPr lang="vi-VN" sz="2800" dirty="0">
                <a:solidFill>
                  <a:srgbClr val="FFFF00"/>
                </a:solidFill>
              </a:rPr>
              <a:t>Nghị luận: </a:t>
            </a:r>
            <a:r>
              <a:rPr lang="vi-VN" sz="2800" dirty="0">
                <a:solidFill>
                  <a:schemeClr val="bg1"/>
                </a:solidFill>
              </a:rPr>
              <a:t>nêu ý kiến đánh giá, bàn luận, nhận xét </a:t>
            </a:r>
          </a:p>
        </p:txBody>
      </p:sp>
      <p:sp>
        <p:nvSpPr>
          <p:cNvPr id="4" name="TextBox 3">
            <a:extLst>
              <a:ext uri="{FF2B5EF4-FFF2-40B4-BE49-F238E27FC236}">
                <a16:creationId xmlns:a16="http://schemas.microsoft.com/office/drawing/2014/main" id="{1F68C180-880B-45CE-92C3-0DBE04E15BAF}"/>
              </a:ext>
            </a:extLst>
          </p:cNvPr>
          <p:cNvSpPr txBox="1"/>
          <p:nvPr/>
        </p:nvSpPr>
        <p:spPr>
          <a:xfrm>
            <a:off x="494675" y="2348430"/>
            <a:ext cx="7709941" cy="523220"/>
          </a:xfrm>
          <a:prstGeom prst="rect">
            <a:avLst/>
          </a:prstGeom>
          <a:noFill/>
        </p:spPr>
        <p:txBody>
          <a:bodyPr wrap="square" rtlCol="0">
            <a:spAutoFit/>
          </a:bodyPr>
          <a:lstStyle/>
          <a:p>
            <a:r>
              <a:rPr lang="vi-VN" sz="2800" dirty="0">
                <a:solidFill>
                  <a:srgbClr val="FFFF00"/>
                </a:solidFill>
              </a:rPr>
              <a:t>Văn nghị luận: </a:t>
            </a:r>
            <a:r>
              <a:rPr lang="vi-VN" sz="2800" dirty="0">
                <a:solidFill>
                  <a:schemeClr val="bg1"/>
                </a:solidFill>
              </a:rPr>
              <a:t>dùng lí lẽ + dẫn chứng+ lập luận </a:t>
            </a:r>
          </a:p>
        </p:txBody>
      </p:sp>
      <p:sp>
        <p:nvSpPr>
          <p:cNvPr id="3" name="Arrow: Right 2">
            <a:extLst>
              <a:ext uri="{FF2B5EF4-FFF2-40B4-BE49-F238E27FC236}">
                <a16:creationId xmlns:a16="http://schemas.microsoft.com/office/drawing/2014/main" id="{B7AEBF13-9804-4284-A23D-E92C465A283E}"/>
              </a:ext>
            </a:extLst>
          </p:cNvPr>
          <p:cNvSpPr/>
          <p:nvPr/>
        </p:nvSpPr>
        <p:spPr>
          <a:xfrm>
            <a:off x="8204616" y="2591862"/>
            <a:ext cx="954373" cy="117049"/>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EC306EC8-13DD-4F2F-A883-A97EBF782531}"/>
              </a:ext>
            </a:extLst>
          </p:cNvPr>
          <p:cNvSpPr txBox="1"/>
          <p:nvPr/>
        </p:nvSpPr>
        <p:spPr>
          <a:xfrm>
            <a:off x="9186471" y="2173332"/>
            <a:ext cx="2218544" cy="954107"/>
          </a:xfrm>
          <a:prstGeom prst="rect">
            <a:avLst/>
          </a:prstGeom>
          <a:noFill/>
        </p:spPr>
        <p:txBody>
          <a:bodyPr wrap="square" rtlCol="0">
            <a:spAutoFit/>
          </a:bodyPr>
          <a:lstStyle/>
          <a:p>
            <a:pPr algn="ctr"/>
            <a:r>
              <a:rPr lang="vi-VN" sz="2800" dirty="0">
                <a:solidFill>
                  <a:srgbClr val="FFFF00"/>
                </a:solidFill>
              </a:rPr>
              <a:t>thuyết phục người đọc</a:t>
            </a:r>
            <a:endParaRPr lang="vi-VN" sz="2800" dirty="0">
              <a:solidFill>
                <a:schemeClr val="bg1"/>
              </a:solidFill>
            </a:endParaRPr>
          </a:p>
        </p:txBody>
      </p:sp>
      <p:sp>
        <p:nvSpPr>
          <p:cNvPr id="5" name="TextBox 4">
            <a:extLst>
              <a:ext uri="{FF2B5EF4-FFF2-40B4-BE49-F238E27FC236}">
                <a16:creationId xmlns:a16="http://schemas.microsoft.com/office/drawing/2014/main" id="{09F0FA9D-B20C-405E-87CA-DFE70DD32D87}"/>
              </a:ext>
            </a:extLst>
          </p:cNvPr>
          <p:cNvSpPr txBox="1"/>
          <p:nvPr/>
        </p:nvSpPr>
        <p:spPr>
          <a:xfrm>
            <a:off x="494675" y="3702571"/>
            <a:ext cx="3657600" cy="492443"/>
          </a:xfrm>
          <a:prstGeom prst="rect">
            <a:avLst/>
          </a:prstGeom>
          <a:noFill/>
        </p:spPr>
        <p:txBody>
          <a:bodyPr wrap="square" rtlCol="0">
            <a:spAutoFit/>
          </a:bodyPr>
          <a:lstStyle/>
          <a:p>
            <a:r>
              <a:rPr lang="vi-VN" sz="2600" dirty="0">
                <a:solidFill>
                  <a:srgbClr val="FFFF00"/>
                </a:solidFill>
              </a:rPr>
              <a:t>Phương pháp lập luận</a:t>
            </a:r>
            <a:endParaRPr lang="en-US" sz="2600" dirty="0">
              <a:solidFill>
                <a:srgbClr val="FFFF00"/>
              </a:solidFill>
            </a:endParaRPr>
          </a:p>
        </p:txBody>
      </p:sp>
      <p:cxnSp>
        <p:nvCxnSpPr>
          <p:cNvPr id="8" name="Straight Arrow Connector 7">
            <a:extLst>
              <a:ext uri="{FF2B5EF4-FFF2-40B4-BE49-F238E27FC236}">
                <a16:creationId xmlns:a16="http://schemas.microsoft.com/office/drawing/2014/main" id="{3B7B9DD7-2AC5-4FD3-8F68-8F46CFD70DFC}"/>
              </a:ext>
            </a:extLst>
          </p:cNvPr>
          <p:cNvCxnSpPr>
            <a:cxnSpLocks/>
          </p:cNvCxnSpPr>
          <p:nvPr/>
        </p:nvCxnSpPr>
        <p:spPr>
          <a:xfrm flipV="1">
            <a:off x="4016116" y="3600273"/>
            <a:ext cx="1191718" cy="419724"/>
          </a:xfrm>
          <a:prstGeom prst="straightConnector1">
            <a:avLst/>
          </a:prstGeom>
          <a:ln>
            <a:solidFill>
              <a:srgbClr val="FFFF0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58ACAB72-3B66-4DB7-91F3-50E19A6DC01B}"/>
              </a:ext>
            </a:extLst>
          </p:cNvPr>
          <p:cNvCxnSpPr/>
          <p:nvPr/>
        </p:nvCxnSpPr>
        <p:spPr>
          <a:xfrm>
            <a:off x="4007372" y="4005006"/>
            <a:ext cx="1064302" cy="780924"/>
          </a:xfrm>
          <a:prstGeom prst="straightConnector1">
            <a:avLst/>
          </a:prstGeom>
          <a:ln>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FBDA6A8C-9046-4108-A962-16428CA61487}"/>
              </a:ext>
            </a:extLst>
          </p:cNvPr>
          <p:cNvSpPr txBox="1"/>
          <p:nvPr/>
        </p:nvSpPr>
        <p:spPr>
          <a:xfrm>
            <a:off x="5426438" y="3323508"/>
            <a:ext cx="2428407" cy="492443"/>
          </a:xfrm>
          <a:prstGeom prst="rect">
            <a:avLst/>
          </a:prstGeom>
          <a:noFill/>
        </p:spPr>
        <p:txBody>
          <a:bodyPr wrap="square" rtlCol="0">
            <a:spAutoFit/>
          </a:bodyPr>
          <a:lstStyle/>
          <a:p>
            <a:r>
              <a:rPr lang="vi-VN" sz="2600" dirty="0">
                <a:solidFill>
                  <a:schemeClr val="bg1"/>
                </a:solidFill>
              </a:rPr>
              <a:t>Chứng minh</a:t>
            </a:r>
            <a:endParaRPr lang="en-US" sz="2600" dirty="0">
              <a:solidFill>
                <a:schemeClr val="bg1"/>
              </a:solidFill>
            </a:endParaRPr>
          </a:p>
        </p:txBody>
      </p:sp>
      <p:sp>
        <p:nvSpPr>
          <p:cNvPr id="15" name="TextBox 14">
            <a:extLst>
              <a:ext uri="{FF2B5EF4-FFF2-40B4-BE49-F238E27FC236}">
                <a16:creationId xmlns:a16="http://schemas.microsoft.com/office/drawing/2014/main" id="{2C30A22C-D6C5-4BAD-A359-130C7FC136A6}"/>
              </a:ext>
            </a:extLst>
          </p:cNvPr>
          <p:cNvSpPr txBox="1"/>
          <p:nvPr/>
        </p:nvSpPr>
        <p:spPr>
          <a:xfrm>
            <a:off x="5251556" y="4650026"/>
            <a:ext cx="1988694" cy="492443"/>
          </a:xfrm>
          <a:prstGeom prst="rect">
            <a:avLst/>
          </a:prstGeom>
          <a:noFill/>
        </p:spPr>
        <p:txBody>
          <a:bodyPr wrap="square" rtlCol="0">
            <a:spAutoFit/>
          </a:bodyPr>
          <a:lstStyle/>
          <a:p>
            <a:r>
              <a:rPr lang="vi-VN" sz="2600" dirty="0">
                <a:solidFill>
                  <a:schemeClr val="bg1"/>
                </a:solidFill>
              </a:rPr>
              <a:t>Giải thích</a:t>
            </a:r>
            <a:endParaRPr lang="en-US" sz="2600" dirty="0">
              <a:solidFill>
                <a:schemeClr val="bg1"/>
              </a:solidFill>
            </a:endParaRPr>
          </a:p>
        </p:txBody>
      </p:sp>
      <p:sp>
        <p:nvSpPr>
          <p:cNvPr id="16" name="TextBox 15">
            <a:extLst>
              <a:ext uri="{FF2B5EF4-FFF2-40B4-BE49-F238E27FC236}">
                <a16:creationId xmlns:a16="http://schemas.microsoft.com/office/drawing/2014/main" id="{EEC81686-CBE4-4292-B479-F0A6E04110DE}"/>
              </a:ext>
            </a:extLst>
          </p:cNvPr>
          <p:cNvSpPr txBox="1"/>
          <p:nvPr/>
        </p:nvSpPr>
        <p:spPr>
          <a:xfrm>
            <a:off x="494674" y="597721"/>
            <a:ext cx="4092315" cy="492443"/>
          </a:xfrm>
          <a:prstGeom prst="rect">
            <a:avLst/>
          </a:prstGeom>
          <a:noFill/>
        </p:spPr>
        <p:txBody>
          <a:bodyPr wrap="square" rtlCol="0">
            <a:spAutoFit/>
          </a:bodyPr>
          <a:lstStyle/>
          <a:p>
            <a:r>
              <a:rPr lang="vi-VN" sz="2600" b="1" u="sng" dirty="0">
                <a:solidFill>
                  <a:srgbClr val="FFFF00"/>
                </a:solidFill>
              </a:rPr>
              <a:t>4. Ghi nhớ</a:t>
            </a:r>
            <a:r>
              <a:rPr lang="vi-VN" sz="2600" b="1" dirty="0">
                <a:solidFill>
                  <a:srgbClr val="FFFF00"/>
                </a:solidFill>
              </a:rPr>
              <a:t>: </a:t>
            </a:r>
            <a:r>
              <a:rPr lang="vi-VN" sz="2600" dirty="0">
                <a:solidFill>
                  <a:schemeClr val="bg1"/>
                </a:solidFill>
              </a:rPr>
              <a:t>SGK tr 67</a:t>
            </a:r>
            <a:endParaRPr lang="en-US" sz="2600" dirty="0">
              <a:solidFill>
                <a:schemeClr val="bg1"/>
              </a:solidFill>
            </a:endParaRPr>
          </a:p>
        </p:txBody>
      </p:sp>
    </p:spTree>
    <p:extLst>
      <p:ext uri="{BB962C8B-B14F-4D97-AF65-F5344CB8AC3E}">
        <p14:creationId xmlns:p14="http://schemas.microsoft.com/office/powerpoint/2010/main" val="285481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anim calcmode="lin" valueType="num">
                                      <p:cBhvr>
                                        <p:cTn id="8" dur="1000" fill="hold"/>
                                        <p:tgtEl>
                                          <p:spTgt spid="16"/>
                                        </p:tgtEl>
                                        <p:attrNameLst>
                                          <p:attrName>ppt_x</p:attrName>
                                        </p:attrNameLst>
                                      </p:cBhvr>
                                      <p:tavLst>
                                        <p:tav tm="0">
                                          <p:val>
                                            <p:strVal val="#ppt_x"/>
                                          </p:val>
                                        </p:tav>
                                        <p:tav tm="100000">
                                          <p:val>
                                            <p:strVal val="#ppt_x"/>
                                          </p:val>
                                        </p:tav>
                                      </p:tavLst>
                                    </p:anim>
                                    <p:anim calcmode="lin" valueType="num">
                                      <p:cBhvr>
                                        <p:cTn id="9"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ipe(left)">
                                      <p:cBhvr>
                                        <p:cTn id="14" dur="500"/>
                                        <p:tgtEl>
                                          <p:spTgt spid="2"/>
                                        </p:tgtEl>
                                      </p:cBhvr>
                                    </p:animEffect>
                                  </p:childTnLst>
                                </p:cTn>
                              </p:par>
                            </p:childTnLst>
                          </p:cTn>
                        </p:par>
                        <p:par>
                          <p:cTn id="15" fill="hold">
                            <p:stCondLst>
                              <p:cond delay="500"/>
                            </p:stCondLst>
                            <p:childTnLst>
                              <p:par>
                                <p:cTn id="16" presetID="22" presetClass="entr" presetSubtype="8"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wipe(left)">
                                      <p:cBhvr>
                                        <p:cTn id="18" dur="500"/>
                                        <p:tgtEl>
                                          <p:spTgt spid="4"/>
                                        </p:tgtEl>
                                      </p:cBhvr>
                                    </p:animEffect>
                                  </p:childTnLst>
                                </p:cTn>
                              </p:par>
                            </p:childTnLst>
                          </p:cTn>
                        </p:par>
                        <p:par>
                          <p:cTn id="19" fill="hold">
                            <p:stCondLst>
                              <p:cond delay="1000"/>
                            </p:stCondLst>
                            <p:childTnLst>
                              <p:par>
                                <p:cTn id="20" presetID="22" presetClass="entr" presetSubtype="8" fill="hold" grpId="0" nodeType="after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par>
                          <p:cTn id="23" fill="hold">
                            <p:stCondLst>
                              <p:cond delay="1500"/>
                            </p:stCondLst>
                            <p:childTnLst>
                              <p:par>
                                <p:cTn id="24" presetID="22" presetClass="entr" presetSubtype="8" fill="hold" grpId="0" nodeType="after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wipe(left)">
                                      <p:cBhvr>
                                        <p:cTn id="26" dur="500"/>
                                        <p:tgtEl>
                                          <p:spTgt spid="6"/>
                                        </p:tgtEl>
                                      </p:cBhvr>
                                    </p:animEffect>
                                  </p:childTnLst>
                                </p:cTn>
                              </p:par>
                            </p:childTnLst>
                          </p:cTn>
                        </p:par>
                        <p:par>
                          <p:cTn id="27" fill="hold">
                            <p:stCondLst>
                              <p:cond delay="2000"/>
                            </p:stCondLst>
                            <p:childTnLst>
                              <p:par>
                                <p:cTn id="28" presetID="22" presetClass="entr" presetSubtype="8" fill="hold" grpId="0" nodeType="after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ipe(left)">
                                      <p:cBhvr>
                                        <p:cTn id="30" dur="500"/>
                                        <p:tgtEl>
                                          <p:spTgt spid="5"/>
                                        </p:tgtEl>
                                      </p:cBhvr>
                                    </p:animEffect>
                                  </p:childTnLst>
                                </p:cTn>
                              </p:par>
                            </p:childTnLst>
                          </p:cTn>
                        </p:par>
                        <p:par>
                          <p:cTn id="31" fill="hold">
                            <p:stCondLst>
                              <p:cond delay="2500"/>
                            </p:stCondLst>
                            <p:childTnLst>
                              <p:par>
                                <p:cTn id="32" presetID="22" presetClass="entr" presetSubtype="8" fill="hold"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wipe(left)">
                                      <p:cBhvr>
                                        <p:cTn id="34" dur="500"/>
                                        <p:tgtEl>
                                          <p:spTgt spid="8"/>
                                        </p:tgtEl>
                                      </p:cBhvr>
                                    </p:animEffect>
                                  </p:childTnLst>
                                </p:cTn>
                              </p:par>
                            </p:childTnLst>
                          </p:cTn>
                        </p:par>
                        <p:par>
                          <p:cTn id="35" fill="hold">
                            <p:stCondLst>
                              <p:cond delay="3000"/>
                            </p:stCondLst>
                            <p:childTnLst>
                              <p:par>
                                <p:cTn id="36" presetID="22" presetClass="entr" presetSubtype="8" fill="hold" grpId="0" nodeType="after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left)">
                                      <p:cBhvr>
                                        <p:cTn id="38" dur="500"/>
                                        <p:tgtEl>
                                          <p:spTgt spid="12"/>
                                        </p:tgtEl>
                                      </p:cBhvr>
                                    </p:animEffect>
                                  </p:childTnLst>
                                </p:cTn>
                              </p:par>
                            </p:childTnLst>
                          </p:cTn>
                        </p:par>
                        <p:par>
                          <p:cTn id="39" fill="hold">
                            <p:stCondLst>
                              <p:cond delay="3500"/>
                            </p:stCondLst>
                            <p:childTnLst>
                              <p:par>
                                <p:cTn id="40" presetID="22" presetClass="entr" presetSubtype="8" fill="hold" nodeType="after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wipe(left)">
                                      <p:cBhvr>
                                        <p:cTn id="42" dur="500"/>
                                        <p:tgtEl>
                                          <p:spTgt spid="10"/>
                                        </p:tgtEl>
                                      </p:cBhvr>
                                    </p:animEffect>
                                  </p:childTnLst>
                                </p:cTn>
                              </p:par>
                            </p:childTnLst>
                          </p:cTn>
                        </p:par>
                        <p:par>
                          <p:cTn id="43" fill="hold">
                            <p:stCondLst>
                              <p:cond delay="4000"/>
                            </p:stCondLst>
                            <p:childTnLst>
                              <p:par>
                                <p:cTn id="44" presetID="22" presetClass="entr" presetSubtype="8" fill="hold" grpId="0" nodeType="after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wipe(left)">
                                      <p:cBhvr>
                                        <p:cTn id="4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3" grpId="0" animBg="1"/>
      <p:bldP spid="6" grpId="0"/>
      <p:bldP spid="5" grpId="0"/>
      <p:bldP spid="12" grpId="0"/>
      <p:bldP spid="15" grpId="0"/>
      <p:bldP spid="1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561</TotalTime>
  <Words>743</Words>
  <Application>Microsoft Office PowerPoint</Application>
  <PresentationFormat>Widescreen</PresentationFormat>
  <Paragraphs>125</Paragraphs>
  <Slides>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vt:i4>
      </vt:variant>
    </vt:vector>
  </HeadingPairs>
  <TitlesOfParts>
    <vt:vector size="17" baseType="lpstr">
      <vt:lpstr>.VnArabia</vt:lpstr>
      <vt:lpstr>.VnArial</vt:lpstr>
      <vt:lpstr>Academy Engraved LET</vt: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60</cp:revision>
  <dcterms:created xsi:type="dcterms:W3CDTF">2020-04-05T15:31:52Z</dcterms:created>
  <dcterms:modified xsi:type="dcterms:W3CDTF">2020-04-06T08:57:32Z</dcterms:modified>
</cp:coreProperties>
</file>