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8" r:id="rId4"/>
    <p:sldId id="256" r:id="rId5"/>
    <p:sldId id="259" r:id="rId6"/>
    <p:sldId id="274" r:id="rId7"/>
    <p:sldId id="278" r:id="rId8"/>
    <p:sldId id="279" r:id="rId9"/>
    <p:sldId id="283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CC00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74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8" y="186"/>
      </p:cViewPr>
      <p:guideLst>
        <p:guide orient="horz" pos="2184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E2B16-50DF-49E3-8860-169A423E3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FA970-53EB-4606-A6B9-BCA4A5A6D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5D6BC-09A2-421C-BAB7-4EFAD9FF8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1265B-1E80-48EF-8F9C-333EED3B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82060-9F83-4CBC-8A84-AC8D910E8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9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6D27E-1346-493F-BC34-4E11CAF1E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AE9D7-C98D-4AB0-B5C8-B632F9DE5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322B6-6487-4A2D-BD37-FD2749DDA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F46-F3FB-484C-90B6-4EB68D85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5D6EA-D3C3-4815-987B-A81FCB95A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4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6F986A-CA88-46A1-B026-467342A49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26BA9-A0E4-43E4-897F-281173C78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83892-415F-47F3-8685-9BC8EBC4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59219-8F76-402E-BDE0-82101B4C5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2A0A2-726D-4D36-A4DE-5D133D439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75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674A8-74A3-44F5-B82B-F157DF21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78CFB-02E7-4C4E-88A9-58854E291B55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80C6F-6612-4A60-A14B-468E72B73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A4DBD-FCDD-47B1-9815-82C5A4BBB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FC5F8-1A63-4265-A081-3EA995DA7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478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1DD75-D718-4602-A84A-6969F177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5A5E5-93E1-4C0E-A618-6F53971A9DBF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0E87A-0B69-4C82-B792-37D2820A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1B49-9369-4E9D-A821-C1654972C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009A3-D4F8-4DEB-884E-3E5FC870A5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8371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C53FB-C995-4D14-8061-4F9729488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02F04-C4A1-4315-98BA-BD53BFBB43CE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26DBC-2997-4201-9118-1F664BE8C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6F9A7-7258-40CA-A284-EDD694557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08B77-9128-4B90-A9EB-3F0805FB18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473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710958D-9553-48D5-B273-F5FBB6EA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8294E-4447-4DA9-9806-468317F7957C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DD9B618-66A3-4977-BD27-4A36D91F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AB8B68-3B5E-421F-9ECE-0A9F4ABE1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4E5B2-E462-4713-B32C-F54C186CAD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851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667C718-1E60-4C99-A7FB-CF70E2630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586A1-C1C9-43F4-B136-D9C60BA133C1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8ED956-57EC-481F-BE95-99ACB8988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AA5E59E-C904-4603-BAAA-1A366245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478AF-62E8-43E9-B3C2-7ADD13FBC3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712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FCC787C-BE56-4E67-A46C-B60F53AD9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EF6E8-725C-487F-B639-FD9106EF5B71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D119C8-F390-42C7-8A97-5174F33B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7E4B50-0A45-4E1C-BF0A-F50DC127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82345-402C-4DA4-8780-3351887244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250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765F96E-E86B-4AE7-9F48-E298127E6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D0759-C1F3-4B48-B323-0572A7CE67F0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3E9E4B3-CF10-4A3A-9A53-D96D28A2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9C6C8F7-40B7-4B47-915C-DFE6F976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A6B90-4264-4741-BE6D-2E972D05CB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1815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1B0199-D1AB-454F-93B6-ECBA293F7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CD555-408F-4083-86E6-8EFCFECE7C83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AB1CED-02A5-4F28-8787-2416657B8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321264-2635-4881-85C8-1B6C32281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C3BF3-344F-47A8-A36E-42A014EE48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25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5B11B-6B74-40E1-ABB0-9E93C099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F9AC9-4773-4D6B-9AF2-DE57494A5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9F9EF-CC69-4283-9502-5835B6AF1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17557-1F6F-4D05-9637-E466246A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15832-CEAB-441F-B242-7FFBD8FEF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153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E935EC6-0066-4E28-B628-EBED7EFB8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1A608-E574-448C-94D9-F469DD1C7EA9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FC81AA-9F1F-4CBC-8314-16C9FF637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C7BB7C-882E-496A-BF77-4E55DD74C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76EAA-7F99-4568-98D9-B9F87889F0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612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F9600-BB8A-4F68-969E-7EBC16008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04D9-69EA-4D6F-8695-87FE18E6C0CF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0C81-34D4-45E8-9A02-B04EC5AA4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783B8-ABCD-4996-82CA-BF57DB1F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6CD1F-CCCB-45D9-B12F-230C365B22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6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BD663-F46B-4E57-ABE3-606E29EA6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8E1BA-F19F-495D-A723-F7EC5E10010A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A0C93-9A19-4E6A-8F66-FEFF9AF5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58B18-7407-4EFE-90FE-680A56DC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CD57-2ACF-4092-B229-593E392D6A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9041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F8550-2902-44AB-97DA-99106848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517C-D963-44CC-A5B5-AD86E7F40E0D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71DBF-500B-4D58-AABA-669D8AFCB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87D9D-05D8-4A62-8927-663A3D044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EDE56-190A-4C98-B2D5-E0180D6B5D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3420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99363-07C5-4242-B4F9-67748A64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E3057-83FA-49E8-8E35-3ACBB6DCD1AA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488E5-007F-45A3-925E-21D00BBC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052C2-8A78-4849-8EA5-1820753C9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A412F-4BEE-499A-AD5C-00702B44FF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976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A5FEB-92A6-41E1-9402-CB44EE83B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E13E1-6220-4436-87D2-B44A08879567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7D343-E6F4-4F5C-90A8-081636C8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021D7-77AC-4663-BDB9-943FD96C8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DDC68-D2EB-4AAF-9EAE-607DA7585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7626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B3337A-DBA3-40DB-BF3D-D9D66BE8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F44B9-EB0B-4151-B51D-6C412FCE3349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AE11CF-7297-4DD2-84CA-AC0539DB0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5BA537-AC2F-4C6F-ABF4-781B1BA2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1A40A-3889-414D-AABA-1D6E5D8A6B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414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CCB50FB-5F40-4AEC-A7C4-9EA49F769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B999F-673A-4BB6-9BA8-24995B574FE7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CD74EE-B5CA-4439-9E6E-472305476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1FF2443-4430-4DA5-B4F0-1DA24F4F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508B9-C1A6-4189-B60C-5B3B0DAC2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563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85B1E9B-6F98-4CC4-98BE-D1E9E795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C8C49-C63C-4274-BD9E-5843505C4441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5DDF49-40E8-425C-91C2-1116CC2BA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B5F7E2F-D97A-4B82-99C6-57FC82E96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F63BD-189C-4388-B8B3-DBC307A117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0905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D740D4D-2C1E-4EE6-A949-C99F6E4A5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97170-F152-40B6-9A21-CF12D93B5AFF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1558C78-532F-4650-A21A-DE409E5BD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714C2D5-ABE4-478B-9AE3-ADF2F8D8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2951B-92BC-4DAD-8F8A-FAFB78D436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73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9AF8B-6EA1-4A47-9051-9E44A21FF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3C360-D738-4802-98E8-C92786745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A92E6-62C5-4032-A06C-C86D26641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B30AA-F6DF-4837-9CDA-F813B93A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B640B-ECAB-4F9A-9602-EBA4DCD4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32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B10E7F-E93E-4516-AB6B-E057A8D9B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5A653-0DA0-4865-BF1B-C52AB6FC1293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7C907E-7914-401F-8379-6BEF83E75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02FA4-7ABC-4DBA-81BF-5078E79F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60B85-0227-4910-B953-75B6443801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2090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FD5871-D865-4D2D-BD77-906421FC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7F61A-C6F6-4D89-B0C8-938418E97232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44FD1B-D50A-479C-A6E5-2429C98A3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23CBAC-0E6E-4768-BF82-67294D4B6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90DF2-92D3-4FD4-B40C-561E4B2B29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470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2BF1E-5577-4DED-8D18-5D7715726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DAAB3-570C-4BCF-B211-2E2F147C3096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01C81-33D9-420A-9484-C4FCEB92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775F5-1679-4499-9C09-FFD13B40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D9A5F-973B-454D-A715-3F9F591E92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357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9984B-A759-4732-8993-B1DC6D7B7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B574A-7D46-4B35-9ADF-BD77D6459345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1B7FD-AE9E-49C7-B411-C7F3D420A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7B2F8-8CA4-4EA2-8924-13D244F80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EF92C-65E7-4010-9ACE-0C9C4B00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11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D7611-F1D2-4F25-A9F4-220858997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A23-B2D7-41CC-8F28-909DF9839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4930BF-7516-4A1D-9478-F6704E9EA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B43C1-2C69-47EE-A304-48BB89C0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72B3F-DE3F-42CA-A4E7-29166E13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6CBBD-29DB-4548-A62E-3FB9CFF04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5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3A53C-3D41-4629-9365-7A4F36521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C9E5C-FCD6-4826-9928-1C0C8C45F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622B9-F83F-4B39-A9F4-0BB115E13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3B306-FE6D-458D-BC65-3D41A0F9C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1F558-96A9-4DAF-BA70-261113914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5A3298-C838-4D2B-B4E6-E4968AC57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B4986-435F-4E6E-B4FA-2E4AB2293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F7992B-3266-4CF8-83ED-6FAE51C2A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E350E-0F1F-44D0-82AD-249629DE3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4F508-1B00-4AC1-8712-F908A37C8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5F7BB-46B9-4079-98E8-9FBD23922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1D53C-9CD0-40CA-A3F0-A121D3B45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0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A4D20-4A22-4E0F-8DC8-240BD716D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A5AC0-E2BB-4F70-9B2B-E7A954957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5F9F8-F477-4864-A441-D4840D73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9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2D209-6331-4A01-8388-94463683C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B9D0A-9C55-4B66-B115-F50E6CEA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334EE-1F49-4036-B531-E6920A8EB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3E021-1B91-414B-8789-1964F82A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BA9E7-2080-493F-86B3-B67ACACCD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0DE46-2AF1-46A1-AA46-2ABA01135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7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2B78-B0C7-4679-A030-8DAA4AAD2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6BA92-8CDE-4B20-82C6-1E1BEB03F5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53B6D-808D-45FC-BDCD-DA89C5010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2C02D-D63E-4A9E-85FC-8706E06D5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A3D6A-FF08-4F8C-B545-3F08F081D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B6950-4D90-4857-919F-856D9BC35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3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90C40-B68D-4F12-8C48-F5D362B79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D46FA-2182-4DCD-94E1-8C9C913E4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C17E0-94B2-480C-A28C-A80537C83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4790D-33C4-4A62-B301-02671EA7BCE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312A2-854D-447A-8827-A23FA133B8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CA73C-6F2C-4F76-B2D4-D6C14FADC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73D21-539C-4A8A-889D-96B772BCE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9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029C53F5-01F1-4144-B04D-AA8EBEA467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18F3C396-4617-4CDD-B14E-7C8F1B758A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27B9E-FBEE-432E-A3F4-740815FF5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2BE7CF-D661-4C06-B2E1-AE5B77F71E4A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31DF8-F6AE-4813-BBF6-D2B3D98B6C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C5B92-4261-4F5C-97BB-94ECA5574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3A22BCD-A02D-40FD-BA95-E6A67634B3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63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778A655-0A65-4063-9E30-00FB8D6A8FF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BCCE779E-0F64-4CE7-9C85-260AE7C70E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3531F-1540-4E2C-AE14-BBA1A4F9A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595437-2CAA-42FE-BB59-7908EF0B865F}" type="datetimeFigureOut">
              <a:rPr lang="en-US"/>
              <a:pPr>
                <a:defRPr/>
              </a:pPr>
              <a:t>4/6/2020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AE4A8-A501-484D-905F-E2B72E13C9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0E2C2-35C0-43EC-BACB-9E4ABC2A4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A5980CD-D67D-44C1-95A6-A09019081A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9674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0187BCF-7510-456F-9C88-5AB69A065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2234BE5-B04F-4AC9-B455-57E18E180991}"/>
              </a:ext>
            </a:extLst>
          </p:cNvPr>
          <p:cNvSpPr/>
          <p:nvPr/>
        </p:nvSpPr>
        <p:spPr>
          <a:xfrm>
            <a:off x="0" y="6559826"/>
            <a:ext cx="12192000" cy="2981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AECB5B6-259A-4C2E-BFEB-6B93C8FF3751}"/>
              </a:ext>
            </a:extLst>
          </p:cNvPr>
          <p:cNvGrpSpPr/>
          <p:nvPr/>
        </p:nvGrpSpPr>
        <p:grpSpPr>
          <a:xfrm>
            <a:off x="2842338" y="135698"/>
            <a:ext cx="5638339" cy="5418667"/>
            <a:chOff x="2842338" y="135698"/>
            <a:chExt cx="5638339" cy="5418667"/>
          </a:xfrm>
        </p:grpSpPr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93C40A95-A417-4FE7-AF47-C587EAD7DB81}"/>
                </a:ext>
              </a:extLst>
            </p:cNvPr>
            <p:cNvSpPr/>
            <p:nvPr/>
          </p:nvSpPr>
          <p:spPr>
            <a:xfrm>
              <a:off x="2842338" y="135698"/>
              <a:ext cx="5638339" cy="5418667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422C55C-4589-4E5B-B3A8-3FDA71D0B273}"/>
                </a:ext>
              </a:extLst>
            </p:cNvPr>
            <p:cNvSpPr txBox="1"/>
            <p:nvPr/>
          </p:nvSpPr>
          <p:spPr>
            <a:xfrm>
              <a:off x="4826508" y="2156529"/>
              <a:ext cx="1417983" cy="2742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vi-VN" sz="2800" dirty="0">
                  <a:solidFill>
                    <a:schemeClr val="bg1"/>
                  </a:solidFill>
                </a:rPr>
                <a:t>Các dạng bài nghị luận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1828886-6EDA-4C8F-B7AF-A5F6F4071141}"/>
              </a:ext>
            </a:extLst>
          </p:cNvPr>
          <p:cNvSpPr/>
          <p:nvPr/>
        </p:nvSpPr>
        <p:spPr>
          <a:xfrm>
            <a:off x="5764529" y="915613"/>
            <a:ext cx="6372455" cy="1282700"/>
          </a:xfrm>
          <a:custGeom>
            <a:avLst/>
            <a:gdLst>
              <a:gd name="connsiteX0" fmla="*/ 0 w 6372455"/>
              <a:gd name="connsiteY0" fmla="*/ 213788 h 1282700"/>
              <a:gd name="connsiteX1" fmla="*/ 213788 w 6372455"/>
              <a:gd name="connsiteY1" fmla="*/ 0 h 1282700"/>
              <a:gd name="connsiteX2" fmla="*/ 6158667 w 6372455"/>
              <a:gd name="connsiteY2" fmla="*/ 0 h 1282700"/>
              <a:gd name="connsiteX3" fmla="*/ 6372455 w 6372455"/>
              <a:gd name="connsiteY3" fmla="*/ 213788 h 1282700"/>
              <a:gd name="connsiteX4" fmla="*/ 6372455 w 6372455"/>
              <a:gd name="connsiteY4" fmla="*/ 1068912 h 1282700"/>
              <a:gd name="connsiteX5" fmla="*/ 6158667 w 6372455"/>
              <a:gd name="connsiteY5" fmla="*/ 1282700 h 1282700"/>
              <a:gd name="connsiteX6" fmla="*/ 213788 w 6372455"/>
              <a:gd name="connsiteY6" fmla="*/ 1282700 h 1282700"/>
              <a:gd name="connsiteX7" fmla="*/ 0 w 6372455"/>
              <a:gd name="connsiteY7" fmla="*/ 1068912 h 1282700"/>
              <a:gd name="connsiteX8" fmla="*/ 0 w 6372455"/>
              <a:gd name="connsiteY8" fmla="*/ 213788 h 128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72455" h="1282700">
                <a:moveTo>
                  <a:pt x="0" y="213788"/>
                </a:moveTo>
                <a:cubicBezTo>
                  <a:pt x="0" y="95716"/>
                  <a:pt x="95716" y="0"/>
                  <a:pt x="213788" y="0"/>
                </a:cubicBezTo>
                <a:lnTo>
                  <a:pt x="6158667" y="0"/>
                </a:lnTo>
                <a:cubicBezTo>
                  <a:pt x="6276739" y="0"/>
                  <a:pt x="6372455" y="95716"/>
                  <a:pt x="6372455" y="213788"/>
                </a:cubicBezTo>
                <a:lnTo>
                  <a:pt x="6372455" y="1068912"/>
                </a:lnTo>
                <a:cubicBezTo>
                  <a:pt x="6372455" y="1186984"/>
                  <a:pt x="6276739" y="1282700"/>
                  <a:pt x="6158667" y="1282700"/>
                </a:cubicBezTo>
                <a:lnTo>
                  <a:pt x="213788" y="1282700"/>
                </a:lnTo>
                <a:cubicBezTo>
                  <a:pt x="95716" y="1282700"/>
                  <a:pt x="0" y="1186984"/>
                  <a:pt x="0" y="1068912"/>
                </a:cubicBezTo>
                <a:lnTo>
                  <a:pt x="0" y="213788"/>
                </a:lnTo>
                <a:close/>
              </a:path>
            </a:pathLst>
          </a:custGeom>
          <a:solidFill>
            <a:srgbClr val="C00000">
              <a:alpha val="90000"/>
            </a:srgbClr>
          </a:solidFill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3106" tIns="173106" rIns="173106" bIns="173106" numCol="1" spcCol="1270" anchor="ctr" anchorCtr="0">
            <a:noAutofit/>
          </a:bodyPr>
          <a:lstStyle/>
          <a:p>
            <a:pPr marL="0" lvl="0" indent="0" algn="ctr" defTabSz="1289050">
              <a:lnSpc>
                <a:spcPct val="125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vi-VN" sz="2900" kern="1200" dirty="0">
                <a:solidFill>
                  <a:schemeClr val="bg1"/>
                </a:solidFill>
              </a:rPr>
              <a:t>Nghị luận về một vấn đề tư tưởng đạo lí</a:t>
            </a:r>
            <a:endParaRPr lang="en-US" sz="2900" kern="1200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3219BB6-AF60-476A-93EE-EA217B5484F7}"/>
              </a:ext>
            </a:extLst>
          </p:cNvPr>
          <p:cNvSpPr/>
          <p:nvPr/>
        </p:nvSpPr>
        <p:spPr>
          <a:xfrm>
            <a:off x="5842474" y="2436738"/>
            <a:ext cx="6294510" cy="1282700"/>
          </a:xfrm>
          <a:custGeom>
            <a:avLst/>
            <a:gdLst>
              <a:gd name="connsiteX0" fmla="*/ 0 w 6294510"/>
              <a:gd name="connsiteY0" fmla="*/ 213788 h 1282700"/>
              <a:gd name="connsiteX1" fmla="*/ 213788 w 6294510"/>
              <a:gd name="connsiteY1" fmla="*/ 0 h 1282700"/>
              <a:gd name="connsiteX2" fmla="*/ 6080722 w 6294510"/>
              <a:gd name="connsiteY2" fmla="*/ 0 h 1282700"/>
              <a:gd name="connsiteX3" fmla="*/ 6294510 w 6294510"/>
              <a:gd name="connsiteY3" fmla="*/ 213788 h 1282700"/>
              <a:gd name="connsiteX4" fmla="*/ 6294510 w 6294510"/>
              <a:gd name="connsiteY4" fmla="*/ 1068912 h 1282700"/>
              <a:gd name="connsiteX5" fmla="*/ 6080722 w 6294510"/>
              <a:gd name="connsiteY5" fmla="*/ 1282700 h 1282700"/>
              <a:gd name="connsiteX6" fmla="*/ 213788 w 6294510"/>
              <a:gd name="connsiteY6" fmla="*/ 1282700 h 1282700"/>
              <a:gd name="connsiteX7" fmla="*/ 0 w 6294510"/>
              <a:gd name="connsiteY7" fmla="*/ 1068912 h 1282700"/>
              <a:gd name="connsiteX8" fmla="*/ 0 w 6294510"/>
              <a:gd name="connsiteY8" fmla="*/ 213788 h 128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94510" h="1282700">
                <a:moveTo>
                  <a:pt x="0" y="213788"/>
                </a:moveTo>
                <a:cubicBezTo>
                  <a:pt x="0" y="95716"/>
                  <a:pt x="95716" y="0"/>
                  <a:pt x="213788" y="0"/>
                </a:cubicBezTo>
                <a:lnTo>
                  <a:pt x="6080722" y="0"/>
                </a:lnTo>
                <a:cubicBezTo>
                  <a:pt x="6198794" y="0"/>
                  <a:pt x="6294510" y="95716"/>
                  <a:pt x="6294510" y="213788"/>
                </a:cubicBezTo>
                <a:lnTo>
                  <a:pt x="6294510" y="1068912"/>
                </a:lnTo>
                <a:cubicBezTo>
                  <a:pt x="6294510" y="1186984"/>
                  <a:pt x="6198794" y="1282700"/>
                  <a:pt x="6080722" y="1282700"/>
                </a:cubicBezTo>
                <a:lnTo>
                  <a:pt x="213788" y="1282700"/>
                </a:lnTo>
                <a:cubicBezTo>
                  <a:pt x="95716" y="1282700"/>
                  <a:pt x="0" y="1186984"/>
                  <a:pt x="0" y="1068912"/>
                </a:cubicBezTo>
                <a:lnTo>
                  <a:pt x="0" y="213788"/>
                </a:lnTo>
                <a:close/>
              </a:path>
            </a:pathLst>
          </a:custGeom>
          <a:solidFill>
            <a:srgbClr val="99CC00">
              <a:alpha val="89804"/>
            </a:srgbClr>
          </a:solidFill>
          <a:ln>
            <a:noFill/>
          </a:ln>
        </p:spPr>
        <p:style>
          <a:lnRef idx="2">
            <a:schemeClr val="accent4">
              <a:hueOff val="4900445"/>
              <a:satOff val="-20388"/>
              <a:lumOff val="4804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3106" tIns="173106" rIns="173106" bIns="173106" numCol="1" spcCol="1270" anchor="ctr" anchorCtr="0">
            <a:noAutofit/>
          </a:bodyPr>
          <a:lstStyle/>
          <a:p>
            <a:pPr marL="0" lvl="0" indent="0" algn="ctr" defTabSz="1289050">
              <a:lnSpc>
                <a:spcPct val="125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vi-VN" sz="2900" kern="1200" dirty="0">
                <a:solidFill>
                  <a:schemeClr val="bg1"/>
                </a:solidFill>
                <a:latin typeface="Arial (Body)"/>
              </a:rPr>
              <a:t>Nghị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luận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về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một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sự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việc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hiện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tượng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đời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sống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.</a:t>
            </a:r>
            <a:r>
              <a:rPr lang="vi-VN" sz="2900" kern="1200" dirty="0">
                <a:solidFill>
                  <a:schemeClr val="bg1"/>
                </a:solidFill>
                <a:latin typeface="Arial (Body)"/>
              </a:rPr>
              <a:t> </a:t>
            </a:r>
            <a:endParaRPr lang="en-US" sz="2900" kern="1200" dirty="0">
              <a:solidFill>
                <a:schemeClr val="bg1"/>
              </a:solidFill>
              <a:latin typeface="Arial (Body)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B5D1F40-03DB-4050-8EA0-82302E114787}"/>
              </a:ext>
            </a:extLst>
          </p:cNvPr>
          <p:cNvSpPr/>
          <p:nvPr/>
        </p:nvSpPr>
        <p:spPr>
          <a:xfrm>
            <a:off x="5764529" y="3957864"/>
            <a:ext cx="6374357" cy="1282700"/>
          </a:xfrm>
          <a:custGeom>
            <a:avLst/>
            <a:gdLst>
              <a:gd name="connsiteX0" fmla="*/ 0 w 6374357"/>
              <a:gd name="connsiteY0" fmla="*/ 213788 h 1282700"/>
              <a:gd name="connsiteX1" fmla="*/ 213788 w 6374357"/>
              <a:gd name="connsiteY1" fmla="*/ 0 h 1282700"/>
              <a:gd name="connsiteX2" fmla="*/ 6160569 w 6374357"/>
              <a:gd name="connsiteY2" fmla="*/ 0 h 1282700"/>
              <a:gd name="connsiteX3" fmla="*/ 6374357 w 6374357"/>
              <a:gd name="connsiteY3" fmla="*/ 213788 h 1282700"/>
              <a:gd name="connsiteX4" fmla="*/ 6374357 w 6374357"/>
              <a:gd name="connsiteY4" fmla="*/ 1068912 h 1282700"/>
              <a:gd name="connsiteX5" fmla="*/ 6160569 w 6374357"/>
              <a:gd name="connsiteY5" fmla="*/ 1282700 h 1282700"/>
              <a:gd name="connsiteX6" fmla="*/ 213788 w 6374357"/>
              <a:gd name="connsiteY6" fmla="*/ 1282700 h 1282700"/>
              <a:gd name="connsiteX7" fmla="*/ 0 w 6374357"/>
              <a:gd name="connsiteY7" fmla="*/ 1068912 h 1282700"/>
              <a:gd name="connsiteX8" fmla="*/ 0 w 6374357"/>
              <a:gd name="connsiteY8" fmla="*/ 213788 h 128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74357" h="1282700">
                <a:moveTo>
                  <a:pt x="0" y="213788"/>
                </a:moveTo>
                <a:cubicBezTo>
                  <a:pt x="0" y="95716"/>
                  <a:pt x="95716" y="0"/>
                  <a:pt x="213788" y="0"/>
                </a:cubicBezTo>
                <a:lnTo>
                  <a:pt x="6160569" y="0"/>
                </a:lnTo>
                <a:cubicBezTo>
                  <a:pt x="6278641" y="0"/>
                  <a:pt x="6374357" y="95716"/>
                  <a:pt x="6374357" y="213788"/>
                </a:cubicBezTo>
                <a:lnTo>
                  <a:pt x="6374357" y="1068912"/>
                </a:lnTo>
                <a:cubicBezTo>
                  <a:pt x="6374357" y="1186984"/>
                  <a:pt x="6278641" y="1282700"/>
                  <a:pt x="6160569" y="1282700"/>
                </a:cubicBezTo>
                <a:lnTo>
                  <a:pt x="213788" y="1282700"/>
                </a:lnTo>
                <a:cubicBezTo>
                  <a:pt x="95716" y="1282700"/>
                  <a:pt x="0" y="1186984"/>
                  <a:pt x="0" y="1068912"/>
                </a:cubicBezTo>
                <a:lnTo>
                  <a:pt x="0" y="213788"/>
                </a:lnTo>
                <a:close/>
              </a:path>
            </a:pathLst>
          </a:custGeom>
          <a:solidFill>
            <a:schemeClr val="accent4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4">
              <a:hueOff val="9800891"/>
              <a:satOff val="-40777"/>
              <a:lumOff val="960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3106" tIns="173106" rIns="173106" bIns="173106" numCol="1" spcCol="1270" anchor="ctr" anchorCtr="0">
            <a:noAutofit/>
          </a:bodyPr>
          <a:lstStyle/>
          <a:p>
            <a:pPr marL="0" lvl="0" indent="0" algn="ctr" defTabSz="1289050">
              <a:lnSpc>
                <a:spcPct val="125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vi-VN" sz="2900" kern="1200" dirty="0">
                <a:solidFill>
                  <a:schemeClr val="bg1"/>
                </a:solidFill>
                <a:latin typeface="Arial (Body)"/>
              </a:rPr>
              <a:t>Nghị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luận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về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một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tác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phẩm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truyện</a:t>
            </a:r>
            <a:r>
              <a:rPr lang="vi-VN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(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đoạn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altLang="vi-VN" sz="2900" kern="1200" dirty="0" err="1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trích</a:t>
            </a:r>
            <a:r>
              <a:rPr lang="en-US" altLang="vi-VN" sz="2900" kern="1200" dirty="0">
                <a:solidFill>
                  <a:schemeClr val="bg1"/>
                </a:solidFill>
                <a:latin typeface="Arial (Body)"/>
                <a:cs typeface="Times New Roman" panose="02020603050405020304" pitchFamily="18" charset="0"/>
              </a:rPr>
              <a:t>)</a:t>
            </a:r>
            <a:r>
              <a:rPr lang="vi-VN" sz="2900" kern="1200" dirty="0">
                <a:solidFill>
                  <a:schemeClr val="bg1"/>
                </a:solidFill>
                <a:latin typeface="Arial (Body)"/>
              </a:rPr>
              <a:t> </a:t>
            </a:r>
            <a:endParaRPr lang="en-US" sz="2900" kern="1200" dirty="0">
              <a:solidFill>
                <a:schemeClr val="bg1"/>
              </a:solidFill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4957329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AE4A3A-8688-4D1F-850C-02D540A03323}"/>
              </a:ext>
            </a:extLst>
          </p:cNvPr>
          <p:cNvSpPr txBox="1"/>
          <p:nvPr/>
        </p:nvSpPr>
        <p:spPr>
          <a:xfrm>
            <a:off x="250077" y="298822"/>
            <a:ext cx="11691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FF00"/>
                </a:solidFill>
              </a:rPr>
              <a:t>II. Luyện tập:</a:t>
            </a:r>
            <a:r>
              <a:rPr lang="vi-VN" sz="2800" b="1" dirty="0">
                <a:solidFill>
                  <a:srgbClr val="FF0000"/>
                </a:solidFill>
              </a:rPr>
              <a:t> </a:t>
            </a:r>
            <a:r>
              <a:rPr lang="vi-VN" sz="2800" b="1" dirty="0">
                <a:solidFill>
                  <a:schemeClr val="bg1"/>
                </a:solidFill>
              </a:rPr>
              <a:t>Bài tập/ sgk Tr 79 </a:t>
            </a:r>
            <a:r>
              <a:rPr lang="vi-VN" sz="2800" dirty="0">
                <a:solidFill>
                  <a:schemeClr val="bg1"/>
                </a:solidFill>
              </a:rPr>
              <a:t>(HS tự làm)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B664A03-54B0-4981-9D29-84A01EB33B38}"/>
              </a:ext>
            </a:extLst>
          </p:cNvPr>
          <p:cNvSpPr/>
          <p:nvPr/>
        </p:nvSpPr>
        <p:spPr>
          <a:xfrm>
            <a:off x="3426541" y="1041772"/>
            <a:ext cx="5338916" cy="796413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1"/>
                </a:solidFill>
              </a:rPr>
              <a:t>Hướng dẫn về nhà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3152A-0692-46A9-BB47-C092DD3D2290}"/>
              </a:ext>
            </a:extLst>
          </p:cNvPr>
          <p:cNvSpPr/>
          <p:nvPr/>
        </p:nvSpPr>
        <p:spPr>
          <a:xfrm>
            <a:off x="2031999" y="2057915"/>
            <a:ext cx="2329906" cy="450126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0499" tIns="900253" rIns="190501" bIns="900252" numCol="1" spcCol="1270" anchor="ctr" anchorCtr="0">
            <a:noAutofit/>
          </a:bodyPr>
          <a:lstStyle/>
          <a:p>
            <a:pPr marL="0" lvl="0" indent="0" algn="ctr" defTabSz="133350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vi-VN" sz="3000" kern="1200" dirty="0"/>
              <a:t>Hoàn thiện bài tập/sgk</a:t>
            </a:r>
            <a:endParaRPr lang="en-US" sz="3000" kern="12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2ABED0A1-B7CC-4D88-BFD8-D8F1B569BECD}"/>
              </a:ext>
            </a:extLst>
          </p:cNvPr>
          <p:cNvSpPr/>
          <p:nvPr/>
        </p:nvSpPr>
        <p:spPr>
          <a:xfrm>
            <a:off x="4539227" y="2057915"/>
            <a:ext cx="2304020" cy="4501262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0500" tIns="900252" rIns="190500" bIns="900252" numCol="1" spcCol="1270" anchor="ctr" anchorCtr="0">
            <a:noAutofit/>
          </a:bodyPr>
          <a:lstStyle/>
          <a:p>
            <a:pPr marL="0" lvl="0" indent="0" algn="ctr" defTabSz="133350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vi-VN" sz="3000" kern="1200" dirty="0"/>
              <a:t>Chuẩn bị bài “</a:t>
            </a:r>
            <a:r>
              <a:rPr lang="vi-VN" sz="3000" i="1" kern="1200" dirty="0"/>
              <a:t>Tổng kết ngữ pháp</a:t>
            </a:r>
            <a:r>
              <a:rPr lang="vi-VN" sz="3000" kern="1200" dirty="0"/>
              <a:t>”</a:t>
            </a:r>
            <a:endParaRPr lang="en-US" sz="3000" kern="120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E904AE1-5D98-482D-B3DA-EE11B372F730}"/>
              </a:ext>
            </a:extLst>
          </p:cNvPr>
          <p:cNvSpPr/>
          <p:nvPr/>
        </p:nvSpPr>
        <p:spPr>
          <a:xfrm>
            <a:off x="7017992" y="2057915"/>
            <a:ext cx="2981413" cy="450126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0500" tIns="900253" rIns="190501" bIns="900252" numCol="1" spcCol="1270" anchor="ctr" anchorCtr="0">
            <a:noAutofit/>
          </a:bodyPr>
          <a:lstStyle/>
          <a:p>
            <a:pPr marL="0" lvl="0" indent="0" algn="ctr" defTabSz="133350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vi-VN" sz="2900" kern="1200" dirty="0"/>
              <a:t>Tìm đọc bài văn nghị luận về các bài thơ trong chương trình Ngữ văn 9</a:t>
            </a:r>
            <a:endParaRPr lang="en-US" sz="2900" kern="1200" dirty="0"/>
          </a:p>
        </p:txBody>
      </p:sp>
    </p:spTree>
    <p:extLst>
      <p:ext uri="{BB962C8B-B14F-4D97-AF65-F5344CB8AC3E}">
        <p14:creationId xmlns:p14="http://schemas.microsoft.com/office/powerpoint/2010/main" val="228677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C6D73DC-6751-464F-938E-E672A9C9C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90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67D55C-495B-47AA-96DA-31E758EF29AD}"/>
              </a:ext>
            </a:extLst>
          </p:cNvPr>
          <p:cNvSpPr txBox="1"/>
          <p:nvPr/>
        </p:nvSpPr>
        <p:spPr>
          <a:xfrm>
            <a:off x="1789043" y="1603513"/>
            <a:ext cx="21802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200" b="1" dirty="0">
                <a:solidFill>
                  <a:srgbClr val="FF0000"/>
                </a:solidFill>
              </a:rPr>
              <a:t>Tiết 124</a:t>
            </a:r>
            <a:endParaRPr lang="en-US" sz="4200" b="1" dirty="0">
              <a:solidFill>
                <a:srgbClr val="FF0000"/>
              </a:solidFill>
              <a:latin typeface=".VnArial" panose="020B72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C851F6-F53F-404A-ACBC-ECFE4C74730E}"/>
              </a:ext>
            </a:extLst>
          </p:cNvPr>
          <p:cNvSpPr txBox="1"/>
          <p:nvPr/>
        </p:nvSpPr>
        <p:spPr>
          <a:xfrm>
            <a:off x="1484243" y="2859229"/>
            <a:ext cx="9435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Nghị luận về một đoạn thơ, bài thơ</a:t>
            </a:r>
            <a:endParaRPr lang="en-US" sz="4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1762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0187BCF-7510-456F-9C88-5AB69A065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1338"/>
            <a:ext cx="12192000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2234BE5-B04F-4AC9-B455-57E18E180991}"/>
              </a:ext>
            </a:extLst>
          </p:cNvPr>
          <p:cNvSpPr/>
          <p:nvPr/>
        </p:nvSpPr>
        <p:spPr>
          <a:xfrm>
            <a:off x="0" y="6559826"/>
            <a:ext cx="12192000" cy="2981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F6A93E-37E6-4522-B2CA-2F5EDC7B1D78}"/>
              </a:ext>
            </a:extLst>
          </p:cNvPr>
          <p:cNvSpPr txBox="1"/>
          <p:nvPr/>
        </p:nvSpPr>
        <p:spPr>
          <a:xfrm>
            <a:off x="224852" y="151338"/>
            <a:ext cx="1208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I. Tìm hiểu bài nghị luận về một đoạn thơ, bài thơ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ACDEAE-1476-4704-8ADD-2B006846E7C5}"/>
              </a:ext>
            </a:extLst>
          </p:cNvPr>
          <p:cNvSpPr txBox="1"/>
          <p:nvPr/>
        </p:nvSpPr>
        <p:spPr>
          <a:xfrm>
            <a:off x="109930" y="793042"/>
            <a:ext cx="3637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</a:rPr>
              <a:t>1. Ví dụ: sgk Tr77, 78</a:t>
            </a:r>
            <a:endParaRPr lang="en-US" sz="2800" i="1" dirty="0">
              <a:solidFill>
                <a:srgbClr val="FF0000"/>
              </a:solidFill>
              <a:latin typeface=".VnArial" panose="020B7200000000000000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2B6F8B-139E-4F82-9B0F-3CE7ED644804}"/>
              </a:ext>
            </a:extLst>
          </p:cNvPr>
          <p:cNvSpPr txBox="1"/>
          <p:nvPr/>
        </p:nvSpPr>
        <p:spPr>
          <a:xfrm>
            <a:off x="109929" y="1448300"/>
            <a:ext cx="2178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</a:rPr>
              <a:t>2. Nhận xét</a:t>
            </a:r>
            <a:endParaRPr lang="en-US" sz="2800" i="1" dirty="0">
              <a:solidFill>
                <a:srgbClr val="FF0000"/>
              </a:solidFill>
              <a:latin typeface=".VnArial" panose="020B7200000000000000" pitchFamily="34" charset="0"/>
            </a:endParaRP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DE9C1B5B-61A5-4E7B-B1CF-B79F02ADD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012" y="1982942"/>
            <a:ext cx="9163988" cy="1119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+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mùa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thiết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tha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vi-VN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Mùa</a:t>
            </a:r>
            <a:r>
              <a:rPr lang="en-US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nho</a:t>
            </a:r>
            <a:r>
              <a:rPr lang="en-US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nhỏ</a:t>
            </a:r>
            <a:r>
              <a:rPr lang="vi-VN" alt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endParaRPr lang="en-US" altLang="vi-VN" sz="28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380C5F-7936-449E-AF78-D50F875A06B4}"/>
              </a:ext>
            </a:extLst>
          </p:cNvPr>
          <p:cNvSpPr txBox="1"/>
          <p:nvPr/>
        </p:nvSpPr>
        <p:spPr>
          <a:xfrm>
            <a:off x="109929" y="2034928"/>
            <a:ext cx="3247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a. Vấn đề nghị luận: </a:t>
            </a:r>
            <a:endParaRPr lang="en-US" sz="2800" dirty="0"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6A13F4-8FBF-4740-9B11-250BE793B78D}"/>
              </a:ext>
            </a:extLst>
          </p:cNvPr>
          <p:cNvSpPr txBox="1"/>
          <p:nvPr/>
        </p:nvSpPr>
        <p:spPr>
          <a:xfrm>
            <a:off x="109929" y="3355582"/>
            <a:ext cx="345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- Đối tượng nghị luận: </a:t>
            </a:r>
            <a:endParaRPr lang="en-US" sz="2800" dirty="0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A89B5-658A-41EB-909A-123A03B4B7BE}"/>
              </a:ext>
            </a:extLst>
          </p:cNvPr>
          <p:cNvSpPr txBox="1"/>
          <p:nvPr/>
        </p:nvSpPr>
        <p:spPr>
          <a:xfrm>
            <a:off x="3357797" y="3321951"/>
            <a:ext cx="345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Mùa</a:t>
            </a:r>
            <a:r>
              <a:rPr lang="en-US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nho</a:t>
            </a:r>
            <a:r>
              <a:rPr lang="en-US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nhỏ</a:t>
            </a:r>
            <a:r>
              <a:rPr lang="vi-VN" altLang="vi-VN" sz="2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00059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3" grpId="0"/>
      <p:bldP spid="6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9E85E9-8F58-4671-A62A-1B2002FFB3D8}"/>
              </a:ext>
            </a:extLst>
          </p:cNvPr>
          <p:cNvSpPr txBox="1"/>
          <p:nvPr/>
        </p:nvSpPr>
        <p:spPr>
          <a:xfrm>
            <a:off x="3962730" y="109542"/>
            <a:ext cx="4463081" cy="584775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3200" b="1" dirty="0">
                <a:solidFill>
                  <a:srgbClr val="FFFF00"/>
                </a:solidFill>
                <a:latin typeface="Arial" panose="020B0604020202020204" pitchFamily="34" charset="0"/>
              </a:rPr>
              <a:t>b. Hệ thống luận điểm</a:t>
            </a:r>
            <a:endParaRPr lang="en-US" altLang="en-US" sz="3200" b="1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E7AF3CD-2DBF-488A-96B0-FD359A9A5DD2}"/>
              </a:ext>
            </a:extLst>
          </p:cNvPr>
          <p:cNvGrpSpPr/>
          <p:nvPr/>
        </p:nvGrpSpPr>
        <p:grpSpPr>
          <a:xfrm>
            <a:off x="2820654" y="818866"/>
            <a:ext cx="7662340" cy="2062162"/>
            <a:chOff x="2725844" y="970731"/>
            <a:chExt cx="7662340" cy="2062162"/>
          </a:xfrm>
        </p:grpSpPr>
        <p:grpSp>
          <p:nvGrpSpPr>
            <p:cNvPr id="14339" name="Group 17">
              <a:extLst>
                <a:ext uri="{FF2B5EF4-FFF2-40B4-BE49-F238E27FC236}">
                  <a16:creationId xmlns:a16="http://schemas.microsoft.com/office/drawing/2014/main" id="{689D2719-A34A-4406-BD58-9048DE5CC9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5844" y="970731"/>
              <a:ext cx="7662340" cy="2062162"/>
              <a:chOff x="1728357" y="1304449"/>
              <a:chExt cx="5477985" cy="1543674"/>
            </a:xfrm>
          </p:grpSpPr>
          <p:grpSp>
            <p:nvGrpSpPr>
              <p:cNvPr id="14365" name="Group 18">
                <a:extLst>
                  <a:ext uri="{FF2B5EF4-FFF2-40B4-BE49-F238E27FC236}">
                    <a16:creationId xmlns:a16="http://schemas.microsoft.com/office/drawing/2014/main" id="{7B24B070-F5A1-4893-B508-F4D7BEB1BD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3761" y="1455420"/>
                <a:ext cx="5402581" cy="1392703"/>
                <a:chOff x="1803761" y="1455420"/>
                <a:chExt cx="5402581" cy="1392703"/>
              </a:xfrm>
            </p:grpSpPr>
            <p:pic>
              <p:nvPicPr>
                <p:cNvPr id="14370" name="Picture 345" descr="shadow_1_m">
                  <a:extLst>
                    <a:ext uri="{FF2B5EF4-FFF2-40B4-BE49-F238E27FC236}">
                      <a16:creationId xmlns:a16="http://schemas.microsoft.com/office/drawing/2014/main" id="{FC57C701-A7BE-436A-8E63-A96EA546B9C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518" b="2"/>
                <a:stretch>
                  <a:fillRect/>
                </a:stretch>
              </p:blipFill>
              <p:spPr bwMode="gray">
                <a:xfrm>
                  <a:off x="1803761" y="2535709"/>
                  <a:ext cx="5402581" cy="31241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9DFB75C3-6277-4883-8923-9D8B236B16F4}"/>
                    </a:ext>
                  </a:extLst>
                </p:cNvPr>
                <p:cNvSpPr/>
                <p:nvPr/>
              </p:nvSpPr>
              <p:spPr>
                <a:xfrm>
                  <a:off x="2286492" y="1456060"/>
                  <a:ext cx="4640094" cy="1248722"/>
                </a:xfrm>
                <a:prstGeom prst="rect">
                  <a:avLst/>
                </a:prstGeom>
                <a:solidFill>
                  <a:schemeClr val="accent5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14366" name="Group 19">
                <a:extLst>
                  <a:ext uri="{FF2B5EF4-FFF2-40B4-BE49-F238E27FC236}">
                    <a16:creationId xmlns:a16="http://schemas.microsoft.com/office/drawing/2014/main" id="{4DB0EDF2-0311-4D95-96BC-16AFBA95D9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8357" y="1304449"/>
                <a:ext cx="2001385" cy="1320641"/>
                <a:chOff x="1728357" y="1304449"/>
                <a:chExt cx="2001385" cy="1320641"/>
              </a:xfrm>
            </p:grpSpPr>
            <p:sp>
              <p:nvSpPr>
                <p:cNvPr id="21" name="Right Triangle 20">
                  <a:extLst>
                    <a:ext uri="{FF2B5EF4-FFF2-40B4-BE49-F238E27FC236}">
                      <a16:creationId xmlns:a16="http://schemas.microsoft.com/office/drawing/2014/main" id="{308ABE98-5882-4CD4-A177-8281BF2C5CAF}"/>
                    </a:ext>
                  </a:extLst>
                </p:cNvPr>
                <p:cNvSpPr/>
                <p:nvPr/>
              </p:nvSpPr>
              <p:spPr>
                <a:xfrm flipH="1">
                  <a:off x="2114228" y="2473231"/>
                  <a:ext cx="172264" cy="151611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22" name="Right Triangle 21">
                  <a:extLst>
                    <a:ext uri="{FF2B5EF4-FFF2-40B4-BE49-F238E27FC236}">
                      <a16:creationId xmlns:a16="http://schemas.microsoft.com/office/drawing/2014/main" id="{AFC355E7-93E5-4463-A918-AC39AD921ADE}"/>
                    </a:ext>
                  </a:extLst>
                </p:cNvPr>
                <p:cNvSpPr/>
                <p:nvPr/>
              </p:nvSpPr>
              <p:spPr>
                <a:xfrm flipH="1">
                  <a:off x="3449616" y="1304449"/>
                  <a:ext cx="172263" cy="151611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23" name="Trapezoid 2">
                  <a:extLst>
                    <a:ext uri="{FF2B5EF4-FFF2-40B4-BE49-F238E27FC236}">
                      <a16:creationId xmlns:a16="http://schemas.microsoft.com/office/drawing/2014/main" id="{52160199-09AB-4E59-B865-E965E43A5A11}"/>
                    </a:ext>
                  </a:extLst>
                </p:cNvPr>
                <p:cNvSpPr/>
                <p:nvPr/>
              </p:nvSpPr>
              <p:spPr>
                <a:xfrm rot="19191503">
                  <a:off x="1728357" y="1570458"/>
                  <a:ext cx="2001014" cy="464480"/>
                </a:xfrm>
                <a:custGeom>
                  <a:avLst/>
                  <a:gdLst>
                    <a:gd name="connsiteX0" fmla="*/ 0 w 1828800"/>
                    <a:gd name="connsiteY0" fmla="*/ 457200 h 457200"/>
                    <a:gd name="connsiteX1" fmla="*/ 114300 w 1828800"/>
                    <a:gd name="connsiteY1" fmla="*/ 0 h 457200"/>
                    <a:gd name="connsiteX2" fmla="*/ 1714500 w 1828800"/>
                    <a:gd name="connsiteY2" fmla="*/ 0 h 457200"/>
                    <a:gd name="connsiteX3" fmla="*/ 1828800 w 1828800"/>
                    <a:gd name="connsiteY3" fmla="*/ 457200 h 457200"/>
                    <a:gd name="connsiteX4" fmla="*/ 0 w 1828800"/>
                    <a:gd name="connsiteY4" fmla="*/ 457200 h 457200"/>
                    <a:gd name="connsiteX0" fmla="*/ 0 w 1828800"/>
                    <a:gd name="connsiteY0" fmla="*/ 463642 h 463642"/>
                    <a:gd name="connsiteX1" fmla="*/ 402156 w 1828800"/>
                    <a:gd name="connsiteY1" fmla="*/ 0 h 463642"/>
                    <a:gd name="connsiteX2" fmla="*/ 1714500 w 1828800"/>
                    <a:gd name="connsiteY2" fmla="*/ 6442 h 463642"/>
                    <a:gd name="connsiteX3" fmla="*/ 1828800 w 1828800"/>
                    <a:gd name="connsiteY3" fmla="*/ 463642 h 463642"/>
                    <a:gd name="connsiteX4" fmla="*/ 0 w 1828800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714500 w 2001385"/>
                    <a:gd name="connsiteY2" fmla="*/ 6442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514076 w 2001385"/>
                    <a:gd name="connsiteY2" fmla="*/ 7706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01385" h="463642">
                      <a:moveTo>
                        <a:pt x="0" y="463642"/>
                      </a:moveTo>
                      <a:lnTo>
                        <a:pt x="402156" y="0"/>
                      </a:lnTo>
                      <a:lnTo>
                        <a:pt x="1514076" y="7706"/>
                      </a:lnTo>
                      <a:lnTo>
                        <a:pt x="2001385" y="426441"/>
                      </a:lnTo>
                      <a:lnTo>
                        <a:pt x="0" y="46364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67000"/>
                        <a:lumOff val="33000"/>
                      </a:schemeClr>
                    </a:gs>
                    <a:gs pos="42000">
                      <a:schemeClr val="bg1">
                        <a:shade val="67500"/>
                        <a:satMod val="115000"/>
                        <a:lumMod val="38000"/>
                        <a:lumOff val="62000"/>
                      </a:schemeClr>
                    </a:gs>
                    <a:gs pos="84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3600000" scaled="0"/>
                  <a:tileRect/>
                </a:gradFill>
                <a:ln w="31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</p:grp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7BC15C9-F901-4C81-BDA3-EF4F6C165135}"/>
                </a:ext>
              </a:extLst>
            </p:cNvPr>
            <p:cNvGrpSpPr/>
            <p:nvPr/>
          </p:nvGrpSpPr>
          <p:grpSpPr>
            <a:xfrm>
              <a:off x="9390074" y="1207318"/>
              <a:ext cx="590914" cy="624349"/>
              <a:chOff x="4290008" y="4767262"/>
              <a:chExt cx="902113" cy="1014412"/>
            </a:xfrm>
            <a:solidFill>
              <a:schemeClr val="bg1"/>
            </a:solidFill>
          </p:grpSpPr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2A23CAF8-B821-43E5-BEF2-EACF7598F2F0}"/>
                  </a:ext>
                </a:extLst>
              </p:cNvPr>
              <p:cNvSpPr/>
              <p:nvPr/>
            </p:nvSpPr>
            <p:spPr>
              <a:xfrm>
                <a:off x="4444110" y="4922044"/>
                <a:ext cx="602358" cy="590550"/>
              </a:xfrm>
              <a:custGeom>
                <a:avLst/>
                <a:gdLst>
                  <a:gd name="connsiteX0" fmla="*/ 107157 w 564357"/>
                  <a:gd name="connsiteY0" fmla="*/ 600075 h 600075"/>
                  <a:gd name="connsiteX1" fmla="*/ 107157 w 564357"/>
                  <a:gd name="connsiteY1" fmla="*/ 531019 h 600075"/>
                  <a:gd name="connsiteX2" fmla="*/ 0 w 564357"/>
                  <a:gd name="connsiteY2" fmla="*/ 173831 h 600075"/>
                  <a:gd name="connsiteX3" fmla="*/ 283369 w 564357"/>
                  <a:gd name="connsiteY3" fmla="*/ 0 h 600075"/>
                  <a:gd name="connsiteX4" fmla="*/ 526257 w 564357"/>
                  <a:gd name="connsiteY4" fmla="*/ 138112 h 600075"/>
                  <a:gd name="connsiteX5" fmla="*/ 564357 w 564357"/>
                  <a:gd name="connsiteY5" fmla="*/ 407194 h 600075"/>
                  <a:gd name="connsiteX6" fmla="*/ 445294 w 564357"/>
                  <a:gd name="connsiteY6" fmla="*/ 557212 h 600075"/>
                  <a:gd name="connsiteX7" fmla="*/ 445294 w 564357"/>
                  <a:gd name="connsiteY7" fmla="*/ 588169 h 600075"/>
                  <a:gd name="connsiteX8" fmla="*/ 342900 w 564357"/>
                  <a:gd name="connsiteY8" fmla="*/ 588169 h 600075"/>
                  <a:gd name="connsiteX9" fmla="*/ 342900 w 564357"/>
                  <a:gd name="connsiteY9" fmla="*/ 481012 h 600075"/>
                  <a:gd name="connsiteX10" fmla="*/ 476250 w 564357"/>
                  <a:gd name="connsiteY10" fmla="*/ 307181 h 600075"/>
                  <a:gd name="connsiteX11" fmla="*/ 285750 w 564357"/>
                  <a:gd name="connsiteY11" fmla="*/ 119062 h 600075"/>
                  <a:gd name="connsiteX12" fmla="*/ 92869 w 564357"/>
                  <a:gd name="connsiteY12" fmla="*/ 316706 h 600075"/>
                  <a:gd name="connsiteX13" fmla="*/ 207169 w 564357"/>
                  <a:gd name="connsiteY13" fmla="*/ 485775 h 600075"/>
                  <a:gd name="connsiteX14" fmla="*/ 207169 w 564357"/>
                  <a:gd name="connsiteY14" fmla="*/ 592931 h 600075"/>
                  <a:gd name="connsiteX15" fmla="*/ 107157 w 564357"/>
                  <a:gd name="connsiteY15" fmla="*/ 600075 h 600075"/>
                  <a:gd name="connsiteX0" fmla="*/ 109538 w 564357"/>
                  <a:gd name="connsiteY0" fmla="*/ 590550 h 592931"/>
                  <a:gd name="connsiteX1" fmla="*/ 107157 w 564357"/>
                  <a:gd name="connsiteY1" fmla="*/ 531019 h 592931"/>
                  <a:gd name="connsiteX2" fmla="*/ 0 w 564357"/>
                  <a:gd name="connsiteY2" fmla="*/ 173831 h 592931"/>
                  <a:gd name="connsiteX3" fmla="*/ 283369 w 564357"/>
                  <a:gd name="connsiteY3" fmla="*/ 0 h 592931"/>
                  <a:gd name="connsiteX4" fmla="*/ 526257 w 564357"/>
                  <a:gd name="connsiteY4" fmla="*/ 138112 h 592931"/>
                  <a:gd name="connsiteX5" fmla="*/ 564357 w 564357"/>
                  <a:gd name="connsiteY5" fmla="*/ 407194 h 592931"/>
                  <a:gd name="connsiteX6" fmla="*/ 445294 w 564357"/>
                  <a:gd name="connsiteY6" fmla="*/ 557212 h 592931"/>
                  <a:gd name="connsiteX7" fmla="*/ 445294 w 564357"/>
                  <a:gd name="connsiteY7" fmla="*/ 588169 h 592931"/>
                  <a:gd name="connsiteX8" fmla="*/ 342900 w 564357"/>
                  <a:gd name="connsiteY8" fmla="*/ 588169 h 592931"/>
                  <a:gd name="connsiteX9" fmla="*/ 342900 w 564357"/>
                  <a:gd name="connsiteY9" fmla="*/ 481012 h 592931"/>
                  <a:gd name="connsiteX10" fmla="*/ 476250 w 564357"/>
                  <a:gd name="connsiteY10" fmla="*/ 307181 h 592931"/>
                  <a:gd name="connsiteX11" fmla="*/ 285750 w 564357"/>
                  <a:gd name="connsiteY11" fmla="*/ 119062 h 592931"/>
                  <a:gd name="connsiteX12" fmla="*/ 92869 w 564357"/>
                  <a:gd name="connsiteY12" fmla="*/ 316706 h 592931"/>
                  <a:gd name="connsiteX13" fmla="*/ 207169 w 564357"/>
                  <a:gd name="connsiteY13" fmla="*/ 485775 h 592931"/>
                  <a:gd name="connsiteX14" fmla="*/ 207169 w 564357"/>
                  <a:gd name="connsiteY14" fmla="*/ 592931 h 592931"/>
                  <a:gd name="connsiteX15" fmla="*/ 109538 w 564357"/>
                  <a:gd name="connsiteY15" fmla="*/ 590550 h 592931"/>
                  <a:gd name="connsiteX0" fmla="*/ 121444 w 576263"/>
                  <a:gd name="connsiteY0" fmla="*/ 590550 h 592931"/>
                  <a:gd name="connsiteX1" fmla="*/ 119063 w 576263"/>
                  <a:gd name="connsiteY1" fmla="*/ 531019 h 592931"/>
                  <a:gd name="connsiteX2" fmla="*/ 11906 w 576263"/>
                  <a:gd name="connsiteY2" fmla="*/ 173831 h 592931"/>
                  <a:gd name="connsiteX3" fmla="*/ 295275 w 576263"/>
                  <a:gd name="connsiteY3" fmla="*/ 0 h 592931"/>
                  <a:gd name="connsiteX4" fmla="*/ 538163 w 576263"/>
                  <a:gd name="connsiteY4" fmla="*/ 138112 h 592931"/>
                  <a:gd name="connsiteX5" fmla="*/ 576263 w 576263"/>
                  <a:gd name="connsiteY5" fmla="*/ 407194 h 592931"/>
                  <a:gd name="connsiteX6" fmla="*/ 457200 w 576263"/>
                  <a:gd name="connsiteY6" fmla="*/ 557212 h 592931"/>
                  <a:gd name="connsiteX7" fmla="*/ 457200 w 576263"/>
                  <a:gd name="connsiteY7" fmla="*/ 588169 h 592931"/>
                  <a:gd name="connsiteX8" fmla="*/ 354806 w 576263"/>
                  <a:gd name="connsiteY8" fmla="*/ 588169 h 592931"/>
                  <a:gd name="connsiteX9" fmla="*/ 354806 w 576263"/>
                  <a:gd name="connsiteY9" fmla="*/ 481012 h 592931"/>
                  <a:gd name="connsiteX10" fmla="*/ 488156 w 576263"/>
                  <a:gd name="connsiteY10" fmla="*/ 307181 h 592931"/>
                  <a:gd name="connsiteX11" fmla="*/ 297656 w 576263"/>
                  <a:gd name="connsiteY11" fmla="*/ 119062 h 592931"/>
                  <a:gd name="connsiteX12" fmla="*/ 104775 w 576263"/>
                  <a:gd name="connsiteY12" fmla="*/ 316706 h 592931"/>
                  <a:gd name="connsiteX13" fmla="*/ 219075 w 576263"/>
                  <a:gd name="connsiteY13" fmla="*/ 485775 h 592931"/>
                  <a:gd name="connsiteX14" fmla="*/ 219075 w 576263"/>
                  <a:gd name="connsiteY14" fmla="*/ 592931 h 592931"/>
                  <a:gd name="connsiteX15" fmla="*/ 121444 w 576263"/>
                  <a:gd name="connsiteY15" fmla="*/ 590550 h 592931"/>
                  <a:gd name="connsiteX0" fmla="*/ 125510 w 580329"/>
                  <a:gd name="connsiteY0" fmla="*/ 590550 h 592931"/>
                  <a:gd name="connsiteX1" fmla="*/ 123129 w 580329"/>
                  <a:gd name="connsiteY1" fmla="*/ 531019 h 592931"/>
                  <a:gd name="connsiteX2" fmla="*/ 15972 w 580329"/>
                  <a:gd name="connsiteY2" fmla="*/ 173831 h 592931"/>
                  <a:gd name="connsiteX3" fmla="*/ 299341 w 580329"/>
                  <a:gd name="connsiteY3" fmla="*/ 0 h 592931"/>
                  <a:gd name="connsiteX4" fmla="*/ 542229 w 580329"/>
                  <a:gd name="connsiteY4" fmla="*/ 138112 h 592931"/>
                  <a:gd name="connsiteX5" fmla="*/ 580329 w 580329"/>
                  <a:gd name="connsiteY5" fmla="*/ 407194 h 592931"/>
                  <a:gd name="connsiteX6" fmla="*/ 461266 w 580329"/>
                  <a:gd name="connsiteY6" fmla="*/ 557212 h 592931"/>
                  <a:gd name="connsiteX7" fmla="*/ 461266 w 580329"/>
                  <a:gd name="connsiteY7" fmla="*/ 588169 h 592931"/>
                  <a:gd name="connsiteX8" fmla="*/ 358872 w 580329"/>
                  <a:gd name="connsiteY8" fmla="*/ 588169 h 592931"/>
                  <a:gd name="connsiteX9" fmla="*/ 358872 w 580329"/>
                  <a:gd name="connsiteY9" fmla="*/ 481012 h 592931"/>
                  <a:gd name="connsiteX10" fmla="*/ 492222 w 580329"/>
                  <a:gd name="connsiteY10" fmla="*/ 307181 h 592931"/>
                  <a:gd name="connsiteX11" fmla="*/ 301722 w 580329"/>
                  <a:gd name="connsiteY11" fmla="*/ 119062 h 592931"/>
                  <a:gd name="connsiteX12" fmla="*/ 108841 w 580329"/>
                  <a:gd name="connsiteY12" fmla="*/ 316706 h 592931"/>
                  <a:gd name="connsiteX13" fmla="*/ 223141 w 580329"/>
                  <a:gd name="connsiteY13" fmla="*/ 485775 h 592931"/>
                  <a:gd name="connsiteX14" fmla="*/ 223141 w 580329"/>
                  <a:gd name="connsiteY14" fmla="*/ 592931 h 592931"/>
                  <a:gd name="connsiteX15" fmla="*/ 125510 w 580329"/>
                  <a:gd name="connsiteY15" fmla="*/ 590550 h 592931"/>
                  <a:gd name="connsiteX0" fmla="*/ 125510 w 580329"/>
                  <a:gd name="connsiteY0" fmla="*/ 590550 h 592931"/>
                  <a:gd name="connsiteX1" fmla="*/ 123129 w 580329"/>
                  <a:gd name="connsiteY1" fmla="*/ 531019 h 592931"/>
                  <a:gd name="connsiteX2" fmla="*/ 15972 w 580329"/>
                  <a:gd name="connsiteY2" fmla="*/ 173831 h 592931"/>
                  <a:gd name="connsiteX3" fmla="*/ 299341 w 580329"/>
                  <a:gd name="connsiteY3" fmla="*/ 0 h 592931"/>
                  <a:gd name="connsiteX4" fmla="*/ 542229 w 580329"/>
                  <a:gd name="connsiteY4" fmla="*/ 138112 h 592931"/>
                  <a:gd name="connsiteX5" fmla="*/ 580329 w 580329"/>
                  <a:gd name="connsiteY5" fmla="*/ 407194 h 592931"/>
                  <a:gd name="connsiteX6" fmla="*/ 461266 w 580329"/>
                  <a:gd name="connsiteY6" fmla="*/ 557212 h 592931"/>
                  <a:gd name="connsiteX7" fmla="*/ 461266 w 580329"/>
                  <a:gd name="connsiteY7" fmla="*/ 588169 h 592931"/>
                  <a:gd name="connsiteX8" fmla="*/ 358872 w 580329"/>
                  <a:gd name="connsiteY8" fmla="*/ 588169 h 592931"/>
                  <a:gd name="connsiteX9" fmla="*/ 358872 w 580329"/>
                  <a:gd name="connsiteY9" fmla="*/ 481012 h 592931"/>
                  <a:gd name="connsiteX10" fmla="*/ 492222 w 580329"/>
                  <a:gd name="connsiteY10" fmla="*/ 307181 h 592931"/>
                  <a:gd name="connsiteX11" fmla="*/ 301722 w 580329"/>
                  <a:gd name="connsiteY11" fmla="*/ 119062 h 592931"/>
                  <a:gd name="connsiteX12" fmla="*/ 108841 w 580329"/>
                  <a:gd name="connsiteY12" fmla="*/ 316706 h 592931"/>
                  <a:gd name="connsiteX13" fmla="*/ 223141 w 580329"/>
                  <a:gd name="connsiteY13" fmla="*/ 485775 h 592931"/>
                  <a:gd name="connsiteX14" fmla="*/ 223141 w 580329"/>
                  <a:gd name="connsiteY14" fmla="*/ 592931 h 592931"/>
                  <a:gd name="connsiteX15" fmla="*/ 125510 w 580329"/>
                  <a:gd name="connsiteY15" fmla="*/ 590550 h 592931"/>
                  <a:gd name="connsiteX0" fmla="*/ 125510 w 580329"/>
                  <a:gd name="connsiteY0" fmla="*/ 590550 h 592931"/>
                  <a:gd name="connsiteX1" fmla="*/ 123129 w 580329"/>
                  <a:gd name="connsiteY1" fmla="*/ 531019 h 592931"/>
                  <a:gd name="connsiteX2" fmla="*/ 15972 w 580329"/>
                  <a:gd name="connsiteY2" fmla="*/ 173831 h 592931"/>
                  <a:gd name="connsiteX3" fmla="*/ 299341 w 580329"/>
                  <a:gd name="connsiteY3" fmla="*/ 0 h 592931"/>
                  <a:gd name="connsiteX4" fmla="*/ 542229 w 580329"/>
                  <a:gd name="connsiteY4" fmla="*/ 138112 h 592931"/>
                  <a:gd name="connsiteX5" fmla="*/ 580329 w 580329"/>
                  <a:gd name="connsiteY5" fmla="*/ 407194 h 592931"/>
                  <a:gd name="connsiteX6" fmla="*/ 461266 w 580329"/>
                  <a:gd name="connsiteY6" fmla="*/ 557212 h 592931"/>
                  <a:gd name="connsiteX7" fmla="*/ 461266 w 580329"/>
                  <a:gd name="connsiteY7" fmla="*/ 588169 h 592931"/>
                  <a:gd name="connsiteX8" fmla="*/ 358872 w 580329"/>
                  <a:gd name="connsiteY8" fmla="*/ 588169 h 592931"/>
                  <a:gd name="connsiteX9" fmla="*/ 358872 w 580329"/>
                  <a:gd name="connsiteY9" fmla="*/ 481012 h 592931"/>
                  <a:gd name="connsiteX10" fmla="*/ 492222 w 580329"/>
                  <a:gd name="connsiteY10" fmla="*/ 307181 h 592931"/>
                  <a:gd name="connsiteX11" fmla="*/ 301722 w 580329"/>
                  <a:gd name="connsiteY11" fmla="*/ 119062 h 592931"/>
                  <a:gd name="connsiteX12" fmla="*/ 108841 w 580329"/>
                  <a:gd name="connsiteY12" fmla="*/ 316706 h 592931"/>
                  <a:gd name="connsiteX13" fmla="*/ 223141 w 580329"/>
                  <a:gd name="connsiteY13" fmla="*/ 485775 h 592931"/>
                  <a:gd name="connsiteX14" fmla="*/ 223141 w 580329"/>
                  <a:gd name="connsiteY14" fmla="*/ 592931 h 592931"/>
                  <a:gd name="connsiteX15" fmla="*/ 125510 w 580329"/>
                  <a:gd name="connsiteY15" fmla="*/ 590550 h 592931"/>
                  <a:gd name="connsiteX0" fmla="*/ 125510 w 580329"/>
                  <a:gd name="connsiteY0" fmla="*/ 590550 h 592931"/>
                  <a:gd name="connsiteX1" fmla="*/ 123129 w 580329"/>
                  <a:gd name="connsiteY1" fmla="*/ 531019 h 592931"/>
                  <a:gd name="connsiteX2" fmla="*/ 15972 w 580329"/>
                  <a:gd name="connsiteY2" fmla="*/ 173831 h 592931"/>
                  <a:gd name="connsiteX3" fmla="*/ 299341 w 580329"/>
                  <a:gd name="connsiteY3" fmla="*/ 0 h 592931"/>
                  <a:gd name="connsiteX4" fmla="*/ 542229 w 580329"/>
                  <a:gd name="connsiteY4" fmla="*/ 138112 h 592931"/>
                  <a:gd name="connsiteX5" fmla="*/ 580329 w 580329"/>
                  <a:gd name="connsiteY5" fmla="*/ 407194 h 592931"/>
                  <a:gd name="connsiteX6" fmla="*/ 461266 w 580329"/>
                  <a:gd name="connsiteY6" fmla="*/ 557212 h 592931"/>
                  <a:gd name="connsiteX7" fmla="*/ 461266 w 580329"/>
                  <a:gd name="connsiteY7" fmla="*/ 588169 h 592931"/>
                  <a:gd name="connsiteX8" fmla="*/ 358872 w 580329"/>
                  <a:gd name="connsiteY8" fmla="*/ 588169 h 592931"/>
                  <a:gd name="connsiteX9" fmla="*/ 358872 w 580329"/>
                  <a:gd name="connsiteY9" fmla="*/ 481012 h 592931"/>
                  <a:gd name="connsiteX10" fmla="*/ 492222 w 580329"/>
                  <a:gd name="connsiteY10" fmla="*/ 307181 h 592931"/>
                  <a:gd name="connsiteX11" fmla="*/ 301722 w 580329"/>
                  <a:gd name="connsiteY11" fmla="*/ 119062 h 592931"/>
                  <a:gd name="connsiteX12" fmla="*/ 108841 w 580329"/>
                  <a:gd name="connsiteY12" fmla="*/ 316706 h 592931"/>
                  <a:gd name="connsiteX13" fmla="*/ 223141 w 580329"/>
                  <a:gd name="connsiteY13" fmla="*/ 485775 h 592931"/>
                  <a:gd name="connsiteX14" fmla="*/ 223141 w 580329"/>
                  <a:gd name="connsiteY14" fmla="*/ 592931 h 592931"/>
                  <a:gd name="connsiteX15" fmla="*/ 125510 w 580329"/>
                  <a:gd name="connsiteY15" fmla="*/ 590550 h 592931"/>
                  <a:gd name="connsiteX0" fmla="*/ 125510 w 580329"/>
                  <a:gd name="connsiteY0" fmla="*/ 590550 h 592931"/>
                  <a:gd name="connsiteX1" fmla="*/ 123129 w 580329"/>
                  <a:gd name="connsiteY1" fmla="*/ 531019 h 592931"/>
                  <a:gd name="connsiteX2" fmla="*/ 15972 w 580329"/>
                  <a:gd name="connsiteY2" fmla="*/ 173831 h 592931"/>
                  <a:gd name="connsiteX3" fmla="*/ 299341 w 580329"/>
                  <a:gd name="connsiteY3" fmla="*/ 0 h 592931"/>
                  <a:gd name="connsiteX4" fmla="*/ 542229 w 580329"/>
                  <a:gd name="connsiteY4" fmla="*/ 138112 h 592931"/>
                  <a:gd name="connsiteX5" fmla="*/ 580329 w 580329"/>
                  <a:gd name="connsiteY5" fmla="*/ 407194 h 592931"/>
                  <a:gd name="connsiteX6" fmla="*/ 461266 w 580329"/>
                  <a:gd name="connsiteY6" fmla="*/ 557212 h 592931"/>
                  <a:gd name="connsiteX7" fmla="*/ 461266 w 580329"/>
                  <a:gd name="connsiteY7" fmla="*/ 588169 h 592931"/>
                  <a:gd name="connsiteX8" fmla="*/ 358872 w 580329"/>
                  <a:gd name="connsiteY8" fmla="*/ 588169 h 592931"/>
                  <a:gd name="connsiteX9" fmla="*/ 358872 w 580329"/>
                  <a:gd name="connsiteY9" fmla="*/ 481012 h 592931"/>
                  <a:gd name="connsiteX10" fmla="*/ 492222 w 580329"/>
                  <a:gd name="connsiteY10" fmla="*/ 307181 h 592931"/>
                  <a:gd name="connsiteX11" fmla="*/ 301722 w 580329"/>
                  <a:gd name="connsiteY11" fmla="*/ 119062 h 592931"/>
                  <a:gd name="connsiteX12" fmla="*/ 108841 w 580329"/>
                  <a:gd name="connsiteY12" fmla="*/ 316706 h 592931"/>
                  <a:gd name="connsiteX13" fmla="*/ 223141 w 580329"/>
                  <a:gd name="connsiteY13" fmla="*/ 485775 h 592931"/>
                  <a:gd name="connsiteX14" fmla="*/ 223141 w 580329"/>
                  <a:gd name="connsiteY14" fmla="*/ 592931 h 592931"/>
                  <a:gd name="connsiteX15" fmla="*/ 125510 w 580329"/>
                  <a:gd name="connsiteY15" fmla="*/ 590550 h 592931"/>
                  <a:gd name="connsiteX0" fmla="*/ 125510 w 580329"/>
                  <a:gd name="connsiteY0" fmla="*/ 590550 h 592931"/>
                  <a:gd name="connsiteX1" fmla="*/ 123129 w 580329"/>
                  <a:gd name="connsiteY1" fmla="*/ 531019 h 592931"/>
                  <a:gd name="connsiteX2" fmla="*/ 15972 w 580329"/>
                  <a:gd name="connsiteY2" fmla="*/ 173831 h 592931"/>
                  <a:gd name="connsiteX3" fmla="*/ 299341 w 580329"/>
                  <a:gd name="connsiteY3" fmla="*/ 0 h 592931"/>
                  <a:gd name="connsiteX4" fmla="*/ 542229 w 580329"/>
                  <a:gd name="connsiteY4" fmla="*/ 138112 h 592931"/>
                  <a:gd name="connsiteX5" fmla="*/ 580329 w 580329"/>
                  <a:gd name="connsiteY5" fmla="*/ 407194 h 592931"/>
                  <a:gd name="connsiteX6" fmla="*/ 461266 w 580329"/>
                  <a:gd name="connsiteY6" fmla="*/ 557212 h 592931"/>
                  <a:gd name="connsiteX7" fmla="*/ 461266 w 580329"/>
                  <a:gd name="connsiteY7" fmla="*/ 588169 h 592931"/>
                  <a:gd name="connsiteX8" fmla="*/ 358872 w 580329"/>
                  <a:gd name="connsiteY8" fmla="*/ 588169 h 592931"/>
                  <a:gd name="connsiteX9" fmla="*/ 358872 w 580329"/>
                  <a:gd name="connsiteY9" fmla="*/ 481012 h 592931"/>
                  <a:gd name="connsiteX10" fmla="*/ 492222 w 580329"/>
                  <a:gd name="connsiteY10" fmla="*/ 307181 h 592931"/>
                  <a:gd name="connsiteX11" fmla="*/ 301722 w 580329"/>
                  <a:gd name="connsiteY11" fmla="*/ 119062 h 592931"/>
                  <a:gd name="connsiteX12" fmla="*/ 108841 w 580329"/>
                  <a:gd name="connsiteY12" fmla="*/ 316706 h 592931"/>
                  <a:gd name="connsiteX13" fmla="*/ 223141 w 580329"/>
                  <a:gd name="connsiteY13" fmla="*/ 485775 h 592931"/>
                  <a:gd name="connsiteX14" fmla="*/ 223141 w 580329"/>
                  <a:gd name="connsiteY14" fmla="*/ 592931 h 592931"/>
                  <a:gd name="connsiteX15" fmla="*/ 125510 w 580329"/>
                  <a:gd name="connsiteY15" fmla="*/ 590550 h 592931"/>
                  <a:gd name="connsiteX0" fmla="*/ 125510 w 597304"/>
                  <a:gd name="connsiteY0" fmla="*/ 590550 h 592931"/>
                  <a:gd name="connsiteX1" fmla="*/ 123129 w 597304"/>
                  <a:gd name="connsiteY1" fmla="*/ 531019 h 592931"/>
                  <a:gd name="connsiteX2" fmla="*/ 15972 w 597304"/>
                  <a:gd name="connsiteY2" fmla="*/ 173831 h 592931"/>
                  <a:gd name="connsiteX3" fmla="*/ 299341 w 597304"/>
                  <a:gd name="connsiteY3" fmla="*/ 0 h 592931"/>
                  <a:gd name="connsiteX4" fmla="*/ 542229 w 597304"/>
                  <a:gd name="connsiteY4" fmla="*/ 138112 h 592931"/>
                  <a:gd name="connsiteX5" fmla="*/ 580329 w 597304"/>
                  <a:gd name="connsiteY5" fmla="*/ 407194 h 592931"/>
                  <a:gd name="connsiteX6" fmla="*/ 461266 w 597304"/>
                  <a:gd name="connsiteY6" fmla="*/ 557212 h 592931"/>
                  <a:gd name="connsiteX7" fmla="*/ 461266 w 597304"/>
                  <a:gd name="connsiteY7" fmla="*/ 588169 h 592931"/>
                  <a:gd name="connsiteX8" fmla="*/ 358872 w 597304"/>
                  <a:gd name="connsiteY8" fmla="*/ 588169 h 592931"/>
                  <a:gd name="connsiteX9" fmla="*/ 358872 w 597304"/>
                  <a:gd name="connsiteY9" fmla="*/ 481012 h 592931"/>
                  <a:gd name="connsiteX10" fmla="*/ 492222 w 597304"/>
                  <a:gd name="connsiteY10" fmla="*/ 307181 h 592931"/>
                  <a:gd name="connsiteX11" fmla="*/ 301722 w 597304"/>
                  <a:gd name="connsiteY11" fmla="*/ 119062 h 592931"/>
                  <a:gd name="connsiteX12" fmla="*/ 108841 w 597304"/>
                  <a:gd name="connsiteY12" fmla="*/ 316706 h 592931"/>
                  <a:gd name="connsiteX13" fmla="*/ 223141 w 597304"/>
                  <a:gd name="connsiteY13" fmla="*/ 485775 h 592931"/>
                  <a:gd name="connsiteX14" fmla="*/ 223141 w 597304"/>
                  <a:gd name="connsiteY14" fmla="*/ 592931 h 592931"/>
                  <a:gd name="connsiteX15" fmla="*/ 125510 w 597304"/>
                  <a:gd name="connsiteY15" fmla="*/ 590550 h 592931"/>
                  <a:gd name="connsiteX0" fmla="*/ 125510 w 599510"/>
                  <a:gd name="connsiteY0" fmla="*/ 590550 h 592931"/>
                  <a:gd name="connsiteX1" fmla="*/ 123129 w 599510"/>
                  <a:gd name="connsiteY1" fmla="*/ 531019 h 592931"/>
                  <a:gd name="connsiteX2" fmla="*/ 15972 w 599510"/>
                  <a:gd name="connsiteY2" fmla="*/ 173831 h 592931"/>
                  <a:gd name="connsiteX3" fmla="*/ 299341 w 599510"/>
                  <a:gd name="connsiteY3" fmla="*/ 0 h 592931"/>
                  <a:gd name="connsiteX4" fmla="*/ 549373 w 599510"/>
                  <a:gd name="connsiteY4" fmla="*/ 133349 h 592931"/>
                  <a:gd name="connsiteX5" fmla="*/ 580329 w 599510"/>
                  <a:gd name="connsiteY5" fmla="*/ 407194 h 592931"/>
                  <a:gd name="connsiteX6" fmla="*/ 461266 w 599510"/>
                  <a:gd name="connsiteY6" fmla="*/ 557212 h 592931"/>
                  <a:gd name="connsiteX7" fmla="*/ 461266 w 599510"/>
                  <a:gd name="connsiteY7" fmla="*/ 588169 h 592931"/>
                  <a:gd name="connsiteX8" fmla="*/ 358872 w 599510"/>
                  <a:gd name="connsiteY8" fmla="*/ 588169 h 592931"/>
                  <a:gd name="connsiteX9" fmla="*/ 358872 w 599510"/>
                  <a:gd name="connsiteY9" fmla="*/ 481012 h 592931"/>
                  <a:gd name="connsiteX10" fmla="*/ 492222 w 599510"/>
                  <a:gd name="connsiteY10" fmla="*/ 307181 h 592931"/>
                  <a:gd name="connsiteX11" fmla="*/ 301722 w 599510"/>
                  <a:gd name="connsiteY11" fmla="*/ 119062 h 592931"/>
                  <a:gd name="connsiteX12" fmla="*/ 108841 w 599510"/>
                  <a:gd name="connsiteY12" fmla="*/ 316706 h 592931"/>
                  <a:gd name="connsiteX13" fmla="*/ 223141 w 599510"/>
                  <a:gd name="connsiteY13" fmla="*/ 485775 h 592931"/>
                  <a:gd name="connsiteX14" fmla="*/ 223141 w 599510"/>
                  <a:gd name="connsiteY14" fmla="*/ 592931 h 592931"/>
                  <a:gd name="connsiteX15" fmla="*/ 125510 w 599510"/>
                  <a:gd name="connsiteY15" fmla="*/ 590550 h 592931"/>
                  <a:gd name="connsiteX0" fmla="*/ 125510 w 599510"/>
                  <a:gd name="connsiteY0" fmla="*/ 590550 h 592931"/>
                  <a:gd name="connsiteX1" fmla="*/ 123129 w 599510"/>
                  <a:gd name="connsiteY1" fmla="*/ 531019 h 592931"/>
                  <a:gd name="connsiteX2" fmla="*/ 15972 w 599510"/>
                  <a:gd name="connsiteY2" fmla="*/ 173831 h 592931"/>
                  <a:gd name="connsiteX3" fmla="*/ 299341 w 599510"/>
                  <a:gd name="connsiteY3" fmla="*/ 0 h 592931"/>
                  <a:gd name="connsiteX4" fmla="*/ 549373 w 599510"/>
                  <a:gd name="connsiteY4" fmla="*/ 133349 h 592931"/>
                  <a:gd name="connsiteX5" fmla="*/ 580329 w 599510"/>
                  <a:gd name="connsiteY5" fmla="*/ 407194 h 592931"/>
                  <a:gd name="connsiteX6" fmla="*/ 461266 w 599510"/>
                  <a:gd name="connsiteY6" fmla="*/ 557212 h 592931"/>
                  <a:gd name="connsiteX7" fmla="*/ 461266 w 599510"/>
                  <a:gd name="connsiteY7" fmla="*/ 588169 h 592931"/>
                  <a:gd name="connsiteX8" fmla="*/ 358872 w 599510"/>
                  <a:gd name="connsiteY8" fmla="*/ 588169 h 592931"/>
                  <a:gd name="connsiteX9" fmla="*/ 358872 w 599510"/>
                  <a:gd name="connsiteY9" fmla="*/ 481012 h 592931"/>
                  <a:gd name="connsiteX10" fmla="*/ 492222 w 599510"/>
                  <a:gd name="connsiteY10" fmla="*/ 307181 h 592931"/>
                  <a:gd name="connsiteX11" fmla="*/ 301722 w 599510"/>
                  <a:gd name="connsiteY11" fmla="*/ 119062 h 592931"/>
                  <a:gd name="connsiteX12" fmla="*/ 108841 w 599510"/>
                  <a:gd name="connsiteY12" fmla="*/ 316706 h 592931"/>
                  <a:gd name="connsiteX13" fmla="*/ 223141 w 599510"/>
                  <a:gd name="connsiteY13" fmla="*/ 485775 h 592931"/>
                  <a:gd name="connsiteX14" fmla="*/ 223141 w 599510"/>
                  <a:gd name="connsiteY14" fmla="*/ 592931 h 592931"/>
                  <a:gd name="connsiteX15" fmla="*/ 125510 w 599510"/>
                  <a:gd name="connsiteY15" fmla="*/ 590550 h 592931"/>
                  <a:gd name="connsiteX0" fmla="*/ 125510 w 595939"/>
                  <a:gd name="connsiteY0" fmla="*/ 590550 h 592931"/>
                  <a:gd name="connsiteX1" fmla="*/ 123129 w 595939"/>
                  <a:gd name="connsiteY1" fmla="*/ 531019 h 592931"/>
                  <a:gd name="connsiteX2" fmla="*/ 15972 w 595939"/>
                  <a:gd name="connsiteY2" fmla="*/ 173831 h 592931"/>
                  <a:gd name="connsiteX3" fmla="*/ 299341 w 595939"/>
                  <a:gd name="connsiteY3" fmla="*/ 0 h 592931"/>
                  <a:gd name="connsiteX4" fmla="*/ 549373 w 595939"/>
                  <a:gd name="connsiteY4" fmla="*/ 133349 h 592931"/>
                  <a:gd name="connsiteX5" fmla="*/ 580329 w 595939"/>
                  <a:gd name="connsiteY5" fmla="*/ 407194 h 592931"/>
                  <a:gd name="connsiteX6" fmla="*/ 461266 w 595939"/>
                  <a:gd name="connsiteY6" fmla="*/ 557212 h 592931"/>
                  <a:gd name="connsiteX7" fmla="*/ 461266 w 595939"/>
                  <a:gd name="connsiteY7" fmla="*/ 588169 h 592931"/>
                  <a:gd name="connsiteX8" fmla="*/ 358872 w 595939"/>
                  <a:gd name="connsiteY8" fmla="*/ 588169 h 592931"/>
                  <a:gd name="connsiteX9" fmla="*/ 358872 w 595939"/>
                  <a:gd name="connsiteY9" fmla="*/ 481012 h 592931"/>
                  <a:gd name="connsiteX10" fmla="*/ 492222 w 595939"/>
                  <a:gd name="connsiteY10" fmla="*/ 307181 h 592931"/>
                  <a:gd name="connsiteX11" fmla="*/ 301722 w 595939"/>
                  <a:gd name="connsiteY11" fmla="*/ 119062 h 592931"/>
                  <a:gd name="connsiteX12" fmla="*/ 108841 w 595939"/>
                  <a:gd name="connsiteY12" fmla="*/ 316706 h 592931"/>
                  <a:gd name="connsiteX13" fmla="*/ 223141 w 595939"/>
                  <a:gd name="connsiteY13" fmla="*/ 485775 h 592931"/>
                  <a:gd name="connsiteX14" fmla="*/ 223141 w 595939"/>
                  <a:gd name="connsiteY14" fmla="*/ 592931 h 592931"/>
                  <a:gd name="connsiteX15" fmla="*/ 125510 w 595939"/>
                  <a:gd name="connsiteY15" fmla="*/ 590550 h 592931"/>
                  <a:gd name="connsiteX0" fmla="*/ 125510 w 595939"/>
                  <a:gd name="connsiteY0" fmla="*/ 590550 h 592931"/>
                  <a:gd name="connsiteX1" fmla="*/ 123129 w 595939"/>
                  <a:gd name="connsiteY1" fmla="*/ 531019 h 592931"/>
                  <a:gd name="connsiteX2" fmla="*/ 15972 w 595939"/>
                  <a:gd name="connsiteY2" fmla="*/ 173831 h 592931"/>
                  <a:gd name="connsiteX3" fmla="*/ 299341 w 595939"/>
                  <a:gd name="connsiteY3" fmla="*/ 0 h 592931"/>
                  <a:gd name="connsiteX4" fmla="*/ 549373 w 595939"/>
                  <a:gd name="connsiteY4" fmla="*/ 133349 h 592931"/>
                  <a:gd name="connsiteX5" fmla="*/ 580329 w 595939"/>
                  <a:gd name="connsiteY5" fmla="*/ 407194 h 592931"/>
                  <a:gd name="connsiteX6" fmla="*/ 461266 w 595939"/>
                  <a:gd name="connsiteY6" fmla="*/ 557212 h 592931"/>
                  <a:gd name="connsiteX7" fmla="*/ 461266 w 595939"/>
                  <a:gd name="connsiteY7" fmla="*/ 588169 h 592931"/>
                  <a:gd name="connsiteX8" fmla="*/ 358872 w 595939"/>
                  <a:gd name="connsiteY8" fmla="*/ 588169 h 592931"/>
                  <a:gd name="connsiteX9" fmla="*/ 358872 w 595939"/>
                  <a:gd name="connsiteY9" fmla="*/ 481012 h 592931"/>
                  <a:gd name="connsiteX10" fmla="*/ 492222 w 595939"/>
                  <a:gd name="connsiteY10" fmla="*/ 307181 h 592931"/>
                  <a:gd name="connsiteX11" fmla="*/ 301722 w 595939"/>
                  <a:gd name="connsiteY11" fmla="*/ 119062 h 592931"/>
                  <a:gd name="connsiteX12" fmla="*/ 108841 w 595939"/>
                  <a:gd name="connsiteY12" fmla="*/ 316706 h 592931"/>
                  <a:gd name="connsiteX13" fmla="*/ 223141 w 595939"/>
                  <a:gd name="connsiteY13" fmla="*/ 485775 h 592931"/>
                  <a:gd name="connsiteX14" fmla="*/ 223141 w 595939"/>
                  <a:gd name="connsiteY14" fmla="*/ 592931 h 592931"/>
                  <a:gd name="connsiteX15" fmla="*/ 125510 w 595939"/>
                  <a:gd name="connsiteY15" fmla="*/ 590550 h 592931"/>
                  <a:gd name="connsiteX0" fmla="*/ 125510 w 553955"/>
                  <a:gd name="connsiteY0" fmla="*/ 590550 h 592931"/>
                  <a:gd name="connsiteX1" fmla="*/ 123129 w 553955"/>
                  <a:gd name="connsiteY1" fmla="*/ 531019 h 592931"/>
                  <a:gd name="connsiteX2" fmla="*/ 15972 w 553955"/>
                  <a:gd name="connsiteY2" fmla="*/ 173831 h 592931"/>
                  <a:gd name="connsiteX3" fmla="*/ 299341 w 553955"/>
                  <a:gd name="connsiteY3" fmla="*/ 0 h 592931"/>
                  <a:gd name="connsiteX4" fmla="*/ 549373 w 553955"/>
                  <a:gd name="connsiteY4" fmla="*/ 133349 h 592931"/>
                  <a:gd name="connsiteX5" fmla="*/ 461266 w 553955"/>
                  <a:gd name="connsiteY5" fmla="*/ 557212 h 592931"/>
                  <a:gd name="connsiteX6" fmla="*/ 461266 w 553955"/>
                  <a:gd name="connsiteY6" fmla="*/ 588169 h 592931"/>
                  <a:gd name="connsiteX7" fmla="*/ 358872 w 553955"/>
                  <a:gd name="connsiteY7" fmla="*/ 588169 h 592931"/>
                  <a:gd name="connsiteX8" fmla="*/ 358872 w 553955"/>
                  <a:gd name="connsiteY8" fmla="*/ 481012 h 592931"/>
                  <a:gd name="connsiteX9" fmla="*/ 492222 w 553955"/>
                  <a:gd name="connsiteY9" fmla="*/ 307181 h 592931"/>
                  <a:gd name="connsiteX10" fmla="*/ 301722 w 553955"/>
                  <a:gd name="connsiteY10" fmla="*/ 119062 h 592931"/>
                  <a:gd name="connsiteX11" fmla="*/ 108841 w 553955"/>
                  <a:gd name="connsiteY11" fmla="*/ 316706 h 592931"/>
                  <a:gd name="connsiteX12" fmla="*/ 223141 w 553955"/>
                  <a:gd name="connsiteY12" fmla="*/ 485775 h 592931"/>
                  <a:gd name="connsiteX13" fmla="*/ 223141 w 553955"/>
                  <a:gd name="connsiteY13" fmla="*/ 592931 h 592931"/>
                  <a:gd name="connsiteX14" fmla="*/ 125510 w 553955"/>
                  <a:gd name="connsiteY14" fmla="*/ 590550 h 592931"/>
                  <a:gd name="connsiteX0" fmla="*/ 125510 w 596292"/>
                  <a:gd name="connsiteY0" fmla="*/ 590550 h 592931"/>
                  <a:gd name="connsiteX1" fmla="*/ 123129 w 596292"/>
                  <a:gd name="connsiteY1" fmla="*/ 531019 h 592931"/>
                  <a:gd name="connsiteX2" fmla="*/ 15972 w 596292"/>
                  <a:gd name="connsiteY2" fmla="*/ 173831 h 592931"/>
                  <a:gd name="connsiteX3" fmla="*/ 299341 w 596292"/>
                  <a:gd name="connsiteY3" fmla="*/ 0 h 592931"/>
                  <a:gd name="connsiteX4" fmla="*/ 549373 w 596292"/>
                  <a:gd name="connsiteY4" fmla="*/ 133349 h 592931"/>
                  <a:gd name="connsiteX5" fmla="*/ 461266 w 596292"/>
                  <a:gd name="connsiteY5" fmla="*/ 557212 h 592931"/>
                  <a:gd name="connsiteX6" fmla="*/ 461266 w 596292"/>
                  <a:gd name="connsiteY6" fmla="*/ 588169 h 592931"/>
                  <a:gd name="connsiteX7" fmla="*/ 358872 w 596292"/>
                  <a:gd name="connsiteY7" fmla="*/ 588169 h 592931"/>
                  <a:gd name="connsiteX8" fmla="*/ 358872 w 596292"/>
                  <a:gd name="connsiteY8" fmla="*/ 481012 h 592931"/>
                  <a:gd name="connsiteX9" fmla="*/ 492222 w 596292"/>
                  <a:gd name="connsiteY9" fmla="*/ 307181 h 592931"/>
                  <a:gd name="connsiteX10" fmla="*/ 301722 w 596292"/>
                  <a:gd name="connsiteY10" fmla="*/ 119062 h 592931"/>
                  <a:gd name="connsiteX11" fmla="*/ 108841 w 596292"/>
                  <a:gd name="connsiteY11" fmla="*/ 316706 h 592931"/>
                  <a:gd name="connsiteX12" fmla="*/ 223141 w 596292"/>
                  <a:gd name="connsiteY12" fmla="*/ 485775 h 592931"/>
                  <a:gd name="connsiteX13" fmla="*/ 223141 w 596292"/>
                  <a:gd name="connsiteY13" fmla="*/ 592931 h 592931"/>
                  <a:gd name="connsiteX14" fmla="*/ 125510 w 596292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58872 w 602358"/>
                  <a:gd name="connsiteY8" fmla="*/ 481012 h 592931"/>
                  <a:gd name="connsiteX9" fmla="*/ 492222 w 602358"/>
                  <a:gd name="connsiteY9" fmla="*/ 307181 h 592931"/>
                  <a:gd name="connsiteX10" fmla="*/ 301722 w 602358"/>
                  <a:gd name="connsiteY10" fmla="*/ 119062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1722 w 602358"/>
                  <a:gd name="connsiteY10" fmla="*/ 119062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1722 w 602358"/>
                  <a:gd name="connsiteY10" fmla="*/ 119062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1722 w 602358"/>
                  <a:gd name="connsiteY10" fmla="*/ 119062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1722 w 602358"/>
                  <a:gd name="connsiteY10" fmla="*/ 119062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23141 w 602358"/>
                  <a:gd name="connsiteY12" fmla="*/ 485775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11918 h 592931"/>
                  <a:gd name="connsiteX11" fmla="*/ 108841 w 602358"/>
                  <a:gd name="connsiteY11" fmla="*/ 316706 h 592931"/>
                  <a:gd name="connsiteX12" fmla="*/ 215997 w 602358"/>
                  <a:gd name="connsiteY12" fmla="*/ 495300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89 h 592970"/>
                  <a:gd name="connsiteX1" fmla="*/ 123129 w 602358"/>
                  <a:gd name="connsiteY1" fmla="*/ 531058 h 592970"/>
                  <a:gd name="connsiteX2" fmla="*/ 15972 w 602358"/>
                  <a:gd name="connsiteY2" fmla="*/ 173870 h 592970"/>
                  <a:gd name="connsiteX3" fmla="*/ 299341 w 602358"/>
                  <a:gd name="connsiteY3" fmla="*/ 39 h 592970"/>
                  <a:gd name="connsiteX4" fmla="*/ 549373 w 602358"/>
                  <a:gd name="connsiteY4" fmla="*/ 133388 h 592970"/>
                  <a:gd name="connsiteX5" fmla="*/ 461266 w 602358"/>
                  <a:gd name="connsiteY5" fmla="*/ 557251 h 592970"/>
                  <a:gd name="connsiteX6" fmla="*/ 461266 w 602358"/>
                  <a:gd name="connsiteY6" fmla="*/ 588208 h 592970"/>
                  <a:gd name="connsiteX7" fmla="*/ 358872 w 602358"/>
                  <a:gd name="connsiteY7" fmla="*/ 588208 h 592970"/>
                  <a:gd name="connsiteX8" fmla="*/ 368397 w 602358"/>
                  <a:gd name="connsiteY8" fmla="*/ 500101 h 592970"/>
                  <a:gd name="connsiteX9" fmla="*/ 492222 w 602358"/>
                  <a:gd name="connsiteY9" fmla="*/ 307220 h 592970"/>
                  <a:gd name="connsiteX10" fmla="*/ 304103 w 602358"/>
                  <a:gd name="connsiteY10" fmla="*/ 111957 h 592970"/>
                  <a:gd name="connsiteX11" fmla="*/ 108841 w 602358"/>
                  <a:gd name="connsiteY11" fmla="*/ 316745 h 592970"/>
                  <a:gd name="connsiteX12" fmla="*/ 215997 w 602358"/>
                  <a:gd name="connsiteY12" fmla="*/ 495339 h 592970"/>
                  <a:gd name="connsiteX13" fmla="*/ 223141 w 602358"/>
                  <a:gd name="connsiteY13" fmla="*/ 592970 h 592970"/>
                  <a:gd name="connsiteX14" fmla="*/ 125510 w 602358"/>
                  <a:gd name="connsiteY14" fmla="*/ 590589 h 592970"/>
                  <a:gd name="connsiteX0" fmla="*/ 125510 w 602358"/>
                  <a:gd name="connsiteY0" fmla="*/ 590589 h 592970"/>
                  <a:gd name="connsiteX1" fmla="*/ 123129 w 602358"/>
                  <a:gd name="connsiteY1" fmla="*/ 531058 h 592970"/>
                  <a:gd name="connsiteX2" fmla="*/ 15972 w 602358"/>
                  <a:gd name="connsiteY2" fmla="*/ 173870 h 592970"/>
                  <a:gd name="connsiteX3" fmla="*/ 299341 w 602358"/>
                  <a:gd name="connsiteY3" fmla="*/ 39 h 592970"/>
                  <a:gd name="connsiteX4" fmla="*/ 549373 w 602358"/>
                  <a:gd name="connsiteY4" fmla="*/ 133388 h 592970"/>
                  <a:gd name="connsiteX5" fmla="*/ 461266 w 602358"/>
                  <a:gd name="connsiteY5" fmla="*/ 557251 h 592970"/>
                  <a:gd name="connsiteX6" fmla="*/ 461266 w 602358"/>
                  <a:gd name="connsiteY6" fmla="*/ 588208 h 592970"/>
                  <a:gd name="connsiteX7" fmla="*/ 358872 w 602358"/>
                  <a:gd name="connsiteY7" fmla="*/ 588208 h 592970"/>
                  <a:gd name="connsiteX8" fmla="*/ 368397 w 602358"/>
                  <a:gd name="connsiteY8" fmla="*/ 500101 h 592970"/>
                  <a:gd name="connsiteX9" fmla="*/ 492222 w 602358"/>
                  <a:gd name="connsiteY9" fmla="*/ 307220 h 592970"/>
                  <a:gd name="connsiteX10" fmla="*/ 304103 w 602358"/>
                  <a:gd name="connsiteY10" fmla="*/ 102432 h 592970"/>
                  <a:gd name="connsiteX11" fmla="*/ 108841 w 602358"/>
                  <a:gd name="connsiteY11" fmla="*/ 316745 h 592970"/>
                  <a:gd name="connsiteX12" fmla="*/ 215997 w 602358"/>
                  <a:gd name="connsiteY12" fmla="*/ 495339 h 592970"/>
                  <a:gd name="connsiteX13" fmla="*/ 223141 w 602358"/>
                  <a:gd name="connsiteY13" fmla="*/ 592970 h 592970"/>
                  <a:gd name="connsiteX14" fmla="*/ 125510 w 602358"/>
                  <a:gd name="connsiteY14" fmla="*/ 590589 h 592970"/>
                  <a:gd name="connsiteX0" fmla="*/ 125510 w 602358"/>
                  <a:gd name="connsiteY0" fmla="*/ 590589 h 592970"/>
                  <a:gd name="connsiteX1" fmla="*/ 123129 w 602358"/>
                  <a:gd name="connsiteY1" fmla="*/ 531058 h 592970"/>
                  <a:gd name="connsiteX2" fmla="*/ 15972 w 602358"/>
                  <a:gd name="connsiteY2" fmla="*/ 173870 h 592970"/>
                  <a:gd name="connsiteX3" fmla="*/ 299341 w 602358"/>
                  <a:gd name="connsiteY3" fmla="*/ 39 h 592970"/>
                  <a:gd name="connsiteX4" fmla="*/ 549373 w 602358"/>
                  <a:gd name="connsiteY4" fmla="*/ 133388 h 592970"/>
                  <a:gd name="connsiteX5" fmla="*/ 461266 w 602358"/>
                  <a:gd name="connsiteY5" fmla="*/ 557251 h 592970"/>
                  <a:gd name="connsiteX6" fmla="*/ 461266 w 602358"/>
                  <a:gd name="connsiteY6" fmla="*/ 588208 h 592970"/>
                  <a:gd name="connsiteX7" fmla="*/ 358872 w 602358"/>
                  <a:gd name="connsiteY7" fmla="*/ 588208 h 592970"/>
                  <a:gd name="connsiteX8" fmla="*/ 368397 w 602358"/>
                  <a:gd name="connsiteY8" fmla="*/ 500101 h 592970"/>
                  <a:gd name="connsiteX9" fmla="*/ 492222 w 602358"/>
                  <a:gd name="connsiteY9" fmla="*/ 307220 h 592970"/>
                  <a:gd name="connsiteX10" fmla="*/ 304103 w 602358"/>
                  <a:gd name="connsiteY10" fmla="*/ 102432 h 592970"/>
                  <a:gd name="connsiteX11" fmla="*/ 108841 w 602358"/>
                  <a:gd name="connsiteY11" fmla="*/ 316745 h 592970"/>
                  <a:gd name="connsiteX12" fmla="*/ 215997 w 602358"/>
                  <a:gd name="connsiteY12" fmla="*/ 495339 h 592970"/>
                  <a:gd name="connsiteX13" fmla="*/ 223141 w 602358"/>
                  <a:gd name="connsiteY13" fmla="*/ 592970 h 592970"/>
                  <a:gd name="connsiteX14" fmla="*/ 125510 w 602358"/>
                  <a:gd name="connsiteY14" fmla="*/ 590589 h 592970"/>
                  <a:gd name="connsiteX0" fmla="*/ 125510 w 602358"/>
                  <a:gd name="connsiteY0" fmla="*/ 590589 h 592970"/>
                  <a:gd name="connsiteX1" fmla="*/ 123129 w 602358"/>
                  <a:gd name="connsiteY1" fmla="*/ 531058 h 592970"/>
                  <a:gd name="connsiteX2" fmla="*/ 15972 w 602358"/>
                  <a:gd name="connsiteY2" fmla="*/ 173870 h 592970"/>
                  <a:gd name="connsiteX3" fmla="*/ 299341 w 602358"/>
                  <a:gd name="connsiteY3" fmla="*/ 39 h 592970"/>
                  <a:gd name="connsiteX4" fmla="*/ 549373 w 602358"/>
                  <a:gd name="connsiteY4" fmla="*/ 133388 h 592970"/>
                  <a:gd name="connsiteX5" fmla="*/ 461266 w 602358"/>
                  <a:gd name="connsiteY5" fmla="*/ 557251 h 592970"/>
                  <a:gd name="connsiteX6" fmla="*/ 461266 w 602358"/>
                  <a:gd name="connsiteY6" fmla="*/ 588208 h 592970"/>
                  <a:gd name="connsiteX7" fmla="*/ 358872 w 602358"/>
                  <a:gd name="connsiteY7" fmla="*/ 588208 h 592970"/>
                  <a:gd name="connsiteX8" fmla="*/ 368397 w 602358"/>
                  <a:gd name="connsiteY8" fmla="*/ 500101 h 592970"/>
                  <a:gd name="connsiteX9" fmla="*/ 492222 w 602358"/>
                  <a:gd name="connsiteY9" fmla="*/ 307220 h 592970"/>
                  <a:gd name="connsiteX10" fmla="*/ 304103 w 602358"/>
                  <a:gd name="connsiteY10" fmla="*/ 102432 h 592970"/>
                  <a:gd name="connsiteX11" fmla="*/ 108841 w 602358"/>
                  <a:gd name="connsiteY11" fmla="*/ 316745 h 592970"/>
                  <a:gd name="connsiteX12" fmla="*/ 215997 w 602358"/>
                  <a:gd name="connsiteY12" fmla="*/ 495339 h 592970"/>
                  <a:gd name="connsiteX13" fmla="*/ 223141 w 602358"/>
                  <a:gd name="connsiteY13" fmla="*/ 592970 h 592970"/>
                  <a:gd name="connsiteX14" fmla="*/ 125510 w 602358"/>
                  <a:gd name="connsiteY14" fmla="*/ 590589 h 592970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02393 h 592931"/>
                  <a:gd name="connsiteX11" fmla="*/ 108841 w 602358"/>
                  <a:gd name="connsiteY11" fmla="*/ 316706 h 592931"/>
                  <a:gd name="connsiteX12" fmla="*/ 215997 w 602358"/>
                  <a:gd name="connsiteY12" fmla="*/ 495300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02393 h 592931"/>
                  <a:gd name="connsiteX11" fmla="*/ 108841 w 602358"/>
                  <a:gd name="connsiteY11" fmla="*/ 316706 h 592931"/>
                  <a:gd name="connsiteX12" fmla="*/ 215997 w 602358"/>
                  <a:gd name="connsiteY12" fmla="*/ 495300 h 592931"/>
                  <a:gd name="connsiteX13" fmla="*/ 223141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0550"/>
                  <a:gd name="connsiteX1" fmla="*/ 123129 w 602358"/>
                  <a:gd name="connsiteY1" fmla="*/ 531019 h 590550"/>
                  <a:gd name="connsiteX2" fmla="*/ 15972 w 602358"/>
                  <a:gd name="connsiteY2" fmla="*/ 173831 h 590550"/>
                  <a:gd name="connsiteX3" fmla="*/ 299341 w 602358"/>
                  <a:gd name="connsiteY3" fmla="*/ 0 h 590550"/>
                  <a:gd name="connsiteX4" fmla="*/ 549373 w 602358"/>
                  <a:gd name="connsiteY4" fmla="*/ 133349 h 590550"/>
                  <a:gd name="connsiteX5" fmla="*/ 461266 w 602358"/>
                  <a:gd name="connsiteY5" fmla="*/ 557212 h 590550"/>
                  <a:gd name="connsiteX6" fmla="*/ 461266 w 602358"/>
                  <a:gd name="connsiteY6" fmla="*/ 588169 h 590550"/>
                  <a:gd name="connsiteX7" fmla="*/ 358872 w 602358"/>
                  <a:gd name="connsiteY7" fmla="*/ 588169 h 590550"/>
                  <a:gd name="connsiteX8" fmla="*/ 368397 w 602358"/>
                  <a:gd name="connsiteY8" fmla="*/ 500062 h 590550"/>
                  <a:gd name="connsiteX9" fmla="*/ 492222 w 602358"/>
                  <a:gd name="connsiteY9" fmla="*/ 307181 h 590550"/>
                  <a:gd name="connsiteX10" fmla="*/ 304103 w 602358"/>
                  <a:gd name="connsiteY10" fmla="*/ 102393 h 590550"/>
                  <a:gd name="connsiteX11" fmla="*/ 108841 w 602358"/>
                  <a:gd name="connsiteY11" fmla="*/ 316706 h 590550"/>
                  <a:gd name="connsiteX12" fmla="*/ 215997 w 602358"/>
                  <a:gd name="connsiteY12" fmla="*/ 495300 h 590550"/>
                  <a:gd name="connsiteX13" fmla="*/ 223141 w 602358"/>
                  <a:gd name="connsiteY13" fmla="*/ 583406 h 590550"/>
                  <a:gd name="connsiteX14" fmla="*/ 125510 w 602358"/>
                  <a:gd name="connsiteY14" fmla="*/ 590550 h 590550"/>
                  <a:gd name="connsiteX0" fmla="*/ 125510 w 602358"/>
                  <a:gd name="connsiteY0" fmla="*/ 590550 h 592931"/>
                  <a:gd name="connsiteX1" fmla="*/ 123129 w 602358"/>
                  <a:gd name="connsiteY1" fmla="*/ 531019 h 592931"/>
                  <a:gd name="connsiteX2" fmla="*/ 15972 w 602358"/>
                  <a:gd name="connsiteY2" fmla="*/ 173831 h 592931"/>
                  <a:gd name="connsiteX3" fmla="*/ 299341 w 602358"/>
                  <a:gd name="connsiteY3" fmla="*/ 0 h 592931"/>
                  <a:gd name="connsiteX4" fmla="*/ 549373 w 602358"/>
                  <a:gd name="connsiteY4" fmla="*/ 133349 h 592931"/>
                  <a:gd name="connsiteX5" fmla="*/ 461266 w 602358"/>
                  <a:gd name="connsiteY5" fmla="*/ 557212 h 592931"/>
                  <a:gd name="connsiteX6" fmla="*/ 461266 w 602358"/>
                  <a:gd name="connsiteY6" fmla="*/ 588169 h 592931"/>
                  <a:gd name="connsiteX7" fmla="*/ 358872 w 602358"/>
                  <a:gd name="connsiteY7" fmla="*/ 588169 h 592931"/>
                  <a:gd name="connsiteX8" fmla="*/ 368397 w 602358"/>
                  <a:gd name="connsiteY8" fmla="*/ 500062 h 592931"/>
                  <a:gd name="connsiteX9" fmla="*/ 492222 w 602358"/>
                  <a:gd name="connsiteY9" fmla="*/ 307181 h 592931"/>
                  <a:gd name="connsiteX10" fmla="*/ 304103 w 602358"/>
                  <a:gd name="connsiteY10" fmla="*/ 102393 h 592931"/>
                  <a:gd name="connsiteX11" fmla="*/ 108841 w 602358"/>
                  <a:gd name="connsiteY11" fmla="*/ 316706 h 592931"/>
                  <a:gd name="connsiteX12" fmla="*/ 215997 w 602358"/>
                  <a:gd name="connsiteY12" fmla="*/ 495300 h 592931"/>
                  <a:gd name="connsiteX13" fmla="*/ 220760 w 602358"/>
                  <a:gd name="connsiteY13" fmla="*/ 592931 h 592931"/>
                  <a:gd name="connsiteX14" fmla="*/ 125510 w 602358"/>
                  <a:gd name="connsiteY14" fmla="*/ 590550 h 592931"/>
                  <a:gd name="connsiteX0" fmla="*/ 125510 w 602358"/>
                  <a:gd name="connsiteY0" fmla="*/ 590550 h 590550"/>
                  <a:gd name="connsiteX1" fmla="*/ 123129 w 602358"/>
                  <a:gd name="connsiteY1" fmla="*/ 531019 h 590550"/>
                  <a:gd name="connsiteX2" fmla="*/ 15972 w 602358"/>
                  <a:gd name="connsiteY2" fmla="*/ 173831 h 590550"/>
                  <a:gd name="connsiteX3" fmla="*/ 299341 w 602358"/>
                  <a:gd name="connsiteY3" fmla="*/ 0 h 590550"/>
                  <a:gd name="connsiteX4" fmla="*/ 549373 w 602358"/>
                  <a:gd name="connsiteY4" fmla="*/ 133349 h 590550"/>
                  <a:gd name="connsiteX5" fmla="*/ 461266 w 602358"/>
                  <a:gd name="connsiteY5" fmla="*/ 557212 h 590550"/>
                  <a:gd name="connsiteX6" fmla="*/ 461266 w 602358"/>
                  <a:gd name="connsiteY6" fmla="*/ 588169 h 590550"/>
                  <a:gd name="connsiteX7" fmla="*/ 358872 w 602358"/>
                  <a:gd name="connsiteY7" fmla="*/ 588169 h 590550"/>
                  <a:gd name="connsiteX8" fmla="*/ 368397 w 602358"/>
                  <a:gd name="connsiteY8" fmla="*/ 500062 h 590550"/>
                  <a:gd name="connsiteX9" fmla="*/ 492222 w 602358"/>
                  <a:gd name="connsiteY9" fmla="*/ 307181 h 590550"/>
                  <a:gd name="connsiteX10" fmla="*/ 304103 w 602358"/>
                  <a:gd name="connsiteY10" fmla="*/ 102393 h 590550"/>
                  <a:gd name="connsiteX11" fmla="*/ 108841 w 602358"/>
                  <a:gd name="connsiteY11" fmla="*/ 316706 h 590550"/>
                  <a:gd name="connsiteX12" fmla="*/ 215997 w 602358"/>
                  <a:gd name="connsiteY12" fmla="*/ 495300 h 590550"/>
                  <a:gd name="connsiteX13" fmla="*/ 223141 w 602358"/>
                  <a:gd name="connsiteY13" fmla="*/ 585787 h 590550"/>
                  <a:gd name="connsiteX14" fmla="*/ 125510 w 602358"/>
                  <a:gd name="connsiteY14" fmla="*/ 590550 h 590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02358" h="590550">
                    <a:moveTo>
                      <a:pt x="125510" y="590550"/>
                    </a:moveTo>
                    <a:cubicBezTo>
                      <a:pt x="124716" y="570706"/>
                      <a:pt x="123923" y="550863"/>
                      <a:pt x="123129" y="531019"/>
                    </a:cubicBezTo>
                    <a:cubicBezTo>
                      <a:pt x="42166" y="507206"/>
                      <a:pt x="-34034" y="338138"/>
                      <a:pt x="15972" y="173831"/>
                    </a:cubicBezTo>
                    <a:cubicBezTo>
                      <a:pt x="77090" y="44450"/>
                      <a:pt x="178691" y="3174"/>
                      <a:pt x="299341" y="0"/>
                    </a:cubicBezTo>
                    <a:cubicBezTo>
                      <a:pt x="439835" y="7937"/>
                      <a:pt x="499366" y="58737"/>
                      <a:pt x="549373" y="133349"/>
                    </a:cubicBezTo>
                    <a:cubicBezTo>
                      <a:pt x="688279" y="373856"/>
                      <a:pt x="516432" y="512365"/>
                      <a:pt x="461266" y="557212"/>
                    </a:cubicBezTo>
                    <a:lnTo>
                      <a:pt x="461266" y="588169"/>
                    </a:lnTo>
                    <a:lnTo>
                      <a:pt x="358872" y="588169"/>
                    </a:lnTo>
                    <a:lnTo>
                      <a:pt x="368397" y="500062"/>
                    </a:lnTo>
                    <a:cubicBezTo>
                      <a:pt x="440628" y="454818"/>
                      <a:pt x="486666" y="392906"/>
                      <a:pt x="492222" y="307181"/>
                    </a:cubicBezTo>
                    <a:cubicBezTo>
                      <a:pt x="483490" y="175419"/>
                      <a:pt x="384272" y="107949"/>
                      <a:pt x="304103" y="102393"/>
                    </a:cubicBezTo>
                    <a:cubicBezTo>
                      <a:pt x="172341" y="111125"/>
                      <a:pt x="116778" y="186531"/>
                      <a:pt x="108841" y="316706"/>
                    </a:cubicBezTo>
                    <a:cubicBezTo>
                      <a:pt x="113603" y="434975"/>
                      <a:pt x="175515" y="460375"/>
                      <a:pt x="215997" y="495300"/>
                    </a:cubicBezTo>
                    <a:lnTo>
                      <a:pt x="223141" y="585787"/>
                    </a:lnTo>
                    <a:lnTo>
                      <a:pt x="125510" y="590550"/>
                    </a:lnTo>
                    <a:close/>
                  </a:path>
                </a:pathLst>
              </a:cu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D4E2CA56-F86B-437F-98D1-C7AD4422CC2F}"/>
                  </a:ext>
                </a:extLst>
              </p:cNvPr>
              <p:cNvSpPr/>
              <p:nvPr/>
            </p:nvSpPr>
            <p:spPr>
              <a:xfrm>
                <a:off x="4567238" y="5510213"/>
                <a:ext cx="346491" cy="271461"/>
              </a:xfrm>
              <a:custGeom>
                <a:avLst/>
                <a:gdLst>
                  <a:gd name="connsiteX0" fmla="*/ 0 w 345281"/>
                  <a:gd name="connsiteY0" fmla="*/ 0 h 273843"/>
                  <a:gd name="connsiteX1" fmla="*/ 345281 w 345281"/>
                  <a:gd name="connsiteY1" fmla="*/ 0 h 273843"/>
                  <a:gd name="connsiteX2" fmla="*/ 321468 w 345281"/>
                  <a:gd name="connsiteY2" fmla="*/ 107156 h 273843"/>
                  <a:gd name="connsiteX3" fmla="*/ 335756 w 345281"/>
                  <a:gd name="connsiteY3" fmla="*/ 204787 h 273843"/>
                  <a:gd name="connsiteX4" fmla="*/ 185737 w 345281"/>
                  <a:gd name="connsiteY4" fmla="*/ 273843 h 273843"/>
                  <a:gd name="connsiteX5" fmla="*/ 11906 w 345281"/>
                  <a:gd name="connsiteY5" fmla="*/ 200025 h 273843"/>
                  <a:gd name="connsiteX6" fmla="*/ 38100 w 345281"/>
                  <a:gd name="connsiteY6" fmla="*/ 95250 h 273843"/>
                  <a:gd name="connsiteX7" fmla="*/ 0 w 345281"/>
                  <a:gd name="connsiteY7" fmla="*/ 0 h 273843"/>
                  <a:gd name="connsiteX0" fmla="*/ 0 w 345281"/>
                  <a:gd name="connsiteY0" fmla="*/ 0 h 273843"/>
                  <a:gd name="connsiteX1" fmla="*/ 345281 w 345281"/>
                  <a:gd name="connsiteY1" fmla="*/ 0 h 273843"/>
                  <a:gd name="connsiteX2" fmla="*/ 321468 w 345281"/>
                  <a:gd name="connsiteY2" fmla="*/ 107156 h 273843"/>
                  <a:gd name="connsiteX3" fmla="*/ 335756 w 345281"/>
                  <a:gd name="connsiteY3" fmla="*/ 204787 h 273843"/>
                  <a:gd name="connsiteX4" fmla="*/ 185737 w 345281"/>
                  <a:gd name="connsiteY4" fmla="*/ 273843 h 273843"/>
                  <a:gd name="connsiteX5" fmla="*/ 11906 w 345281"/>
                  <a:gd name="connsiteY5" fmla="*/ 200025 h 273843"/>
                  <a:gd name="connsiteX6" fmla="*/ 38100 w 345281"/>
                  <a:gd name="connsiteY6" fmla="*/ 95250 h 273843"/>
                  <a:gd name="connsiteX7" fmla="*/ 0 w 345281"/>
                  <a:gd name="connsiteY7" fmla="*/ 0 h 273843"/>
                  <a:gd name="connsiteX0" fmla="*/ 0 w 345281"/>
                  <a:gd name="connsiteY0" fmla="*/ 0 h 273843"/>
                  <a:gd name="connsiteX1" fmla="*/ 345281 w 345281"/>
                  <a:gd name="connsiteY1" fmla="*/ 0 h 273843"/>
                  <a:gd name="connsiteX2" fmla="*/ 321468 w 345281"/>
                  <a:gd name="connsiteY2" fmla="*/ 107156 h 273843"/>
                  <a:gd name="connsiteX3" fmla="*/ 335756 w 345281"/>
                  <a:gd name="connsiteY3" fmla="*/ 204787 h 273843"/>
                  <a:gd name="connsiteX4" fmla="*/ 185737 w 345281"/>
                  <a:gd name="connsiteY4" fmla="*/ 273843 h 273843"/>
                  <a:gd name="connsiteX5" fmla="*/ 11906 w 345281"/>
                  <a:gd name="connsiteY5" fmla="*/ 200025 h 273843"/>
                  <a:gd name="connsiteX6" fmla="*/ 38100 w 345281"/>
                  <a:gd name="connsiteY6" fmla="*/ 95250 h 273843"/>
                  <a:gd name="connsiteX7" fmla="*/ 0 w 345281"/>
                  <a:gd name="connsiteY7" fmla="*/ 0 h 273843"/>
                  <a:gd name="connsiteX0" fmla="*/ 0 w 345281"/>
                  <a:gd name="connsiteY0" fmla="*/ 0 h 273843"/>
                  <a:gd name="connsiteX1" fmla="*/ 345281 w 345281"/>
                  <a:gd name="connsiteY1" fmla="*/ 0 h 273843"/>
                  <a:gd name="connsiteX2" fmla="*/ 321468 w 345281"/>
                  <a:gd name="connsiteY2" fmla="*/ 107156 h 273843"/>
                  <a:gd name="connsiteX3" fmla="*/ 335756 w 345281"/>
                  <a:gd name="connsiteY3" fmla="*/ 204787 h 273843"/>
                  <a:gd name="connsiteX4" fmla="*/ 185737 w 345281"/>
                  <a:gd name="connsiteY4" fmla="*/ 273843 h 273843"/>
                  <a:gd name="connsiteX5" fmla="*/ 11906 w 345281"/>
                  <a:gd name="connsiteY5" fmla="*/ 200025 h 273843"/>
                  <a:gd name="connsiteX6" fmla="*/ 38100 w 345281"/>
                  <a:gd name="connsiteY6" fmla="*/ 95250 h 273843"/>
                  <a:gd name="connsiteX7" fmla="*/ 0 w 345281"/>
                  <a:gd name="connsiteY7" fmla="*/ 0 h 273843"/>
                  <a:gd name="connsiteX0" fmla="*/ 0 w 345281"/>
                  <a:gd name="connsiteY0" fmla="*/ 0 h 273843"/>
                  <a:gd name="connsiteX1" fmla="*/ 345281 w 345281"/>
                  <a:gd name="connsiteY1" fmla="*/ 0 h 273843"/>
                  <a:gd name="connsiteX2" fmla="*/ 321468 w 345281"/>
                  <a:gd name="connsiteY2" fmla="*/ 107156 h 273843"/>
                  <a:gd name="connsiteX3" fmla="*/ 335756 w 345281"/>
                  <a:gd name="connsiteY3" fmla="*/ 204787 h 273843"/>
                  <a:gd name="connsiteX4" fmla="*/ 185737 w 345281"/>
                  <a:gd name="connsiteY4" fmla="*/ 273843 h 273843"/>
                  <a:gd name="connsiteX5" fmla="*/ 11906 w 345281"/>
                  <a:gd name="connsiteY5" fmla="*/ 200025 h 273843"/>
                  <a:gd name="connsiteX6" fmla="*/ 38100 w 345281"/>
                  <a:gd name="connsiteY6" fmla="*/ 95250 h 273843"/>
                  <a:gd name="connsiteX7" fmla="*/ 0 w 345281"/>
                  <a:gd name="connsiteY7" fmla="*/ 0 h 273843"/>
                  <a:gd name="connsiteX0" fmla="*/ 0 w 345281"/>
                  <a:gd name="connsiteY0" fmla="*/ 0 h 273843"/>
                  <a:gd name="connsiteX1" fmla="*/ 345281 w 345281"/>
                  <a:gd name="connsiteY1" fmla="*/ 0 h 273843"/>
                  <a:gd name="connsiteX2" fmla="*/ 321468 w 345281"/>
                  <a:gd name="connsiteY2" fmla="*/ 107156 h 273843"/>
                  <a:gd name="connsiteX3" fmla="*/ 335756 w 345281"/>
                  <a:gd name="connsiteY3" fmla="*/ 204787 h 273843"/>
                  <a:gd name="connsiteX4" fmla="*/ 185737 w 345281"/>
                  <a:gd name="connsiteY4" fmla="*/ 273843 h 273843"/>
                  <a:gd name="connsiteX5" fmla="*/ 11906 w 345281"/>
                  <a:gd name="connsiteY5" fmla="*/ 200025 h 273843"/>
                  <a:gd name="connsiteX6" fmla="*/ 38100 w 345281"/>
                  <a:gd name="connsiteY6" fmla="*/ 95250 h 273843"/>
                  <a:gd name="connsiteX7" fmla="*/ 0 w 345281"/>
                  <a:gd name="connsiteY7" fmla="*/ 0 h 273843"/>
                  <a:gd name="connsiteX0" fmla="*/ 0 w 345281"/>
                  <a:gd name="connsiteY0" fmla="*/ 0 h 252411"/>
                  <a:gd name="connsiteX1" fmla="*/ 345281 w 345281"/>
                  <a:gd name="connsiteY1" fmla="*/ 0 h 252411"/>
                  <a:gd name="connsiteX2" fmla="*/ 321468 w 345281"/>
                  <a:gd name="connsiteY2" fmla="*/ 107156 h 252411"/>
                  <a:gd name="connsiteX3" fmla="*/ 335756 w 345281"/>
                  <a:gd name="connsiteY3" fmla="*/ 204787 h 252411"/>
                  <a:gd name="connsiteX4" fmla="*/ 164306 w 345281"/>
                  <a:gd name="connsiteY4" fmla="*/ 252411 h 252411"/>
                  <a:gd name="connsiteX5" fmla="*/ 11906 w 345281"/>
                  <a:gd name="connsiteY5" fmla="*/ 200025 h 252411"/>
                  <a:gd name="connsiteX6" fmla="*/ 38100 w 345281"/>
                  <a:gd name="connsiteY6" fmla="*/ 95250 h 252411"/>
                  <a:gd name="connsiteX7" fmla="*/ 0 w 345281"/>
                  <a:gd name="connsiteY7" fmla="*/ 0 h 252411"/>
                  <a:gd name="connsiteX0" fmla="*/ 0 w 345281"/>
                  <a:gd name="connsiteY0" fmla="*/ 0 h 252595"/>
                  <a:gd name="connsiteX1" fmla="*/ 345281 w 345281"/>
                  <a:gd name="connsiteY1" fmla="*/ 0 h 252595"/>
                  <a:gd name="connsiteX2" fmla="*/ 321468 w 345281"/>
                  <a:gd name="connsiteY2" fmla="*/ 107156 h 252595"/>
                  <a:gd name="connsiteX3" fmla="*/ 335756 w 345281"/>
                  <a:gd name="connsiteY3" fmla="*/ 204787 h 252595"/>
                  <a:gd name="connsiteX4" fmla="*/ 164306 w 345281"/>
                  <a:gd name="connsiteY4" fmla="*/ 252411 h 252595"/>
                  <a:gd name="connsiteX5" fmla="*/ 11906 w 345281"/>
                  <a:gd name="connsiteY5" fmla="*/ 200025 h 252595"/>
                  <a:gd name="connsiteX6" fmla="*/ 38100 w 345281"/>
                  <a:gd name="connsiteY6" fmla="*/ 95250 h 252595"/>
                  <a:gd name="connsiteX7" fmla="*/ 0 w 345281"/>
                  <a:gd name="connsiteY7" fmla="*/ 0 h 252595"/>
                  <a:gd name="connsiteX0" fmla="*/ 0 w 345281"/>
                  <a:gd name="connsiteY0" fmla="*/ 0 h 271527"/>
                  <a:gd name="connsiteX1" fmla="*/ 345281 w 345281"/>
                  <a:gd name="connsiteY1" fmla="*/ 0 h 271527"/>
                  <a:gd name="connsiteX2" fmla="*/ 321468 w 345281"/>
                  <a:gd name="connsiteY2" fmla="*/ 107156 h 271527"/>
                  <a:gd name="connsiteX3" fmla="*/ 335756 w 345281"/>
                  <a:gd name="connsiteY3" fmla="*/ 204787 h 271527"/>
                  <a:gd name="connsiteX4" fmla="*/ 171449 w 345281"/>
                  <a:gd name="connsiteY4" fmla="*/ 271461 h 271527"/>
                  <a:gd name="connsiteX5" fmla="*/ 11906 w 345281"/>
                  <a:gd name="connsiteY5" fmla="*/ 200025 h 271527"/>
                  <a:gd name="connsiteX6" fmla="*/ 38100 w 345281"/>
                  <a:gd name="connsiteY6" fmla="*/ 95250 h 271527"/>
                  <a:gd name="connsiteX7" fmla="*/ 0 w 345281"/>
                  <a:gd name="connsiteY7" fmla="*/ 0 h 271527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5281"/>
                  <a:gd name="connsiteY0" fmla="*/ 0 h 271461"/>
                  <a:gd name="connsiteX1" fmla="*/ 345281 w 345281"/>
                  <a:gd name="connsiteY1" fmla="*/ 0 h 271461"/>
                  <a:gd name="connsiteX2" fmla="*/ 321468 w 345281"/>
                  <a:gd name="connsiteY2" fmla="*/ 107156 h 271461"/>
                  <a:gd name="connsiteX3" fmla="*/ 335756 w 345281"/>
                  <a:gd name="connsiteY3" fmla="*/ 204787 h 271461"/>
                  <a:gd name="connsiteX4" fmla="*/ 171449 w 345281"/>
                  <a:gd name="connsiteY4" fmla="*/ 271461 h 271461"/>
                  <a:gd name="connsiteX5" fmla="*/ 11906 w 345281"/>
                  <a:gd name="connsiteY5" fmla="*/ 200025 h 271461"/>
                  <a:gd name="connsiteX6" fmla="*/ 38100 w 345281"/>
                  <a:gd name="connsiteY6" fmla="*/ 95250 h 271461"/>
                  <a:gd name="connsiteX7" fmla="*/ 0 w 345281"/>
                  <a:gd name="connsiteY7" fmla="*/ 0 h 271461"/>
                  <a:gd name="connsiteX0" fmla="*/ 0 w 346941"/>
                  <a:gd name="connsiteY0" fmla="*/ 0 h 271461"/>
                  <a:gd name="connsiteX1" fmla="*/ 345281 w 346941"/>
                  <a:gd name="connsiteY1" fmla="*/ 0 h 271461"/>
                  <a:gd name="connsiteX2" fmla="*/ 321468 w 346941"/>
                  <a:gd name="connsiteY2" fmla="*/ 107156 h 271461"/>
                  <a:gd name="connsiteX3" fmla="*/ 335756 w 346941"/>
                  <a:gd name="connsiteY3" fmla="*/ 204787 h 271461"/>
                  <a:gd name="connsiteX4" fmla="*/ 171449 w 346941"/>
                  <a:gd name="connsiteY4" fmla="*/ 271461 h 271461"/>
                  <a:gd name="connsiteX5" fmla="*/ 11906 w 346941"/>
                  <a:gd name="connsiteY5" fmla="*/ 200025 h 271461"/>
                  <a:gd name="connsiteX6" fmla="*/ 38100 w 346941"/>
                  <a:gd name="connsiteY6" fmla="*/ 95250 h 271461"/>
                  <a:gd name="connsiteX7" fmla="*/ 0 w 346941"/>
                  <a:gd name="connsiteY7" fmla="*/ 0 h 271461"/>
                  <a:gd name="connsiteX0" fmla="*/ 0 w 346491"/>
                  <a:gd name="connsiteY0" fmla="*/ 0 h 271461"/>
                  <a:gd name="connsiteX1" fmla="*/ 345281 w 346491"/>
                  <a:gd name="connsiteY1" fmla="*/ 0 h 271461"/>
                  <a:gd name="connsiteX2" fmla="*/ 314324 w 346491"/>
                  <a:gd name="connsiteY2" fmla="*/ 100012 h 271461"/>
                  <a:gd name="connsiteX3" fmla="*/ 335756 w 346491"/>
                  <a:gd name="connsiteY3" fmla="*/ 204787 h 271461"/>
                  <a:gd name="connsiteX4" fmla="*/ 171449 w 346491"/>
                  <a:gd name="connsiteY4" fmla="*/ 271461 h 271461"/>
                  <a:gd name="connsiteX5" fmla="*/ 11906 w 346491"/>
                  <a:gd name="connsiteY5" fmla="*/ 200025 h 271461"/>
                  <a:gd name="connsiteX6" fmla="*/ 38100 w 346491"/>
                  <a:gd name="connsiteY6" fmla="*/ 95250 h 271461"/>
                  <a:gd name="connsiteX7" fmla="*/ 0 w 346491"/>
                  <a:gd name="connsiteY7" fmla="*/ 0 h 271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6491" h="271461">
                    <a:moveTo>
                      <a:pt x="0" y="0"/>
                    </a:moveTo>
                    <a:lnTo>
                      <a:pt x="345281" y="0"/>
                    </a:lnTo>
                    <a:cubicBezTo>
                      <a:pt x="351630" y="45244"/>
                      <a:pt x="331787" y="71436"/>
                      <a:pt x="314324" y="100012"/>
                    </a:cubicBezTo>
                    <a:cubicBezTo>
                      <a:pt x="330993" y="125412"/>
                      <a:pt x="352425" y="167481"/>
                      <a:pt x="335756" y="204787"/>
                    </a:cubicBezTo>
                    <a:cubicBezTo>
                      <a:pt x="283369" y="236537"/>
                      <a:pt x="223837" y="263523"/>
                      <a:pt x="171449" y="271461"/>
                    </a:cubicBezTo>
                    <a:cubicBezTo>
                      <a:pt x="111124" y="265906"/>
                      <a:pt x="69850" y="246062"/>
                      <a:pt x="11906" y="200025"/>
                    </a:cubicBezTo>
                    <a:cubicBezTo>
                      <a:pt x="3968" y="160338"/>
                      <a:pt x="5556" y="130175"/>
                      <a:pt x="38100" y="95250"/>
                    </a:cubicBezTo>
                    <a:cubicBezTo>
                      <a:pt x="20638" y="70644"/>
                      <a:pt x="3175" y="60325"/>
                      <a:pt x="0" y="0"/>
                    </a:cubicBezTo>
                    <a:close/>
                  </a:path>
                </a:pathLst>
              </a:cu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2" name="Rounded Rectangle 51">
                <a:extLst>
                  <a:ext uri="{FF2B5EF4-FFF2-40B4-BE49-F238E27FC236}">
                    <a16:creationId xmlns:a16="http://schemas.microsoft.com/office/drawing/2014/main" id="{4732BAF2-9334-433E-AFE5-D4117A833225}"/>
                  </a:ext>
                </a:extLst>
              </p:cNvPr>
              <p:cNvSpPr/>
              <p:nvPr/>
            </p:nvSpPr>
            <p:spPr>
              <a:xfrm>
                <a:off x="4698201" y="4767262"/>
                <a:ext cx="76200" cy="119061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3" name="Rounded Rectangle 52">
                <a:extLst>
                  <a:ext uri="{FF2B5EF4-FFF2-40B4-BE49-F238E27FC236}">
                    <a16:creationId xmlns:a16="http://schemas.microsoft.com/office/drawing/2014/main" id="{76B0DCF1-4D20-4EA0-B9FA-61EC7E9AA955}"/>
                  </a:ext>
                </a:extLst>
              </p:cNvPr>
              <p:cNvSpPr/>
              <p:nvPr/>
            </p:nvSpPr>
            <p:spPr>
              <a:xfrm rot="2620869">
                <a:off x="5017892" y="4912519"/>
                <a:ext cx="76200" cy="119061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4" name="Rounded Rectangle 53">
                <a:extLst>
                  <a:ext uri="{FF2B5EF4-FFF2-40B4-BE49-F238E27FC236}">
                    <a16:creationId xmlns:a16="http://schemas.microsoft.com/office/drawing/2014/main" id="{ECC83F33-6F6F-4DD1-8929-0EB778E7D69E}"/>
                  </a:ext>
                </a:extLst>
              </p:cNvPr>
              <p:cNvSpPr/>
              <p:nvPr/>
            </p:nvSpPr>
            <p:spPr>
              <a:xfrm rot="6417779">
                <a:off x="5094491" y="5261143"/>
                <a:ext cx="76200" cy="119061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5" name="Rounded Rectangle 54">
                <a:extLst>
                  <a:ext uri="{FF2B5EF4-FFF2-40B4-BE49-F238E27FC236}">
                    <a16:creationId xmlns:a16="http://schemas.microsoft.com/office/drawing/2014/main" id="{30EFCC2C-6BDB-4E8C-BB83-707B7F08E9F3}"/>
                  </a:ext>
                </a:extLst>
              </p:cNvPr>
              <p:cNvSpPr/>
              <p:nvPr/>
            </p:nvSpPr>
            <p:spPr>
              <a:xfrm rot="18979131" flipH="1">
                <a:off x="4378730" y="4919661"/>
                <a:ext cx="76200" cy="119061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6" name="Rounded Rectangle 55">
                <a:extLst>
                  <a:ext uri="{FF2B5EF4-FFF2-40B4-BE49-F238E27FC236}">
                    <a16:creationId xmlns:a16="http://schemas.microsoft.com/office/drawing/2014/main" id="{D42A9A75-CE55-45D8-B000-4933339E5379}"/>
                  </a:ext>
                </a:extLst>
              </p:cNvPr>
              <p:cNvSpPr/>
              <p:nvPr/>
            </p:nvSpPr>
            <p:spPr>
              <a:xfrm rot="15182221" flipH="1">
                <a:off x="4311439" y="5261143"/>
                <a:ext cx="76200" cy="119061"/>
              </a:xfrm>
              <a:prstGeom prst="round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14345" name="Rectangle 56">
              <a:extLst>
                <a:ext uri="{FF2B5EF4-FFF2-40B4-BE49-F238E27FC236}">
                  <a16:creationId xmlns:a16="http://schemas.microsoft.com/office/drawing/2014/main" id="{6A740471-94C3-4558-B6C4-47E34F51D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3856" y="1496373"/>
              <a:ext cx="5223598" cy="1053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Thanh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Hải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mang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nhiều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tầng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nghĩa</a:t>
              </a:r>
              <a:endParaRPr lang="en-US" altLang="en-US" sz="26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E4966C3-54E4-4058-A6F0-71B39D3272ED}"/>
                </a:ext>
              </a:extLst>
            </p:cNvPr>
            <p:cNvSpPr/>
            <p:nvPr/>
          </p:nvSpPr>
          <p:spPr>
            <a:xfrm rot="19126099">
              <a:off x="2917034" y="1413419"/>
              <a:ext cx="2011450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vi-VN" sz="2000" b="1" dirty="0">
                  <a:solidFill>
                    <a:srgbClr val="FF0000"/>
                  </a:solidFill>
                  <a:latin typeface="Arial" pitchFamily="34" charset="0"/>
                  <a:cs typeface="Arial" panose="020B0604020202020204" pitchFamily="34" charset="0"/>
                </a:rPr>
                <a:t>Luận điểm 1</a:t>
              </a:r>
              <a:endParaRPr lang="en-US" sz="2000" b="1" dirty="0">
                <a:solidFill>
                  <a:srgbClr val="FF0000"/>
                </a:solidFill>
                <a:latin typeface="Arial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E3DAD49-35AF-4A4F-B96A-F8DA5C4CDBF3}"/>
              </a:ext>
            </a:extLst>
          </p:cNvPr>
          <p:cNvGrpSpPr/>
          <p:nvPr/>
        </p:nvGrpSpPr>
        <p:grpSpPr>
          <a:xfrm>
            <a:off x="2821380" y="2898071"/>
            <a:ext cx="7556868" cy="1977394"/>
            <a:chOff x="2821380" y="2898071"/>
            <a:chExt cx="7556868" cy="1977394"/>
          </a:xfrm>
        </p:grpSpPr>
        <p:grpSp>
          <p:nvGrpSpPr>
            <p:cNvPr id="14340" name="Group 26">
              <a:extLst>
                <a:ext uri="{FF2B5EF4-FFF2-40B4-BE49-F238E27FC236}">
                  <a16:creationId xmlns:a16="http://schemas.microsoft.com/office/drawing/2014/main" id="{50FD1CD3-EE75-47B2-B96B-BEF989BF1D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1380" y="2898071"/>
              <a:ext cx="7556868" cy="1977394"/>
              <a:chOff x="1728357" y="1304449"/>
              <a:chExt cx="5477985" cy="1543674"/>
            </a:xfrm>
          </p:grpSpPr>
          <p:grpSp>
            <p:nvGrpSpPr>
              <p:cNvPr id="14358" name="Group 27">
                <a:extLst>
                  <a:ext uri="{FF2B5EF4-FFF2-40B4-BE49-F238E27FC236}">
                    <a16:creationId xmlns:a16="http://schemas.microsoft.com/office/drawing/2014/main" id="{31925BF7-E045-41F8-8D1C-E2BC47593C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3761" y="1455420"/>
                <a:ext cx="5402581" cy="1392703"/>
                <a:chOff x="1803761" y="1455420"/>
                <a:chExt cx="5402581" cy="1392703"/>
              </a:xfrm>
            </p:grpSpPr>
            <p:pic>
              <p:nvPicPr>
                <p:cNvPr id="14363" name="Picture 345" descr="shadow_1_m">
                  <a:extLst>
                    <a:ext uri="{FF2B5EF4-FFF2-40B4-BE49-F238E27FC236}">
                      <a16:creationId xmlns:a16="http://schemas.microsoft.com/office/drawing/2014/main" id="{4006C72B-D963-4573-977F-ADA0A750E0F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518" b="2"/>
                <a:stretch>
                  <a:fillRect/>
                </a:stretch>
              </p:blipFill>
              <p:spPr bwMode="gray">
                <a:xfrm>
                  <a:off x="1803761" y="2535709"/>
                  <a:ext cx="5402581" cy="31241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7851C705-56D2-4223-B635-7551D8EDCF35}"/>
                    </a:ext>
                  </a:extLst>
                </p:cNvPr>
                <p:cNvSpPr/>
                <p:nvPr/>
              </p:nvSpPr>
              <p:spPr>
                <a:xfrm>
                  <a:off x="2286492" y="1455925"/>
                  <a:ext cx="4640094" cy="1248985"/>
                </a:xfrm>
                <a:prstGeom prst="rect">
                  <a:avLst/>
                </a:prstGeom>
                <a:solidFill>
                  <a:schemeClr val="accent1">
                    <a:lumMod val="5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14359" name="Group 28">
                <a:extLst>
                  <a:ext uri="{FF2B5EF4-FFF2-40B4-BE49-F238E27FC236}">
                    <a16:creationId xmlns:a16="http://schemas.microsoft.com/office/drawing/2014/main" id="{29424F07-96FE-4C6D-9B0E-AEDD88E343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8357" y="1304449"/>
                <a:ext cx="2001014" cy="1320592"/>
                <a:chOff x="1728357" y="1304449"/>
                <a:chExt cx="2001014" cy="1320592"/>
              </a:xfrm>
            </p:grpSpPr>
            <p:sp>
              <p:nvSpPr>
                <p:cNvPr id="30" name="Right Triangle 29">
                  <a:extLst>
                    <a:ext uri="{FF2B5EF4-FFF2-40B4-BE49-F238E27FC236}">
                      <a16:creationId xmlns:a16="http://schemas.microsoft.com/office/drawing/2014/main" id="{50B86E9E-1E67-479C-BBB7-385D212D66F4}"/>
                    </a:ext>
                  </a:extLst>
                </p:cNvPr>
                <p:cNvSpPr/>
                <p:nvPr/>
              </p:nvSpPr>
              <p:spPr>
                <a:xfrm flipH="1">
                  <a:off x="2114228" y="2473565"/>
                  <a:ext cx="172264" cy="15147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31" name="Right Triangle 30">
                  <a:extLst>
                    <a:ext uri="{FF2B5EF4-FFF2-40B4-BE49-F238E27FC236}">
                      <a16:creationId xmlns:a16="http://schemas.microsoft.com/office/drawing/2014/main" id="{2BE70720-CA83-4936-9F69-BF1C0FE163F2}"/>
                    </a:ext>
                  </a:extLst>
                </p:cNvPr>
                <p:cNvSpPr/>
                <p:nvPr/>
              </p:nvSpPr>
              <p:spPr>
                <a:xfrm flipH="1">
                  <a:off x="3401212" y="1304449"/>
                  <a:ext cx="172263" cy="15147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32" name="Trapezoid 2">
                  <a:extLst>
                    <a:ext uri="{FF2B5EF4-FFF2-40B4-BE49-F238E27FC236}">
                      <a16:creationId xmlns:a16="http://schemas.microsoft.com/office/drawing/2014/main" id="{6E2B4757-9D46-43D2-982C-C81AE9659A4C}"/>
                    </a:ext>
                  </a:extLst>
                </p:cNvPr>
                <p:cNvSpPr/>
                <p:nvPr/>
              </p:nvSpPr>
              <p:spPr>
                <a:xfrm rot="19191503">
                  <a:off x="1728357" y="1571597"/>
                  <a:ext cx="2001014" cy="462689"/>
                </a:xfrm>
                <a:custGeom>
                  <a:avLst/>
                  <a:gdLst>
                    <a:gd name="connsiteX0" fmla="*/ 0 w 1828800"/>
                    <a:gd name="connsiteY0" fmla="*/ 457200 h 457200"/>
                    <a:gd name="connsiteX1" fmla="*/ 114300 w 1828800"/>
                    <a:gd name="connsiteY1" fmla="*/ 0 h 457200"/>
                    <a:gd name="connsiteX2" fmla="*/ 1714500 w 1828800"/>
                    <a:gd name="connsiteY2" fmla="*/ 0 h 457200"/>
                    <a:gd name="connsiteX3" fmla="*/ 1828800 w 1828800"/>
                    <a:gd name="connsiteY3" fmla="*/ 457200 h 457200"/>
                    <a:gd name="connsiteX4" fmla="*/ 0 w 1828800"/>
                    <a:gd name="connsiteY4" fmla="*/ 457200 h 457200"/>
                    <a:gd name="connsiteX0" fmla="*/ 0 w 1828800"/>
                    <a:gd name="connsiteY0" fmla="*/ 463642 h 463642"/>
                    <a:gd name="connsiteX1" fmla="*/ 402156 w 1828800"/>
                    <a:gd name="connsiteY1" fmla="*/ 0 h 463642"/>
                    <a:gd name="connsiteX2" fmla="*/ 1714500 w 1828800"/>
                    <a:gd name="connsiteY2" fmla="*/ 6442 h 463642"/>
                    <a:gd name="connsiteX3" fmla="*/ 1828800 w 1828800"/>
                    <a:gd name="connsiteY3" fmla="*/ 463642 h 463642"/>
                    <a:gd name="connsiteX4" fmla="*/ 0 w 1828800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714500 w 2001385"/>
                    <a:gd name="connsiteY2" fmla="*/ 6442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514076 w 2001385"/>
                    <a:gd name="connsiteY2" fmla="*/ 7706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01385" h="463642">
                      <a:moveTo>
                        <a:pt x="0" y="463642"/>
                      </a:moveTo>
                      <a:lnTo>
                        <a:pt x="402156" y="0"/>
                      </a:lnTo>
                      <a:lnTo>
                        <a:pt x="1514076" y="7706"/>
                      </a:lnTo>
                      <a:lnTo>
                        <a:pt x="2001385" y="426441"/>
                      </a:lnTo>
                      <a:lnTo>
                        <a:pt x="0" y="46364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67000"/>
                        <a:lumOff val="33000"/>
                      </a:schemeClr>
                    </a:gs>
                    <a:gs pos="42000">
                      <a:schemeClr val="bg1">
                        <a:shade val="67500"/>
                        <a:satMod val="115000"/>
                        <a:lumMod val="38000"/>
                        <a:lumOff val="62000"/>
                      </a:schemeClr>
                    </a:gs>
                    <a:gs pos="84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3600000" scaled="0"/>
                  <a:tileRect/>
                </a:gradFill>
                <a:ln w="31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</p:grpSp>
        </p:grpSp>
        <p:sp>
          <p:nvSpPr>
            <p:cNvPr id="45" name="5-Point Star 44">
              <a:extLst>
                <a:ext uri="{FF2B5EF4-FFF2-40B4-BE49-F238E27FC236}">
                  <a16:creationId xmlns:a16="http://schemas.microsoft.com/office/drawing/2014/main" id="{8643BD80-9A55-4703-B36A-AFADCD5E9D23}"/>
                </a:ext>
              </a:extLst>
            </p:cNvPr>
            <p:cNvSpPr/>
            <p:nvPr/>
          </p:nvSpPr>
          <p:spPr bwMode="auto">
            <a:xfrm>
              <a:off x="9456549" y="3098636"/>
              <a:ext cx="451723" cy="488475"/>
            </a:xfrm>
            <a:prstGeom prst="star5">
              <a:avLst>
                <a:gd name="adj" fmla="val 26056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346" name="Rectangle 57">
              <a:extLst>
                <a:ext uri="{FF2B5EF4-FFF2-40B4-BE49-F238E27FC236}">
                  <a16:creationId xmlns:a16="http://schemas.microsoft.com/office/drawing/2014/main" id="{11F5494A-B183-497C-92C3-2FAA290AF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0861" y="3095556"/>
              <a:ext cx="4843404" cy="1545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25000"/>
                </a:lnSpc>
                <a:spcBef>
                  <a:spcPct val="50000"/>
                </a:spcBef>
                <a:buNone/>
              </a:pP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rạo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rực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thiên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đất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cảm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xúc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thiết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trìu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mến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endParaRPr lang="en-US" alt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1279E57-7F33-4439-81E8-0538541D2A66}"/>
                </a:ext>
              </a:extLst>
            </p:cNvPr>
            <p:cNvSpPr/>
            <p:nvPr/>
          </p:nvSpPr>
          <p:spPr>
            <a:xfrm rot="19126099">
              <a:off x="3021158" y="3348196"/>
              <a:ext cx="2011450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vi-VN" sz="2000" b="1" dirty="0">
                  <a:solidFill>
                    <a:srgbClr val="FF0000"/>
                  </a:solidFill>
                  <a:latin typeface="Arial" pitchFamily="34" charset="0"/>
                  <a:cs typeface="Arial" panose="020B0604020202020204" pitchFamily="34" charset="0"/>
                </a:rPr>
                <a:t>Luận điểm 2</a:t>
              </a:r>
              <a:endParaRPr lang="en-US" sz="2000" b="1" dirty="0">
                <a:solidFill>
                  <a:srgbClr val="FF0000"/>
                </a:solidFill>
                <a:latin typeface="Arial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DF058EC-785A-45FA-8B84-70CDE876B4F2}"/>
              </a:ext>
            </a:extLst>
          </p:cNvPr>
          <p:cNvGrpSpPr/>
          <p:nvPr/>
        </p:nvGrpSpPr>
        <p:grpSpPr>
          <a:xfrm>
            <a:off x="2889250" y="4808538"/>
            <a:ext cx="7452847" cy="2049462"/>
            <a:chOff x="2889250" y="4808538"/>
            <a:chExt cx="7452847" cy="2049462"/>
          </a:xfrm>
        </p:grpSpPr>
        <p:grpSp>
          <p:nvGrpSpPr>
            <p:cNvPr id="14341" name="Group 35">
              <a:extLst>
                <a:ext uri="{FF2B5EF4-FFF2-40B4-BE49-F238E27FC236}">
                  <a16:creationId xmlns:a16="http://schemas.microsoft.com/office/drawing/2014/main" id="{1D5F4084-8BAD-4F85-96AC-6F217C2D63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9250" y="4808538"/>
              <a:ext cx="7452847" cy="2049462"/>
              <a:chOff x="1728357" y="1304449"/>
              <a:chExt cx="5477985" cy="1543674"/>
            </a:xfrm>
          </p:grpSpPr>
          <p:grpSp>
            <p:nvGrpSpPr>
              <p:cNvPr id="14351" name="Group 36">
                <a:extLst>
                  <a:ext uri="{FF2B5EF4-FFF2-40B4-BE49-F238E27FC236}">
                    <a16:creationId xmlns:a16="http://schemas.microsoft.com/office/drawing/2014/main" id="{34A64CF0-A941-4B12-A527-0ED1F7F5F2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3761" y="1455420"/>
                <a:ext cx="5402581" cy="1392703"/>
                <a:chOff x="1803761" y="1455420"/>
                <a:chExt cx="5402581" cy="1392703"/>
              </a:xfrm>
            </p:grpSpPr>
            <p:pic>
              <p:nvPicPr>
                <p:cNvPr id="14356" name="Picture 345" descr="shadow_1_m">
                  <a:extLst>
                    <a:ext uri="{FF2B5EF4-FFF2-40B4-BE49-F238E27FC236}">
                      <a16:creationId xmlns:a16="http://schemas.microsoft.com/office/drawing/2014/main" id="{8844FFF5-7D7A-4261-A663-2B141C1162E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518" b="2"/>
                <a:stretch>
                  <a:fillRect/>
                </a:stretch>
              </p:blipFill>
              <p:spPr bwMode="gray">
                <a:xfrm>
                  <a:off x="1803761" y="2535709"/>
                  <a:ext cx="5402581" cy="31241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16E9592C-F179-46BA-9E4D-39949AD2785B}"/>
                    </a:ext>
                  </a:extLst>
                </p:cNvPr>
                <p:cNvSpPr/>
                <p:nvPr/>
              </p:nvSpPr>
              <p:spPr>
                <a:xfrm>
                  <a:off x="2286492" y="1456060"/>
                  <a:ext cx="4640094" cy="1248722"/>
                </a:xfrm>
                <a:prstGeom prst="rect">
                  <a:avLst/>
                </a:prstGeom>
                <a:solidFill>
                  <a:srgbClr val="0070C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14352" name="Group 37">
                <a:extLst>
                  <a:ext uri="{FF2B5EF4-FFF2-40B4-BE49-F238E27FC236}">
                    <a16:creationId xmlns:a16="http://schemas.microsoft.com/office/drawing/2014/main" id="{EDA74674-6287-4C4F-BA64-B4B5EB86CE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8357" y="1304449"/>
                <a:ext cx="2001385" cy="1320641"/>
                <a:chOff x="1728357" y="1304449"/>
                <a:chExt cx="2001385" cy="1320641"/>
              </a:xfrm>
            </p:grpSpPr>
            <p:sp>
              <p:nvSpPr>
                <p:cNvPr id="39" name="Right Triangle 38">
                  <a:extLst>
                    <a:ext uri="{FF2B5EF4-FFF2-40B4-BE49-F238E27FC236}">
                      <a16:creationId xmlns:a16="http://schemas.microsoft.com/office/drawing/2014/main" id="{3EC1F15F-8E8C-4721-97FE-4D416F25DBFA}"/>
                    </a:ext>
                  </a:extLst>
                </p:cNvPr>
                <p:cNvSpPr/>
                <p:nvPr/>
              </p:nvSpPr>
              <p:spPr>
                <a:xfrm flipH="1">
                  <a:off x="2114228" y="2473231"/>
                  <a:ext cx="172264" cy="151611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40" name="Right Triangle 39">
                  <a:extLst>
                    <a:ext uri="{FF2B5EF4-FFF2-40B4-BE49-F238E27FC236}">
                      <a16:creationId xmlns:a16="http://schemas.microsoft.com/office/drawing/2014/main" id="{F3109089-5FA0-42AB-8C2A-3981802382E8}"/>
                    </a:ext>
                  </a:extLst>
                </p:cNvPr>
                <p:cNvSpPr/>
                <p:nvPr/>
              </p:nvSpPr>
              <p:spPr>
                <a:xfrm flipH="1">
                  <a:off x="3449616" y="1304449"/>
                  <a:ext cx="172263" cy="151611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41" name="Trapezoid 2">
                  <a:extLst>
                    <a:ext uri="{FF2B5EF4-FFF2-40B4-BE49-F238E27FC236}">
                      <a16:creationId xmlns:a16="http://schemas.microsoft.com/office/drawing/2014/main" id="{F136AB82-ABB1-4491-82DA-5C4020E1B05C}"/>
                    </a:ext>
                  </a:extLst>
                </p:cNvPr>
                <p:cNvSpPr/>
                <p:nvPr/>
              </p:nvSpPr>
              <p:spPr>
                <a:xfrm rot="19191503">
                  <a:off x="1728357" y="1570457"/>
                  <a:ext cx="2001014" cy="464481"/>
                </a:xfrm>
                <a:custGeom>
                  <a:avLst/>
                  <a:gdLst>
                    <a:gd name="connsiteX0" fmla="*/ 0 w 1828800"/>
                    <a:gd name="connsiteY0" fmla="*/ 457200 h 457200"/>
                    <a:gd name="connsiteX1" fmla="*/ 114300 w 1828800"/>
                    <a:gd name="connsiteY1" fmla="*/ 0 h 457200"/>
                    <a:gd name="connsiteX2" fmla="*/ 1714500 w 1828800"/>
                    <a:gd name="connsiteY2" fmla="*/ 0 h 457200"/>
                    <a:gd name="connsiteX3" fmla="*/ 1828800 w 1828800"/>
                    <a:gd name="connsiteY3" fmla="*/ 457200 h 457200"/>
                    <a:gd name="connsiteX4" fmla="*/ 0 w 1828800"/>
                    <a:gd name="connsiteY4" fmla="*/ 457200 h 457200"/>
                    <a:gd name="connsiteX0" fmla="*/ 0 w 1828800"/>
                    <a:gd name="connsiteY0" fmla="*/ 463642 h 463642"/>
                    <a:gd name="connsiteX1" fmla="*/ 402156 w 1828800"/>
                    <a:gd name="connsiteY1" fmla="*/ 0 h 463642"/>
                    <a:gd name="connsiteX2" fmla="*/ 1714500 w 1828800"/>
                    <a:gd name="connsiteY2" fmla="*/ 6442 h 463642"/>
                    <a:gd name="connsiteX3" fmla="*/ 1828800 w 1828800"/>
                    <a:gd name="connsiteY3" fmla="*/ 463642 h 463642"/>
                    <a:gd name="connsiteX4" fmla="*/ 0 w 1828800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714500 w 2001385"/>
                    <a:gd name="connsiteY2" fmla="*/ 6442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514076 w 2001385"/>
                    <a:gd name="connsiteY2" fmla="*/ 7706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01385" h="463642">
                      <a:moveTo>
                        <a:pt x="0" y="463642"/>
                      </a:moveTo>
                      <a:lnTo>
                        <a:pt x="402156" y="0"/>
                      </a:lnTo>
                      <a:lnTo>
                        <a:pt x="1514076" y="7706"/>
                      </a:lnTo>
                      <a:lnTo>
                        <a:pt x="2001385" y="426441"/>
                      </a:lnTo>
                      <a:lnTo>
                        <a:pt x="0" y="46364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67000"/>
                        <a:lumOff val="33000"/>
                      </a:schemeClr>
                    </a:gs>
                    <a:gs pos="42000">
                      <a:schemeClr val="bg1">
                        <a:shade val="67500"/>
                        <a:satMod val="115000"/>
                        <a:lumMod val="38000"/>
                        <a:lumOff val="62000"/>
                      </a:schemeClr>
                    </a:gs>
                    <a:gs pos="84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3600000" scaled="0"/>
                  <a:tileRect/>
                </a:gradFill>
                <a:ln w="31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</p:grp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41394153-D342-4C09-9ECB-DA1BB8C67FE9}"/>
                </a:ext>
              </a:extLst>
            </p:cNvPr>
            <p:cNvGrpSpPr/>
            <p:nvPr/>
          </p:nvGrpSpPr>
          <p:grpSpPr>
            <a:xfrm>
              <a:off x="9263034" y="5140837"/>
              <a:ext cx="617269" cy="455157"/>
              <a:chOff x="5210175" y="2278856"/>
              <a:chExt cx="235744" cy="173831"/>
            </a:xfrm>
            <a:solidFill>
              <a:schemeClr val="bg1"/>
            </a:solidFill>
          </p:grpSpPr>
          <p:sp>
            <p:nvSpPr>
              <p:cNvPr id="47" name="Frame 46">
                <a:extLst>
                  <a:ext uri="{FF2B5EF4-FFF2-40B4-BE49-F238E27FC236}">
                    <a16:creationId xmlns:a16="http://schemas.microsoft.com/office/drawing/2014/main" id="{0AF6DE36-4CFE-48DB-8A69-2640C338EEC8}"/>
                  </a:ext>
                </a:extLst>
              </p:cNvPr>
              <p:cNvSpPr/>
              <p:nvPr/>
            </p:nvSpPr>
            <p:spPr>
              <a:xfrm>
                <a:off x="5226244" y="2278856"/>
                <a:ext cx="163128" cy="159546"/>
              </a:xfrm>
              <a:prstGeom prst="frame">
                <a:avLst>
                  <a:gd name="adj1" fmla="val 5556"/>
                </a:avLst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3169C186-8824-4AD9-BDD6-752A08A79F18}"/>
                  </a:ext>
                </a:extLst>
              </p:cNvPr>
              <p:cNvSpPr/>
              <p:nvPr/>
            </p:nvSpPr>
            <p:spPr>
              <a:xfrm>
                <a:off x="5210175" y="2297000"/>
                <a:ext cx="235744" cy="155687"/>
              </a:xfrm>
              <a:custGeom>
                <a:avLst/>
                <a:gdLst>
                  <a:gd name="connsiteX0" fmla="*/ 66675 w 235744"/>
                  <a:gd name="connsiteY0" fmla="*/ 78582 h 154782"/>
                  <a:gd name="connsiteX1" fmla="*/ 0 w 235744"/>
                  <a:gd name="connsiteY1" fmla="*/ 50007 h 154782"/>
                  <a:gd name="connsiteX2" fmla="*/ 80963 w 235744"/>
                  <a:gd name="connsiteY2" fmla="*/ 154782 h 154782"/>
                  <a:gd name="connsiteX3" fmla="*/ 235744 w 235744"/>
                  <a:gd name="connsiteY3" fmla="*/ 0 h 154782"/>
                  <a:gd name="connsiteX4" fmla="*/ 66675 w 235744"/>
                  <a:gd name="connsiteY4" fmla="*/ 78582 h 154782"/>
                  <a:gd name="connsiteX0" fmla="*/ 66675 w 235744"/>
                  <a:gd name="connsiteY0" fmla="*/ 85726 h 154782"/>
                  <a:gd name="connsiteX1" fmla="*/ 0 w 235744"/>
                  <a:gd name="connsiteY1" fmla="*/ 50007 h 154782"/>
                  <a:gd name="connsiteX2" fmla="*/ 80963 w 235744"/>
                  <a:gd name="connsiteY2" fmla="*/ 154782 h 154782"/>
                  <a:gd name="connsiteX3" fmla="*/ 235744 w 235744"/>
                  <a:gd name="connsiteY3" fmla="*/ 0 h 154782"/>
                  <a:gd name="connsiteX4" fmla="*/ 66675 w 235744"/>
                  <a:gd name="connsiteY4" fmla="*/ 85726 h 154782"/>
                  <a:gd name="connsiteX0" fmla="*/ 66675 w 235744"/>
                  <a:gd name="connsiteY0" fmla="*/ 85726 h 154782"/>
                  <a:gd name="connsiteX1" fmla="*/ 0 w 235744"/>
                  <a:gd name="connsiteY1" fmla="*/ 50007 h 154782"/>
                  <a:gd name="connsiteX2" fmla="*/ 80963 w 235744"/>
                  <a:gd name="connsiteY2" fmla="*/ 154782 h 154782"/>
                  <a:gd name="connsiteX3" fmla="*/ 235744 w 235744"/>
                  <a:gd name="connsiteY3" fmla="*/ 0 h 154782"/>
                  <a:gd name="connsiteX4" fmla="*/ 66675 w 235744"/>
                  <a:gd name="connsiteY4" fmla="*/ 85726 h 154782"/>
                  <a:gd name="connsiteX0" fmla="*/ 66675 w 235744"/>
                  <a:gd name="connsiteY0" fmla="*/ 85726 h 154782"/>
                  <a:gd name="connsiteX1" fmla="*/ 0 w 235744"/>
                  <a:gd name="connsiteY1" fmla="*/ 50007 h 154782"/>
                  <a:gd name="connsiteX2" fmla="*/ 80963 w 235744"/>
                  <a:gd name="connsiteY2" fmla="*/ 154782 h 154782"/>
                  <a:gd name="connsiteX3" fmla="*/ 235744 w 235744"/>
                  <a:gd name="connsiteY3" fmla="*/ 0 h 154782"/>
                  <a:gd name="connsiteX4" fmla="*/ 66675 w 235744"/>
                  <a:gd name="connsiteY4" fmla="*/ 85726 h 154782"/>
                  <a:gd name="connsiteX0" fmla="*/ 66675 w 235744"/>
                  <a:gd name="connsiteY0" fmla="*/ 85726 h 154782"/>
                  <a:gd name="connsiteX1" fmla="*/ 0 w 235744"/>
                  <a:gd name="connsiteY1" fmla="*/ 50007 h 154782"/>
                  <a:gd name="connsiteX2" fmla="*/ 80963 w 235744"/>
                  <a:gd name="connsiteY2" fmla="*/ 154782 h 154782"/>
                  <a:gd name="connsiteX3" fmla="*/ 235744 w 235744"/>
                  <a:gd name="connsiteY3" fmla="*/ 0 h 154782"/>
                  <a:gd name="connsiteX4" fmla="*/ 66675 w 235744"/>
                  <a:gd name="connsiteY4" fmla="*/ 85726 h 154782"/>
                  <a:gd name="connsiteX0" fmla="*/ 66675 w 235744"/>
                  <a:gd name="connsiteY0" fmla="*/ 86631 h 155687"/>
                  <a:gd name="connsiteX1" fmla="*/ 0 w 235744"/>
                  <a:gd name="connsiteY1" fmla="*/ 50912 h 155687"/>
                  <a:gd name="connsiteX2" fmla="*/ 80963 w 235744"/>
                  <a:gd name="connsiteY2" fmla="*/ 155687 h 155687"/>
                  <a:gd name="connsiteX3" fmla="*/ 235744 w 235744"/>
                  <a:gd name="connsiteY3" fmla="*/ 905 h 155687"/>
                  <a:gd name="connsiteX4" fmla="*/ 66675 w 235744"/>
                  <a:gd name="connsiteY4" fmla="*/ 86631 h 155687"/>
                  <a:gd name="connsiteX0" fmla="*/ 66675 w 235744"/>
                  <a:gd name="connsiteY0" fmla="*/ 86631 h 155687"/>
                  <a:gd name="connsiteX1" fmla="*/ 0 w 235744"/>
                  <a:gd name="connsiteY1" fmla="*/ 50912 h 155687"/>
                  <a:gd name="connsiteX2" fmla="*/ 80963 w 235744"/>
                  <a:gd name="connsiteY2" fmla="*/ 155687 h 155687"/>
                  <a:gd name="connsiteX3" fmla="*/ 235744 w 235744"/>
                  <a:gd name="connsiteY3" fmla="*/ 905 h 155687"/>
                  <a:gd name="connsiteX4" fmla="*/ 66675 w 235744"/>
                  <a:gd name="connsiteY4" fmla="*/ 86631 h 155687"/>
                  <a:gd name="connsiteX0" fmla="*/ 66675 w 235744"/>
                  <a:gd name="connsiteY0" fmla="*/ 86631 h 155687"/>
                  <a:gd name="connsiteX1" fmla="*/ 0 w 235744"/>
                  <a:gd name="connsiteY1" fmla="*/ 50912 h 155687"/>
                  <a:gd name="connsiteX2" fmla="*/ 80963 w 235744"/>
                  <a:gd name="connsiteY2" fmla="*/ 155687 h 155687"/>
                  <a:gd name="connsiteX3" fmla="*/ 235744 w 235744"/>
                  <a:gd name="connsiteY3" fmla="*/ 905 h 155687"/>
                  <a:gd name="connsiteX4" fmla="*/ 66675 w 235744"/>
                  <a:gd name="connsiteY4" fmla="*/ 86631 h 155687"/>
                  <a:gd name="connsiteX0" fmla="*/ 66675 w 235744"/>
                  <a:gd name="connsiteY0" fmla="*/ 86631 h 155687"/>
                  <a:gd name="connsiteX1" fmla="*/ 0 w 235744"/>
                  <a:gd name="connsiteY1" fmla="*/ 50912 h 155687"/>
                  <a:gd name="connsiteX2" fmla="*/ 80963 w 235744"/>
                  <a:gd name="connsiteY2" fmla="*/ 155687 h 155687"/>
                  <a:gd name="connsiteX3" fmla="*/ 235744 w 235744"/>
                  <a:gd name="connsiteY3" fmla="*/ 905 h 155687"/>
                  <a:gd name="connsiteX4" fmla="*/ 66675 w 235744"/>
                  <a:gd name="connsiteY4" fmla="*/ 86631 h 155687"/>
                  <a:gd name="connsiteX0" fmla="*/ 66675 w 235744"/>
                  <a:gd name="connsiteY0" fmla="*/ 86631 h 155687"/>
                  <a:gd name="connsiteX1" fmla="*/ 0 w 235744"/>
                  <a:gd name="connsiteY1" fmla="*/ 50912 h 155687"/>
                  <a:gd name="connsiteX2" fmla="*/ 80963 w 235744"/>
                  <a:gd name="connsiteY2" fmla="*/ 155687 h 155687"/>
                  <a:gd name="connsiteX3" fmla="*/ 235744 w 235744"/>
                  <a:gd name="connsiteY3" fmla="*/ 905 h 155687"/>
                  <a:gd name="connsiteX4" fmla="*/ 66675 w 235744"/>
                  <a:gd name="connsiteY4" fmla="*/ 86631 h 1556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5744" h="155687">
                    <a:moveTo>
                      <a:pt x="66675" y="86631"/>
                    </a:moveTo>
                    <a:cubicBezTo>
                      <a:pt x="49212" y="67581"/>
                      <a:pt x="34131" y="53293"/>
                      <a:pt x="0" y="50912"/>
                    </a:cubicBezTo>
                    <a:cubicBezTo>
                      <a:pt x="34132" y="78693"/>
                      <a:pt x="65881" y="113618"/>
                      <a:pt x="80963" y="155687"/>
                    </a:cubicBezTo>
                    <a:cubicBezTo>
                      <a:pt x="108745" y="94568"/>
                      <a:pt x="141287" y="31068"/>
                      <a:pt x="235744" y="905"/>
                    </a:cubicBezTo>
                    <a:cubicBezTo>
                      <a:pt x="157957" y="-6239"/>
                      <a:pt x="103981" y="29481"/>
                      <a:pt x="66675" y="86631"/>
                    </a:cubicBezTo>
                    <a:close/>
                  </a:path>
                </a:pathLst>
              </a:cu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14347" name="Rectangle 58">
              <a:extLst>
                <a:ext uri="{FF2B5EF4-FFF2-40B4-BE49-F238E27FC236}">
                  <a16:creationId xmlns:a16="http://schemas.microsoft.com/office/drawing/2014/main" id="{27E53177-A7B5-4179-9D15-AA82DCA46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3464" y="5089083"/>
              <a:ext cx="4583085" cy="1545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25000"/>
                </a:lnSpc>
                <a:spcBef>
                  <a:spcPct val="50000"/>
                </a:spcBef>
                <a:buNone/>
              </a:pP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nho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khát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vọng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hòa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nhập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dâng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hiến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vi-VN" sz="2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6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endParaRPr lang="en-US" altLang="vi-V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D2D378F-EB9E-48F2-93B5-87994063145C}"/>
                </a:ext>
              </a:extLst>
            </p:cNvPr>
            <p:cNvSpPr/>
            <p:nvPr/>
          </p:nvSpPr>
          <p:spPr>
            <a:xfrm rot="19126099">
              <a:off x="3066467" y="5326493"/>
              <a:ext cx="2011450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vi-VN" sz="2000" b="1" dirty="0">
                  <a:solidFill>
                    <a:srgbClr val="FF0000"/>
                  </a:solidFill>
                  <a:latin typeface="Arial" pitchFamily="34" charset="0"/>
                  <a:cs typeface="Arial" panose="020B0604020202020204" pitchFamily="34" charset="0"/>
                </a:rPr>
                <a:t>Luận điểm 3</a:t>
              </a:r>
              <a:endParaRPr lang="en-US" sz="2000" b="1" dirty="0">
                <a:solidFill>
                  <a:srgbClr val="FF0000"/>
                </a:solidFill>
                <a:latin typeface="Arial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>
            <a:extLst>
              <a:ext uri="{FF2B5EF4-FFF2-40B4-BE49-F238E27FC236}">
                <a16:creationId xmlns:a16="http://schemas.microsoft.com/office/drawing/2014/main" id="{80924C95-3B0C-4242-9749-7C1B30C6D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081" y="212181"/>
            <a:ext cx="46666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4400" b="1" dirty="0">
                <a:solidFill>
                  <a:srgbClr val="EFF1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nhóm</a:t>
            </a:r>
            <a:endParaRPr lang="en-US" altLang="en-US" sz="4400" b="1" dirty="0">
              <a:solidFill>
                <a:srgbClr val="EFF1F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412EA5-8610-4275-9919-D5BD25F3CA25}"/>
              </a:ext>
            </a:extLst>
          </p:cNvPr>
          <p:cNvSpPr txBox="1"/>
          <p:nvPr/>
        </p:nvSpPr>
        <p:spPr>
          <a:xfrm>
            <a:off x="1955891" y="1080037"/>
            <a:ext cx="7882485" cy="2055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vi-VN" sz="2600" dirty="0">
                <a:solidFill>
                  <a:schemeClr val="bg2">
                    <a:lumMod val="90000"/>
                  </a:schemeClr>
                </a:solidFill>
              </a:rPr>
              <a:t>- Thời gian: </a:t>
            </a:r>
            <a:r>
              <a:rPr lang="vi-VN" sz="2600" dirty="0">
                <a:solidFill>
                  <a:schemeClr val="bg1"/>
                </a:solidFill>
              </a:rPr>
              <a:t>3 phút</a:t>
            </a:r>
          </a:p>
          <a:p>
            <a:pPr>
              <a:lnSpc>
                <a:spcPct val="125000"/>
              </a:lnSpc>
            </a:pPr>
            <a:r>
              <a:rPr lang="vi-VN" sz="2600" dirty="0">
                <a:solidFill>
                  <a:schemeClr val="bg2">
                    <a:lumMod val="90000"/>
                  </a:schemeClr>
                </a:solidFill>
              </a:rPr>
              <a:t>- Hình thức: </a:t>
            </a:r>
            <a:r>
              <a:rPr lang="vi-VN" sz="2600" dirty="0">
                <a:solidFill>
                  <a:schemeClr val="bg1"/>
                </a:solidFill>
              </a:rPr>
              <a:t>nhóm lớn ( 3 nhóm)</a:t>
            </a:r>
          </a:p>
          <a:p>
            <a:pPr>
              <a:lnSpc>
                <a:spcPct val="125000"/>
              </a:lnSpc>
            </a:pPr>
            <a:r>
              <a:rPr lang="vi-VN" sz="2600" dirty="0">
                <a:solidFill>
                  <a:schemeClr val="bg2">
                    <a:lumMod val="90000"/>
                  </a:schemeClr>
                </a:solidFill>
              </a:rPr>
              <a:t>- Nội dung: </a:t>
            </a:r>
            <a:r>
              <a:rPr lang="vi-VN" altLang="en-US" sz="2600" dirty="0">
                <a:solidFill>
                  <a:schemeClr val="bg1"/>
                </a:solidFill>
                <a:cs typeface="Arial" panose="020B0604020202020204" pitchFamily="34" charset="0"/>
              </a:rPr>
              <a:t>Xác định luận cứ cho các luận điểm</a:t>
            </a:r>
            <a:endParaRPr lang="en-US" alt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5000"/>
              </a:lnSpc>
              <a:buFontTx/>
              <a:buChar char="-"/>
            </a:pPr>
            <a:endParaRPr lang="en-US" sz="2600" dirty="0">
              <a:solidFill>
                <a:schemeClr val="bg1"/>
              </a:solidFill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25BA94E-CA4B-49CE-BA11-F9D26C345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484" y="6821"/>
            <a:ext cx="3544516" cy="2055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FCA310A-5790-4783-BC45-A915C0190635}"/>
              </a:ext>
            </a:extLst>
          </p:cNvPr>
          <p:cNvGrpSpPr/>
          <p:nvPr/>
        </p:nvGrpSpPr>
        <p:grpSpPr>
          <a:xfrm>
            <a:off x="867394" y="3017765"/>
            <a:ext cx="2571751" cy="3844380"/>
            <a:chOff x="1727044" y="2924719"/>
            <a:chExt cx="2571751" cy="3844380"/>
          </a:xfrm>
        </p:grpSpPr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E2C5A797-C235-421A-BC84-BCBB0629701F}"/>
                </a:ext>
              </a:extLst>
            </p:cNvPr>
            <p:cNvSpPr/>
            <p:nvPr/>
          </p:nvSpPr>
          <p:spPr>
            <a:xfrm>
              <a:off x="1906433" y="2924719"/>
              <a:ext cx="2263775" cy="3844380"/>
            </a:xfrm>
            <a:prstGeom prst="roundRect">
              <a:avLst>
                <a:gd name="adj" fmla="val 4329"/>
              </a:avLst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9222" name="Group 28">
              <a:extLst>
                <a:ext uri="{FF2B5EF4-FFF2-40B4-BE49-F238E27FC236}">
                  <a16:creationId xmlns:a16="http://schemas.microsoft.com/office/drawing/2014/main" id="{6B9D4CD6-481A-474D-94EC-82DC7CC88A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7044" y="3067594"/>
              <a:ext cx="1150937" cy="762000"/>
              <a:chOff x="1719263" y="1719263"/>
              <a:chExt cx="1295399" cy="1023937"/>
            </a:xfrm>
          </p:grpSpPr>
          <p:sp>
            <p:nvSpPr>
              <p:cNvPr id="30" name="Right Arrow 29">
                <a:extLst>
                  <a:ext uri="{FF2B5EF4-FFF2-40B4-BE49-F238E27FC236}">
                    <a16:creationId xmlns:a16="http://schemas.microsoft.com/office/drawing/2014/main" id="{B3FE34C2-69A1-43BD-81F7-667DBE2947D7}"/>
                  </a:ext>
                </a:extLst>
              </p:cNvPr>
              <p:cNvSpPr/>
              <p:nvPr/>
            </p:nvSpPr>
            <p:spPr>
              <a:xfrm>
                <a:off x="1719263" y="1719263"/>
                <a:ext cx="1295399" cy="1023937"/>
              </a:xfrm>
              <a:prstGeom prst="rightArrow">
                <a:avLst/>
              </a:prstGeom>
              <a:solidFill>
                <a:schemeClr val="accent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5EFC9153-466F-4E5A-8D11-8691AE086C3D}"/>
                  </a:ext>
                </a:extLst>
              </p:cNvPr>
              <p:cNvSpPr/>
              <p:nvPr/>
            </p:nvSpPr>
            <p:spPr>
              <a:xfrm>
                <a:off x="1719263" y="1866453"/>
                <a:ext cx="179388" cy="119459"/>
              </a:xfrm>
              <a:custGeom>
                <a:avLst/>
                <a:gdLst>
                  <a:gd name="connsiteX0" fmla="*/ 0 w 190500"/>
                  <a:gd name="connsiteY0" fmla="*/ 119063 h 119063"/>
                  <a:gd name="connsiteX1" fmla="*/ 190500 w 190500"/>
                  <a:gd name="connsiteY1" fmla="*/ 0 h 119063"/>
                  <a:gd name="connsiteX2" fmla="*/ 190500 w 190500"/>
                  <a:gd name="connsiteY2" fmla="*/ 119063 h 119063"/>
                  <a:gd name="connsiteX3" fmla="*/ 0 w 190500"/>
                  <a:gd name="connsiteY3" fmla="*/ 119063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8594" h="119063">
                    <a:moveTo>
                      <a:pt x="0" y="116682"/>
                    </a:moveTo>
                    <a:cubicBezTo>
                      <a:pt x="28575" y="32544"/>
                      <a:pt x="126206" y="5557"/>
                      <a:pt x="178594" y="0"/>
                    </a:cubicBezTo>
                    <a:lnTo>
                      <a:pt x="178594" y="119063"/>
                    </a:lnTo>
                    <a:lnTo>
                      <a:pt x="0" y="116682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grpSp>
          <p:nvGrpSpPr>
            <p:cNvPr id="9223" name="Group 31">
              <a:extLst>
                <a:ext uri="{FF2B5EF4-FFF2-40B4-BE49-F238E27FC236}">
                  <a16:creationId xmlns:a16="http://schemas.microsoft.com/office/drawing/2014/main" id="{2912F4FC-4C22-449B-8157-F3710BF109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8232" y="3169195"/>
              <a:ext cx="690563" cy="490537"/>
              <a:chOff x="3641720" y="1857374"/>
              <a:chExt cx="649287" cy="657226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565095E-8B40-45CE-A3FD-A783C86203F0}"/>
                  </a:ext>
                </a:extLst>
              </p:cNvPr>
              <p:cNvSpPr/>
              <p:nvPr/>
            </p:nvSpPr>
            <p:spPr>
              <a:xfrm>
                <a:off x="3641720" y="1967975"/>
                <a:ext cx="649287" cy="54662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2CCB0085-7A10-4999-ADE6-2E4457C59C00}"/>
                  </a:ext>
                </a:extLst>
              </p:cNvPr>
              <p:cNvSpPr/>
              <p:nvPr/>
            </p:nvSpPr>
            <p:spPr>
              <a:xfrm flipH="1">
                <a:off x="4162420" y="1857374"/>
                <a:ext cx="128587" cy="112728"/>
              </a:xfrm>
              <a:custGeom>
                <a:avLst/>
                <a:gdLst>
                  <a:gd name="connsiteX0" fmla="*/ 0 w 190500"/>
                  <a:gd name="connsiteY0" fmla="*/ 119063 h 119063"/>
                  <a:gd name="connsiteX1" fmla="*/ 190500 w 190500"/>
                  <a:gd name="connsiteY1" fmla="*/ 0 h 119063"/>
                  <a:gd name="connsiteX2" fmla="*/ 190500 w 190500"/>
                  <a:gd name="connsiteY2" fmla="*/ 119063 h 119063"/>
                  <a:gd name="connsiteX3" fmla="*/ 0 w 190500"/>
                  <a:gd name="connsiteY3" fmla="*/ 119063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88517"/>
                  <a:gd name="connsiteY0" fmla="*/ 121859 h 121859"/>
                  <a:gd name="connsiteX1" fmla="*/ 188517 w 188517"/>
                  <a:gd name="connsiteY1" fmla="*/ 0 h 121859"/>
                  <a:gd name="connsiteX2" fmla="*/ 188517 w 188517"/>
                  <a:gd name="connsiteY2" fmla="*/ 119063 h 121859"/>
                  <a:gd name="connsiteX3" fmla="*/ 0 w 188517"/>
                  <a:gd name="connsiteY3" fmla="*/ 121859 h 121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517" h="121859">
                    <a:moveTo>
                      <a:pt x="0" y="121859"/>
                    </a:moveTo>
                    <a:cubicBezTo>
                      <a:pt x="28575" y="37721"/>
                      <a:pt x="136129" y="5557"/>
                      <a:pt x="188517" y="0"/>
                    </a:cubicBezTo>
                    <a:lnTo>
                      <a:pt x="188517" y="119063"/>
                    </a:lnTo>
                    <a:lnTo>
                      <a:pt x="0" y="121859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9229" name="TextBox 63">
              <a:extLst>
                <a:ext uri="{FF2B5EF4-FFF2-40B4-BE49-F238E27FC236}">
                  <a16:creationId xmlns:a16="http://schemas.microsoft.com/office/drawing/2014/main" id="{62411B04-FD70-43CF-B103-E2B4A11ACA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2981" y="2960063"/>
              <a:ext cx="119062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2200" b="1" dirty="0">
                  <a:solidFill>
                    <a:srgbClr val="FE86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 </a:t>
              </a:r>
              <a:r>
                <a:rPr lang="en-US" altLang="en-US" sz="2200" b="1" dirty="0">
                  <a:solidFill>
                    <a:srgbClr val="FE86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9231" name="Rectangle 65">
              <a:extLst>
                <a:ext uri="{FF2B5EF4-FFF2-40B4-BE49-F238E27FC236}">
                  <a16:creationId xmlns:a16="http://schemas.microsoft.com/office/drawing/2014/main" id="{B20BA2CF-3EF5-4EB5-9A2D-A9A0AF2C4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563" y="3639427"/>
              <a:ext cx="2050216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2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Luận điểm 1</a:t>
              </a:r>
              <a:endParaRPr lang="en-US" alt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56">
              <a:extLst>
                <a:ext uri="{FF2B5EF4-FFF2-40B4-BE49-F238E27FC236}">
                  <a16:creationId xmlns:a16="http://schemas.microsoft.com/office/drawing/2014/main" id="{3C07A5DB-244C-4679-B123-FE5C1F526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3380" y="4047414"/>
              <a:ext cx="2318936" cy="2364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Thanh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Hải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mang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nhiều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tầng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nghĩa</a:t>
              </a:r>
              <a:endParaRPr lang="en-US" altLang="en-US" sz="2400" dirty="0"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B1E898B-3B92-4F25-BE40-6EA30BD6119A}"/>
              </a:ext>
            </a:extLst>
          </p:cNvPr>
          <p:cNvGrpSpPr/>
          <p:nvPr/>
        </p:nvGrpSpPr>
        <p:grpSpPr>
          <a:xfrm>
            <a:off x="4249070" y="3006799"/>
            <a:ext cx="2570163" cy="3844380"/>
            <a:chOff x="4682969" y="2924719"/>
            <a:chExt cx="2570163" cy="3844380"/>
          </a:xfrm>
        </p:grpSpPr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0362D955-403F-4389-A6BE-37C77B08A91F}"/>
                </a:ext>
              </a:extLst>
            </p:cNvPr>
            <p:cNvSpPr/>
            <p:nvPr/>
          </p:nvSpPr>
          <p:spPr>
            <a:xfrm>
              <a:off x="4860770" y="2924719"/>
              <a:ext cx="2265363" cy="3844380"/>
            </a:xfrm>
            <a:prstGeom prst="roundRect">
              <a:avLst>
                <a:gd name="adj" fmla="val 4329"/>
              </a:avLst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9224" name="Group 49">
              <a:extLst>
                <a:ext uri="{FF2B5EF4-FFF2-40B4-BE49-F238E27FC236}">
                  <a16:creationId xmlns:a16="http://schemas.microsoft.com/office/drawing/2014/main" id="{8AEA44C9-8517-4EBC-88F9-D02CFB2B4B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969" y="3067594"/>
              <a:ext cx="1189039" cy="762000"/>
              <a:chOff x="1719263" y="1719263"/>
              <a:chExt cx="1295399" cy="1023937"/>
            </a:xfrm>
          </p:grpSpPr>
          <p:sp>
            <p:nvSpPr>
              <p:cNvPr id="51" name="Right Arrow 50">
                <a:extLst>
                  <a:ext uri="{FF2B5EF4-FFF2-40B4-BE49-F238E27FC236}">
                    <a16:creationId xmlns:a16="http://schemas.microsoft.com/office/drawing/2014/main" id="{5C0BDC40-926C-441C-BB7F-BE8655C094C7}"/>
                  </a:ext>
                </a:extLst>
              </p:cNvPr>
              <p:cNvSpPr/>
              <p:nvPr/>
            </p:nvSpPr>
            <p:spPr>
              <a:xfrm>
                <a:off x="1719263" y="1719263"/>
                <a:ext cx="1295399" cy="1023937"/>
              </a:xfrm>
              <a:prstGeom prst="rightArrow">
                <a:avLst/>
              </a:prstGeom>
              <a:solidFill>
                <a:schemeClr val="accent2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51C11EEE-76F3-4322-ADF5-A1A8A3777E06}"/>
                  </a:ext>
                </a:extLst>
              </p:cNvPr>
              <p:cNvSpPr/>
              <p:nvPr/>
            </p:nvSpPr>
            <p:spPr>
              <a:xfrm>
                <a:off x="1719263" y="1866453"/>
                <a:ext cx="179388" cy="119459"/>
              </a:xfrm>
              <a:custGeom>
                <a:avLst/>
                <a:gdLst>
                  <a:gd name="connsiteX0" fmla="*/ 0 w 190500"/>
                  <a:gd name="connsiteY0" fmla="*/ 119063 h 119063"/>
                  <a:gd name="connsiteX1" fmla="*/ 190500 w 190500"/>
                  <a:gd name="connsiteY1" fmla="*/ 0 h 119063"/>
                  <a:gd name="connsiteX2" fmla="*/ 190500 w 190500"/>
                  <a:gd name="connsiteY2" fmla="*/ 119063 h 119063"/>
                  <a:gd name="connsiteX3" fmla="*/ 0 w 190500"/>
                  <a:gd name="connsiteY3" fmla="*/ 119063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8594" h="119063">
                    <a:moveTo>
                      <a:pt x="0" y="116682"/>
                    </a:moveTo>
                    <a:cubicBezTo>
                      <a:pt x="28575" y="32544"/>
                      <a:pt x="126206" y="5557"/>
                      <a:pt x="178594" y="0"/>
                    </a:cubicBezTo>
                    <a:lnTo>
                      <a:pt x="178594" y="119063"/>
                    </a:lnTo>
                    <a:lnTo>
                      <a:pt x="0" y="116682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grpSp>
          <p:nvGrpSpPr>
            <p:cNvPr id="9225" name="Group 52">
              <a:extLst>
                <a:ext uri="{FF2B5EF4-FFF2-40B4-BE49-F238E27FC236}">
                  <a16:creationId xmlns:a16="http://schemas.microsoft.com/office/drawing/2014/main" id="{2BE6D28D-FB4F-448F-AF57-E58E767B5A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03844" y="3169195"/>
              <a:ext cx="649288" cy="490537"/>
              <a:chOff x="3641720" y="1857374"/>
              <a:chExt cx="649287" cy="657226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6DCC48F-6F85-4A6B-ADA9-24850BE99486}"/>
                  </a:ext>
                </a:extLst>
              </p:cNvPr>
              <p:cNvSpPr/>
              <p:nvPr/>
            </p:nvSpPr>
            <p:spPr>
              <a:xfrm>
                <a:off x="3641720" y="1967975"/>
                <a:ext cx="649287" cy="54662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865D0EF6-C26D-4690-87D7-1563EA19F2D3}"/>
                  </a:ext>
                </a:extLst>
              </p:cNvPr>
              <p:cNvSpPr/>
              <p:nvPr/>
            </p:nvSpPr>
            <p:spPr>
              <a:xfrm flipH="1">
                <a:off x="4162419" y="1857374"/>
                <a:ext cx="128588" cy="112728"/>
              </a:xfrm>
              <a:custGeom>
                <a:avLst/>
                <a:gdLst>
                  <a:gd name="connsiteX0" fmla="*/ 0 w 190500"/>
                  <a:gd name="connsiteY0" fmla="*/ 119063 h 119063"/>
                  <a:gd name="connsiteX1" fmla="*/ 190500 w 190500"/>
                  <a:gd name="connsiteY1" fmla="*/ 0 h 119063"/>
                  <a:gd name="connsiteX2" fmla="*/ 190500 w 190500"/>
                  <a:gd name="connsiteY2" fmla="*/ 119063 h 119063"/>
                  <a:gd name="connsiteX3" fmla="*/ 0 w 190500"/>
                  <a:gd name="connsiteY3" fmla="*/ 119063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88517"/>
                  <a:gd name="connsiteY0" fmla="*/ 121859 h 121859"/>
                  <a:gd name="connsiteX1" fmla="*/ 188517 w 188517"/>
                  <a:gd name="connsiteY1" fmla="*/ 0 h 121859"/>
                  <a:gd name="connsiteX2" fmla="*/ 188517 w 188517"/>
                  <a:gd name="connsiteY2" fmla="*/ 119063 h 121859"/>
                  <a:gd name="connsiteX3" fmla="*/ 0 w 188517"/>
                  <a:gd name="connsiteY3" fmla="*/ 121859 h 121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517" h="121859">
                    <a:moveTo>
                      <a:pt x="0" y="121859"/>
                    </a:moveTo>
                    <a:cubicBezTo>
                      <a:pt x="28575" y="37721"/>
                      <a:pt x="136129" y="5557"/>
                      <a:pt x="188517" y="0"/>
                    </a:cubicBezTo>
                    <a:lnTo>
                      <a:pt x="188517" y="119063"/>
                    </a:lnTo>
                    <a:lnTo>
                      <a:pt x="0" y="121859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9228" name="TextBox 62">
              <a:extLst>
                <a:ext uri="{FF2B5EF4-FFF2-40B4-BE49-F238E27FC236}">
                  <a16:creationId xmlns:a16="http://schemas.microsoft.com/office/drawing/2014/main" id="{72598893-6BB8-4FC9-9C29-20F2A7062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2782" y="2960063"/>
              <a:ext cx="977901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2200" b="1" dirty="0">
                  <a:solidFill>
                    <a:srgbClr val="7598D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 </a:t>
              </a:r>
              <a:r>
                <a:rPr lang="en-US" altLang="en-US" sz="2200" b="1" dirty="0">
                  <a:solidFill>
                    <a:srgbClr val="7598D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9233" name="Rectangle 69">
              <a:extLst>
                <a:ext uri="{FF2B5EF4-FFF2-40B4-BE49-F238E27FC236}">
                  <a16:creationId xmlns:a16="http://schemas.microsoft.com/office/drawing/2014/main" id="{098A6EF2-E697-4662-BB0E-43A583350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497" y="3670680"/>
              <a:ext cx="2179006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2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Luận điểm 2</a:t>
              </a:r>
              <a:endParaRPr lang="en-US" alt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57">
              <a:extLst>
                <a:ext uri="{FF2B5EF4-FFF2-40B4-BE49-F238E27FC236}">
                  <a16:creationId xmlns:a16="http://schemas.microsoft.com/office/drawing/2014/main" id="{C72D5A33-CE1F-4527-AC4E-089B65E81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1726" y="3930730"/>
              <a:ext cx="2325371" cy="2819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25000"/>
                </a:lnSpc>
                <a:spcBef>
                  <a:spcPct val="50000"/>
                </a:spcBef>
                <a:buNone/>
              </a:pP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rạo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rực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thiên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đất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cảm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xúc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thiết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trìu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mến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endPara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B54B59B-C19F-41DA-924D-53A20741852E}"/>
              </a:ext>
            </a:extLst>
          </p:cNvPr>
          <p:cNvGrpSpPr/>
          <p:nvPr/>
        </p:nvGrpSpPr>
        <p:grpSpPr>
          <a:xfrm>
            <a:off x="7592857" y="2909678"/>
            <a:ext cx="2643880" cy="3941501"/>
            <a:chOff x="7592857" y="2909678"/>
            <a:chExt cx="2643880" cy="3941501"/>
          </a:xfrm>
        </p:grpSpPr>
        <p:sp>
          <p:nvSpPr>
            <p:cNvPr id="56" name="Rounded Rectangle 55">
              <a:extLst>
                <a:ext uri="{FF2B5EF4-FFF2-40B4-BE49-F238E27FC236}">
                  <a16:creationId xmlns:a16="http://schemas.microsoft.com/office/drawing/2014/main" id="{A6257921-C951-4B01-8BCF-71FD1EF0DD4F}"/>
                </a:ext>
              </a:extLst>
            </p:cNvPr>
            <p:cNvSpPr/>
            <p:nvPr/>
          </p:nvSpPr>
          <p:spPr>
            <a:xfrm>
              <a:off x="7770657" y="2924719"/>
              <a:ext cx="2265362" cy="3926460"/>
            </a:xfrm>
            <a:prstGeom prst="roundRect">
              <a:avLst>
                <a:gd name="adj" fmla="val 4329"/>
              </a:avLst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9226" name="Group 56">
              <a:extLst>
                <a:ext uri="{FF2B5EF4-FFF2-40B4-BE49-F238E27FC236}">
                  <a16:creationId xmlns:a16="http://schemas.microsoft.com/office/drawing/2014/main" id="{D9A49767-86C1-498B-912C-A1787337E9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2857" y="3067594"/>
              <a:ext cx="1062037" cy="762000"/>
              <a:chOff x="1719263" y="1719263"/>
              <a:chExt cx="1295399" cy="1023937"/>
            </a:xfrm>
          </p:grpSpPr>
          <p:sp>
            <p:nvSpPr>
              <p:cNvPr id="58" name="Right Arrow 57">
                <a:extLst>
                  <a:ext uri="{FF2B5EF4-FFF2-40B4-BE49-F238E27FC236}">
                    <a16:creationId xmlns:a16="http://schemas.microsoft.com/office/drawing/2014/main" id="{7C57D2DB-4A54-44EE-98F5-96FDF6250ED6}"/>
                  </a:ext>
                </a:extLst>
              </p:cNvPr>
              <p:cNvSpPr/>
              <p:nvPr/>
            </p:nvSpPr>
            <p:spPr>
              <a:xfrm>
                <a:off x="1719263" y="1719263"/>
                <a:ext cx="1295399" cy="1023937"/>
              </a:xfrm>
              <a:prstGeom prst="rightArrow">
                <a:avLst/>
              </a:prstGeom>
              <a:solidFill>
                <a:schemeClr val="accent4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9" name="Freeform 58">
                <a:extLst>
                  <a:ext uri="{FF2B5EF4-FFF2-40B4-BE49-F238E27FC236}">
                    <a16:creationId xmlns:a16="http://schemas.microsoft.com/office/drawing/2014/main" id="{A48C0B01-2B7C-48BA-B624-74E7C50BC634}"/>
                  </a:ext>
                </a:extLst>
              </p:cNvPr>
              <p:cNvSpPr/>
              <p:nvPr/>
            </p:nvSpPr>
            <p:spPr>
              <a:xfrm>
                <a:off x="1719263" y="1866453"/>
                <a:ext cx="179387" cy="119459"/>
              </a:xfrm>
              <a:custGeom>
                <a:avLst/>
                <a:gdLst>
                  <a:gd name="connsiteX0" fmla="*/ 0 w 190500"/>
                  <a:gd name="connsiteY0" fmla="*/ 119063 h 119063"/>
                  <a:gd name="connsiteX1" fmla="*/ 190500 w 190500"/>
                  <a:gd name="connsiteY1" fmla="*/ 0 h 119063"/>
                  <a:gd name="connsiteX2" fmla="*/ 190500 w 190500"/>
                  <a:gd name="connsiteY2" fmla="*/ 119063 h 119063"/>
                  <a:gd name="connsiteX3" fmla="*/ 0 w 190500"/>
                  <a:gd name="connsiteY3" fmla="*/ 119063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8594" h="119063">
                    <a:moveTo>
                      <a:pt x="0" y="116682"/>
                    </a:moveTo>
                    <a:cubicBezTo>
                      <a:pt x="28575" y="32544"/>
                      <a:pt x="126206" y="5557"/>
                      <a:pt x="178594" y="0"/>
                    </a:cubicBezTo>
                    <a:lnTo>
                      <a:pt x="178594" y="119063"/>
                    </a:lnTo>
                    <a:lnTo>
                      <a:pt x="0" y="116682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grpSp>
          <p:nvGrpSpPr>
            <p:cNvPr id="9227" name="Group 59">
              <a:extLst>
                <a:ext uri="{FF2B5EF4-FFF2-40B4-BE49-F238E27FC236}">
                  <a16:creationId xmlns:a16="http://schemas.microsoft.com/office/drawing/2014/main" id="{65101854-CF47-4BAB-AA63-BA1459B4AE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13733" y="3169195"/>
              <a:ext cx="649287" cy="490537"/>
              <a:chOff x="3641720" y="1857374"/>
              <a:chExt cx="649287" cy="657226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E385961D-5721-4087-9CBE-8F68F03239F2}"/>
                  </a:ext>
                </a:extLst>
              </p:cNvPr>
              <p:cNvSpPr/>
              <p:nvPr/>
            </p:nvSpPr>
            <p:spPr>
              <a:xfrm>
                <a:off x="3641720" y="1967975"/>
                <a:ext cx="649287" cy="54662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F4B95D22-13A3-452C-8533-8FE7780D78EF}"/>
                  </a:ext>
                </a:extLst>
              </p:cNvPr>
              <p:cNvSpPr/>
              <p:nvPr/>
            </p:nvSpPr>
            <p:spPr>
              <a:xfrm flipH="1">
                <a:off x="4162420" y="1857374"/>
                <a:ext cx="128587" cy="112728"/>
              </a:xfrm>
              <a:custGeom>
                <a:avLst/>
                <a:gdLst>
                  <a:gd name="connsiteX0" fmla="*/ 0 w 190500"/>
                  <a:gd name="connsiteY0" fmla="*/ 119063 h 119063"/>
                  <a:gd name="connsiteX1" fmla="*/ 190500 w 190500"/>
                  <a:gd name="connsiteY1" fmla="*/ 0 h 119063"/>
                  <a:gd name="connsiteX2" fmla="*/ 190500 w 190500"/>
                  <a:gd name="connsiteY2" fmla="*/ 119063 h 119063"/>
                  <a:gd name="connsiteX3" fmla="*/ 0 w 190500"/>
                  <a:gd name="connsiteY3" fmla="*/ 119063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78594"/>
                  <a:gd name="connsiteY0" fmla="*/ 116682 h 119063"/>
                  <a:gd name="connsiteX1" fmla="*/ 178594 w 178594"/>
                  <a:gd name="connsiteY1" fmla="*/ 0 h 119063"/>
                  <a:gd name="connsiteX2" fmla="*/ 178594 w 178594"/>
                  <a:gd name="connsiteY2" fmla="*/ 119063 h 119063"/>
                  <a:gd name="connsiteX3" fmla="*/ 0 w 178594"/>
                  <a:gd name="connsiteY3" fmla="*/ 116682 h 119063"/>
                  <a:gd name="connsiteX0" fmla="*/ 0 w 188517"/>
                  <a:gd name="connsiteY0" fmla="*/ 121859 h 121859"/>
                  <a:gd name="connsiteX1" fmla="*/ 188517 w 188517"/>
                  <a:gd name="connsiteY1" fmla="*/ 0 h 121859"/>
                  <a:gd name="connsiteX2" fmla="*/ 188517 w 188517"/>
                  <a:gd name="connsiteY2" fmla="*/ 119063 h 121859"/>
                  <a:gd name="connsiteX3" fmla="*/ 0 w 188517"/>
                  <a:gd name="connsiteY3" fmla="*/ 121859 h 121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517" h="121859">
                    <a:moveTo>
                      <a:pt x="0" y="121859"/>
                    </a:moveTo>
                    <a:cubicBezTo>
                      <a:pt x="28575" y="37721"/>
                      <a:pt x="136129" y="5557"/>
                      <a:pt x="188517" y="0"/>
                    </a:cubicBezTo>
                    <a:lnTo>
                      <a:pt x="188517" y="119063"/>
                    </a:lnTo>
                    <a:lnTo>
                      <a:pt x="0" y="121859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51B04C58-B2A0-46B4-A486-40753A1B7894}"/>
                </a:ext>
              </a:extLst>
            </p:cNvPr>
            <p:cNvSpPr txBox="1"/>
            <p:nvPr/>
          </p:nvSpPr>
          <p:spPr>
            <a:xfrm>
              <a:off x="8598767" y="2909678"/>
              <a:ext cx="1019741" cy="769441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vi-VN" sz="2200" b="1" dirty="0">
                  <a:solidFill>
                    <a:srgbClr val="F5CD2D"/>
                  </a:solidFill>
                  <a:latin typeface="Arial" pitchFamily="34" charset="0"/>
                  <a:cs typeface="Arial" panose="020B0604020202020204" pitchFamily="34" charset="0"/>
                </a:rPr>
                <a:t>Nhóm </a:t>
              </a:r>
              <a:r>
                <a:rPr lang="en-US" sz="2200" b="1" dirty="0">
                  <a:solidFill>
                    <a:srgbClr val="F5CD2D"/>
                  </a:solidFill>
                  <a:latin typeface="Arial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9234" name="Rectangle 86">
              <a:extLst>
                <a:ext uri="{FF2B5EF4-FFF2-40B4-BE49-F238E27FC236}">
                  <a16:creationId xmlns:a16="http://schemas.microsoft.com/office/drawing/2014/main" id="{7D6B05C5-8E6F-4D5E-9717-9AD5D7E58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3695" y="3613064"/>
              <a:ext cx="218073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2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Luận điểm 3</a:t>
              </a:r>
              <a:endParaRPr lang="en-US" alt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58">
              <a:extLst>
                <a:ext uri="{FF2B5EF4-FFF2-40B4-BE49-F238E27FC236}">
                  <a16:creationId xmlns:a16="http://schemas.microsoft.com/office/drawing/2014/main" id="{BBDC7A4A-EAC6-4AF7-BAA2-0F2FA8CAE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6695" y="4094993"/>
              <a:ext cx="2420042" cy="2357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25000"/>
                </a:lnSpc>
                <a:spcBef>
                  <a:spcPct val="50000"/>
                </a:spcBef>
                <a:buNone/>
              </a:pP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nho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khát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vọng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hòa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nhập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dâng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hiến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endPara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>
            <a:extLst>
              <a:ext uri="{FF2B5EF4-FFF2-40B4-BE49-F238E27FC236}">
                <a16:creationId xmlns:a16="http://schemas.microsoft.com/office/drawing/2014/main" id="{A2A1EABB-AF6B-46BD-8CB6-C37A7E86B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423" y="281430"/>
            <a:ext cx="3877986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500" b="1" dirty="0">
                <a:solidFill>
                  <a:srgbClr val="EFF1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 thống luận cứ</a:t>
            </a:r>
            <a:endParaRPr lang="en-US" altLang="en-US" sz="3500" b="1" dirty="0">
              <a:solidFill>
                <a:srgbClr val="EFF1F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EB4492A-54E8-46CB-AFD9-4CF900A50D37}"/>
              </a:ext>
            </a:extLst>
          </p:cNvPr>
          <p:cNvGrpSpPr/>
          <p:nvPr/>
        </p:nvGrpSpPr>
        <p:grpSpPr>
          <a:xfrm>
            <a:off x="1843088" y="1491199"/>
            <a:ext cx="8811660" cy="1465064"/>
            <a:chOff x="1843088" y="1491199"/>
            <a:chExt cx="8811660" cy="1465064"/>
          </a:xfrm>
        </p:grpSpPr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241E019D-300B-42B2-8009-89CD114C7E0A}"/>
                </a:ext>
              </a:extLst>
            </p:cNvPr>
            <p:cNvSpPr/>
            <p:nvPr/>
          </p:nvSpPr>
          <p:spPr>
            <a:xfrm>
              <a:off x="3252788" y="1509713"/>
              <a:ext cx="7401960" cy="1446550"/>
            </a:xfrm>
            <a:custGeom>
              <a:avLst/>
              <a:gdLst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9900 w 1739900"/>
                <a:gd name="connsiteY2" fmla="*/ 1257301 h 1257301"/>
                <a:gd name="connsiteX3" fmla="*/ 0 w 1739900"/>
                <a:gd name="connsiteY3" fmla="*/ 1257301 h 1257301"/>
                <a:gd name="connsiteX4" fmla="*/ 0 w 1739900"/>
                <a:gd name="connsiteY4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2343162"/>
                <a:gd name="connsiteY0" fmla="*/ 0 h 1257301"/>
                <a:gd name="connsiteX1" fmla="*/ 1739900 w 2343162"/>
                <a:gd name="connsiteY1" fmla="*/ 0 h 1257301"/>
                <a:gd name="connsiteX2" fmla="*/ 2343150 w 2343162"/>
                <a:gd name="connsiteY2" fmla="*/ 622301 h 1257301"/>
                <a:gd name="connsiteX3" fmla="*/ 1739900 w 2343162"/>
                <a:gd name="connsiteY3" fmla="*/ 1257301 h 1257301"/>
                <a:gd name="connsiteX4" fmla="*/ 0 w 2343162"/>
                <a:gd name="connsiteY4" fmla="*/ 1257301 h 1257301"/>
                <a:gd name="connsiteX5" fmla="*/ 0 w 2343162"/>
                <a:gd name="connsiteY5" fmla="*/ 0 h 1257301"/>
                <a:gd name="connsiteX0" fmla="*/ 0 w 2343155"/>
                <a:gd name="connsiteY0" fmla="*/ 0 h 1257301"/>
                <a:gd name="connsiteX1" fmla="*/ 1739900 w 2343155"/>
                <a:gd name="connsiteY1" fmla="*/ 0 h 1257301"/>
                <a:gd name="connsiteX2" fmla="*/ 2343150 w 2343155"/>
                <a:gd name="connsiteY2" fmla="*/ 622301 h 1257301"/>
                <a:gd name="connsiteX3" fmla="*/ 1739900 w 2343155"/>
                <a:gd name="connsiteY3" fmla="*/ 1257301 h 1257301"/>
                <a:gd name="connsiteX4" fmla="*/ 0 w 2343155"/>
                <a:gd name="connsiteY4" fmla="*/ 1257301 h 1257301"/>
                <a:gd name="connsiteX5" fmla="*/ 0 w 2343155"/>
                <a:gd name="connsiteY5" fmla="*/ 0 h 1257301"/>
                <a:gd name="connsiteX0" fmla="*/ 0 w 2343155"/>
                <a:gd name="connsiteY0" fmla="*/ 0 h 1257301"/>
                <a:gd name="connsiteX1" fmla="*/ 1739900 w 2343155"/>
                <a:gd name="connsiteY1" fmla="*/ 0 h 1257301"/>
                <a:gd name="connsiteX2" fmla="*/ 2343150 w 2343155"/>
                <a:gd name="connsiteY2" fmla="*/ 622301 h 1257301"/>
                <a:gd name="connsiteX3" fmla="*/ 1739900 w 2343155"/>
                <a:gd name="connsiteY3" fmla="*/ 1257301 h 1257301"/>
                <a:gd name="connsiteX4" fmla="*/ 0 w 2343155"/>
                <a:gd name="connsiteY4" fmla="*/ 1257301 h 1257301"/>
                <a:gd name="connsiteX5" fmla="*/ 0 w 2343155"/>
                <a:gd name="connsiteY5" fmla="*/ 0 h 1257301"/>
                <a:gd name="connsiteX0" fmla="*/ 0 w 2343150"/>
                <a:gd name="connsiteY0" fmla="*/ 0 h 1257301"/>
                <a:gd name="connsiteX1" fmla="*/ 1739900 w 2343150"/>
                <a:gd name="connsiteY1" fmla="*/ 0 h 1257301"/>
                <a:gd name="connsiteX2" fmla="*/ 2343150 w 2343150"/>
                <a:gd name="connsiteY2" fmla="*/ 622301 h 1257301"/>
                <a:gd name="connsiteX3" fmla="*/ 1739900 w 2343150"/>
                <a:gd name="connsiteY3" fmla="*/ 1257301 h 1257301"/>
                <a:gd name="connsiteX4" fmla="*/ 0 w 2343150"/>
                <a:gd name="connsiteY4" fmla="*/ 1257301 h 1257301"/>
                <a:gd name="connsiteX5" fmla="*/ 0 w 234315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49349" h="1257301">
                  <a:moveTo>
                    <a:pt x="0" y="0"/>
                  </a:moveTo>
                  <a:lnTo>
                    <a:pt x="1739900" y="0"/>
                  </a:lnTo>
                  <a:cubicBezTo>
                    <a:pt x="2097919" y="736600"/>
                    <a:pt x="1710758" y="-66675"/>
                    <a:pt x="2049349" y="635001"/>
                  </a:cubicBezTo>
                  <a:cubicBezTo>
                    <a:pt x="1687248" y="1352551"/>
                    <a:pt x="2110278" y="514351"/>
                    <a:pt x="1739900" y="1257301"/>
                  </a:cubicBezTo>
                  <a:lnTo>
                    <a:pt x="0" y="1257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ound Same Side Corner Rectangle 1">
              <a:extLst>
                <a:ext uri="{FF2B5EF4-FFF2-40B4-BE49-F238E27FC236}">
                  <a16:creationId xmlns:a16="http://schemas.microsoft.com/office/drawing/2014/main" id="{63424351-2A06-4144-9681-05A2F8BC2EC2}"/>
                </a:ext>
              </a:extLst>
            </p:cNvPr>
            <p:cNvSpPr/>
            <p:nvPr/>
          </p:nvSpPr>
          <p:spPr>
            <a:xfrm rot="16200000">
              <a:off x="2531869" y="820932"/>
              <a:ext cx="1446550" cy="2824112"/>
            </a:xfrm>
            <a:custGeom>
              <a:avLst/>
              <a:gdLst>
                <a:gd name="connsiteX0" fmla="*/ 330205 w 1257300"/>
                <a:gd name="connsiteY0" fmla="*/ 0 h 1416050"/>
                <a:gd name="connsiteX1" fmla="*/ 927095 w 1257300"/>
                <a:gd name="connsiteY1" fmla="*/ 0 h 1416050"/>
                <a:gd name="connsiteX2" fmla="*/ 1257300 w 1257300"/>
                <a:gd name="connsiteY2" fmla="*/ 330205 h 1416050"/>
                <a:gd name="connsiteX3" fmla="*/ 1257300 w 1257300"/>
                <a:gd name="connsiteY3" fmla="*/ 1416050 h 1416050"/>
                <a:gd name="connsiteX4" fmla="*/ 1257300 w 1257300"/>
                <a:gd name="connsiteY4" fmla="*/ 1416050 h 1416050"/>
                <a:gd name="connsiteX5" fmla="*/ 0 w 1257300"/>
                <a:gd name="connsiteY5" fmla="*/ 1416050 h 1416050"/>
                <a:gd name="connsiteX6" fmla="*/ 0 w 1257300"/>
                <a:gd name="connsiteY6" fmla="*/ 1416050 h 1416050"/>
                <a:gd name="connsiteX7" fmla="*/ 0 w 1257300"/>
                <a:gd name="connsiteY7" fmla="*/ 330205 h 1416050"/>
                <a:gd name="connsiteX8" fmla="*/ 330205 w 1257300"/>
                <a:gd name="connsiteY8" fmla="*/ 0 h 1416050"/>
                <a:gd name="connsiteX0" fmla="*/ 330205 w 1257300"/>
                <a:gd name="connsiteY0" fmla="*/ 0 h 1416050"/>
                <a:gd name="connsiteX1" fmla="*/ 927095 w 1257300"/>
                <a:gd name="connsiteY1" fmla="*/ 0 h 1416050"/>
                <a:gd name="connsiteX2" fmla="*/ 1257300 w 1257300"/>
                <a:gd name="connsiteY2" fmla="*/ 330205 h 1416050"/>
                <a:gd name="connsiteX3" fmla="*/ 1257300 w 1257300"/>
                <a:gd name="connsiteY3" fmla="*/ 1416050 h 1416050"/>
                <a:gd name="connsiteX4" fmla="*/ 1257300 w 1257300"/>
                <a:gd name="connsiteY4" fmla="*/ 1416050 h 1416050"/>
                <a:gd name="connsiteX5" fmla="*/ 590550 w 1257300"/>
                <a:gd name="connsiteY5" fmla="*/ 1416050 h 1416050"/>
                <a:gd name="connsiteX6" fmla="*/ 0 w 1257300"/>
                <a:gd name="connsiteY6" fmla="*/ 1416050 h 1416050"/>
                <a:gd name="connsiteX7" fmla="*/ 0 w 1257300"/>
                <a:gd name="connsiteY7" fmla="*/ 1416050 h 1416050"/>
                <a:gd name="connsiteX8" fmla="*/ 0 w 1257300"/>
                <a:gd name="connsiteY8" fmla="*/ 330205 h 1416050"/>
                <a:gd name="connsiteX9" fmla="*/ 330205 w 1257300"/>
                <a:gd name="connsiteY9" fmla="*/ 0 h 1416050"/>
                <a:gd name="connsiteX0" fmla="*/ 330205 w 1257300"/>
                <a:gd name="connsiteY0" fmla="*/ 0 h 2038350"/>
                <a:gd name="connsiteX1" fmla="*/ 927095 w 1257300"/>
                <a:gd name="connsiteY1" fmla="*/ 0 h 2038350"/>
                <a:gd name="connsiteX2" fmla="*/ 1257300 w 1257300"/>
                <a:gd name="connsiteY2" fmla="*/ 330205 h 2038350"/>
                <a:gd name="connsiteX3" fmla="*/ 1257300 w 1257300"/>
                <a:gd name="connsiteY3" fmla="*/ 1416050 h 2038350"/>
                <a:gd name="connsiteX4" fmla="*/ 1257300 w 1257300"/>
                <a:gd name="connsiteY4" fmla="*/ 1416050 h 2038350"/>
                <a:gd name="connsiteX5" fmla="*/ 628650 w 1257300"/>
                <a:gd name="connsiteY5" fmla="*/ 2038350 h 2038350"/>
                <a:gd name="connsiteX6" fmla="*/ 0 w 1257300"/>
                <a:gd name="connsiteY6" fmla="*/ 1416050 h 2038350"/>
                <a:gd name="connsiteX7" fmla="*/ 0 w 1257300"/>
                <a:gd name="connsiteY7" fmla="*/ 1416050 h 2038350"/>
                <a:gd name="connsiteX8" fmla="*/ 0 w 1257300"/>
                <a:gd name="connsiteY8" fmla="*/ 330205 h 2038350"/>
                <a:gd name="connsiteX9" fmla="*/ 330205 w 1257300"/>
                <a:gd name="connsiteY9" fmla="*/ 0 h 203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7300" h="2038350">
                  <a:moveTo>
                    <a:pt x="330205" y="0"/>
                  </a:moveTo>
                  <a:lnTo>
                    <a:pt x="927095" y="0"/>
                  </a:lnTo>
                  <a:cubicBezTo>
                    <a:pt x="1109462" y="0"/>
                    <a:pt x="1257300" y="147838"/>
                    <a:pt x="1257300" y="330205"/>
                  </a:cubicBezTo>
                  <a:lnTo>
                    <a:pt x="1257300" y="1416050"/>
                  </a:lnTo>
                  <a:lnTo>
                    <a:pt x="1257300" y="1416050"/>
                  </a:lnTo>
                  <a:lnTo>
                    <a:pt x="628650" y="2038350"/>
                  </a:lnTo>
                  <a:lnTo>
                    <a:pt x="0" y="1416050"/>
                  </a:lnTo>
                  <a:lnTo>
                    <a:pt x="0" y="1416050"/>
                  </a:lnTo>
                  <a:lnTo>
                    <a:pt x="0" y="330205"/>
                  </a:lnTo>
                  <a:cubicBezTo>
                    <a:pt x="0" y="147838"/>
                    <a:pt x="147838" y="0"/>
                    <a:pt x="330205" y="0"/>
                  </a:cubicBezTo>
                  <a:close/>
                </a:path>
              </a:pathLst>
            </a:cu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D2A3B95F-32B4-46BB-B77B-16A932EDA04F}"/>
                </a:ext>
              </a:extLst>
            </p:cNvPr>
            <p:cNvSpPr/>
            <p:nvPr/>
          </p:nvSpPr>
          <p:spPr>
            <a:xfrm rot="5400000">
              <a:off x="4088171" y="1997405"/>
              <a:ext cx="427392" cy="31698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TextBox 28671">
              <a:extLst>
                <a:ext uri="{FF2B5EF4-FFF2-40B4-BE49-F238E27FC236}">
                  <a16:creationId xmlns:a16="http://schemas.microsoft.com/office/drawing/2014/main" id="{D4B88E80-B688-411C-86AB-E92193AC2A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6617" y="1942202"/>
              <a:ext cx="231381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vi-VN" altLang="en-US" sz="2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Luận điểm 1</a:t>
              </a:r>
              <a:endPara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" name="Rectangle 46">
              <a:extLst>
                <a:ext uri="{FF2B5EF4-FFF2-40B4-BE49-F238E27FC236}">
                  <a16:creationId xmlns:a16="http://schemas.microsoft.com/office/drawing/2014/main" id="{9DA4C345-0AB8-492B-8C5F-215208F40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8243" y="1491199"/>
              <a:ext cx="5926304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thiên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đất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lao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vi-VN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chiến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vi-VN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guyện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ước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nho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..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5F987EB-7504-4C5B-A969-008F237EDD2A}"/>
              </a:ext>
            </a:extLst>
          </p:cNvPr>
          <p:cNvGrpSpPr/>
          <p:nvPr/>
        </p:nvGrpSpPr>
        <p:grpSpPr>
          <a:xfrm>
            <a:off x="1843088" y="3292496"/>
            <a:ext cx="8811660" cy="1515724"/>
            <a:chOff x="1843088" y="3148013"/>
            <a:chExt cx="8811660" cy="1515724"/>
          </a:xfrm>
        </p:grpSpPr>
        <p:sp>
          <p:nvSpPr>
            <p:cNvPr id="23" name="Rectangle 2">
              <a:extLst>
                <a:ext uri="{FF2B5EF4-FFF2-40B4-BE49-F238E27FC236}">
                  <a16:creationId xmlns:a16="http://schemas.microsoft.com/office/drawing/2014/main" id="{8B3230CE-678C-4C66-BCF6-D7E335AFDE54}"/>
                </a:ext>
              </a:extLst>
            </p:cNvPr>
            <p:cNvSpPr/>
            <p:nvPr/>
          </p:nvSpPr>
          <p:spPr>
            <a:xfrm>
              <a:off x="3252788" y="3148013"/>
              <a:ext cx="7401960" cy="1446550"/>
            </a:xfrm>
            <a:custGeom>
              <a:avLst/>
              <a:gdLst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9900 w 1739900"/>
                <a:gd name="connsiteY2" fmla="*/ 1257301 h 1257301"/>
                <a:gd name="connsiteX3" fmla="*/ 0 w 1739900"/>
                <a:gd name="connsiteY3" fmla="*/ 1257301 h 1257301"/>
                <a:gd name="connsiteX4" fmla="*/ 0 w 1739900"/>
                <a:gd name="connsiteY4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2343162"/>
                <a:gd name="connsiteY0" fmla="*/ 0 h 1257301"/>
                <a:gd name="connsiteX1" fmla="*/ 1739900 w 2343162"/>
                <a:gd name="connsiteY1" fmla="*/ 0 h 1257301"/>
                <a:gd name="connsiteX2" fmla="*/ 2343150 w 2343162"/>
                <a:gd name="connsiteY2" fmla="*/ 622301 h 1257301"/>
                <a:gd name="connsiteX3" fmla="*/ 1739900 w 2343162"/>
                <a:gd name="connsiteY3" fmla="*/ 1257301 h 1257301"/>
                <a:gd name="connsiteX4" fmla="*/ 0 w 2343162"/>
                <a:gd name="connsiteY4" fmla="*/ 1257301 h 1257301"/>
                <a:gd name="connsiteX5" fmla="*/ 0 w 2343162"/>
                <a:gd name="connsiteY5" fmla="*/ 0 h 1257301"/>
                <a:gd name="connsiteX0" fmla="*/ 0 w 2343155"/>
                <a:gd name="connsiteY0" fmla="*/ 0 h 1257301"/>
                <a:gd name="connsiteX1" fmla="*/ 1739900 w 2343155"/>
                <a:gd name="connsiteY1" fmla="*/ 0 h 1257301"/>
                <a:gd name="connsiteX2" fmla="*/ 2343150 w 2343155"/>
                <a:gd name="connsiteY2" fmla="*/ 622301 h 1257301"/>
                <a:gd name="connsiteX3" fmla="*/ 1739900 w 2343155"/>
                <a:gd name="connsiteY3" fmla="*/ 1257301 h 1257301"/>
                <a:gd name="connsiteX4" fmla="*/ 0 w 2343155"/>
                <a:gd name="connsiteY4" fmla="*/ 1257301 h 1257301"/>
                <a:gd name="connsiteX5" fmla="*/ 0 w 2343155"/>
                <a:gd name="connsiteY5" fmla="*/ 0 h 1257301"/>
                <a:gd name="connsiteX0" fmla="*/ 0 w 2343155"/>
                <a:gd name="connsiteY0" fmla="*/ 0 h 1257301"/>
                <a:gd name="connsiteX1" fmla="*/ 1739900 w 2343155"/>
                <a:gd name="connsiteY1" fmla="*/ 0 h 1257301"/>
                <a:gd name="connsiteX2" fmla="*/ 2343150 w 2343155"/>
                <a:gd name="connsiteY2" fmla="*/ 622301 h 1257301"/>
                <a:gd name="connsiteX3" fmla="*/ 1739900 w 2343155"/>
                <a:gd name="connsiteY3" fmla="*/ 1257301 h 1257301"/>
                <a:gd name="connsiteX4" fmla="*/ 0 w 2343155"/>
                <a:gd name="connsiteY4" fmla="*/ 1257301 h 1257301"/>
                <a:gd name="connsiteX5" fmla="*/ 0 w 2343155"/>
                <a:gd name="connsiteY5" fmla="*/ 0 h 1257301"/>
                <a:gd name="connsiteX0" fmla="*/ 0 w 2343150"/>
                <a:gd name="connsiteY0" fmla="*/ 0 h 1257301"/>
                <a:gd name="connsiteX1" fmla="*/ 1739900 w 2343150"/>
                <a:gd name="connsiteY1" fmla="*/ 0 h 1257301"/>
                <a:gd name="connsiteX2" fmla="*/ 2343150 w 2343150"/>
                <a:gd name="connsiteY2" fmla="*/ 622301 h 1257301"/>
                <a:gd name="connsiteX3" fmla="*/ 1739900 w 2343150"/>
                <a:gd name="connsiteY3" fmla="*/ 1257301 h 1257301"/>
                <a:gd name="connsiteX4" fmla="*/ 0 w 2343150"/>
                <a:gd name="connsiteY4" fmla="*/ 1257301 h 1257301"/>
                <a:gd name="connsiteX5" fmla="*/ 0 w 234315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49349" h="1257301">
                  <a:moveTo>
                    <a:pt x="0" y="0"/>
                  </a:moveTo>
                  <a:lnTo>
                    <a:pt x="1739900" y="0"/>
                  </a:lnTo>
                  <a:cubicBezTo>
                    <a:pt x="2097919" y="736600"/>
                    <a:pt x="1710758" y="-66675"/>
                    <a:pt x="2049349" y="635001"/>
                  </a:cubicBezTo>
                  <a:cubicBezTo>
                    <a:pt x="1687248" y="1352551"/>
                    <a:pt x="2110278" y="514351"/>
                    <a:pt x="1739900" y="1257301"/>
                  </a:cubicBezTo>
                  <a:lnTo>
                    <a:pt x="0" y="1257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ound Same Side Corner Rectangle 1">
              <a:extLst>
                <a:ext uri="{FF2B5EF4-FFF2-40B4-BE49-F238E27FC236}">
                  <a16:creationId xmlns:a16="http://schemas.microsoft.com/office/drawing/2014/main" id="{0DAFD9AC-E4A4-4150-B45F-C630E72A411D}"/>
                </a:ext>
              </a:extLst>
            </p:cNvPr>
            <p:cNvSpPr/>
            <p:nvPr/>
          </p:nvSpPr>
          <p:spPr>
            <a:xfrm rot="16200000">
              <a:off x="2531869" y="2459232"/>
              <a:ext cx="1446550" cy="2824112"/>
            </a:xfrm>
            <a:custGeom>
              <a:avLst/>
              <a:gdLst>
                <a:gd name="connsiteX0" fmla="*/ 330205 w 1257300"/>
                <a:gd name="connsiteY0" fmla="*/ 0 h 1416050"/>
                <a:gd name="connsiteX1" fmla="*/ 927095 w 1257300"/>
                <a:gd name="connsiteY1" fmla="*/ 0 h 1416050"/>
                <a:gd name="connsiteX2" fmla="*/ 1257300 w 1257300"/>
                <a:gd name="connsiteY2" fmla="*/ 330205 h 1416050"/>
                <a:gd name="connsiteX3" fmla="*/ 1257300 w 1257300"/>
                <a:gd name="connsiteY3" fmla="*/ 1416050 h 1416050"/>
                <a:gd name="connsiteX4" fmla="*/ 1257300 w 1257300"/>
                <a:gd name="connsiteY4" fmla="*/ 1416050 h 1416050"/>
                <a:gd name="connsiteX5" fmla="*/ 0 w 1257300"/>
                <a:gd name="connsiteY5" fmla="*/ 1416050 h 1416050"/>
                <a:gd name="connsiteX6" fmla="*/ 0 w 1257300"/>
                <a:gd name="connsiteY6" fmla="*/ 1416050 h 1416050"/>
                <a:gd name="connsiteX7" fmla="*/ 0 w 1257300"/>
                <a:gd name="connsiteY7" fmla="*/ 330205 h 1416050"/>
                <a:gd name="connsiteX8" fmla="*/ 330205 w 1257300"/>
                <a:gd name="connsiteY8" fmla="*/ 0 h 1416050"/>
                <a:gd name="connsiteX0" fmla="*/ 330205 w 1257300"/>
                <a:gd name="connsiteY0" fmla="*/ 0 h 1416050"/>
                <a:gd name="connsiteX1" fmla="*/ 927095 w 1257300"/>
                <a:gd name="connsiteY1" fmla="*/ 0 h 1416050"/>
                <a:gd name="connsiteX2" fmla="*/ 1257300 w 1257300"/>
                <a:gd name="connsiteY2" fmla="*/ 330205 h 1416050"/>
                <a:gd name="connsiteX3" fmla="*/ 1257300 w 1257300"/>
                <a:gd name="connsiteY3" fmla="*/ 1416050 h 1416050"/>
                <a:gd name="connsiteX4" fmla="*/ 1257300 w 1257300"/>
                <a:gd name="connsiteY4" fmla="*/ 1416050 h 1416050"/>
                <a:gd name="connsiteX5" fmla="*/ 590550 w 1257300"/>
                <a:gd name="connsiteY5" fmla="*/ 1416050 h 1416050"/>
                <a:gd name="connsiteX6" fmla="*/ 0 w 1257300"/>
                <a:gd name="connsiteY6" fmla="*/ 1416050 h 1416050"/>
                <a:gd name="connsiteX7" fmla="*/ 0 w 1257300"/>
                <a:gd name="connsiteY7" fmla="*/ 1416050 h 1416050"/>
                <a:gd name="connsiteX8" fmla="*/ 0 w 1257300"/>
                <a:gd name="connsiteY8" fmla="*/ 330205 h 1416050"/>
                <a:gd name="connsiteX9" fmla="*/ 330205 w 1257300"/>
                <a:gd name="connsiteY9" fmla="*/ 0 h 1416050"/>
                <a:gd name="connsiteX0" fmla="*/ 330205 w 1257300"/>
                <a:gd name="connsiteY0" fmla="*/ 0 h 2038350"/>
                <a:gd name="connsiteX1" fmla="*/ 927095 w 1257300"/>
                <a:gd name="connsiteY1" fmla="*/ 0 h 2038350"/>
                <a:gd name="connsiteX2" fmla="*/ 1257300 w 1257300"/>
                <a:gd name="connsiteY2" fmla="*/ 330205 h 2038350"/>
                <a:gd name="connsiteX3" fmla="*/ 1257300 w 1257300"/>
                <a:gd name="connsiteY3" fmla="*/ 1416050 h 2038350"/>
                <a:gd name="connsiteX4" fmla="*/ 1257300 w 1257300"/>
                <a:gd name="connsiteY4" fmla="*/ 1416050 h 2038350"/>
                <a:gd name="connsiteX5" fmla="*/ 628650 w 1257300"/>
                <a:gd name="connsiteY5" fmla="*/ 2038350 h 2038350"/>
                <a:gd name="connsiteX6" fmla="*/ 0 w 1257300"/>
                <a:gd name="connsiteY6" fmla="*/ 1416050 h 2038350"/>
                <a:gd name="connsiteX7" fmla="*/ 0 w 1257300"/>
                <a:gd name="connsiteY7" fmla="*/ 1416050 h 2038350"/>
                <a:gd name="connsiteX8" fmla="*/ 0 w 1257300"/>
                <a:gd name="connsiteY8" fmla="*/ 330205 h 2038350"/>
                <a:gd name="connsiteX9" fmla="*/ 330205 w 1257300"/>
                <a:gd name="connsiteY9" fmla="*/ 0 h 203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7300" h="2038350">
                  <a:moveTo>
                    <a:pt x="330205" y="0"/>
                  </a:moveTo>
                  <a:lnTo>
                    <a:pt x="927095" y="0"/>
                  </a:lnTo>
                  <a:cubicBezTo>
                    <a:pt x="1109462" y="0"/>
                    <a:pt x="1257300" y="147838"/>
                    <a:pt x="1257300" y="330205"/>
                  </a:cubicBezTo>
                  <a:lnTo>
                    <a:pt x="1257300" y="1416050"/>
                  </a:lnTo>
                  <a:lnTo>
                    <a:pt x="1257300" y="1416050"/>
                  </a:lnTo>
                  <a:lnTo>
                    <a:pt x="628650" y="2038350"/>
                  </a:lnTo>
                  <a:lnTo>
                    <a:pt x="0" y="1416050"/>
                  </a:lnTo>
                  <a:lnTo>
                    <a:pt x="0" y="1416050"/>
                  </a:lnTo>
                  <a:lnTo>
                    <a:pt x="0" y="330205"/>
                  </a:lnTo>
                  <a:cubicBezTo>
                    <a:pt x="0" y="147838"/>
                    <a:pt x="147838" y="0"/>
                    <a:pt x="330205" y="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401961B0-EBFC-41DF-8309-0A5942098C44}"/>
                </a:ext>
              </a:extLst>
            </p:cNvPr>
            <p:cNvSpPr/>
            <p:nvPr/>
          </p:nvSpPr>
          <p:spPr>
            <a:xfrm rot="5400000">
              <a:off x="4088171" y="3646127"/>
              <a:ext cx="427392" cy="31698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47">
              <a:extLst>
                <a:ext uri="{FF2B5EF4-FFF2-40B4-BE49-F238E27FC236}">
                  <a16:creationId xmlns:a16="http://schemas.microsoft.com/office/drawing/2014/main" id="{68B10045-78C9-4F93-89B6-DDA6FABA2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4104" y="3217187"/>
              <a:ext cx="6720444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sông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xanh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lộc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thanh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chiền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chiện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hót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vang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trời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Giọng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điệu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cảm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xúc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thiết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trìu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mến</a:t>
              </a:r>
              <a:r>
                <a:rPr lang="vi-VN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..</a:t>
              </a:r>
            </a:p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Tư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hứng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38" name="TextBox 28671">
              <a:extLst>
                <a:ext uri="{FF2B5EF4-FFF2-40B4-BE49-F238E27FC236}">
                  <a16:creationId xmlns:a16="http://schemas.microsoft.com/office/drawing/2014/main" id="{91DC4A2D-CF53-454B-AF77-C506D20623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6616" y="3543011"/>
              <a:ext cx="231381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vi-VN" altLang="en-US" sz="2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Luận điểm 2</a:t>
              </a:r>
              <a:endPara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1832D17-32FC-4EC6-B717-9ECEE3CE0E3A}"/>
              </a:ext>
            </a:extLst>
          </p:cNvPr>
          <p:cNvGrpSpPr/>
          <p:nvPr/>
        </p:nvGrpSpPr>
        <p:grpSpPr>
          <a:xfrm>
            <a:off x="1843088" y="5073494"/>
            <a:ext cx="8811660" cy="1503076"/>
            <a:chOff x="1843088" y="4720262"/>
            <a:chExt cx="8811660" cy="1503076"/>
          </a:xfrm>
        </p:grpSpPr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8B3FE778-838D-4CDA-94E9-099E06EDA317}"/>
                </a:ext>
              </a:extLst>
            </p:cNvPr>
            <p:cNvSpPr/>
            <p:nvPr/>
          </p:nvSpPr>
          <p:spPr>
            <a:xfrm>
              <a:off x="3252788" y="4776788"/>
              <a:ext cx="7401960" cy="1446550"/>
            </a:xfrm>
            <a:custGeom>
              <a:avLst/>
              <a:gdLst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9900 w 1739900"/>
                <a:gd name="connsiteY2" fmla="*/ 1257301 h 1257301"/>
                <a:gd name="connsiteX3" fmla="*/ 0 w 1739900"/>
                <a:gd name="connsiteY3" fmla="*/ 1257301 h 1257301"/>
                <a:gd name="connsiteX4" fmla="*/ 0 w 1739900"/>
                <a:gd name="connsiteY4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1739900"/>
                <a:gd name="connsiteY0" fmla="*/ 0 h 1257301"/>
                <a:gd name="connsiteX1" fmla="*/ 1739900 w 1739900"/>
                <a:gd name="connsiteY1" fmla="*/ 0 h 1257301"/>
                <a:gd name="connsiteX2" fmla="*/ 1733550 w 1739900"/>
                <a:gd name="connsiteY2" fmla="*/ 628651 h 1257301"/>
                <a:gd name="connsiteX3" fmla="*/ 1739900 w 1739900"/>
                <a:gd name="connsiteY3" fmla="*/ 1257301 h 1257301"/>
                <a:gd name="connsiteX4" fmla="*/ 0 w 1739900"/>
                <a:gd name="connsiteY4" fmla="*/ 1257301 h 1257301"/>
                <a:gd name="connsiteX5" fmla="*/ 0 w 1739900"/>
                <a:gd name="connsiteY5" fmla="*/ 0 h 1257301"/>
                <a:gd name="connsiteX0" fmla="*/ 0 w 2343162"/>
                <a:gd name="connsiteY0" fmla="*/ 0 h 1257301"/>
                <a:gd name="connsiteX1" fmla="*/ 1739900 w 2343162"/>
                <a:gd name="connsiteY1" fmla="*/ 0 h 1257301"/>
                <a:gd name="connsiteX2" fmla="*/ 2343150 w 2343162"/>
                <a:gd name="connsiteY2" fmla="*/ 622301 h 1257301"/>
                <a:gd name="connsiteX3" fmla="*/ 1739900 w 2343162"/>
                <a:gd name="connsiteY3" fmla="*/ 1257301 h 1257301"/>
                <a:gd name="connsiteX4" fmla="*/ 0 w 2343162"/>
                <a:gd name="connsiteY4" fmla="*/ 1257301 h 1257301"/>
                <a:gd name="connsiteX5" fmla="*/ 0 w 2343162"/>
                <a:gd name="connsiteY5" fmla="*/ 0 h 1257301"/>
                <a:gd name="connsiteX0" fmla="*/ 0 w 2343155"/>
                <a:gd name="connsiteY0" fmla="*/ 0 h 1257301"/>
                <a:gd name="connsiteX1" fmla="*/ 1739900 w 2343155"/>
                <a:gd name="connsiteY1" fmla="*/ 0 h 1257301"/>
                <a:gd name="connsiteX2" fmla="*/ 2343150 w 2343155"/>
                <a:gd name="connsiteY2" fmla="*/ 622301 h 1257301"/>
                <a:gd name="connsiteX3" fmla="*/ 1739900 w 2343155"/>
                <a:gd name="connsiteY3" fmla="*/ 1257301 h 1257301"/>
                <a:gd name="connsiteX4" fmla="*/ 0 w 2343155"/>
                <a:gd name="connsiteY4" fmla="*/ 1257301 h 1257301"/>
                <a:gd name="connsiteX5" fmla="*/ 0 w 2343155"/>
                <a:gd name="connsiteY5" fmla="*/ 0 h 1257301"/>
                <a:gd name="connsiteX0" fmla="*/ 0 w 2343155"/>
                <a:gd name="connsiteY0" fmla="*/ 0 h 1257301"/>
                <a:gd name="connsiteX1" fmla="*/ 1739900 w 2343155"/>
                <a:gd name="connsiteY1" fmla="*/ 0 h 1257301"/>
                <a:gd name="connsiteX2" fmla="*/ 2343150 w 2343155"/>
                <a:gd name="connsiteY2" fmla="*/ 622301 h 1257301"/>
                <a:gd name="connsiteX3" fmla="*/ 1739900 w 2343155"/>
                <a:gd name="connsiteY3" fmla="*/ 1257301 h 1257301"/>
                <a:gd name="connsiteX4" fmla="*/ 0 w 2343155"/>
                <a:gd name="connsiteY4" fmla="*/ 1257301 h 1257301"/>
                <a:gd name="connsiteX5" fmla="*/ 0 w 2343155"/>
                <a:gd name="connsiteY5" fmla="*/ 0 h 1257301"/>
                <a:gd name="connsiteX0" fmla="*/ 0 w 2343150"/>
                <a:gd name="connsiteY0" fmla="*/ 0 h 1257301"/>
                <a:gd name="connsiteX1" fmla="*/ 1739900 w 2343150"/>
                <a:gd name="connsiteY1" fmla="*/ 0 h 1257301"/>
                <a:gd name="connsiteX2" fmla="*/ 2343150 w 2343150"/>
                <a:gd name="connsiteY2" fmla="*/ 622301 h 1257301"/>
                <a:gd name="connsiteX3" fmla="*/ 1739900 w 2343150"/>
                <a:gd name="connsiteY3" fmla="*/ 1257301 h 1257301"/>
                <a:gd name="connsiteX4" fmla="*/ 0 w 2343150"/>
                <a:gd name="connsiteY4" fmla="*/ 1257301 h 1257301"/>
                <a:gd name="connsiteX5" fmla="*/ 0 w 234315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362200"/>
                <a:gd name="connsiteY0" fmla="*/ 0 h 1257301"/>
                <a:gd name="connsiteX1" fmla="*/ 1739900 w 2362200"/>
                <a:gd name="connsiteY1" fmla="*/ 0 h 1257301"/>
                <a:gd name="connsiteX2" fmla="*/ 2362200 w 2362200"/>
                <a:gd name="connsiteY2" fmla="*/ 635001 h 1257301"/>
                <a:gd name="connsiteX3" fmla="*/ 1739900 w 2362200"/>
                <a:gd name="connsiteY3" fmla="*/ 1257301 h 1257301"/>
                <a:gd name="connsiteX4" fmla="*/ 0 w 2362200"/>
                <a:gd name="connsiteY4" fmla="*/ 1257301 h 1257301"/>
                <a:gd name="connsiteX5" fmla="*/ 0 w 2362200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  <a:gd name="connsiteX0" fmla="*/ 0 w 2049349"/>
                <a:gd name="connsiteY0" fmla="*/ 0 h 1257301"/>
                <a:gd name="connsiteX1" fmla="*/ 1739900 w 2049349"/>
                <a:gd name="connsiteY1" fmla="*/ 0 h 1257301"/>
                <a:gd name="connsiteX2" fmla="*/ 2049349 w 2049349"/>
                <a:gd name="connsiteY2" fmla="*/ 635001 h 1257301"/>
                <a:gd name="connsiteX3" fmla="*/ 1739900 w 2049349"/>
                <a:gd name="connsiteY3" fmla="*/ 1257301 h 1257301"/>
                <a:gd name="connsiteX4" fmla="*/ 0 w 2049349"/>
                <a:gd name="connsiteY4" fmla="*/ 1257301 h 1257301"/>
                <a:gd name="connsiteX5" fmla="*/ 0 w 2049349"/>
                <a:gd name="connsiteY5" fmla="*/ 0 h 1257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49349" h="1257301">
                  <a:moveTo>
                    <a:pt x="0" y="0"/>
                  </a:moveTo>
                  <a:lnTo>
                    <a:pt x="1739900" y="0"/>
                  </a:lnTo>
                  <a:cubicBezTo>
                    <a:pt x="2097919" y="736600"/>
                    <a:pt x="1710758" y="-66675"/>
                    <a:pt x="2049349" y="635001"/>
                  </a:cubicBezTo>
                  <a:cubicBezTo>
                    <a:pt x="1687248" y="1352551"/>
                    <a:pt x="2110278" y="514351"/>
                    <a:pt x="1739900" y="1257301"/>
                  </a:cubicBezTo>
                  <a:lnTo>
                    <a:pt x="0" y="1257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ound Same Side Corner Rectangle 1">
              <a:extLst>
                <a:ext uri="{FF2B5EF4-FFF2-40B4-BE49-F238E27FC236}">
                  <a16:creationId xmlns:a16="http://schemas.microsoft.com/office/drawing/2014/main" id="{822E953B-5E7F-48B9-A150-525381718024}"/>
                </a:ext>
              </a:extLst>
            </p:cNvPr>
            <p:cNvSpPr/>
            <p:nvPr/>
          </p:nvSpPr>
          <p:spPr>
            <a:xfrm rot="16200000">
              <a:off x="2531869" y="4088007"/>
              <a:ext cx="1446550" cy="2824112"/>
            </a:xfrm>
            <a:custGeom>
              <a:avLst/>
              <a:gdLst>
                <a:gd name="connsiteX0" fmla="*/ 330205 w 1257300"/>
                <a:gd name="connsiteY0" fmla="*/ 0 h 1416050"/>
                <a:gd name="connsiteX1" fmla="*/ 927095 w 1257300"/>
                <a:gd name="connsiteY1" fmla="*/ 0 h 1416050"/>
                <a:gd name="connsiteX2" fmla="*/ 1257300 w 1257300"/>
                <a:gd name="connsiteY2" fmla="*/ 330205 h 1416050"/>
                <a:gd name="connsiteX3" fmla="*/ 1257300 w 1257300"/>
                <a:gd name="connsiteY3" fmla="*/ 1416050 h 1416050"/>
                <a:gd name="connsiteX4" fmla="*/ 1257300 w 1257300"/>
                <a:gd name="connsiteY4" fmla="*/ 1416050 h 1416050"/>
                <a:gd name="connsiteX5" fmla="*/ 0 w 1257300"/>
                <a:gd name="connsiteY5" fmla="*/ 1416050 h 1416050"/>
                <a:gd name="connsiteX6" fmla="*/ 0 w 1257300"/>
                <a:gd name="connsiteY6" fmla="*/ 1416050 h 1416050"/>
                <a:gd name="connsiteX7" fmla="*/ 0 w 1257300"/>
                <a:gd name="connsiteY7" fmla="*/ 330205 h 1416050"/>
                <a:gd name="connsiteX8" fmla="*/ 330205 w 1257300"/>
                <a:gd name="connsiteY8" fmla="*/ 0 h 1416050"/>
                <a:gd name="connsiteX0" fmla="*/ 330205 w 1257300"/>
                <a:gd name="connsiteY0" fmla="*/ 0 h 1416050"/>
                <a:gd name="connsiteX1" fmla="*/ 927095 w 1257300"/>
                <a:gd name="connsiteY1" fmla="*/ 0 h 1416050"/>
                <a:gd name="connsiteX2" fmla="*/ 1257300 w 1257300"/>
                <a:gd name="connsiteY2" fmla="*/ 330205 h 1416050"/>
                <a:gd name="connsiteX3" fmla="*/ 1257300 w 1257300"/>
                <a:gd name="connsiteY3" fmla="*/ 1416050 h 1416050"/>
                <a:gd name="connsiteX4" fmla="*/ 1257300 w 1257300"/>
                <a:gd name="connsiteY4" fmla="*/ 1416050 h 1416050"/>
                <a:gd name="connsiteX5" fmla="*/ 590550 w 1257300"/>
                <a:gd name="connsiteY5" fmla="*/ 1416050 h 1416050"/>
                <a:gd name="connsiteX6" fmla="*/ 0 w 1257300"/>
                <a:gd name="connsiteY6" fmla="*/ 1416050 h 1416050"/>
                <a:gd name="connsiteX7" fmla="*/ 0 w 1257300"/>
                <a:gd name="connsiteY7" fmla="*/ 1416050 h 1416050"/>
                <a:gd name="connsiteX8" fmla="*/ 0 w 1257300"/>
                <a:gd name="connsiteY8" fmla="*/ 330205 h 1416050"/>
                <a:gd name="connsiteX9" fmla="*/ 330205 w 1257300"/>
                <a:gd name="connsiteY9" fmla="*/ 0 h 1416050"/>
                <a:gd name="connsiteX0" fmla="*/ 330205 w 1257300"/>
                <a:gd name="connsiteY0" fmla="*/ 0 h 2038350"/>
                <a:gd name="connsiteX1" fmla="*/ 927095 w 1257300"/>
                <a:gd name="connsiteY1" fmla="*/ 0 h 2038350"/>
                <a:gd name="connsiteX2" fmla="*/ 1257300 w 1257300"/>
                <a:gd name="connsiteY2" fmla="*/ 330205 h 2038350"/>
                <a:gd name="connsiteX3" fmla="*/ 1257300 w 1257300"/>
                <a:gd name="connsiteY3" fmla="*/ 1416050 h 2038350"/>
                <a:gd name="connsiteX4" fmla="*/ 1257300 w 1257300"/>
                <a:gd name="connsiteY4" fmla="*/ 1416050 h 2038350"/>
                <a:gd name="connsiteX5" fmla="*/ 628650 w 1257300"/>
                <a:gd name="connsiteY5" fmla="*/ 2038350 h 2038350"/>
                <a:gd name="connsiteX6" fmla="*/ 0 w 1257300"/>
                <a:gd name="connsiteY6" fmla="*/ 1416050 h 2038350"/>
                <a:gd name="connsiteX7" fmla="*/ 0 w 1257300"/>
                <a:gd name="connsiteY7" fmla="*/ 1416050 h 2038350"/>
                <a:gd name="connsiteX8" fmla="*/ 0 w 1257300"/>
                <a:gd name="connsiteY8" fmla="*/ 330205 h 2038350"/>
                <a:gd name="connsiteX9" fmla="*/ 330205 w 1257300"/>
                <a:gd name="connsiteY9" fmla="*/ 0 h 203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7300" h="2038350">
                  <a:moveTo>
                    <a:pt x="330205" y="0"/>
                  </a:moveTo>
                  <a:lnTo>
                    <a:pt x="927095" y="0"/>
                  </a:lnTo>
                  <a:cubicBezTo>
                    <a:pt x="1109462" y="0"/>
                    <a:pt x="1257300" y="147838"/>
                    <a:pt x="1257300" y="330205"/>
                  </a:cubicBezTo>
                  <a:lnTo>
                    <a:pt x="1257300" y="1416050"/>
                  </a:lnTo>
                  <a:lnTo>
                    <a:pt x="1257300" y="1416050"/>
                  </a:lnTo>
                  <a:lnTo>
                    <a:pt x="628650" y="2038350"/>
                  </a:lnTo>
                  <a:lnTo>
                    <a:pt x="0" y="1416050"/>
                  </a:lnTo>
                  <a:lnTo>
                    <a:pt x="0" y="1416050"/>
                  </a:lnTo>
                  <a:lnTo>
                    <a:pt x="0" y="330205"/>
                  </a:lnTo>
                  <a:cubicBezTo>
                    <a:pt x="0" y="147838"/>
                    <a:pt x="147838" y="0"/>
                    <a:pt x="330205" y="0"/>
                  </a:cubicBezTo>
                  <a:close/>
                </a:path>
              </a:pathLst>
            </a:cu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5B6A2FFA-D328-4A1D-A663-D981FD0CEE61}"/>
                </a:ext>
              </a:extLst>
            </p:cNvPr>
            <p:cNvSpPr/>
            <p:nvPr/>
          </p:nvSpPr>
          <p:spPr>
            <a:xfrm rot="5400000">
              <a:off x="4109406" y="5275020"/>
              <a:ext cx="429216" cy="31698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Rectangle 48">
              <a:extLst>
                <a:ext uri="{FF2B5EF4-FFF2-40B4-BE49-F238E27FC236}">
                  <a16:creationId xmlns:a16="http://schemas.microsoft.com/office/drawing/2014/main" id="{8A603E92-FF55-4DDA-BF19-41B537441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9820" y="4720262"/>
              <a:ext cx="6720444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thân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sắc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Sự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l</a:t>
              </a:r>
              <a:r>
                <a:rPr lang="vi-VN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ặp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mùa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lvl="1">
                <a:spcBef>
                  <a:spcPct val="0"/>
                </a:spcBef>
                <a:buNone/>
              </a:pP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+Lay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tầm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hồn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chúng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bởi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gợi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cảm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nhạc</a:t>
              </a:r>
              <a:r>
                <a:rPr lang="en-US" altLang="vi-VN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...</a:t>
              </a:r>
            </a:p>
          </p:txBody>
        </p:sp>
        <p:sp>
          <p:nvSpPr>
            <p:cNvPr id="39" name="TextBox 28671">
              <a:extLst>
                <a:ext uri="{FF2B5EF4-FFF2-40B4-BE49-F238E27FC236}">
                  <a16:creationId xmlns:a16="http://schemas.microsoft.com/office/drawing/2014/main" id="{EBB9397D-3C14-4322-9C5F-6EA817E01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9627" y="5166539"/>
              <a:ext cx="231381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vi-VN" altLang="en-US" sz="2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Luận điểm 3</a:t>
              </a:r>
              <a:endPara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10803F50-7975-4146-A32F-6CA4123D36A9}"/>
              </a:ext>
            </a:extLst>
          </p:cNvPr>
          <p:cNvSpPr/>
          <p:nvPr/>
        </p:nvSpPr>
        <p:spPr>
          <a:xfrm>
            <a:off x="7182464" y="353961"/>
            <a:ext cx="4866968" cy="2851529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chemeClr val="tx1"/>
                </a:solidFill>
              </a:rPr>
              <a:t>Theo em, người viết làm thế nào để làm nổi bật luận cứ trong bài?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FA4418-74D1-462F-B05D-A8AF70D675CA}"/>
              </a:ext>
            </a:extLst>
          </p:cNvPr>
          <p:cNvSpPr txBox="1"/>
          <p:nvPr/>
        </p:nvSpPr>
        <p:spPr>
          <a:xfrm>
            <a:off x="280219" y="1030810"/>
            <a:ext cx="6754761" cy="165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- K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hai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thác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tín hiệu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nghệ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thuật</a:t>
            </a: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: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từ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ngữ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,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hình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ảnh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,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các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phép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tu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từ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,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giọng</a:t>
            </a:r>
            <a:r>
              <a:rPr lang="en-US" altLang="vi-VN" sz="2800" i="1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i="1" dirty="0" err="1">
                <a:solidFill>
                  <a:schemeClr val="bg1"/>
                </a:solidFill>
                <a:latin typeface="Arial (Body)"/>
              </a:rPr>
              <a:t>điệu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…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để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làm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nổi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bật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nội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dung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của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bài thơ.</a:t>
            </a:r>
            <a:endParaRPr lang="en-US" sz="2800" dirty="0">
              <a:solidFill>
                <a:schemeClr val="bg1"/>
              </a:solidFill>
              <a:latin typeface="Arial (Body)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16F46E12-2367-4245-B6E2-EDB0077570B6}"/>
              </a:ext>
            </a:extLst>
          </p:cNvPr>
          <p:cNvSpPr/>
          <p:nvPr/>
        </p:nvSpPr>
        <p:spPr>
          <a:xfrm>
            <a:off x="3451121" y="2749540"/>
            <a:ext cx="206478" cy="61599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6F91F8-EEA0-4B70-9328-B5752B2ADDE5}"/>
              </a:ext>
            </a:extLst>
          </p:cNvPr>
          <p:cNvSpPr txBox="1"/>
          <p:nvPr/>
        </p:nvSpPr>
        <p:spPr>
          <a:xfrm>
            <a:off x="1391264" y="3429000"/>
            <a:ext cx="4866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Nghị luận về một bài thơ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8F2D1A-BA29-47E6-B71D-E6588FB9B2BA}"/>
              </a:ext>
            </a:extLst>
          </p:cNvPr>
          <p:cNvSpPr/>
          <p:nvPr/>
        </p:nvSpPr>
        <p:spPr>
          <a:xfrm>
            <a:off x="398205" y="4624920"/>
            <a:ext cx="7447937" cy="1116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Nêu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nhận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xét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,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đánh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giá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của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mình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về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nội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dung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và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nghệ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thuật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của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đoạn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(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bài</a:t>
            </a: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)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thơ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Arial (Body)"/>
              </a:rPr>
              <a:t>ấy</a:t>
            </a:r>
            <a:r>
              <a:rPr lang="vi-VN" altLang="vi-VN" sz="2800" dirty="0">
                <a:solidFill>
                  <a:schemeClr val="bg1"/>
                </a:solidFill>
                <a:latin typeface="Arial (Body)"/>
              </a:rPr>
              <a:t>.</a:t>
            </a:r>
            <a:r>
              <a:rPr lang="en-US" altLang="vi-VN" sz="2800" dirty="0">
                <a:solidFill>
                  <a:schemeClr val="bg1"/>
                </a:solidFill>
                <a:latin typeface="Arial (Body)"/>
              </a:rPr>
              <a:t> </a:t>
            </a:r>
            <a:endParaRPr lang="en-US" sz="2800" dirty="0">
              <a:solidFill>
                <a:schemeClr val="bg1"/>
              </a:solidFill>
              <a:latin typeface="Arial (Body)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3839E1FF-4FCB-4D26-A8B5-4540AE826D35}"/>
              </a:ext>
            </a:extLst>
          </p:cNvPr>
          <p:cNvSpPr/>
          <p:nvPr/>
        </p:nvSpPr>
        <p:spPr>
          <a:xfrm>
            <a:off x="3451121" y="3952220"/>
            <a:ext cx="206478" cy="61599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8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7" grpId="0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lock Arc 6">
            <a:extLst>
              <a:ext uri="{FF2B5EF4-FFF2-40B4-BE49-F238E27FC236}">
                <a16:creationId xmlns:a16="http://schemas.microsoft.com/office/drawing/2014/main" id="{6A0D7150-B32F-4542-8C1C-848506A676C1}"/>
              </a:ext>
            </a:extLst>
          </p:cNvPr>
          <p:cNvSpPr/>
          <p:nvPr/>
        </p:nvSpPr>
        <p:spPr>
          <a:xfrm>
            <a:off x="-4162929" y="-386747"/>
            <a:ext cx="7293488" cy="7293488"/>
          </a:xfrm>
          <a:prstGeom prst="blockArc">
            <a:avLst>
              <a:gd name="adj1" fmla="val 18900000"/>
              <a:gd name="adj2" fmla="val 2700000"/>
              <a:gd name="adj3" fmla="val 296"/>
            </a:avLst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hemeClr val="accent2">
              <a:tint val="9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500916-5739-4213-8E76-B7CBC9B3837D}"/>
              </a:ext>
            </a:extLst>
          </p:cNvPr>
          <p:cNvGrpSpPr/>
          <p:nvPr/>
        </p:nvGrpSpPr>
        <p:grpSpPr>
          <a:xfrm>
            <a:off x="1953240" y="894342"/>
            <a:ext cx="8436835" cy="1354666"/>
            <a:chOff x="2106776" y="1126066"/>
            <a:chExt cx="8926155" cy="135466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56AFA5E-26C5-4E7A-A843-44C473CD1BA5}"/>
                </a:ext>
              </a:extLst>
            </p:cNvPr>
            <p:cNvSpPr/>
            <p:nvPr/>
          </p:nvSpPr>
          <p:spPr>
            <a:xfrm>
              <a:off x="2784109" y="1261532"/>
              <a:ext cx="8248822" cy="1083733"/>
            </a:xfrm>
            <a:custGeom>
              <a:avLst/>
              <a:gdLst>
                <a:gd name="connsiteX0" fmla="*/ 0 w 8248822"/>
                <a:gd name="connsiteY0" fmla="*/ 0 h 1083733"/>
                <a:gd name="connsiteX1" fmla="*/ 8248822 w 8248822"/>
                <a:gd name="connsiteY1" fmla="*/ 0 h 1083733"/>
                <a:gd name="connsiteX2" fmla="*/ 8248822 w 8248822"/>
                <a:gd name="connsiteY2" fmla="*/ 1083733 h 1083733"/>
                <a:gd name="connsiteX3" fmla="*/ 0 w 8248822"/>
                <a:gd name="connsiteY3" fmla="*/ 1083733 h 1083733"/>
                <a:gd name="connsiteX4" fmla="*/ 0 w 8248822"/>
                <a:gd name="connsiteY4" fmla="*/ 0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48822" h="1083733">
                  <a:moveTo>
                    <a:pt x="0" y="0"/>
                  </a:moveTo>
                  <a:lnTo>
                    <a:pt x="8248822" y="0"/>
                  </a:lnTo>
                  <a:lnTo>
                    <a:pt x="8248822" y="1083733"/>
                  </a:lnTo>
                  <a:lnTo>
                    <a:pt x="0" y="10837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0213" tIns="83820" rIns="83820" bIns="83820" numCol="1" spcCol="1270" anchor="ctr" anchorCtr="0">
              <a:noAutofit/>
            </a:bodyPr>
            <a:lstStyle/>
            <a:p>
              <a:pPr marL="0" lvl="0" indent="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vi-VN" sz="2800" kern="1200" dirty="0"/>
                <a:t>Từ đầu...”đáng trân trọng”</a:t>
              </a:r>
              <a:endParaRPr lang="en-US" sz="2800" kern="12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02AA5B6-1F0C-42EC-8A05-B1C5F2A26051}"/>
                </a:ext>
              </a:extLst>
            </p:cNvPr>
            <p:cNvSpPr/>
            <p:nvPr/>
          </p:nvSpPr>
          <p:spPr>
            <a:xfrm>
              <a:off x="2106776" y="1126066"/>
              <a:ext cx="1354666" cy="1354666"/>
            </a:xfrm>
            <a:prstGeom prst="ellips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40544BB-2540-4947-A630-A2CF70F17449}"/>
                </a:ext>
              </a:extLst>
            </p:cNvPr>
            <p:cNvSpPr txBox="1"/>
            <p:nvPr/>
          </p:nvSpPr>
          <p:spPr>
            <a:xfrm>
              <a:off x="2188563" y="1528997"/>
              <a:ext cx="1481529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500" b="1" dirty="0">
                  <a:solidFill>
                    <a:srgbClr val="FF0000"/>
                  </a:solidFill>
                </a:rPr>
                <a:t>Mở bài</a:t>
              </a:r>
              <a:endParaRPr lang="en-US" sz="25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B27348B-780F-4F6C-B9CA-D42E331819CE}"/>
              </a:ext>
            </a:extLst>
          </p:cNvPr>
          <p:cNvGrpSpPr/>
          <p:nvPr/>
        </p:nvGrpSpPr>
        <p:grpSpPr>
          <a:xfrm>
            <a:off x="2074785" y="2553883"/>
            <a:ext cx="8451404" cy="1354666"/>
            <a:chOff x="2219648" y="2722884"/>
            <a:chExt cx="8813284" cy="1354666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C796423-AA5E-4D1E-BA63-8A9A7E4FDC56}"/>
                </a:ext>
              </a:extLst>
            </p:cNvPr>
            <p:cNvSpPr/>
            <p:nvPr/>
          </p:nvSpPr>
          <p:spPr>
            <a:xfrm>
              <a:off x="3178047" y="2887132"/>
              <a:ext cx="7854885" cy="1083733"/>
            </a:xfrm>
            <a:custGeom>
              <a:avLst/>
              <a:gdLst>
                <a:gd name="connsiteX0" fmla="*/ 0 w 7854885"/>
                <a:gd name="connsiteY0" fmla="*/ 0 h 1083733"/>
                <a:gd name="connsiteX1" fmla="*/ 7854885 w 7854885"/>
                <a:gd name="connsiteY1" fmla="*/ 0 h 1083733"/>
                <a:gd name="connsiteX2" fmla="*/ 7854885 w 7854885"/>
                <a:gd name="connsiteY2" fmla="*/ 1083733 h 1083733"/>
                <a:gd name="connsiteX3" fmla="*/ 0 w 7854885"/>
                <a:gd name="connsiteY3" fmla="*/ 1083733 h 1083733"/>
                <a:gd name="connsiteX4" fmla="*/ 0 w 7854885"/>
                <a:gd name="connsiteY4" fmla="*/ 0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54885" h="1083733">
                  <a:moveTo>
                    <a:pt x="0" y="0"/>
                  </a:moveTo>
                  <a:lnTo>
                    <a:pt x="7854885" y="0"/>
                  </a:lnTo>
                  <a:lnTo>
                    <a:pt x="7854885" y="1083733"/>
                  </a:lnTo>
                  <a:lnTo>
                    <a:pt x="0" y="1083733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-6317677"/>
                <a:satOff val="10648"/>
                <a:lumOff val="-13040"/>
                <a:alphaOff val="0"/>
              </a:schemeClr>
            </a:fillRef>
            <a:effectRef idx="0">
              <a:schemeClr val="accent2">
                <a:hueOff val="-6317677"/>
                <a:satOff val="10648"/>
                <a:lumOff val="-1304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0213" tIns="83820" rIns="83820" bIns="83820" numCol="1" spcCol="1270" anchor="ctr" anchorCtr="0">
              <a:noAutofit/>
            </a:bodyPr>
            <a:lstStyle/>
            <a:p>
              <a:pPr marL="0" lvl="0" indent="0" defTabSz="1466850">
                <a:lnSpc>
                  <a:spcPct val="125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vi-VN" sz="2800" kern="1200" dirty="0"/>
                <a:t>“Hình ảnh mùa xuân”...”hình ảnh ấy của mùa xuân”</a:t>
              </a:r>
              <a:endParaRPr lang="en-US" sz="2800" kern="120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5F2EB7C-4506-4831-BCB0-BEAE6D757946}"/>
                </a:ext>
              </a:extLst>
            </p:cNvPr>
            <p:cNvSpPr/>
            <p:nvPr/>
          </p:nvSpPr>
          <p:spPr>
            <a:xfrm>
              <a:off x="2304481" y="2722884"/>
              <a:ext cx="1424475" cy="1354666"/>
            </a:xfrm>
            <a:prstGeom prst="ellipse">
              <a:avLst/>
            </a:prstGeom>
          </p:spPr>
          <p:style>
            <a:lnRef idx="2">
              <a:schemeClr val="accent2">
                <a:hueOff val="-6317677"/>
                <a:satOff val="10648"/>
                <a:lumOff val="-1304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9813C16-0441-4639-868C-596D76649FC2}"/>
                </a:ext>
              </a:extLst>
            </p:cNvPr>
            <p:cNvSpPr txBox="1"/>
            <p:nvPr/>
          </p:nvSpPr>
          <p:spPr>
            <a:xfrm>
              <a:off x="2219648" y="3218494"/>
              <a:ext cx="170638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500" b="1" dirty="0">
                  <a:solidFill>
                    <a:srgbClr val="FF0000"/>
                  </a:solidFill>
                </a:rPr>
                <a:t>Thân bài</a:t>
              </a:r>
              <a:endParaRPr lang="en-US" sz="25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9D0BF98-9B98-4C14-B0DB-E8E8766F8BAB}"/>
              </a:ext>
            </a:extLst>
          </p:cNvPr>
          <p:cNvGrpSpPr/>
          <p:nvPr/>
        </p:nvGrpSpPr>
        <p:grpSpPr>
          <a:xfrm>
            <a:off x="1953240" y="4208265"/>
            <a:ext cx="8572949" cy="1354666"/>
            <a:chOff x="2106776" y="4377266"/>
            <a:chExt cx="8926155" cy="1354666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463DB6A-C6DA-4FF0-BCEC-330D55CAA00C}"/>
                </a:ext>
              </a:extLst>
            </p:cNvPr>
            <p:cNvSpPr/>
            <p:nvPr/>
          </p:nvSpPr>
          <p:spPr>
            <a:xfrm>
              <a:off x="2784109" y="4512732"/>
              <a:ext cx="8248822" cy="1083733"/>
            </a:xfrm>
            <a:custGeom>
              <a:avLst/>
              <a:gdLst>
                <a:gd name="connsiteX0" fmla="*/ 0 w 8248822"/>
                <a:gd name="connsiteY0" fmla="*/ 0 h 1083733"/>
                <a:gd name="connsiteX1" fmla="*/ 8248822 w 8248822"/>
                <a:gd name="connsiteY1" fmla="*/ 0 h 1083733"/>
                <a:gd name="connsiteX2" fmla="*/ 8248822 w 8248822"/>
                <a:gd name="connsiteY2" fmla="*/ 1083733 h 1083733"/>
                <a:gd name="connsiteX3" fmla="*/ 0 w 8248822"/>
                <a:gd name="connsiteY3" fmla="*/ 1083733 h 1083733"/>
                <a:gd name="connsiteX4" fmla="*/ 0 w 8248822"/>
                <a:gd name="connsiteY4" fmla="*/ 0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48822" h="1083733">
                  <a:moveTo>
                    <a:pt x="0" y="0"/>
                  </a:moveTo>
                  <a:lnTo>
                    <a:pt x="8248822" y="0"/>
                  </a:lnTo>
                  <a:lnTo>
                    <a:pt x="8248822" y="1083733"/>
                  </a:lnTo>
                  <a:lnTo>
                    <a:pt x="0" y="1083733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2635355"/>
                <a:satOff val="21297"/>
                <a:lumOff val="-26079"/>
                <a:alphaOff val="0"/>
              </a:schemeClr>
            </a:fillRef>
            <a:effectRef idx="0">
              <a:schemeClr val="accent2">
                <a:hueOff val="-12635355"/>
                <a:satOff val="21297"/>
                <a:lumOff val="-2607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0213" tIns="83820" rIns="83820" bIns="83820" numCol="1" spcCol="1270" anchor="ctr" anchorCtr="0">
              <a:noAutofit/>
            </a:bodyPr>
            <a:lstStyle/>
            <a:p>
              <a:pPr marL="0" lvl="0" indent="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vi-VN" sz="2800" kern="1200" dirty="0"/>
                <a:t>  Phần còn lại</a:t>
              </a:r>
              <a:endParaRPr lang="en-US" sz="2800" kern="1200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F7B900A-7F2F-4EC0-B2F4-299BFF8CFB91}"/>
                </a:ext>
              </a:extLst>
            </p:cNvPr>
            <p:cNvSpPr/>
            <p:nvPr/>
          </p:nvSpPr>
          <p:spPr>
            <a:xfrm>
              <a:off x="2106776" y="4377266"/>
              <a:ext cx="1354666" cy="13546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hueOff val="-12635355"/>
                <a:satOff val="21297"/>
                <a:lumOff val="-26079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F6BC892-49E3-4A34-A29B-21AF47587F4E}"/>
                </a:ext>
              </a:extLst>
            </p:cNvPr>
            <p:cNvSpPr txBox="1"/>
            <p:nvPr/>
          </p:nvSpPr>
          <p:spPr>
            <a:xfrm>
              <a:off x="2188563" y="4851949"/>
              <a:ext cx="1406579" cy="4770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sz="2500" b="1" dirty="0">
                  <a:solidFill>
                    <a:srgbClr val="FF0000"/>
                  </a:solidFill>
                </a:rPr>
                <a:t>Kết bài</a:t>
              </a:r>
              <a:endParaRPr lang="en-US" sz="25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31D546A8-2249-494D-BC61-1F284DA836F2}"/>
              </a:ext>
            </a:extLst>
          </p:cNvPr>
          <p:cNvSpPr txBox="1"/>
          <p:nvPr/>
        </p:nvSpPr>
        <p:spPr>
          <a:xfrm>
            <a:off x="646303" y="100188"/>
            <a:ext cx="1961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c. Bố cục</a:t>
            </a:r>
            <a:endParaRPr lang="en-US" sz="2800" dirty="0">
              <a:solidFill>
                <a:srgbClr val="FFFF0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6A528CA-C8BD-42B2-B5EA-A9199048DA47}"/>
              </a:ext>
            </a:extLst>
          </p:cNvPr>
          <p:cNvCxnSpPr/>
          <p:nvPr/>
        </p:nvCxnSpPr>
        <p:spPr>
          <a:xfrm>
            <a:off x="1665810" y="6150076"/>
            <a:ext cx="941560" cy="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D11608-EEB2-448A-B83F-BCF1DD2BB210}"/>
              </a:ext>
            </a:extLst>
          </p:cNvPr>
          <p:cNvSpPr txBox="1"/>
          <p:nvPr/>
        </p:nvSpPr>
        <p:spPr>
          <a:xfrm>
            <a:off x="2775791" y="5453714"/>
            <a:ext cx="8272024" cy="1126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vi-VN" sz="2800" dirty="0">
                <a:solidFill>
                  <a:schemeClr val="bg1"/>
                </a:solidFill>
              </a:rPr>
              <a:t>Bố cục chặt chẽ, đầy đủ ba phần, có sự liên kết tự nhiên về ý và diễn đạt giữa các phần.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7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C20904-614B-4018-9B82-9D02862F3182}"/>
              </a:ext>
            </a:extLst>
          </p:cNvPr>
          <p:cNvSpPr txBox="1"/>
          <p:nvPr/>
        </p:nvSpPr>
        <p:spPr>
          <a:xfrm>
            <a:off x="137649" y="171992"/>
            <a:ext cx="5338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d. Cách diễn đạt của bài văn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9F5109-B4ED-491D-9771-1DF731786532}"/>
              </a:ext>
            </a:extLst>
          </p:cNvPr>
          <p:cNvSpPr txBox="1"/>
          <p:nvPr/>
        </p:nvSpPr>
        <p:spPr>
          <a:xfrm>
            <a:off x="34414" y="783589"/>
            <a:ext cx="12044516" cy="543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vi-VN" sz="2600" dirty="0">
                <a:solidFill>
                  <a:schemeClr val="bg1"/>
                </a:solidFill>
              </a:rPr>
              <a:t>- Người viết thể hiện cảm nghĩ bằng </a:t>
            </a:r>
            <a:r>
              <a:rPr lang="vi-VN" sz="2600">
                <a:solidFill>
                  <a:schemeClr val="bg1"/>
                </a:solidFill>
              </a:rPr>
              <a:t>thái độ: </a:t>
            </a:r>
            <a:r>
              <a:rPr lang="vi-VN" sz="2600" dirty="0">
                <a:solidFill>
                  <a:schemeClr val="bg1"/>
                </a:solidFill>
              </a:rPr>
              <a:t>tin yêu, tình cảm tha thiết, trìu mến.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856929-2D7F-4062-BDF7-3CE933DF1055}"/>
              </a:ext>
            </a:extLst>
          </p:cNvPr>
          <p:cNvSpPr txBox="1"/>
          <p:nvPr/>
        </p:nvSpPr>
        <p:spPr>
          <a:xfrm>
            <a:off x="34414" y="1520596"/>
            <a:ext cx="12044516" cy="1043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vi-VN" sz="2600" dirty="0">
                <a:solidFill>
                  <a:schemeClr val="bg1"/>
                </a:solidFill>
              </a:rPr>
              <a:t>- Lời văn toát lên sự rung động trước đặc sắc của hình ảnh, giọng điệu thơ, sự đồng cảm với tác giả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107166-84AB-48C9-8FCF-1BE36F460A2A}"/>
              </a:ext>
            </a:extLst>
          </p:cNvPr>
          <p:cNvSpPr txBox="1"/>
          <p:nvPr/>
        </p:nvSpPr>
        <p:spPr>
          <a:xfrm>
            <a:off x="152398" y="2757740"/>
            <a:ext cx="4439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3. Bài học: </a:t>
            </a:r>
            <a:r>
              <a:rPr lang="vi-VN" sz="2800" dirty="0">
                <a:solidFill>
                  <a:schemeClr val="bg1"/>
                </a:solidFill>
              </a:rPr>
              <a:t>GN/ sgk Tr 78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4737CD-6163-4C7A-95DC-8398E0706601}"/>
              </a:ext>
            </a:extLst>
          </p:cNvPr>
          <p:cNvSpPr txBox="1"/>
          <p:nvPr/>
        </p:nvSpPr>
        <p:spPr>
          <a:xfrm>
            <a:off x="34413" y="3316579"/>
            <a:ext cx="120445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>
                <a:solidFill>
                  <a:srgbClr val="FFFF00"/>
                </a:solidFill>
              </a:rPr>
              <a:t>- Khái niệm: </a:t>
            </a:r>
            <a:r>
              <a:rPr lang="vi-VN" sz="2600" dirty="0">
                <a:solidFill>
                  <a:schemeClr val="bg1"/>
                </a:solidFill>
              </a:rPr>
              <a:t>nêu nhận xét, đánh giá về nội dung, nghệ thuật của đoạn (bài) thơ.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A262A0-3E3C-4BC0-93E8-EBEA64F258BF}"/>
              </a:ext>
            </a:extLst>
          </p:cNvPr>
          <p:cNvSpPr txBox="1"/>
          <p:nvPr/>
        </p:nvSpPr>
        <p:spPr>
          <a:xfrm>
            <a:off x="34413" y="4069071"/>
            <a:ext cx="17550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>
                <a:solidFill>
                  <a:srgbClr val="FFFF00"/>
                </a:solidFill>
              </a:rPr>
              <a:t>- Yêu cầu: </a:t>
            </a:r>
            <a:endParaRPr lang="en-US" sz="2600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D35C47-10FF-43FF-A6C0-A2BEE9ABBBD7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1789470" y="4033453"/>
            <a:ext cx="1047137" cy="28184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AC2B97D-2109-47E9-8547-A4E537BA0DAC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1789470" y="4315293"/>
            <a:ext cx="752170" cy="706881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4DEA08D-DA5D-4007-A8D3-F2E2EC5709C2}"/>
              </a:ext>
            </a:extLst>
          </p:cNvPr>
          <p:cNvSpPr txBox="1"/>
          <p:nvPr/>
        </p:nvSpPr>
        <p:spPr>
          <a:xfrm>
            <a:off x="2748114" y="3738983"/>
            <a:ext cx="9571700" cy="55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vi-VN" sz="2600" dirty="0">
                <a:solidFill>
                  <a:srgbClr val="FFFF00"/>
                </a:solidFill>
              </a:rPr>
              <a:t>Nội dung: </a:t>
            </a:r>
            <a:r>
              <a:rPr lang="vi-VN" sz="2600" dirty="0">
                <a:solidFill>
                  <a:schemeClr val="bg1"/>
                </a:solidFill>
              </a:rPr>
              <a:t>phân tích ngôn từ, giọng điệu       nhận xét, đánh giá    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B6F2A3-3E01-4B6A-A620-BD27F13099B5}"/>
              </a:ext>
            </a:extLst>
          </p:cNvPr>
          <p:cNvSpPr txBox="1"/>
          <p:nvPr/>
        </p:nvSpPr>
        <p:spPr>
          <a:xfrm>
            <a:off x="2541640" y="4676885"/>
            <a:ext cx="1887792" cy="55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vi-VN" sz="2600" dirty="0">
                <a:solidFill>
                  <a:srgbClr val="FFFF00"/>
                </a:solidFill>
              </a:rPr>
              <a:t>Hình thức: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1FFDBC-8420-4407-A884-6F1CA5550C9C}"/>
              </a:ext>
            </a:extLst>
          </p:cNvPr>
          <p:cNvSpPr txBox="1"/>
          <p:nvPr/>
        </p:nvSpPr>
        <p:spPr>
          <a:xfrm>
            <a:off x="5181602" y="4344872"/>
            <a:ext cx="2743200" cy="55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vi-VN" sz="2600" dirty="0">
                <a:solidFill>
                  <a:schemeClr val="bg1"/>
                </a:solidFill>
              </a:rPr>
              <a:t>bố cục mạch lạc</a:t>
            </a:r>
            <a:endParaRPr lang="en-US" sz="2600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AA07A30-4AC0-4EC4-ABF0-9E357F94AA35}"/>
              </a:ext>
            </a:extLst>
          </p:cNvPr>
          <p:cNvCxnSpPr>
            <a:cxnSpLocks/>
          </p:cNvCxnSpPr>
          <p:nvPr/>
        </p:nvCxnSpPr>
        <p:spPr>
          <a:xfrm flipV="1">
            <a:off x="4355692" y="4676885"/>
            <a:ext cx="855407" cy="260299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9B5290-858F-433B-B8D1-8380E4D1F9BB}"/>
              </a:ext>
            </a:extLst>
          </p:cNvPr>
          <p:cNvCxnSpPr>
            <a:cxnSpLocks/>
          </p:cNvCxnSpPr>
          <p:nvPr/>
        </p:nvCxnSpPr>
        <p:spPr>
          <a:xfrm>
            <a:off x="4355691" y="4969403"/>
            <a:ext cx="825911" cy="352839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A5DC7B5-3049-4E6B-9BB8-83F8ECF896E9}"/>
              </a:ext>
            </a:extLst>
          </p:cNvPr>
          <p:cNvSpPr txBox="1"/>
          <p:nvPr/>
        </p:nvSpPr>
        <p:spPr>
          <a:xfrm>
            <a:off x="5181602" y="5009788"/>
            <a:ext cx="2743200" cy="55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vi-VN" sz="2600" dirty="0">
                <a:solidFill>
                  <a:schemeClr val="bg1"/>
                </a:solidFill>
              </a:rPr>
              <a:t>Lời văn gợi cảm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4EC185-BBEC-468D-9608-D213097A924A}"/>
              </a:ext>
            </a:extLst>
          </p:cNvPr>
          <p:cNvSpPr txBox="1"/>
          <p:nvPr/>
        </p:nvSpPr>
        <p:spPr>
          <a:xfrm>
            <a:off x="5181602" y="5762959"/>
            <a:ext cx="3495368" cy="55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vi-VN" sz="2600" dirty="0">
                <a:solidFill>
                  <a:schemeClr val="bg1"/>
                </a:solidFill>
              </a:rPr>
              <a:t>Cảm xúc chân thành</a:t>
            </a:r>
            <a:endParaRPr lang="en-US" sz="2600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619AC69-E788-4E50-84C4-E573C88D20EC}"/>
              </a:ext>
            </a:extLst>
          </p:cNvPr>
          <p:cNvCxnSpPr>
            <a:cxnSpLocks/>
          </p:cNvCxnSpPr>
          <p:nvPr/>
        </p:nvCxnSpPr>
        <p:spPr>
          <a:xfrm>
            <a:off x="8745794" y="4067587"/>
            <a:ext cx="634182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4BB3C48-FEA7-4999-8C0E-4E5C3F07436F}"/>
              </a:ext>
            </a:extLst>
          </p:cNvPr>
          <p:cNvCxnSpPr>
            <a:cxnSpLocks/>
          </p:cNvCxnSpPr>
          <p:nvPr/>
        </p:nvCxnSpPr>
        <p:spPr>
          <a:xfrm>
            <a:off x="4355691" y="4953307"/>
            <a:ext cx="899652" cy="1031309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11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15" grpId="0"/>
      <p:bldP spid="17" grpId="0"/>
      <p:bldP spid="18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43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B8212"/>
      </a:accent3>
      <a:accent4>
        <a:srgbClr val="909465"/>
      </a:accent4>
      <a:accent5>
        <a:srgbClr val="D62037"/>
      </a:accent5>
      <a:accent6>
        <a:srgbClr val="FFC331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734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.VnArial</vt:lpstr>
      <vt:lpstr>.VnAvant</vt:lpstr>
      <vt:lpstr>Arial</vt:lpstr>
      <vt:lpstr>Arial (Body)</vt:lpstr>
      <vt:lpstr>Calibri</vt:lpstr>
      <vt:lpstr>Calibri Light</vt:lpstr>
      <vt:lpstr>Times New Roman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60</cp:revision>
  <dcterms:created xsi:type="dcterms:W3CDTF">2020-04-06T09:03:03Z</dcterms:created>
  <dcterms:modified xsi:type="dcterms:W3CDTF">2020-04-06T16:53:17Z</dcterms:modified>
</cp:coreProperties>
</file>