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660" r:id="rId3"/>
  </p:sldMasterIdLst>
  <p:sldIdLst>
    <p:sldId id="259" r:id="rId4"/>
    <p:sldId id="257" r:id="rId5"/>
    <p:sldId id="258" r:id="rId6"/>
    <p:sldId id="267" r:id="rId7"/>
    <p:sldId id="268" r:id="rId8"/>
    <p:sldId id="260" r:id="rId9"/>
    <p:sldId id="261" r:id="rId10"/>
    <p:sldId id="266" r:id="rId11"/>
    <p:sldId id="262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42" y="7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C9B22-B45F-4CAE-8A3C-8CA327FAD46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55E066-60D6-45EE-846B-679CF5D02C9D}">
      <dgm:prSet phldrT="[Text]" phldr="1"/>
      <dgm:spPr/>
      <dgm:t>
        <a:bodyPr/>
        <a:lstStyle/>
        <a:p>
          <a:endParaRPr lang="en-US"/>
        </a:p>
      </dgm:t>
    </dgm:pt>
    <dgm:pt modelId="{FBED1CCB-9449-4186-9DDC-7D697455EA67}" type="parTrans" cxnId="{A75C6FF2-040E-4B67-9235-9D76377C77FE}">
      <dgm:prSet/>
      <dgm:spPr/>
      <dgm:t>
        <a:bodyPr/>
        <a:lstStyle/>
        <a:p>
          <a:endParaRPr lang="en-US"/>
        </a:p>
      </dgm:t>
    </dgm:pt>
    <dgm:pt modelId="{DEE3AC5A-8292-42E0-A381-4220723EB4BD}" type="sibTrans" cxnId="{A75C6FF2-040E-4B67-9235-9D76377C77FE}">
      <dgm:prSet/>
      <dgm:spPr/>
      <dgm:t>
        <a:bodyPr/>
        <a:lstStyle/>
        <a:p>
          <a:endParaRPr lang="en-US"/>
        </a:p>
      </dgm:t>
    </dgm:pt>
    <dgm:pt modelId="{4236C3FC-C0D4-44FF-9F92-B05C26CFA4C0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dung 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11717EA-986B-41CE-B78B-427DD6512324}" type="parTrans" cxnId="{996FF8A2-6BC5-40D3-BE5B-501870B8847F}">
      <dgm:prSet/>
      <dgm:spPr/>
      <dgm:t>
        <a:bodyPr/>
        <a:lstStyle/>
        <a:p>
          <a:endParaRPr lang="en-US"/>
        </a:p>
      </dgm:t>
    </dgm:pt>
    <dgm:pt modelId="{A20705B4-8484-4314-AD32-F99A34BB2F35}" type="sibTrans" cxnId="{996FF8A2-6BC5-40D3-BE5B-501870B8847F}">
      <dgm:prSet/>
      <dgm:spPr/>
      <dgm:t>
        <a:bodyPr/>
        <a:lstStyle/>
        <a:p>
          <a:endParaRPr lang="en-US"/>
        </a:p>
      </dgm:t>
    </dgm:pt>
    <dgm:pt modelId="{CF41A520-E8E5-4385-B685-BBDD43F2EF71}">
      <dgm:prSet phldrT="[Text]" phldr="1"/>
      <dgm:spPr/>
      <dgm:t>
        <a:bodyPr/>
        <a:lstStyle/>
        <a:p>
          <a:endParaRPr lang="en-US"/>
        </a:p>
      </dgm:t>
    </dgm:pt>
    <dgm:pt modelId="{E679415E-8736-4B6B-A384-3E214309C552}" type="parTrans" cxnId="{51255870-6A52-4DB0-941A-DB2CCCE4A722}">
      <dgm:prSet/>
      <dgm:spPr/>
      <dgm:t>
        <a:bodyPr/>
        <a:lstStyle/>
        <a:p>
          <a:endParaRPr lang="en-US"/>
        </a:p>
      </dgm:t>
    </dgm:pt>
    <dgm:pt modelId="{C27B8D9F-023C-45F7-A86A-2410E4B0E059}" type="sibTrans" cxnId="{51255870-6A52-4DB0-941A-DB2CCCE4A722}">
      <dgm:prSet/>
      <dgm:spPr/>
      <dgm:t>
        <a:bodyPr/>
        <a:lstStyle/>
        <a:p>
          <a:endParaRPr lang="en-US"/>
        </a:p>
      </dgm:t>
    </dgm:pt>
    <dgm:pt modelId="{35629926-8ED1-4D86-B3ED-3C99634553FC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Soạn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Viếng</a:t>
          </a:r>
          <a:r>
            <a:rPr lang="en-US" sz="2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lăng</a:t>
          </a:r>
          <a:r>
            <a:rPr lang="en-US" sz="2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8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</a:p>
      </dgm:t>
    </dgm:pt>
    <dgm:pt modelId="{C5929ED3-E61B-4641-9BE5-2644F04FAEFD}" type="parTrans" cxnId="{48E52E72-B02F-4A25-9451-622F63C3E69E}">
      <dgm:prSet/>
      <dgm:spPr/>
      <dgm:t>
        <a:bodyPr/>
        <a:lstStyle/>
        <a:p>
          <a:endParaRPr lang="en-US"/>
        </a:p>
      </dgm:t>
    </dgm:pt>
    <dgm:pt modelId="{60345729-2C5F-4EF5-B2F7-63CEA7BC4995}" type="sibTrans" cxnId="{48E52E72-B02F-4A25-9451-622F63C3E69E}">
      <dgm:prSet/>
      <dgm:spPr/>
      <dgm:t>
        <a:bodyPr/>
        <a:lstStyle/>
        <a:p>
          <a:endParaRPr lang="en-US"/>
        </a:p>
      </dgm:t>
    </dgm:pt>
    <dgm:pt modelId="{F6CF7515-D6DC-47C9-BB55-C6370B3AEB22}" type="pres">
      <dgm:prSet presAssocID="{D96C9B22-B45F-4CAE-8A3C-8CA327FAD462}" presName="linearFlow" presStyleCnt="0">
        <dgm:presLayoutVars>
          <dgm:dir/>
          <dgm:animLvl val="lvl"/>
          <dgm:resizeHandles val="exact"/>
        </dgm:presLayoutVars>
      </dgm:prSet>
      <dgm:spPr/>
    </dgm:pt>
    <dgm:pt modelId="{95CF4474-3D64-45F6-91CB-57972348C78E}" type="pres">
      <dgm:prSet presAssocID="{5A55E066-60D6-45EE-846B-679CF5D02C9D}" presName="composite" presStyleCnt="0"/>
      <dgm:spPr/>
    </dgm:pt>
    <dgm:pt modelId="{E71ACC93-3111-4F9D-88BC-7C4AC1609A31}" type="pres">
      <dgm:prSet presAssocID="{5A55E066-60D6-45EE-846B-679CF5D02C9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2485B70C-8D7F-4308-A305-09AD6477F2F3}" type="pres">
      <dgm:prSet presAssocID="{5A55E066-60D6-45EE-846B-679CF5D02C9D}" presName="descendantText" presStyleLbl="alignAcc1" presStyleIdx="0" presStyleCnt="2">
        <dgm:presLayoutVars>
          <dgm:bulletEnabled val="1"/>
        </dgm:presLayoutVars>
      </dgm:prSet>
      <dgm:spPr/>
    </dgm:pt>
    <dgm:pt modelId="{940CBBA8-965B-4A61-87D1-721B982C0091}" type="pres">
      <dgm:prSet presAssocID="{DEE3AC5A-8292-42E0-A381-4220723EB4BD}" presName="sp" presStyleCnt="0"/>
      <dgm:spPr/>
    </dgm:pt>
    <dgm:pt modelId="{FB65DF4F-C086-466E-933A-5A1FABE889E2}" type="pres">
      <dgm:prSet presAssocID="{CF41A520-E8E5-4385-B685-BBDD43F2EF71}" presName="composite" presStyleCnt="0"/>
      <dgm:spPr/>
    </dgm:pt>
    <dgm:pt modelId="{A13C2CC9-BF33-4FB1-8ADB-BC8AF547901F}" type="pres">
      <dgm:prSet presAssocID="{CF41A520-E8E5-4385-B685-BBDD43F2EF71}" presName="parentText" presStyleLbl="alignNode1" presStyleIdx="1" presStyleCnt="2" custLinFactNeighborX="0" custLinFactNeighborY="12293">
        <dgm:presLayoutVars>
          <dgm:chMax val="1"/>
          <dgm:bulletEnabled val="1"/>
        </dgm:presLayoutVars>
      </dgm:prSet>
      <dgm:spPr/>
    </dgm:pt>
    <dgm:pt modelId="{0A73416D-8AB0-4E6E-9B5B-BD9ED1D4D674}" type="pres">
      <dgm:prSet presAssocID="{CF41A520-E8E5-4385-B685-BBDD43F2EF71}" presName="descendantText" presStyleLbl="alignAcc1" presStyleIdx="1" presStyleCnt="2" custLinFactNeighborX="0" custLinFactNeighborY="2702">
        <dgm:presLayoutVars>
          <dgm:bulletEnabled val="1"/>
        </dgm:presLayoutVars>
      </dgm:prSet>
      <dgm:spPr/>
    </dgm:pt>
  </dgm:ptLst>
  <dgm:cxnLst>
    <dgm:cxn modelId="{28113A31-A3B9-44EC-8124-1B5C19DC5CEF}" type="presOf" srcId="{CF41A520-E8E5-4385-B685-BBDD43F2EF71}" destId="{A13C2CC9-BF33-4FB1-8ADB-BC8AF547901F}" srcOrd="0" destOrd="0" presId="urn:microsoft.com/office/officeart/2005/8/layout/chevron2"/>
    <dgm:cxn modelId="{9A624B46-500F-413F-ABC3-C445AB38EFEB}" type="presOf" srcId="{5A55E066-60D6-45EE-846B-679CF5D02C9D}" destId="{E71ACC93-3111-4F9D-88BC-7C4AC1609A31}" srcOrd="0" destOrd="0" presId="urn:microsoft.com/office/officeart/2005/8/layout/chevron2"/>
    <dgm:cxn modelId="{51255870-6A52-4DB0-941A-DB2CCCE4A722}" srcId="{D96C9B22-B45F-4CAE-8A3C-8CA327FAD462}" destId="{CF41A520-E8E5-4385-B685-BBDD43F2EF71}" srcOrd="1" destOrd="0" parTransId="{E679415E-8736-4B6B-A384-3E214309C552}" sibTransId="{C27B8D9F-023C-45F7-A86A-2410E4B0E059}"/>
    <dgm:cxn modelId="{48E52E72-B02F-4A25-9451-622F63C3E69E}" srcId="{CF41A520-E8E5-4385-B685-BBDD43F2EF71}" destId="{35629926-8ED1-4D86-B3ED-3C99634553FC}" srcOrd="0" destOrd="0" parTransId="{C5929ED3-E61B-4641-9BE5-2644F04FAEFD}" sibTransId="{60345729-2C5F-4EF5-B2F7-63CEA7BC4995}"/>
    <dgm:cxn modelId="{996FF8A2-6BC5-40D3-BE5B-501870B8847F}" srcId="{5A55E066-60D6-45EE-846B-679CF5D02C9D}" destId="{4236C3FC-C0D4-44FF-9F92-B05C26CFA4C0}" srcOrd="0" destOrd="0" parTransId="{611717EA-986B-41CE-B78B-427DD6512324}" sibTransId="{A20705B4-8484-4314-AD32-F99A34BB2F35}"/>
    <dgm:cxn modelId="{B3EBF2AD-E157-4DE6-9605-45B4797F5398}" type="presOf" srcId="{D96C9B22-B45F-4CAE-8A3C-8CA327FAD462}" destId="{F6CF7515-D6DC-47C9-BB55-C6370B3AEB22}" srcOrd="0" destOrd="0" presId="urn:microsoft.com/office/officeart/2005/8/layout/chevron2"/>
    <dgm:cxn modelId="{F0FDDCDA-4C05-4D17-83C6-BB39008D9680}" type="presOf" srcId="{35629926-8ED1-4D86-B3ED-3C99634553FC}" destId="{0A73416D-8AB0-4E6E-9B5B-BD9ED1D4D674}" srcOrd="0" destOrd="0" presId="urn:microsoft.com/office/officeart/2005/8/layout/chevron2"/>
    <dgm:cxn modelId="{E07F40DF-F162-4CCE-875B-3060EBD102A7}" type="presOf" srcId="{4236C3FC-C0D4-44FF-9F92-B05C26CFA4C0}" destId="{2485B70C-8D7F-4308-A305-09AD6477F2F3}" srcOrd="0" destOrd="0" presId="urn:microsoft.com/office/officeart/2005/8/layout/chevron2"/>
    <dgm:cxn modelId="{A75C6FF2-040E-4B67-9235-9D76377C77FE}" srcId="{D96C9B22-B45F-4CAE-8A3C-8CA327FAD462}" destId="{5A55E066-60D6-45EE-846B-679CF5D02C9D}" srcOrd="0" destOrd="0" parTransId="{FBED1CCB-9449-4186-9DDC-7D697455EA67}" sibTransId="{DEE3AC5A-8292-42E0-A381-4220723EB4BD}"/>
    <dgm:cxn modelId="{36714FA2-439F-4F29-BAE2-A94771F522C3}" type="presParOf" srcId="{F6CF7515-D6DC-47C9-BB55-C6370B3AEB22}" destId="{95CF4474-3D64-45F6-91CB-57972348C78E}" srcOrd="0" destOrd="0" presId="urn:microsoft.com/office/officeart/2005/8/layout/chevron2"/>
    <dgm:cxn modelId="{6A24788A-B077-4B19-87DB-02EEC90FB67B}" type="presParOf" srcId="{95CF4474-3D64-45F6-91CB-57972348C78E}" destId="{E71ACC93-3111-4F9D-88BC-7C4AC1609A31}" srcOrd="0" destOrd="0" presId="urn:microsoft.com/office/officeart/2005/8/layout/chevron2"/>
    <dgm:cxn modelId="{5A5DD3C0-F58E-4F37-9B0C-DEFB8381CCB3}" type="presParOf" srcId="{95CF4474-3D64-45F6-91CB-57972348C78E}" destId="{2485B70C-8D7F-4308-A305-09AD6477F2F3}" srcOrd="1" destOrd="0" presId="urn:microsoft.com/office/officeart/2005/8/layout/chevron2"/>
    <dgm:cxn modelId="{5AF401D3-B12A-4857-8ADC-D65B4822CA59}" type="presParOf" srcId="{F6CF7515-D6DC-47C9-BB55-C6370B3AEB22}" destId="{940CBBA8-965B-4A61-87D1-721B982C0091}" srcOrd="1" destOrd="0" presId="urn:microsoft.com/office/officeart/2005/8/layout/chevron2"/>
    <dgm:cxn modelId="{C1F73EA1-AF77-499A-ADE2-06F6AFEAE083}" type="presParOf" srcId="{F6CF7515-D6DC-47C9-BB55-C6370B3AEB22}" destId="{FB65DF4F-C086-466E-933A-5A1FABE889E2}" srcOrd="2" destOrd="0" presId="urn:microsoft.com/office/officeart/2005/8/layout/chevron2"/>
    <dgm:cxn modelId="{25A87D37-597E-4231-BD10-E49576953356}" type="presParOf" srcId="{FB65DF4F-C086-466E-933A-5A1FABE889E2}" destId="{A13C2CC9-BF33-4FB1-8ADB-BC8AF547901F}" srcOrd="0" destOrd="0" presId="urn:microsoft.com/office/officeart/2005/8/layout/chevron2"/>
    <dgm:cxn modelId="{C49392D5-BAA0-4ACF-886A-85231FBFD273}" type="presParOf" srcId="{FB65DF4F-C086-466E-933A-5A1FABE889E2}" destId="{0A73416D-8AB0-4E6E-9B5B-BD9ED1D4D6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ACC93-3111-4F9D-88BC-7C4AC1609A31}">
      <dsp:nvSpPr>
        <dsp:cNvPr id="0" name=""/>
        <dsp:cNvSpPr/>
      </dsp:nvSpPr>
      <dsp:spPr>
        <a:xfrm rot="5400000">
          <a:off x="-226381" y="228291"/>
          <a:ext cx="1509208" cy="10564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 rot="-5400000">
        <a:off x="1" y="530133"/>
        <a:ext cx="1056445" cy="452763"/>
      </dsp:txXfrm>
    </dsp:sp>
    <dsp:sp modelId="{2485B70C-8D7F-4308-A305-09AD6477F2F3}">
      <dsp:nvSpPr>
        <dsp:cNvPr id="0" name=""/>
        <dsp:cNvSpPr/>
      </dsp:nvSpPr>
      <dsp:spPr>
        <a:xfrm rot="5400000">
          <a:off x="2823909" y="-1765553"/>
          <a:ext cx="980985" cy="4515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056445" y="49799"/>
        <a:ext cx="4468025" cy="885209"/>
      </dsp:txXfrm>
    </dsp:sp>
    <dsp:sp modelId="{A13C2CC9-BF33-4FB1-8ADB-BC8AF547901F}">
      <dsp:nvSpPr>
        <dsp:cNvPr id="0" name=""/>
        <dsp:cNvSpPr/>
      </dsp:nvSpPr>
      <dsp:spPr>
        <a:xfrm rot="5400000">
          <a:off x="-226381" y="1442797"/>
          <a:ext cx="1509208" cy="1056445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 rot="-5400000">
        <a:off x="1" y="1744639"/>
        <a:ext cx="1056445" cy="452763"/>
      </dsp:txXfrm>
    </dsp:sp>
    <dsp:sp modelId="{0A73416D-8AB0-4E6E-9B5B-BD9ED1D4D674}">
      <dsp:nvSpPr>
        <dsp:cNvPr id="0" name=""/>
        <dsp:cNvSpPr/>
      </dsp:nvSpPr>
      <dsp:spPr>
        <a:xfrm rot="5400000">
          <a:off x="2823909" y="-526451"/>
          <a:ext cx="980985" cy="4515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Soạn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Viếng</a:t>
          </a:r>
          <a:r>
            <a:rPr lang="en-US" sz="2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lăng</a:t>
          </a:r>
          <a:r>
            <a:rPr lang="en-US" sz="2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</a:p>
      </dsp:txBody>
      <dsp:txXfrm rot="-5400000">
        <a:off x="1056445" y="1288901"/>
        <a:ext cx="4468025" cy="885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A2F3-72DB-47F4-AF95-428CCE94B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0A5E-AF74-476A-8B87-40F7A4809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82D5D-DB10-4804-AA0C-E9268B4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92BC-75A2-48A1-B3E5-B62EA783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F282E-0390-4228-BC68-26451C34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2046-D1E0-4ED0-BFBE-E72C6FBE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80B4B-D9B9-4A31-B8CE-C6A7E0451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918BC-63D1-4BEC-BDF3-44CCAEB09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7639F-F599-4719-A71C-A691018E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A488E-7F9D-4982-A565-E5964299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A8B77-06E8-4650-A280-28766BDD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2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0CC5-D083-4674-9FED-D479263C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06342-E27B-4EE4-8763-6BD76423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4E07-E422-4BF0-BF59-0E0949D2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6C3ED-681C-43E3-A9B0-E2870B9C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8671F-2AD5-420D-BF07-67E8629C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94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C57DD-C18C-4D78-A00B-3740E63FF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3F12C-8952-4982-BD97-D0132FF70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9A921-883A-4A15-AAE0-0EFC8EF8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3D579-3169-44CF-B4A1-3C0CB623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EC328-C7C1-4C70-954C-5CFA8AB0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9F45-1F68-4E75-A831-46BD04664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6C05-3E5E-4D8C-97E8-6563A04CC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985A-AC81-468D-BD41-95432F46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6B392-73D9-42C7-A447-465FBCF4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ED8C4-053A-4CFC-A713-248E1486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FD2E-7AE6-4C9E-82E6-2E2E3011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5B94-825B-43F2-9C01-6C304B9F4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6EEFB-BF8E-4F08-8B9B-0AB95D68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773A-371F-412C-8035-79CF4BC2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8E56-D374-42DB-B644-106A2525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2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C793-E3F0-4FB0-9E3F-8DCF510F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1CD96-42EC-4997-AF03-445F0293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4FB0-0722-4FA1-B339-66953DD3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4DF82-7D34-4B0B-8C7F-A671DB59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11C9-FD16-429F-8E0D-045F4FF1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647C-B56B-4DD7-B392-C305CFB7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9CEC-426F-4D35-B394-02B9028C7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CC788-0C25-4F16-8592-B3DBD9A33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55395-18C3-4850-A2BB-4292791D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52363-9193-4F77-A69C-0FF87FEB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98961-7DCF-45B6-8274-24A4B06E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481C-2776-4264-A927-9AD78AB9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B7E84-4068-4531-BCC8-8D307E0F8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12C9-9CDA-46A1-A65A-F2699E40E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007DC-E6D4-4C15-B486-FFB48C625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8EB10-2BE3-45FD-B3AF-8FF870182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010B8-DC34-44AA-AC05-F105452E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87417-A135-44AB-AC80-05FA2F3A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6CCC2-A675-4F44-8788-04579A63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77D7-F4A6-4CA4-A96E-1685DF8E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68CD3-19FE-4938-BDE8-1DECF64B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05991-A211-42F4-8C97-31FDAF56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96F9F-4A1A-4EA8-B3F3-DD8D19C7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68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765B8-4F06-4F0C-A0EC-7042C191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9D23D-2CB4-4C05-9296-1B035409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8D76-86DD-486B-A689-384B2187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6A14-89D6-46D6-9DBC-9CD4E2FD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5FD67-FD34-4724-8029-FF8D223FA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F19E-C5C0-49F3-8704-07955507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6548-5E6A-41A7-9E79-3DDC87DB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6494-A4BA-4340-9DAF-66E22DFC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70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028D-C7D9-42A1-9E18-0C745177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6DCF-04C0-4D93-BA81-D8A59EBC1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37C0A-9F3B-4350-AB70-A58FCBCBE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580DE-7FF8-46DB-A37F-96BA8010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F079D-EEF4-4024-9164-B9BDE9D0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94199-65D9-4203-AD78-3EA72AD7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9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6888-F18F-4BFE-B7BF-14E7908D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A6030-09EA-4627-9AFC-FC9E7FF7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E82EF-F662-4897-91B3-3922554C7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79E96-8A64-4AF6-B066-75D4651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87F27-0FF3-48EF-8C2B-9E8B2674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6DDA0-1A8C-4CE4-8C15-AFC6F7EC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F8CF-497E-4FF6-B71E-B687C77C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FC6A1-0B5C-48B0-A662-BB3BB1C5C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E045-7C23-45F1-A9FF-7A17C2FB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EC7B7-2B38-43AC-92FE-08B4EF90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C505-0A50-41DD-B49F-EA4C413B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21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3DB51-0ED3-4057-9EC2-D0688F2B5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D9696-E0E6-474B-91AF-EC05A19D4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430F5-05B9-42C4-8E44-774EEC19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2C4F-7657-46DE-B99F-39DA8BB3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0C1D-31FA-4566-9561-6ABE247C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50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2DC2896-8DB5-4301-8457-81188DD1609A}"/>
              </a:ext>
            </a:extLst>
          </p:cNvPr>
          <p:cNvSpPr/>
          <p:nvPr userDrawn="1"/>
        </p:nvSpPr>
        <p:spPr>
          <a:xfrm>
            <a:off x="213784" y="144464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5ADC29-8EB5-46A8-8F1E-D4098BCA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411B-6739-4E92-A240-E24E5CAAF607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A1714E-2770-4136-BCD7-7765067E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AA416E-F140-4E99-B54C-144E7AEB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729AB-56D5-4414-80EF-A6EFCFC34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44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985C-282F-465A-B2C3-5F559E06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67B9-62DE-40E4-8600-7956184A7469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F9E64-3A85-4A37-8922-C926360C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5444-0EB9-4881-811E-277140A0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B7FD0-14F7-482B-8895-2BFDD4AF8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66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6BBF8-D27D-451F-9E76-3F75786B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83DE-F9C0-4558-AFAB-C4209D001FA2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42859-AEBD-4507-A6EC-AFEB71F2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7AEC-FF67-4DAB-B499-D77D40E5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B6EBE-854F-4CE6-8E20-F070DD513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712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A26B09-6A91-4D9F-98D3-68F1C6EC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001D-94AC-48D9-84D7-3553E0FEA36B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834505-3A6F-4633-884B-E7894929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9E510-BE19-495C-B33D-8A677B06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B622-1CBD-4550-B59C-C88201935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280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51AC61-CAE8-47BC-BCAB-95F94C38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B64E-3D9E-4158-95B2-C453A9082D92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1D3F33-6D6D-4278-A989-258A215B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468884-5704-49FA-873F-EB428816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BAE5E-9B8F-4BEF-AF75-6F60B4E6B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672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942FFD-42CA-43DA-9533-E1A1A1E3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02FC-8892-40F2-AE2C-1775BD333CE8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0BF539-BFCE-4CFA-B36F-BBFFE7C7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8FE532-FF04-49EA-80BB-E93859AB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8A73-BA25-4427-BE06-3402CF4A1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1413-61BA-49DE-B55D-45AC995A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FFE3E-CA54-47CD-BEAF-CB4011737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361F-EF6B-46E0-B575-C8079F80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6AA2-E7A1-4D7C-AD43-C574B2F6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08A94-5DA9-49CE-A9B2-6A5B16F7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55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375AE2-26D5-44CB-80E0-5B07D79B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4C69-258D-4480-916C-AEC04F9710B6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3E678F-ABFF-4110-A9E9-8B5B185C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EA6C03-9B7F-49D5-8C3C-91E3FDF2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56FE-63F1-49E3-9262-B679CE28D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10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9F1060-71EA-44F9-80FB-16B9B2C4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C1AB-9817-4D39-9230-9F4E3357C7A2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3701E9-D560-4DC6-9B90-64583208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C9626-EA58-4117-8C0E-ACE9D129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9D541-153B-4F5A-B356-886712292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769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BD3C3C-41D3-436B-97C8-5360D1C6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5D04-CFED-4A5B-8B4D-57521D8287DA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76A0E8-88D7-492A-BE31-ACEED2C2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90A61C-D5FA-45EB-8151-09F420F2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26C3D-70E9-4392-8025-FDDCBE346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326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A1165-AE3E-4047-BED3-5C24F22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7A60-4CD9-4CCD-8D1C-28FBE642DE4F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FDA6B-8879-47D1-8731-F72C58D8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07966-F8CD-49FC-B4E2-CAE27DD3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C1965-5563-44E7-8C4C-F422D53B7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75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CF61-6293-4FC2-AD12-8BDD34E4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86B0-FFDF-4057-84E5-54ED606D8139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16F0C-56C6-41DE-A870-DE9B35AA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831D2-24E9-42A4-B9CF-FC8EA929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BB5D1-F0C9-41FA-AB52-08DEA81F2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1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671A-6B23-4D78-9C66-E55C6670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CF51-89D1-44A7-9F8A-BDAECDFAE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94CCF-3E34-46AC-9978-0F15C957E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58D8E-8B84-4F0D-BB0A-BB64FE42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3067A-7301-4622-B327-7024F266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C6D23-ED1D-4B98-AC17-31070A0F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26E1-2276-462E-BBC6-6499C038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ADBE2-00F2-4342-8F3A-8A1B9E8C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1FA3D-5970-479C-80D3-72C79B41F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34787-7C91-4AB5-874C-68792D8E9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4A190-EDEF-418A-B7D1-94AB579B7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AF1CD-7215-403E-BCC2-D6D52FB2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0307E-0CCA-4696-AF1E-FD524D96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6656C-3618-423A-A179-B249DCA2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3EFC-556A-44C4-9BBD-DA93F96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23E-F4FE-49D8-A8F4-DBA47899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4B6AB-BDBE-44D0-ABA4-BB51C545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3128F-73B5-48F7-9747-8AB448C2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7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03C697-907D-4C04-B104-0318C1790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100" y="554038"/>
            <a:ext cx="5141913" cy="61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90103E1-2E19-4CC3-8F47-5A69070CE5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8659" y="172621"/>
            <a:ext cx="2878241" cy="2863356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E0A1C64-8473-48F5-BADC-EF6F5C8F1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9053" y="3627438"/>
            <a:ext cx="2878241" cy="2863356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D3E518C-943B-4AB0-B321-6CD66D6B1A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5473158" y="-1"/>
            <a:ext cx="3509353" cy="4092315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DEAA7D3-F2BE-44ED-848F-DBBC30C0BA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0833" y="5059116"/>
            <a:ext cx="9144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3433317B-A1D8-431E-96A6-8CAE9CA50A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23495" r="18902" b="25813"/>
          <a:stretch/>
        </p:blipFill>
        <p:spPr bwMode="auto">
          <a:xfrm flipH="1">
            <a:off x="6001777" y="961492"/>
            <a:ext cx="2766911" cy="20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45AADD-09AC-4001-889B-72BE571D9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0322" y="705394"/>
            <a:ext cx="3183632" cy="615260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A2EDBB-0F9E-4ABC-8C2E-4599EA1704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85826" y="692330"/>
            <a:ext cx="2770332" cy="205086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34BEA53-54B2-4F0C-894D-C7B76D6799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5386" y="2870753"/>
            <a:ext cx="2770332" cy="3958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BFD30F-3CBF-4B06-8EF9-9445EECE5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1019175"/>
            <a:ext cx="5381625" cy="561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20F5326-6E58-44D9-BEF6-F95F9DD2C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12" y="564776"/>
            <a:ext cx="2954626" cy="224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023ABC-07D4-4810-AAD5-10C73333B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-4575" r="30639" b="4575"/>
          <a:stretch/>
        </p:blipFill>
        <p:spPr>
          <a:xfrm>
            <a:off x="8503919" y="177885"/>
            <a:ext cx="36880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93F7E1-BE41-4B30-B6F8-4DF26969E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5949" r="52918" b="28187"/>
          <a:stretch/>
        </p:blipFill>
        <p:spPr>
          <a:xfrm>
            <a:off x="5447211" y="2870753"/>
            <a:ext cx="2954626" cy="395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34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AC3D-F021-4A03-AB84-F7921731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100B-0BAD-4C72-AAAD-AAF915056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86AC7-3032-46E0-8B5A-7A6FB6FF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162-3A21-406D-A4CC-AA830B1D3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0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413DE-CABE-40B9-BD30-DF2FC002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1BD6F-B18C-4CEF-AEF7-8CCB24B70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7FB4-02C1-453F-BF68-F170C8727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35C1-7954-4732-97DE-1CB2EDAD113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A3694-0BBB-44DB-84CF-8D0930330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2ED7E-0CFD-43F3-99F4-10B2308F8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9162-3A21-406D-A4CC-AA830B1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7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D62EA-FB82-423E-801C-014C30C6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95B81-07D8-48C7-86C4-E9DCD248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A0699-85CA-4D33-8D58-E486742F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A80BB-0561-4C98-A93A-94236F61D66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99889-7604-4E79-9E79-3BDFE05C2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D7233-5B9D-4426-9FC9-6B6854C16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D887-7FD6-4614-B8F7-51B62996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41CA8D-08B7-4EDA-8B62-ACEE152254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32749F-8A5F-41AB-B73B-69E1F74AC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DA932-CD08-479D-A05D-37B60CDF2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0028B-33EB-485D-801B-C5F7C65552D9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84BDA-4BA0-4DC0-BA98-57C3D6E8A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B2A26-E761-496E-BD98-D91AE3533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F2E42EB-84A5-4F52-9CD1-BC9498DF7F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6DF8EF-FD4C-41BC-ACF5-68029E5D84CC}"/>
              </a:ext>
            </a:extLst>
          </p:cNvPr>
          <p:cNvSpPr/>
          <p:nvPr userDrawn="1"/>
        </p:nvSpPr>
        <p:spPr>
          <a:xfrm>
            <a:off x="213784" y="144464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6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950678-9A2E-43C5-B325-C923489A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007"/>
            <a:ext cx="5748983" cy="172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DE8A8FE-5F5D-471E-A983-37EDE5936FA7}"/>
              </a:ext>
            </a:extLst>
          </p:cNvPr>
          <p:cNvSpPr/>
          <p:nvPr/>
        </p:nvSpPr>
        <p:spPr>
          <a:xfrm>
            <a:off x="0" y="2379008"/>
            <a:ext cx="5748983" cy="1728683"/>
          </a:xfrm>
          <a:custGeom>
            <a:avLst/>
            <a:gdLst/>
            <a:ahLst/>
            <a:cxnLst/>
            <a:rect l="l" t="t" r="r" b="b"/>
            <a:pathLst>
              <a:path w="5971822" h="1227667">
                <a:moveTo>
                  <a:pt x="2548797" y="420262"/>
                </a:moveTo>
                <a:lnTo>
                  <a:pt x="2549095" y="420262"/>
                </a:lnTo>
                <a:lnTo>
                  <a:pt x="2603566" y="583973"/>
                </a:lnTo>
                <a:lnTo>
                  <a:pt x="2494326" y="583973"/>
                </a:lnTo>
                <a:close/>
                <a:moveTo>
                  <a:pt x="1329598" y="420262"/>
                </a:moveTo>
                <a:lnTo>
                  <a:pt x="1329895" y="420262"/>
                </a:lnTo>
                <a:lnTo>
                  <a:pt x="1384366" y="583973"/>
                </a:lnTo>
                <a:lnTo>
                  <a:pt x="1275126" y="583973"/>
                </a:lnTo>
                <a:close/>
                <a:moveTo>
                  <a:pt x="5614062" y="404189"/>
                </a:moveTo>
                <a:cubicBezTo>
                  <a:pt x="5633112" y="404189"/>
                  <a:pt x="5648987" y="407413"/>
                  <a:pt x="5661687" y="413863"/>
                </a:cubicBezTo>
                <a:cubicBezTo>
                  <a:pt x="5674386" y="420312"/>
                  <a:pt x="5684557" y="429440"/>
                  <a:pt x="5692196" y="441247"/>
                </a:cubicBezTo>
                <a:cubicBezTo>
                  <a:pt x="5699836" y="453054"/>
                  <a:pt x="5705244" y="467242"/>
                  <a:pt x="5708419" y="483812"/>
                </a:cubicBezTo>
                <a:cubicBezTo>
                  <a:pt x="5711593" y="500381"/>
                  <a:pt x="5713181" y="518786"/>
                  <a:pt x="5713181" y="539027"/>
                </a:cubicBezTo>
                <a:cubicBezTo>
                  <a:pt x="5713181" y="557482"/>
                  <a:pt x="5711544" y="574895"/>
                  <a:pt x="5708270" y="591266"/>
                </a:cubicBezTo>
                <a:cubicBezTo>
                  <a:pt x="5704996" y="607637"/>
                  <a:pt x="5699390" y="621974"/>
                  <a:pt x="5691452" y="634277"/>
                </a:cubicBezTo>
                <a:cubicBezTo>
                  <a:pt x="5683515" y="646580"/>
                  <a:pt x="5673097" y="656304"/>
                  <a:pt x="5660198" y="663447"/>
                </a:cubicBezTo>
                <a:cubicBezTo>
                  <a:pt x="5647300" y="670591"/>
                  <a:pt x="5631226" y="674163"/>
                  <a:pt x="5611978" y="674163"/>
                </a:cubicBezTo>
                <a:cubicBezTo>
                  <a:pt x="5592730" y="674163"/>
                  <a:pt x="5576755" y="671038"/>
                  <a:pt x="5564055" y="664787"/>
                </a:cubicBezTo>
                <a:cubicBezTo>
                  <a:pt x="5551356" y="658536"/>
                  <a:pt x="5541235" y="649457"/>
                  <a:pt x="5533694" y="637551"/>
                </a:cubicBezTo>
                <a:cubicBezTo>
                  <a:pt x="5526154" y="625645"/>
                  <a:pt x="5520796" y="611308"/>
                  <a:pt x="5517621" y="594540"/>
                </a:cubicBezTo>
                <a:cubicBezTo>
                  <a:pt x="5514446" y="577772"/>
                  <a:pt x="5512859" y="558871"/>
                  <a:pt x="5512859" y="537836"/>
                </a:cubicBezTo>
                <a:cubicBezTo>
                  <a:pt x="5512859" y="519779"/>
                  <a:pt x="5514496" y="502663"/>
                  <a:pt x="5517770" y="486491"/>
                </a:cubicBezTo>
                <a:cubicBezTo>
                  <a:pt x="5521044" y="470318"/>
                  <a:pt x="5526650" y="456179"/>
                  <a:pt x="5534587" y="444075"/>
                </a:cubicBezTo>
                <a:cubicBezTo>
                  <a:pt x="5542525" y="431970"/>
                  <a:pt x="5552943" y="422296"/>
                  <a:pt x="5565841" y="415053"/>
                </a:cubicBezTo>
                <a:cubicBezTo>
                  <a:pt x="5578740" y="407810"/>
                  <a:pt x="5594813" y="404189"/>
                  <a:pt x="5614062" y="404189"/>
                </a:cubicBezTo>
                <a:close/>
                <a:moveTo>
                  <a:pt x="4271037" y="404189"/>
                </a:moveTo>
                <a:cubicBezTo>
                  <a:pt x="4290087" y="404189"/>
                  <a:pt x="4305962" y="407413"/>
                  <a:pt x="4318662" y="413863"/>
                </a:cubicBezTo>
                <a:cubicBezTo>
                  <a:pt x="4331362" y="420312"/>
                  <a:pt x="4341531" y="429440"/>
                  <a:pt x="4349171" y="441247"/>
                </a:cubicBezTo>
                <a:cubicBezTo>
                  <a:pt x="4356811" y="453054"/>
                  <a:pt x="4362219" y="467242"/>
                  <a:pt x="4365394" y="483812"/>
                </a:cubicBezTo>
                <a:cubicBezTo>
                  <a:pt x="4368569" y="500381"/>
                  <a:pt x="4370156" y="518786"/>
                  <a:pt x="4370156" y="539027"/>
                </a:cubicBezTo>
                <a:cubicBezTo>
                  <a:pt x="4370156" y="557482"/>
                  <a:pt x="4368519" y="574895"/>
                  <a:pt x="4365245" y="591266"/>
                </a:cubicBezTo>
                <a:cubicBezTo>
                  <a:pt x="4361971" y="607637"/>
                  <a:pt x="4356365" y="621974"/>
                  <a:pt x="4348427" y="634277"/>
                </a:cubicBezTo>
                <a:cubicBezTo>
                  <a:pt x="4340490" y="646580"/>
                  <a:pt x="4330072" y="656304"/>
                  <a:pt x="4317173" y="663447"/>
                </a:cubicBezTo>
                <a:cubicBezTo>
                  <a:pt x="4304275" y="670591"/>
                  <a:pt x="4288202" y="674163"/>
                  <a:pt x="4268953" y="674163"/>
                </a:cubicBezTo>
                <a:cubicBezTo>
                  <a:pt x="4249705" y="674163"/>
                  <a:pt x="4233730" y="671038"/>
                  <a:pt x="4221030" y="664787"/>
                </a:cubicBezTo>
                <a:cubicBezTo>
                  <a:pt x="4208330" y="658536"/>
                  <a:pt x="4198210" y="649457"/>
                  <a:pt x="4190669" y="637551"/>
                </a:cubicBezTo>
                <a:cubicBezTo>
                  <a:pt x="4183129" y="625645"/>
                  <a:pt x="4177771" y="611308"/>
                  <a:pt x="4174596" y="594540"/>
                </a:cubicBezTo>
                <a:cubicBezTo>
                  <a:pt x="4171421" y="577772"/>
                  <a:pt x="4169833" y="558871"/>
                  <a:pt x="4169833" y="537836"/>
                </a:cubicBezTo>
                <a:cubicBezTo>
                  <a:pt x="4169833" y="519779"/>
                  <a:pt x="4171471" y="502663"/>
                  <a:pt x="4174745" y="486491"/>
                </a:cubicBezTo>
                <a:cubicBezTo>
                  <a:pt x="4178019" y="470318"/>
                  <a:pt x="4183625" y="456179"/>
                  <a:pt x="4191562" y="444075"/>
                </a:cubicBezTo>
                <a:cubicBezTo>
                  <a:pt x="4199500" y="431970"/>
                  <a:pt x="4209918" y="422296"/>
                  <a:pt x="4222816" y="415053"/>
                </a:cubicBezTo>
                <a:cubicBezTo>
                  <a:pt x="4235715" y="407810"/>
                  <a:pt x="4251788" y="404189"/>
                  <a:pt x="4271037" y="404189"/>
                </a:cubicBezTo>
                <a:close/>
                <a:moveTo>
                  <a:pt x="306255" y="346741"/>
                </a:moveTo>
                <a:cubicBezTo>
                  <a:pt x="297326" y="346741"/>
                  <a:pt x="290182" y="349420"/>
                  <a:pt x="284824" y="354778"/>
                </a:cubicBezTo>
                <a:cubicBezTo>
                  <a:pt x="279466" y="360136"/>
                  <a:pt x="276787" y="367875"/>
                  <a:pt x="276787" y="377995"/>
                </a:cubicBezTo>
                <a:lnTo>
                  <a:pt x="276787" y="721193"/>
                </a:lnTo>
                <a:cubicBezTo>
                  <a:pt x="276787" y="723177"/>
                  <a:pt x="277333" y="724963"/>
                  <a:pt x="278424" y="726550"/>
                </a:cubicBezTo>
                <a:cubicBezTo>
                  <a:pt x="279516" y="728138"/>
                  <a:pt x="281500" y="729428"/>
                  <a:pt x="284377" y="730420"/>
                </a:cubicBezTo>
                <a:cubicBezTo>
                  <a:pt x="287255" y="731412"/>
                  <a:pt x="291075" y="732206"/>
                  <a:pt x="295837" y="732801"/>
                </a:cubicBezTo>
                <a:cubicBezTo>
                  <a:pt x="300600" y="733397"/>
                  <a:pt x="306553" y="733694"/>
                  <a:pt x="313697" y="733694"/>
                </a:cubicBezTo>
                <a:cubicBezTo>
                  <a:pt x="321039" y="733694"/>
                  <a:pt x="327042" y="733397"/>
                  <a:pt x="331705" y="732801"/>
                </a:cubicBezTo>
                <a:cubicBezTo>
                  <a:pt x="336368" y="732206"/>
                  <a:pt x="340188" y="731412"/>
                  <a:pt x="343164" y="730420"/>
                </a:cubicBezTo>
                <a:cubicBezTo>
                  <a:pt x="346141" y="729428"/>
                  <a:pt x="348175" y="728138"/>
                  <a:pt x="349267" y="726550"/>
                </a:cubicBezTo>
                <a:cubicBezTo>
                  <a:pt x="350358" y="724963"/>
                  <a:pt x="350904" y="723177"/>
                  <a:pt x="350904" y="721193"/>
                </a:cubicBezTo>
                <a:lnTo>
                  <a:pt x="350904" y="407761"/>
                </a:lnTo>
                <a:lnTo>
                  <a:pt x="351499" y="407761"/>
                </a:lnTo>
                <a:lnTo>
                  <a:pt x="459251" y="720895"/>
                </a:lnTo>
                <a:cubicBezTo>
                  <a:pt x="459846" y="723078"/>
                  <a:pt x="461037" y="724963"/>
                  <a:pt x="462822" y="726550"/>
                </a:cubicBezTo>
                <a:cubicBezTo>
                  <a:pt x="464608" y="728138"/>
                  <a:pt x="467039" y="729477"/>
                  <a:pt x="470115" y="730569"/>
                </a:cubicBezTo>
                <a:cubicBezTo>
                  <a:pt x="473191" y="731660"/>
                  <a:pt x="477110" y="732454"/>
                  <a:pt x="481872" y="732950"/>
                </a:cubicBezTo>
                <a:cubicBezTo>
                  <a:pt x="486635" y="733446"/>
                  <a:pt x="492390" y="733694"/>
                  <a:pt x="499137" y="733694"/>
                </a:cubicBezTo>
                <a:cubicBezTo>
                  <a:pt x="505883" y="733694"/>
                  <a:pt x="511638" y="733545"/>
                  <a:pt x="516401" y="733248"/>
                </a:cubicBezTo>
                <a:cubicBezTo>
                  <a:pt x="521163" y="732950"/>
                  <a:pt x="525082" y="732305"/>
                  <a:pt x="528158" y="731313"/>
                </a:cubicBezTo>
                <a:cubicBezTo>
                  <a:pt x="531234" y="730321"/>
                  <a:pt x="533665" y="728981"/>
                  <a:pt x="535451" y="727295"/>
                </a:cubicBezTo>
                <a:cubicBezTo>
                  <a:pt x="537237" y="725608"/>
                  <a:pt x="538526" y="723475"/>
                  <a:pt x="539320" y="720895"/>
                </a:cubicBezTo>
                <a:lnTo>
                  <a:pt x="650941" y="407761"/>
                </a:lnTo>
                <a:lnTo>
                  <a:pt x="651536" y="407761"/>
                </a:lnTo>
                <a:lnTo>
                  <a:pt x="651536" y="721193"/>
                </a:lnTo>
                <a:cubicBezTo>
                  <a:pt x="651536" y="723177"/>
                  <a:pt x="652132" y="724963"/>
                  <a:pt x="653322" y="726550"/>
                </a:cubicBezTo>
                <a:cubicBezTo>
                  <a:pt x="654513" y="728138"/>
                  <a:pt x="656497" y="729428"/>
                  <a:pt x="659276" y="730420"/>
                </a:cubicBezTo>
                <a:cubicBezTo>
                  <a:pt x="662054" y="731412"/>
                  <a:pt x="665824" y="732206"/>
                  <a:pt x="670586" y="732801"/>
                </a:cubicBezTo>
                <a:cubicBezTo>
                  <a:pt x="675349" y="733397"/>
                  <a:pt x="681302" y="733694"/>
                  <a:pt x="688446" y="733694"/>
                </a:cubicBezTo>
                <a:cubicBezTo>
                  <a:pt x="695788" y="733694"/>
                  <a:pt x="701840" y="733397"/>
                  <a:pt x="706603" y="732801"/>
                </a:cubicBezTo>
                <a:cubicBezTo>
                  <a:pt x="711365" y="732206"/>
                  <a:pt x="715185" y="731412"/>
                  <a:pt x="718063" y="730420"/>
                </a:cubicBezTo>
                <a:cubicBezTo>
                  <a:pt x="720940" y="729428"/>
                  <a:pt x="722924" y="728138"/>
                  <a:pt x="724016" y="726550"/>
                </a:cubicBezTo>
                <a:cubicBezTo>
                  <a:pt x="725107" y="724963"/>
                  <a:pt x="725653" y="723177"/>
                  <a:pt x="725653" y="721193"/>
                </a:cubicBezTo>
                <a:lnTo>
                  <a:pt x="725653" y="377995"/>
                </a:lnTo>
                <a:cubicBezTo>
                  <a:pt x="725653" y="373034"/>
                  <a:pt x="725008" y="368619"/>
                  <a:pt x="723718" y="364749"/>
                </a:cubicBezTo>
                <a:cubicBezTo>
                  <a:pt x="722428" y="360880"/>
                  <a:pt x="720543" y="357606"/>
                  <a:pt x="718063" y="354927"/>
                </a:cubicBezTo>
                <a:cubicBezTo>
                  <a:pt x="715582" y="352248"/>
                  <a:pt x="712407" y="350214"/>
                  <a:pt x="708538" y="348825"/>
                </a:cubicBezTo>
                <a:cubicBezTo>
                  <a:pt x="704668" y="347436"/>
                  <a:pt x="700055" y="346741"/>
                  <a:pt x="694697" y="346741"/>
                </a:cubicBezTo>
                <a:lnTo>
                  <a:pt x="642011" y="346741"/>
                </a:lnTo>
                <a:cubicBezTo>
                  <a:pt x="634669" y="346741"/>
                  <a:pt x="628220" y="347485"/>
                  <a:pt x="622664" y="348973"/>
                </a:cubicBezTo>
                <a:cubicBezTo>
                  <a:pt x="617108" y="350462"/>
                  <a:pt x="612295" y="352992"/>
                  <a:pt x="608227" y="356564"/>
                </a:cubicBezTo>
                <a:cubicBezTo>
                  <a:pt x="604160" y="360136"/>
                  <a:pt x="600588" y="364799"/>
                  <a:pt x="597512" y="370554"/>
                </a:cubicBezTo>
                <a:cubicBezTo>
                  <a:pt x="594436" y="376308"/>
                  <a:pt x="591608" y="383353"/>
                  <a:pt x="589029" y="391687"/>
                </a:cubicBezTo>
                <a:lnTo>
                  <a:pt x="502708" y="620585"/>
                </a:lnTo>
                <a:lnTo>
                  <a:pt x="501518" y="620585"/>
                </a:lnTo>
                <a:lnTo>
                  <a:pt x="418174" y="391092"/>
                </a:lnTo>
                <a:cubicBezTo>
                  <a:pt x="415793" y="382757"/>
                  <a:pt x="413015" y="375763"/>
                  <a:pt x="409840" y="370107"/>
                </a:cubicBezTo>
                <a:cubicBezTo>
                  <a:pt x="406665" y="364452"/>
                  <a:pt x="402696" y="359888"/>
                  <a:pt x="397933" y="356415"/>
                </a:cubicBezTo>
                <a:cubicBezTo>
                  <a:pt x="393171" y="352942"/>
                  <a:pt x="387515" y="350462"/>
                  <a:pt x="380967" y="348973"/>
                </a:cubicBezTo>
                <a:cubicBezTo>
                  <a:pt x="374419" y="347485"/>
                  <a:pt x="366580" y="346741"/>
                  <a:pt x="357452" y="346741"/>
                </a:cubicBezTo>
                <a:close/>
                <a:moveTo>
                  <a:pt x="4951181" y="345550"/>
                </a:moveTo>
                <a:cubicBezTo>
                  <a:pt x="4944037" y="345550"/>
                  <a:pt x="4938183" y="345798"/>
                  <a:pt x="4933619" y="346295"/>
                </a:cubicBezTo>
                <a:cubicBezTo>
                  <a:pt x="4929055" y="346791"/>
                  <a:pt x="4925384" y="347634"/>
                  <a:pt x="4922606" y="348825"/>
                </a:cubicBezTo>
                <a:cubicBezTo>
                  <a:pt x="4919828" y="350015"/>
                  <a:pt x="4917844" y="351404"/>
                  <a:pt x="4916653" y="352992"/>
                </a:cubicBezTo>
                <a:cubicBezTo>
                  <a:pt x="4915462" y="354579"/>
                  <a:pt x="4914867" y="356365"/>
                  <a:pt x="4914867" y="358350"/>
                </a:cubicBezTo>
                <a:lnTo>
                  <a:pt x="4914867" y="539027"/>
                </a:lnTo>
                <a:cubicBezTo>
                  <a:pt x="4914867" y="552719"/>
                  <a:pt x="4915016" y="567106"/>
                  <a:pt x="4915314" y="582187"/>
                </a:cubicBezTo>
                <a:cubicBezTo>
                  <a:pt x="4915611" y="597268"/>
                  <a:pt x="4916058" y="611754"/>
                  <a:pt x="4916653" y="625645"/>
                </a:cubicBezTo>
                <a:lnTo>
                  <a:pt x="4916355" y="625645"/>
                </a:lnTo>
                <a:cubicBezTo>
                  <a:pt x="4912784" y="617707"/>
                  <a:pt x="4909112" y="609770"/>
                  <a:pt x="4905342" y="601832"/>
                </a:cubicBezTo>
                <a:cubicBezTo>
                  <a:pt x="4901571" y="593895"/>
                  <a:pt x="4897702" y="585809"/>
                  <a:pt x="4893734" y="577573"/>
                </a:cubicBezTo>
                <a:cubicBezTo>
                  <a:pt x="4889765" y="569338"/>
                  <a:pt x="4885647" y="561103"/>
                  <a:pt x="4881381" y="552868"/>
                </a:cubicBezTo>
                <a:cubicBezTo>
                  <a:pt x="4877114" y="544633"/>
                  <a:pt x="4872798" y="536249"/>
                  <a:pt x="4868433" y="527716"/>
                </a:cubicBezTo>
                <a:lnTo>
                  <a:pt x="4793423" y="386925"/>
                </a:lnTo>
                <a:cubicBezTo>
                  <a:pt x="4789653" y="379186"/>
                  <a:pt x="4785982" y="372687"/>
                  <a:pt x="4782410" y="367428"/>
                </a:cubicBezTo>
                <a:cubicBezTo>
                  <a:pt x="4778838" y="362170"/>
                  <a:pt x="4775018" y="358052"/>
                  <a:pt x="4770950" y="355075"/>
                </a:cubicBezTo>
                <a:cubicBezTo>
                  <a:pt x="4766882" y="352099"/>
                  <a:pt x="4762269" y="349966"/>
                  <a:pt x="4757109" y="348676"/>
                </a:cubicBezTo>
                <a:cubicBezTo>
                  <a:pt x="4751950" y="347386"/>
                  <a:pt x="4745600" y="346741"/>
                  <a:pt x="4738059" y="346741"/>
                </a:cubicBezTo>
                <a:lnTo>
                  <a:pt x="4696090" y="346741"/>
                </a:lnTo>
                <a:cubicBezTo>
                  <a:pt x="4688152" y="346741"/>
                  <a:pt x="4681455" y="349073"/>
                  <a:pt x="4675998" y="353736"/>
                </a:cubicBezTo>
                <a:cubicBezTo>
                  <a:pt x="4670541" y="358399"/>
                  <a:pt x="4667812" y="365394"/>
                  <a:pt x="4667812" y="374721"/>
                </a:cubicBezTo>
                <a:lnTo>
                  <a:pt x="4667812" y="720895"/>
                </a:lnTo>
                <a:cubicBezTo>
                  <a:pt x="4667812" y="722879"/>
                  <a:pt x="4668309" y="724665"/>
                  <a:pt x="4669301" y="726253"/>
                </a:cubicBezTo>
                <a:cubicBezTo>
                  <a:pt x="4670293" y="727840"/>
                  <a:pt x="4672079" y="729180"/>
                  <a:pt x="4674659" y="730271"/>
                </a:cubicBezTo>
                <a:cubicBezTo>
                  <a:pt x="4677238" y="731362"/>
                  <a:pt x="4680810" y="732206"/>
                  <a:pt x="4685374" y="732801"/>
                </a:cubicBezTo>
                <a:cubicBezTo>
                  <a:pt x="4689938" y="733397"/>
                  <a:pt x="4695693" y="733694"/>
                  <a:pt x="4702638" y="733694"/>
                </a:cubicBezTo>
                <a:cubicBezTo>
                  <a:pt x="4709782" y="733694"/>
                  <a:pt x="4715636" y="733397"/>
                  <a:pt x="4720200" y="732801"/>
                </a:cubicBezTo>
                <a:cubicBezTo>
                  <a:pt x="4724764" y="732206"/>
                  <a:pt x="4728385" y="731362"/>
                  <a:pt x="4731064" y="730271"/>
                </a:cubicBezTo>
                <a:cubicBezTo>
                  <a:pt x="4733743" y="729180"/>
                  <a:pt x="4735628" y="727840"/>
                  <a:pt x="4736720" y="726253"/>
                </a:cubicBezTo>
                <a:cubicBezTo>
                  <a:pt x="4737811" y="724665"/>
                  <a:pt x="4738357" y="722879"/>
                  <a:pt x="4738357" y="720895"/>
                </a:cubicBezTo>
                <a:lnTo>
                  <a:pt x="4738357" y="519382"/>
                </a:lnTo>
                <a:cubicBezTo>
                  <a:pt x="4738357" y="504300"/>
                  <a:pt x="4738158" y="489666"/>
                  <a:pt x="4737762" y="475477"/>
                </a:cubicBezTo>
                <a:cubicBezTo>
                  <a:pt x="4737365" y="461289"/>
                  <a:pt x="4736770" y="447051"/>
                  <a:pt x="4735976" y="432764"/>
                </a:cubicBezTo>
                <a:lnTo>
                  <a:pt x="4736571" y="432764"/>
                </a:lnTo>
                <a:cubicBezTo>
                  <a:pt x="4741135" y="444472"/>
                  <a:pt x="4746295" y="456527"/>
                  <a:pt x="4752049" y="468929"/>
                </a:cubicBezTo>
                <a:cubicBezTo>
                  <a:pt x="4757804" y="481331"/>
                  <a:pt x="4763459" y="492890"/>
                  <a:pt x="4769016" y="503606"/>
                </a:cubicBezTo>
                <a:lnTo>
                  <a:pt x="4864861" y="683688"/>
                </a:lnTo>
                <a:cubicBezTo>
                  <a:pt x="4869822" y="693610"/>
                  <a:pt x="4874287" y="701696"/>
                  <a:pt x="4878255" y="707947"/>
                </a:cubicBezTo>
                <a:cubicBezTo>
                  <a:pt x="4882224" y="714198"/>
                  <a:pt x="4886342" y="719159"/>
                  <a:pt x="4890608" y="722830"/>
                </a:cubicBezTo>
                <a:cubicBezTo>
                  <a:pt x="4894874" y="726501"/>
                  <a:pt x="4899538" y="729031"/>
                  <a:pt x="4904598" y="730420"/>
                </a:cubicBezTo>
                <a:cubicBezTo>
                  <a:pt x="4909658" y="731809"/>
                  <a:pt x="4915661" y="732504"/>
                  <a:pt x="4922606" y="732504"/>
                </a:cubicBezTo>
                <a:lnTo>
                  <a:pt x="4955944" y="732504"/>
                </a:lnTo>
                <a:cubicBezTo>
                  <a:pt x="4959714" y="732504"/>
                  <a:pt x="4963434" y="731958"/>
                  <a:pt x="4967106" y="730866"/>
                </a:cubicBezTo>
                <a:cubicBezTo>
                  <a:pt x="4970776" y="729775"/>
                  <a:pt x="4973952" y="728039"/>
                  <a:pt x="4976631" y="725657"/>
                </a:cubicBezTo>
                <a:cubicBezTo>
                  <a:pt x="4979310" y="723276"/>
                  <a:pt x="4981443" y="720300"/>
                  <a:pt x="4983030" y="716728"/>
                </a:cubicBezTo>
                <a:cubicBezTo>
                  <a:pt x="4984618" y="713156"/>
                  <a:pt x="4985412" y="709088"/>
                  <a:pt x="4985412" y="704524"/>
                </a:cubicBezTo>
                <a:lnTo>
                  <a:pt x="4985412" y="358350"/>
                </a:lnTo>
                <a:cubicBezTo>
                  <a:pt x="4985412" y="356365"/>
                  <a:pt x="4984915" y="354579"/>
                  <a:pt x="4983923" y="352992"/>
                </a:cubicBezTo>
                <a:cubicBezTo>
                  <a:pt x="4982931" y="351404"/>
                  <a:pt x="4981194" y="350015"/>
                  <a:pt x="4978714" y="348825"/>
                </a:cubicBezTo>
                <a:cubicBezTo>
                  <a:pt x="4976234" y="347634"/>
                  <a:pt x="4972711" y="346791"/>
                  <a:pt x="4968148" y="346295"/>
                </a:cubicBezTo>
                <a:cubicBezTo>
                  <a:pt x="4963583" y="345798"/>
                  <a:pt x="4957928" y="345550"/>
                  <a:pt x="4951181" y="345550"/>
                </a:cubicBezTo>
                <a:close/>
                <a:moveTo>
                  <a:pt x="3608156" y="345550"/>
                </a:moveTo>
                <a:cubicBezTo>
                  <a:pt x="3601012" y="345550"/>
                  <a:pt x="3595158" y="345798"/>
                  <a:pt x="3590594" y="346295"/>
                </a:cubicBezTo>
                <a:cubicBezTo>
                  <a:pt x="3586030" y="346791"/>
                  <a:pt x="3582359" y="347634"/>
                  <a:pt x="3579581" y="348825"/>
                </a:cubicBezTo>
                <a:cubicBezTo>
                  <a:pt x="3576803" y="350015"/>
                  <a:pt x="3574819" y="351404"/>
                  <a:pt x="3573628" y="352992"/>
                </a:cubicBezTo>
                <a:cubicBezTo>
                  <a:pt x="3572437" y="354579"/>
                  <a:pt x="3571842" y="356365"/>
                  <a:pt x="3571842" y="358350"/>
                </a:cubicBezTo>
                <a:lnTo>
                  <a:pt x="3571842" y="539027"/>
                </a:lnTo>
                <a:cubicBezTo>
                  <a:pt x="3571842" y="552719"/>
                  <a:pt x="3571991" y="567106"/>
                  <a:pt x="3572288" y="582187"/>
                </a:cubicBezTo>
                <a:cubicBezTo>
                  <a:pt x="3572586" y="597268"/>
                  <a:pt x="3573033" y="611754"/>
                  <a:pt x="3573628" y="625645"/>
                </a:cubicBezTo>
                <a:lnTo>
                  <a:pt x="3573330" y="625645"/>
                </a:lnTo>
                <a:cubicBezTo>
                  <a:pt x="3569758" y="617707"/>
                  <a:pt x="3566087" y="609770"/>
                  <a:pt x="3562317" y="601832"/>
                </a:cubicBezTo>
                <a:cubicBezTo>
                  <a:pt x="3558547" y="593895"/>
                  <a:pt x="3554677" y="585809"/>
                  <a:pt x="3550708" y="577573"/>
                </a:cubicBezTo>
                <a:cubicBezTo>
                  <a:pt x="3546740" y="569338"/>
                  <a:pt x="3542622" y="561103"/>
                  <a:pt x="3538356" y="552868"/>
                </a:cubicBezTo>
                <a:cubicBezTo>
                  <a:pt x="3534089" y="544633"/>
                  <a:pt x="3529773" y="536249"/>
                  <a:pt x="3525408" y="527716"/>
                </a:cubicBezTo>
                <a:lnTo>
                  <a:pt x="3450398" y="386925"/>
                </a:lnTo>
                <a:cubicBezTo>
                  <a:pt x="3446628" y="379186"/>
                  <a:pt x="3442957" y="372687"/>
                  <a:pt x="3439385" y="367428"/>
                </a:cubicBezTo>
                <a:cubicBezTo>
                  <a:pt x="3435813" y="362170"/>
                  <a:pt x="3431993" y="358052"/>
                  <a:pt x="3427925" y="355075"/>
                </a:cubicBezTo>
                <a:cubicBezTo>
                  <a:pt x="3423857" y="352099"/>
                  <a:pt x="3419243" y="349966"/>
                  <a:pt x="3414084" y="348676"/>
                </a:cubicBezTo>
                <a:cubicBezTo>
                  <a:pt x="3408925" y="347386"/>
                  <a:pt x="3402575" y="346741"/>
                  <a:pt x="3395034" y="346741"/>
                </a:cubicBezTo>
                <a:lnTo>
                  <a:pt x="3353065" y="346741"/>
                </a:lnTo>
                <a:cubicBezTo>
                  <a:pt x="3345127" y="346741"/>
                  <a:pt x="3338430" y="349073"/>
                  <a:pt x="3332973" y="353736"/>
                </a:cubicBezTo>
                <a:cubicBezTo>
                  <a:pt x="3327516" y="358399"/>
                  <a:pt x="3324787" y="365394"/>
                  <a:pt x="3324787" y="374721"/>
                </a:cubicBezTo>
                <a:lnTo>
                  <a:pt x="3324787" y="720895"/>
                </a:lnTo>
                <a:cubicBezTo>
                  <a:pt x="3324787" y="722879"/>
                  <a:pt x="3325283" y="724665"/>
                  <a:pt x="3326276" y="726253"/>
                </a:cubicBezTo>
                <a:cubicBezTo>
                  <a:pt x="3327268" y="727840"/>
                  <a:pt x="3329054" y="729180"/>
                  <a:pt x="3331633" y="730271"/>
                </a:cubicBezTo>
                <a:cubicBezTo>
                  <a:pt x="3334213" y="731362"/>
                  <a:pt x="3337785" y="732206"/>
                  <a:pt x="3342349" y="732801"/>
                </a:cubicBezTo>
                <a:cubicBezTo>
                  <a:pt x="3346913" y="733397"/>
                  <a:pt x="3352668" y="733694"/>
                  <a:pt x="3359613" y="733694"/>
                </a:cubicBezTo>
                <a:cubicBezTo>
                  <a:pt x="3366757" y="733694"/>
                  <a:pt x="3372611" y="733397"/>
                  <a:pt x="3377175" y="732801"/>
                </a:cubicBezTo>
                <a:cubicBezTo>
                  <a:pt x="3381739" y="732206"/>
                  <a:pt x="3385360" y="731362"/>
                  <a:pt x="3388039" y="730271"/>
                </a:cubicBezTo>
                <a:cubicBezTo>
                  <a:pt x="3390718" y="729180"/>
                  <a:pt x="3392603" y="727840"/>
                  <a:pt x="3393695" y="726253"/>
                </a:cubicBezTo>
                <a:cubicBezTo>
                  <a:pt x="3394786" y="724665"/>
                  <a:pt x="3395332" y="722879"/>
                  <a:pt x="3395332" y="720895"/>
                </a:cubicBezTo>
                <a:lnTo>
                  <a:pt x="3395332" y="519382"/>
                </a:lnTo>
                <a:cubicBezTo>
                  <a:pt x="3395332" y="504300"/>
                  <a:pt x="3395133" y="489666"/>
                  <a:pt x="3394737" y="475477"/>
                </a:cubicBezTo>
                <a:cubicBezTo>
                  <a:pt x="3394340" y="461289"/>
                  <a:pt x="3393744" y="447051"/>
                  <a:pt x="3392951" y="432764"/>
                </a:cubicBezTo>
                <a:lnTo>
                  <a:pt x="3393546" y="432764"/>
                </a:lnTo>
                <a:cubicBezTo>
                  <a:pt x="3398110" y="444472"/>
                  <a:pt x="3403269" y="456527"/>
                  <a:pt x="3409024" y="468929"/>
                </a:cubicBezTo>
                <a:cubicBezTo>
                  <a:pt x="3414779" y="481331"/>
                  <a:pt x="3420434" y="492890"/>
                  <a:pt x="3425990" y="503606"/>
                </a:cubicBezTo>
                <a:lnTo>
                  <a:pt x="3521836" y="683688"/>
                </a:lnTo>
                <a:cubicBezTo>
                  <a:pt x="3526797" y="693610"/>
                  <a:pt x="3531262" y="701696"/>
                  <a:pt x="3535230" y="707947"/>
                </a:cubicBezTo>
                <a:cubicBezTo>
                  <a:pt x="3539199" y="714198"/>
                  <a:pt x="3543317" y="719159"/>
                  <a:pt x="3547583" y="722830"/>
                </a:cubicBezTo>
                <a:cubicBezTo>
                  <a:pt x="3551849" y="726501"/>
                  <a:pt x="3556513" y="729031"/>
                  <a:pt x="3561573" y="730420"/>
                </a:cubicBezTo>
                <a:cubicBezTo>
                  <a:pt x="3566633" y="731809"/>
                  <a:pt x="3572636" y="732504"/>
                  <a:pt x="3579581" y="732504"/>
                </a:cubicBezTo>
                <a:lnTo>
                  <a:pt x="3612919" y="732504"/>
                </a:lnTo>
                <a:cubicBezTo>
                  <a:pt x="3616689" y="732504"/>
                  <a:pt x="3620410" y="731958"/>
                  <a:pt x="3624081" y="730866"/>
                </a:cubicBezTo>
                <a:cubicBezTo>
                  <a:pt x="3627752" y="729775"/>
                  <a:pt x="3630927" y="728039"/>
                  <a:pt x="3633606" y="725657"/>
                </a:cubicBezTo>
                <a:cubicBezTo>
                  <a:pt x="3636285" y="723276"/>
                  <a:pt x="3638418" y="720300"/>
                  <a:pt x="3640005" y="716728"/>
                </a:cubicBezTo>
                <a:cubicBezTo>
                  <a:pt x="3641593" y="713156"/>
                  <a:pt x="3642387" y="709088"/>
                  <a:pt x="3642387" y="704524"/>
                </a:cubicBezTo>
                <a:lnTo>
                  <a:pt x="3642387" y="358350"/>
                </a:lnTo>
                <a:cubicBezTo>
                  <a:pt x="3642387" y="356365"/>
                  <a:pt x="3641890" y="354579"/>
                  <a:pt x="3640898" y="352992"/>
                </a:cubicBezTo>
                <a:cubicBezTo>
                  <a:pt x="3639906" y="351404"/>
                  <a:pt x="3638170" y="350015"/>
                  <a:pt x="3635689" y="348825"/>
                </a:cubicBezTo>
                <a:cubicBezTo>
                  <a:pt x="3633209" y="347634"/>
                  <a:pt x="3629686" y="346791"/>
                  <a:pt x="3625122" y="346295"/>
                </a:cubicBezTo>
                <a:cubicBezTo>
                  <a:pt x="3620558" y="345798"/>
                  <a:pt x="3614903" y="345550"/>
                  <a:pt x="3608156" y="345550"/>
                </a:cubicBezTo>
                <a:close/>
                <a:moveTo>
                  <a:pt x="3065231" y="345550"/>
                </a:moveTo>
                <a:cubicBezTo>
                  <a:pt x="3058087" y="345550"/>
                  <a:pt x="3052233" y="345798"/>
                  <a:pt x="3047669" y="346295"/>
                </a:cubicBezTo>
                <a:cubicBezTo>
                  <a:pt x="3043105" y="346791"/>
                  <a:pt x="3039434" y="347634"/>
                  <a:pt x="3036656" y="348825"/>
                </a:cubicBezTo>
                <a:cubicBezTo>
                  <a:pt x="3033878" y="350015"/>
                  <a:pt x="3031894" y="351404"/>
                  <a:pt x="3030703" y="352992"/>
                </a:cubicBezTo>
                <a:cubicBezTo>
                  <a:pt x="3029512" y="354579"/>
                  <a:pt x="3028917" y="356365"/>
                  <a:pt x="3028917" y="358350"/>
                </a:cubicBezTo>
                <a:lnTo>
                  <a:pt x="3028917" y="539027"/>
                </a:lnTo>
                <a:cubicBezTo>
                  <a:pt x="3028917" y="552719"/>
                  <a:pt x="3029066" y="567106"/>
                  <a:pt x="3029363" y="582187"/>
                </a:cubicBezTo>
                <a:cubicBezTo>
                  <a:pt x="3029661" y="597268"/>
                  <a:pt x="3030108" y="611754"/>
                  <a:pt x="3030703" y="625645"/>
                </a:cubicBezTo>
                <a:lnTo>
                  <a:pt x="3030405" y="625645"/>
                </a:lnTo>
                <a:cubicBezTo>
                  <a:pt x="3026833" y="617707"/>
                  <a:pt x="3023162" y="609770"/>
                  <a:pt x="3019392" y="601832"/>
                </a:cubicBezTo>
                <a:cubicBezTo>
                  <a:pt x="3015622" y="593895"/>
                  <a:pt x="3011752" y="585809"/>
                  <a:pt x="3007783" y="577573"/>
                </a:cubicBezTo>
                <a:cubicBezTo>
                  <a:pt x="3003815" y="569338"/>
                  <a:pt x="2999697" y="561103"/>
                  <a:pt x="2995431" y="552868"/>
                </a:cubicBezTo>
                <a:cubicBezTo>
                  <a:pt x="2991164" y="544633"/>
                  <a:pt x="2986848" y="536249"/>
                  <a:pt x="2982483" y="527716"/>
                </a:cubicBezTo>
                <a:lnTo>
                  <a:pt x="2907473" y="386925"/>
                </a:lnTo>
                <a:cubicBezTo>
                  <a:pt x="2903703" y="379186"/>
                  <a:pt x="2900032" y="372687"/>
                  <a:pt x="2896460" y="367428"/>
                </a:cubicBezTo>
                <a:cubicBezTo>
                  <a:pt x="2892888" y="362170"/>
                  <a:pt x="2889069" y="358052"/>
                  <a:pt x="2885000" y="355075"/>
                </a:cubicBezTo>
                <a:cubicBezTo>
                  <a:pt x="2880932" y="352099"/>
                  <a:pt x="2876318" y="349966"/>
                  <a:pt x="2871159" y="348676"/>
                </a:cubicBezTo>
                <a:cubicBezTo>
                  <a:pt x="2866000" y="347386"/>
                  <a:pt x="2859650" y="346741"/>
                  <a:pt x="2852109" y="346741"/>
                </a:cubicBezTo>
                <a:lnTo>
                  <a:pt x="2810140" y="346741"/>
                </a:lnTo>
                <a:cubicBezTo>
                  <a:pt x="2802202" y="346741"/>
                  <a:pt x="2795505" y="349073"/>
                  <a:pt x="2790048" y="353736"/>
                </a:cubicBezTo>
                <a:cubicBezTo>
                  <a:pt x="2784591" y="358399"/>
                  <a:pt x="2781862" y="365394"/>
                  <a:pt x="2781862" y="374721"/>
                </a:cubicBezTo>
                <a:lnTo>
                  <a:pt x="2781862" y="720895"/>
                </a:lnTo>
                <a:cubicBezTo>
                  <a:pt x="2781862" y="722879"/>
                  <a:pt x="2782358" y="724665"/>
                  <a:pt x="2783351" y="726253"/>
                </a:cubicBezTo>
                <a:cubicBezTo>
                  <a:pt x="2784343" y="727840"/>
                  <a:pt x="2786129" y="729180"/>
                  <a:pt x="2788708" y="730271"/>
                </a:cubicBezTo>
                <a:cubicBezTo>
                  <a:pt x="2791288" y="731362"/>
                  <a:pt x="2794860" y="732206"/>
                  <a:pt x="2799424" y="732801"/>
                </a:cubicBezTo>
                <a:cubicBezTo>
                  <a:pt x="2803988" y="733397"/>
                  <a:pt x="2809743" y="733694"/>
                  <a:pt x="2816688" y="733694"/>
                </a:cubicBezTo>
                <a:cubicBezTo>
                  <a:pt x="2823832" y="733694"/>
                  <a:pt x="2829686" y="733397"/>
                  <a:pt x="2834250" y="732801"/>
                </a:cubicBezTo>
                <a:cubicBezTo>
                  <a:pt x="2838814" y="732206"/>
                  <a:pt x="2842435" y="731362"/>
                  <a:pt x="2845114" y="730271"/>
                </a:cubicBezTo>
                <a:cubicBezTo>
                  <a:pt x="2847793" y="729180"/>
                  <a:pt x="2849678" y="727840"/>
                  <a:pt x="2850770" y="726253"/>
                </a:cubicBezTo>
                <a:cubicBezTo>
                  <a:pt x="2851861" y="724665"/>
                  <a:pt x="2852407" y="722879"/>
                  <a:pt x="2852407" y="720895"/>
                </a:cubicBezTo>
                <a:lnTo>
                  <a:pt x="2852407" y="519382"/>
                </a:lnTo>
                <a:cubicBezTo>
                  <a:pt x="2852407" y="504300"/>
                  <a:pt x="2852208" y="489666"/>
                  <a:pt x="2851812" y="475477"/>
                </a:cubicBezTo>
                <a:cubicBezTo>
                  <a:pt x="2851415" y="461289"/>
                  <a:pt x="2850819" y="447051"/>
                  <a:pt x="2850026" y="432764"/>
                </a:cubicBezTo>
                <a:lnTo>
                  <a:pt x="2850621" y="432764"/>
                </a:lnTo>
                <a:cubicBezTo>
                  <a:pt x="2855185" y="444472"/>
                  <a:pt x="2860344" y="456527"/>
                  <a:pt x="2866099" y="468929"/>
                </a:cubicBezTo>
                <a:cubicBezTo>
                  <a:pt x="2871854" y="481331"/>
                  <a:pt x="2877509" y="492890"/>
                  <a:pt x="2883065" y="503606"/>
                </a:cubicBezTo>
                <a:lnTo>
                  <a:pt x="2978911" y="683688"/>
                </a:lnTo>
                <a:cubicBezTo>
                  <a:pt x="2983872" y="693610"/>
                  <a:pt x="2988337" y="701696"/>
                  <a:pt x="2992305" y="707947"/>
                </a:cubicBezTo>
                <a:cubicBezTo>
                  <a:pt x="2996274" y="714198"/>
                  <a:pt x="3000392" y="719159"/>
                  <a:pt x="3004658" y="722830"/>
                </a:cubicBezTo>
                <a:cubicBezTo>
                  <a:pt x="3008924" y="726501"/>
                  <a:pt x="3013588" y="729031"/>
                  <a:pt x="3018648" y="730420"/>
                </a:cubicBezTo>
                <a:cubicBezTo>
                  <a:pt x="3023708" y="731809"/>
                  <a:pt x="3029711" y="732504"/>
                  <a:pt x="3036656" y="732504"/>
                </a:cubicBezTo>
                <a:lnTo>
                  <a:pt x="3069994" y="732504"/>
                </a:lnTo>
                <a:cubicBezTo>
                  <a:pt x="3073764" y="732504"/>
                  <a:pt x="3077485" y="731958"/>
                  <a:pt x="3081156" y="730866"/>
                </a:cubicBezTo>
                <a:cubicBezTo>
                  <a:pt x="3084827" y="729775"/>
                  <a:pt x="3088002" y="728039"/>
                  <a:pt x="3090681" y="725657"/>
                </a:cubicBezTo>
                <a:cubicBezTo>
                  <a:pt x="3093360" y="723276"/>
                  <a:pt x="3095493" y="720300"/>
                  <a:pt x="3097080" y="716728"/>
                </a:cubicBezTo>
                <a:cubicBezTo>
                  <a:pt x="3098668" y="713156"/>
                  <a:pt x="3099462" y="709088"/>
                  <a:pt x="3099462" y="704524"/>
                </a:cubicBezTo>
                <a:lnTo>
                  <a:pt x="3099462" y="358350"/>
                </a:lnTo>
                <a:cubicBezTo>
                  <a:pt x="3099462" y="356365"/>
                  <a:pt x="3098965" y="354579"/>
                  <a:pt x="3097973" y="352992"/>
                </a:cubicBezTo>
                <a:cubicBezTo>
                  <a:pt x="3096981" y="351404"/>
                  <a:pt x="3095245" y="350015"/>
                  <a:pt x="3092764" y="348825"/>
                </a:cubicBezTo>
                <a:cubicBezTo>
                  <a:pt x="3090284" y="347634"/>
                  <a:pt x="3086761" y="346791"/>
                  <a:pt x="3082197" y="346295"/>
                </a:cubicBezTo>
                <a:cubicBezTo>
                  <a:pt x="3077633" y="345798"/>
                  <a:pt x="3071978" y="345550"/>
                  <a:pt x="3065231" y="345550"/>
                </a:cubicBezTo>
                <a:close/>
                <a:moveTo>
                  <a:pt x="5107153" y="344955"/>
                </a:moveTo>
                <a:cubicBezTo>
                  <a:pt x="5099612" y="344955"/>
                  <a:pt x="5093312" y="345253"/>
                  <a:pt x="5088252" y="345848"/>
                </a:cubicBezTo>
                <a:cubicBezTo>
                  <a:pt x="5083192" y="346443"/>
                  <a:pt x="5079173" y="347237"/>
                  <a:pt x="5076197" y="348229"/>
                </a:cubicBezTo>
                <a:cubicBezTo>
                  <a:pt x="5073220" y="349222"/>
                  <a:pt x="5071087" y="350511"/>
                  <a:pt x="5069797" y="352099"/>
                </a:cubicBezTo>
                <a:cubicBezTo>
                  <a:pt x="5068507" y="353686"/>
                  <a:pt x="5067862" y="355472"/>
                  <a:pt x="5067862" y="357457"/>
                </a:cubicBezTo>
                <a:lnTo>
                  <a:pt x="5067862" y="721193"/>
                </a:lnTo>
                <a:cubicBezTo>
                  <a:pt x="5067862" y="723177"/>
                  <a:pt x="5068507" y="724963"/>
                  <a:pt x="5069797" y="726550"/>
                </a:cubicBezTo>
                <a:cubicBezTo>
                  <a:pt x="5071087" y="728138"/>
                  <a:pt x="5073220" y="729428"/>
                  <a:pt x="5076197" y="730420"/>
                </a:cubicBezTo>
                <a:cubicBezTo>
                  <a:pt x="5079173" y="731412"/>
                  <a:pt x="5083192" y="732206"/>
                  <a:pt x="5088252" y="732801"/>
                </a:cubicBezTo>
                <a:cubicBezTo>
                  <a:pt x="5093312" y="733397"/>
                  <a:pt x="5099612" y="733694"/>
                  <a:pt x="5107153" y="733694"/>
                </a:cubicBezTo>
                <a:cubicBezTo>
                  <a:pt x="5114892" y="733694"/>
                  <a:pt x="5121242" y="733397"/>
                  <a:pt x="5126203" y="732801"/>
                </a:cubicBezTo>
                <a:cubicBezTo>
                  <a:pt x="5131164" y="732206"/>
                  <a:pt x="5135133" y="731412"/>
                  <a:pt x="5138109" y="730420"/>
                </a:cubicBezTo>
                <a:cubicBezTo>
                  <a:pt x="5141086" y="729428"/>
                  <a:pt x="5143169" y="728138"/>
                  <a:pt x="5144360" y="726550"/>
                </a:cubicBezTo>
                <a:cubicBezTo>
                  <a:pt x="5145551" y="724963"/>
                  <a:pt x="5146146" y="723177"/>
                  <a:pt x="5146146" y="721193"/>
                </a:cubicBezTo>
                <a:lnTo>
                  <a:pt x="5146146" y="565518"/>
                </a:lnTo>
                <a:lnTo>
                  <a:pt x="5290212" y="565518"/>
                </a:lnTo>
                <a:lnTo>
                  <a:pt x="5290212" y="721193"/>
                </a:lnTo>
                <a:cubicBezTo>
                  <a:pt x="5290212" y="723177"/>
                  <a:pt x="5290856" y="724963"/>
                  <a:pt x="5292146" y="726550"/>
                </a:cubicBezTo>
                <a:cubicBezTo>
                  <a:pt x="5293436" y="728138"/>
                  <a:pt x="5295520" y="729428"/>
                  <a:pt x="5298397" y="730420"/>
                </a:cubicBezTo>
                <a:cubicBezTo>
                  <a:pt x="5301274" y="731412"/>
                  <a:pt x="5305243" y="732206"/>
                  <a:pt x="5310303" y="732801"/>
                </a:cubicBezTo>
                <a:cubicBezTo>
                  <a:pt x="5315364" y="733397"/>
                  <a:pt x="5321763" y="733694"/>
                  <a:pt x="5329502" y="733694"/>
                </a:cubicBezTo>
                <a:cubicBezTo>
                  <a:pt x="5337043" y="733694"/>
                  <a:pt x="5343294" y="733397"/>
                  <a:pt x="5348255" y="732801"/>
                </a:cubicBezTo>
                <a:cubicBezTo>
                  <a:pt x="5353215" y="732206"/>
                  <a:pt x="5357184" y="731412"/>
                  <a:pt x="5360161" y="730420"/>
                </a:cubicBezTo>
                <a:cubicBezTo>
                  <a:pt x="5363137" y="729428"/>
                  <a:pt x="5365270" y="728138"/>
                  <a:pt x="5366560" y="726550"/>
                </a:cubicBezTo>
                <a:cubicBezTo>
                  <a:pt x="5367851" y="724963"/>
                  <a:pt x="5368495" y="723177"/>
                  <a:pt x="5368495" y="721193"/>
                </a:cubicBezTo>
                <a:lnTo>
                  <a:pt x="5368495" y="357457"/>
                </a:lnTo>
                <a:cubicBezTo>
                  <a:pt x="5368495" y="355472"/>
                  <a:pt x="5367851" y="353686"/>
                  <a:pt x="5366560" y="352099"/>
                </a:cubicBezTo>
                <a:cubicBezTo>
                  <a:pt x="5365270" y="350511"/>
                  <a:pt x="5363137" y="349222"/>
                  <a:pt x="5360161" y="348229"/>
                </a:cubicBezTo>
                <a:cubicBezTo>
                  <a:pt x="5357184" y="347237"/>
                  <a:pt x="5353215" y="346443"/>
                  <a:pt x="5348255" y="345848"/>
                </a:cubicBezTo>
                <a:cubicBezTo>
                  <a:pt x="5343294" y="345253"/>
                  <a:pt x="5337043" y="344955"/>
                  <a:pt x="5329502" y="344955"/>
                </a:cubicBezTo>
                <a:cubicBezTo>
                  <a:pt x="5321763" y="344955"/>
                  <a:pt x="5315364" y="345253"/>
                  <a:pt x="5310303" y="345848"/>
                </a:cubicBezTo>
                <a:cubicBezTo>
                  <a:pt x="5305243" y="346443"/>
                  <a:pt x="5301274" y="347237"/>
                  <a:pt x="5298397" y="348229"/>
                </a:cubicBezTo>
                <a:cubicBezTo>
                  <a:pt x="5295520" y="349222"/>
                  <a:pt x="5293436" y="350511"/>
                  <a:pt x="5292146" y="352099"/>
                </a:cubicBezTo>
                <a:cubicBezTo>
                  <a:pt x="5290856" y="353686"/>
                  <a:pt x="5290212" y="355472"/>
                  <a:pt x="5290212" y="357457"/>
                </a:cubicBezTo>
                <a:lnTo>
                  <a:pt x="5290212" y="498843"/>
                </a:lnTo>
                <a:lnTo>
                  <a:pt x="5146146" y="498843"/>
                </a:lnTo>
                <a:lnTo>
                  <a:pt x="5146146" y="357457"/>
                </a:lnTo>
                <a:cubicBezTo>
                  <a:pt x="5146146" y="355472"/>
                  <a:pt x="5145551" y="353686"/>
                  <a:pt x="5144360" y="352099"/>
                </a:cubicBezTo>
                <a:cubicBezTo>
                  <a:pt x="5143169" y="350511"/>
                  <a:pt x="5141086" y="349222"/>
                  <a:pt x="5138109" y="348229"/>
                </a:cubicBezTo>
                <a:cubicBezTo>
                  <a:pt x="5135133" y="347237"/>
                  <a:pt x="5131164" y="346443"/>
                  <a:pt x="5126203" y="345848"/>
                </a:cubicBezTo>
                <a:cubicBezTo>
                  <a:pt x="5121242" y="345253"/>
                  <a:pt x="5114892" y="344955"/>
                  <a:pt x="5107153" y="344955"/>
                </a:cubicBezTo>
                <a:close/>
                <a:moveTo>
                  <a:pt x="3764128" y="344955"/>
                </a:moveTo>
                <a:cubicBezTo>
                  <a:pt x="3756587" y="344955"/>
                  <a:pt x="3750287" y="345253"/>
                  <a:pt x="3745227" y="345848"/>
                </a:cubicBezTo>
                <a:cubicBezTo>
                  <a:pt x="3740167" y="346443"/>
                  <a:pt x="3736148" y="347237"/>
                  <a:pt x="3733172" y="348229"/>
                </a:cubicBezTo>
                <a:cubicBezTo>
                  <a:pt x="3730195" y="349222"/>
                  <a:pt x="3728062" y="350511"/>
                  <a:pt x="3726772" y="352099"/>
                </a:cubicBezTo>
                <a:cubicBezTo>
                  <a:pt x="3725482" y="353686"/>
                  <a:pt x="3724837" y="355472"/>
                  <a:pt x="3724837" y="357457"/>
                </a:cubicBezTo>
                <a:lnTo>
                  <a:pt x="3724837" y="721193"/>
                </a:lnTo>
                <a:cubicBezTo>
                  <a:pt x="3724837" y="723177"/>
                  <a:pt x="3725482" y="724963"/>
                  <a:pt x="3726772" y="726550"/>
                </a:cubicBezTo>
                <a:cubicBezTo>
                  <a:pt x="3728062" y="728138"/>
                  <a:pt x="3730195" y="729428"/>
                  <a:pt x="3733172" y="730420"/>
                </a:cubicBezTo>
                <a:cubicBezTo>
                  <a:pt x="3736148" y="731412"/>
                  <a:pt x="3740167" y="732206"/>
                  <a:pt x="3745227" y="732801"/>
                </a:cubicBezTo>
                <a:cubicBezTo>
                  <a:pt x="3750287" y="733397"/>
                  <a:pt x="3756587" y="733694"/>
                  <a:pt x="3764128" y="733694"/>
                </a:cubicBezTo>
                <a:cubicBezTo>
                  <a:pt x="3771867" y="733694"/>
                  <a:pt x="3778217" y="733397"/>
                  <a:pt x="3783178" y="732801"/>
                </a:cubicBezTo>
                <a:cubicBezTo>
                  <a:pt x="3788139" y="732206"/>
                  <a:pt x="3792108" y="731412"/>
                  <a:pt x="3795084" y="730420"/>
                </a:cubicBezTo>
                <a:cubicBezTo>
                  <a:pt x="3798061" y="729428"/>
                  <a:pt x="3800144" y="728138"/>
                  <a:pt x="3801335" y="726550"/>
                </a:cubicBezTo>
                <a:cubicBezTo>
                  <a:pt x="3802526" y="724963"/>
                  <a:pt x="3803121" y="723177"/>
                  <a:pt x="3803121" y="721193"/>
                </a:cubicBezTo>
                <a:lnTo>
                  <a:pt x="3803121" y="565518"/>
                </a:lnTo>
                <a:lnTo>
                  <a:pt x="3947187" y="565518"/>
                </a:lnTo>
                <a:lnTo>
                  <a:pt x="3947187" y="721193"/>
                </a:lnTo>
                <a:cubicBezTo>
                  <a:pt x="3947187" y="723177"/>
                  <a:pt x="3947832" y="724963"/>
                  <a:pt x="3949121" y="726550"/>
                </a:cubicBezTo>
                <a:cubicBezTo>
                  <a:pt x="3950411" y="728138"/>
                  <a:pt x="3952495" y="729428"/>
                  <a:pt x="3955372" y="730420"/>
                </a:cubicBezTo>
                <a:cubicBezTo>
                  <a:pt x="3958250" y="731412"/>
                  <a:pt x="3962218" y="732206"/>
                  <a:pt x="3967278" y="732801"/>
                </a:cubicBezTo>
                <a:cubicBezTo>
                  <a:pt x="3972338" y="733397"/>
                  <a:pt x="3978738" y="733694"/>
                  <a:pt x="3986477" y="733694"/>
                </a:cubicBezTo>
                <a:cubicBezTo>
                  <a:pt x="3994018" y="733694"/>
                  <a:pt x="4000268" y="733397"/>
                  <a:pt x="4005229" y="732801"/>
                </a:cubicBezTo>
                <a:cubicBezTo>
                  <a:pt x="4010191" y="732206"/>
                  <a:pt x="4014159" y="731412"/>
                  <a:pt x="4017136" y="730420"/>
                </a:cubicBezTo>
                <a:cubicBezTo>
                  <a:pt x="4020112" y="729428"/>
                  <a:pt x="4022246" y="728138"/>
                  <a:pt x="4023535" y="726550"/>
                </a:cubicBezTo>
                <a:cubicBezTo>
                  <a:pt x="4024825" y="724963"/>
                  <a:pt x="4025470" y="723177"/>
                  <a:pt x="4025470" y="721193"/>
                </a:cubicBezTo>
                <a:lnTo>
                  <a:pt x="4025470" y="357457"/>
                </a:lnTo>
                <a:cubicBezTo>
                  <a:pt x="4025470" y="355472"/>
                  <a:pt x="4024825" y="353686"/>
                  <a:pt x="4023535" y="352099"/>
                </a:cubicBezTo>
                <a:cubicBezTo>
                  <a:pt x="4022246" y="350511"/>
                  <a:pt x="4020112" y="349222"/>
                  <a:pt x="4017136" y="348229"/>
                </a:cubicBezTo>
                <a:cubicBezTo>
                  <a:pt x="4014159" y="347237"/>
                  <a:pt x="4010191" y="346443"/>
                  <a:pt x="4005229" y="345848"/>
                </a:cubicBezTo>
                <a:cubicBezTo>
                  <a:pt x="4000268" y="345253"/>
                  <a:pt x="3994018" y="344955"/>
                  <a:pt x="3986477" y="344955"/>
                </a:cubicBezTo>
                <a:cubicBezTo>
                  <a:pt x="3978738" y="344955"/>
                  <a:pt x="3972338" y="345253"/>
                  <a:pt x="3967278" y="345848"/>
                </a:cubicBezTo>
                <a:cubicBezTo>
                  <a:pt x="3962218" y="346443"/>
                  <a:pt x="3958250" y="347237"/>
                  <a:pt x="3955372" y="348229"/>
                </a:cubicBezTo>
                <a:cubicBezTo>
                  <a:pt x="3952495" y="349222"/>
                  <a:pt x="3950411" y="350511"/>
                  <a:pt x="3949121" y="352099"/>
                </a:cubicBezTo>
                <a:cubicBezTo>
                  <a:pt x="3947832" y="353686"/>
                  <a:pt x="3947187" y="355472"/>
                  <a:pt x="3947187" y="357457"/>
                </a:cubicBezTo>
                <a:lnTo>
                  <a:pt x="3947187" y="498843"/>
                </a:lnTo>
                <a:lnTo>
                  <a:pt x="3803121" y="498843"/>
                </a:lnTo>
                <a:lnTo>
                  <a:pt x="3803121" y="357457"/>
                </a:lnTo>
                <a:cubicBezTo>
                  <a:pt x="3803121" y="355472"/>
                  <a:pt x="3802526" y="353686"/>
                  <a:pt x="3801335" y="352099"/>
                </a:cubicBezTo>
                <a:cubicBezTo>
                  <a:pt x="3800144" y="350511"/>
                  <a:pt x="3798061" y="349222"/>
                  <a:pt x="3795084" y="348229"/>
                </a:cubicBezTo>
                <a:cubicBezTo>
                  <a:pt x="3792108" y="347237"/>
                  <a:pt x="3788139" y="346443"/>
                  <a:pt x="3783178" y="345848"/>
                </a:cubicBezTo>
                <a:cubicBezTo>
                  <a:pt x="3778217" y="345253"/>
                  <a:pt x="3771867" y="344955"/>
                  <a:pt x="3764128" y="344955"/>
                </a:cubicBezTo>
                <a:close/>
                <a:moveTo>
                  <a:pt x="2549988" y="344955"/>
                </a:moveTo>
                <a:cubicBezTo>
                  <a:pt x="2539868" y="344955"/>
                  <a:pt x="2531732" y="345104"/>
                  <a:pt x="2525580" y="345402"/>
                </a:cubicBezTo>
                <a:cubicBezTo>
                  <a:pt x="2519429" y="345699"/>
                  <a:pt x="2514616" y="346394"/>
                  <a:pt x="2511144" y="347485"/>
                </a:cubicBezTo>
                <a:cubicBezTo>
                  <a:pt x="2507671" y="348577"/>
                  <a:pt x="2505141" y="350164"/>
                  <a:pt x="2503554" y="352248"/>
                </a:cubicBezTo>
                <a:cubicBezTo>
                  <a:pt x="2501966" y="354331"/>
                  <a:pt x="2500577" y="357060"/>
                  <a:pt x="2499387" y="360433"/>
                </a:cubicBezTo>
                <a:lnTo>
                  <a:pt x="2380622" y="702143"/>
                </a:lnTo>
                <a:cubicBezTo>
                  <a:pt x="2378240" y="709088"/>
                  <a:pt x="2376752" y="714644"/>
                  <a:pt x="2376157" y="718811"/>
                </a:cubicBezTo>
                <a:cubicBezTo>
                  <a:pt x="2375561" y="722979"/>
                  <a:pt x="2376256" y="726203"/>
                  <a:pt x="2378240" y="728485"/>
                </a:cubicBezTo>
                <a:cubicBezTo>
                  <a:pt x="2380225" y="730767"/>
                  <a:pt x="2383796" y="732206"/>
                  <a:pt x="2388956" y="732801"/>
                </a:cubicBezTo>
                <a:cubicBezTo>
                  <a:pt x="2394116" y="733397"/>
                  <a:pt x="2401259" y="733694"/>
                  <a:pt x="2410388" y="733694"/>
                </a:cubicBezTo>
                <a:cubicBezTo>
                  <a:pt x="2418920" y="733694"/>
                  <a:pt x="2425816" y="733496"/>
                  <a:pt x="2431074" y="733099"/>
                </a:cubicBezTo>
                <a:cubicBezTo>
                  <a:pt x="2436333" y="732702"/>
                  <a:pt x="2440401" y="731958"/>
                  <a:pt x="2443278" y="730866"/>
                </a:cubicBezTo>
                <a:cubicBezTo>
                  <a:pt x="2446156" y="729775"/>
                  <a:pt x="2448239" y="728287"/>
                  <a:pt x="2449529" y="726402"/>
                </a:cubicBezTo>
                <a:cubicBezTo>
                  <a:pt x="2450819" y="724516"/>
                  <a:pt x="2451861" y="722185"/>
                  <a:pt x="2452654" y="719407"/>
                </a:cubicBezTo>
                <a:lnTo>
                  <a:pt x="2477062" y="644100"/>
                </a:lnTo>
                <a:lnTo>
                  <a:pt x="2621723" y="644100"/>
                </a:lnTo>
                <a:lnTo>
                  <a:pt x="2647620" y="721490"/>
                </a:lnTo>
                <a:cubicBezTo>
                  <a:pt x="2648413" y="724070"/>
                  <a:pt x="2649405" y="726154"/>
                  <a:pt x="2650596" y="727741"/>
                </a:cubicBezTo>
                <a:cubicBezTo>
                  <a:pt x="2651787" y="729329"/>
                  <a:pt x="2653870" y="730569"/>
                  <a:pt x="2656847" y="731462"/>
                </a:cubicBezTo>
                <a:cubicBezTo>
                  <a:pt x="2659823" y="732355"/>
                  <a:pt x="2664139" y="732950"/>
                  <a:pt x="2669795" y="733248"/>
                </a:cubicBezTo>
                <a:cubicBezTo>
                  <a:pt x="2675450" y="733545"/>
                  <a:pt x="2683338" y="733694"/>
                  <a:pt x="2693458" y="733694"/>
                </a:cubicBezTo>
                <a:cubicBezTo>
                  <a:pt x="2703182" y="733694"/>
                  <a:pt x="2710822" y="733446"/>
                  <a:pt x="2716378" y="732950"/>
                </a:cubicBezTo>
                <a:cubicBezTo>
                  <a:pt x="2721934" y="732454"/>
                  <a:pt x="2725804" y="731164"/>
                  <a:pt x="2727987" y="729081"/>
                </a:cubicBezTo>
                <a:cubicBezTo>
                  <a:pt x="2730169" y="726997"/>
                  <a:pt x="2730963" y="723871"/>
                  <a:pt x="2730368" y="719704"/>
                </a:cubicBezTo>
                <a:cubicBezTo>
                  <a:pt x="2729772" y="715537"/>
                  <a:pt x="2728284" y="709882"/>
                  <a:pt x="2725903" y="702738"/>
                </a:cubicBezTo>
                <a:lnTo>
                  <a:pt x="2606840" y="361326"/>
                </a:lnTo>
                <a:cubicBezTo>
                  <a:pt x="2605650" y="357556"/>
                  <a:pt x="2604211" y="354579"/>
                  <a:pt x="2602524" y="352397"/>
                </a:cubicBezTo>
                <a:cubicBezTo>
                  <a:pt x="2600838" y="350214"/>
                  <a:pt x="2598060" y="348577"/>
                  <a:pt x="2594190" y="347485"/>
                </a:cubicBezTo>
                <a:cubicBezTo>
                  <a:pt x="2590321" y="346394"/>
                  <a:pt x="2584913" y="345699"/>
                  <a:pt x="2577968" y="345402"/>
                </a:cubicBezTo>
                <a:cubicBezTo>
                  <a:pt x="2571023" y="345104"/>
                  <a:pt x="2561696" y="344955"/>
                  <a:pt x="2549988" y="344955"/>
                </a:cubicBezTo>
                <a:close/>
                <a:moveTo>
                  <a:pt x="2068380" y="344955"/>
                </a:moveTo>
                <a:cubicBezTo>
                  <a:pt x="2060641" y="344955"/>
                  <a:pt x="2054291" y="345253"/>
                  <a:pt x="2049330" y="345848"/>
                </a:cubicBezTo>
                <a:cubicBezTo>
                  <a:pt x="2044369" y="346443"/>
                  <a:pt x="2040351" y="347237"/>
                  <a:pt x="2037275" y="348229"/>
                </a:cubicBezTo>
                <a:cubicBezTo>
                  <a:pt x="2034199" y="349222"/>
                  <a:pt x="2032066" y="350511"/>
                  <a:pt x="2030876" y="352099"/>
                </a:cubicBezTo>
                <a:cubicBezTo>
                  <a:pt x="2029685" y="353686"/>
                  <a:pt x="2029090" y="355472"/>
                  <a:pt x="2029090" y="357457"/>
                </a:cubicBezTo>
                <a:lnTo>
                  <a:pt x="2029090" y="591712"/>
                </a:lnTo>
                <a:cubicBezTo>
                  <a:pt x="2029090" y="616318"/>
                  <a:pt x="2032612" y="637799"/>
                  <a:pt x="2039657" y="656155"/>
                </a:cubicBezTo>
                <a:cubicBezTo>
                  <a:pt x="2046701" y="674510"/>
                  <a:pt x="2056871" y="689839"/>
                  <a:pt x="2070166" y="702143"/>
                </a:cubicBezTo>
                <a:cubicBezTo>
                  <a:pt x="2083461" y="714446"/>
                  <a:pt x="2099733" y="723623"/>
                  <a:pt x="2118982" y="729676"/>
                </a:cubicBezTo>
                <a:cubicBezTo>
                  <a:pt x="2138230" y="735728"/>
                  <a:pt x="2159959" y="738754"/>
                  <a:pt x="2184168" y="738754"/>
                </a:cubicBezTo>
                <a:cubicBezTo>
                  <a:pt x="2209965" y="738754"/>
                  <a:pt x="2232786" y="735381"/>
                  <a:pt x="2252629" y="728634"/>
                </a:cubicBezTo>
                <a:cubicBezTo>
                  <a:pt x="2272473" y="721887"/>
                  <a:pt x="2289142" y="712064"/>
                  <a:pt x="2302636" y="699166"/>
                </a:cubicBezTo>
                <a:cubicBezTo>
                  <a:pt x="2316130" y="686268"/>
                  <a:pt x="2326349" y="670492"/>
                  <a:pt x="2333294" y="651839"/>
                </a:cubicBezTo>
                <a:cubicBezTo>
                  <a:pt x="2340240" y="633186"/>
                  <a:pt x="2343712" y="612052"/>
                  <a:pt x="2343712" y="588438"/>
                </a:cubicBezTo>
                <a:lnTo>
                  <a:pt x="2343712" y="357457"/>
                </a:lnTo>
                <a:cubicBezTo>
                  <a:pt x="2343712" y="355472"/>
                  <a:pt x="2343117" y="353686"/>
                  <a:pt x="2341926" y="352099"/>
                </a:cubicBezTo>
                <a:cubicBezTo>
                  <a:pt x="2340736" y="350511"/>
                  <a:pt x="2338652" y="349222"/>
                  <a:pt x="2335675" y="348229"/>
                </a:cubicBezTo>
                <a:cubicBezTo>
                  <a:pt x="2332699" y="347237"/>
                  <a:pt x="2328780" y="346443"/>
                  <a:pt x="2323918" y="345848"/>
                </a:cubicBezTo>
                <a:cubicBezTo>
                  <a:pt x="2319057" y="345253"/>
                  <a:pt x="2312855" y="344955"/>
                  <a:pt x="2305315" y="344955"/>
                </a:cubicBezTo>
                <a:cubicBezTo>
                  <a:pt x="2297774" y="344955"/>
                  <a:pt x="2291474" y="345253"/>
                  <a:pt x="2286413" y="345848"/>
                </a:cubicBezTo>
                <a:cubicBezTo>
                  <a:pt x="2281353" y="346443"/>
                  <a:pt x="2277335" y="347237"/>
                  <a:pt x="2274358" y="348229"/>
                </a:cubicBezTo>
                <a:cubicBezTo>
                  <a:pt x="2271382" y="349222"/>
                  <a:pt x="2269298" y="350511"/>
                  <a:pt x="2268108" y="352099"/>
                </a:cubicBezTo>
                <a:cubicBezTo>
                  <a:pt x="2266917" y="353686"/>
                  <a:pt x="2266322" y="355472"/>
                  <a:pt x="2266322" y="357457"/>
                </a:cubicBezTo>
                <a:lnTo>
                  <a:pt x="2266322" y="589331"/>
                </a:lnTo>
                <a:cubicBezTo>
                  <a:pt x="2266322" y="602825"/>
                  <a:pt x="2264486" y="614880"/>
                  <a:pt x="2260815" y="625496"/>
                </a:cubicBezTo>
                <a:cubicBezTo>
                  <a:pt x="2257144" y="636113"/>
                  <a:pt x="2251935" y="645042"/>
                  <a:pt x="2245188" y="652285"/>
                </a:cubicBezTo>
                <a:cubicBezTo>
                  <a:pt x="2238442" y="659528"/>
                  <a:pt x="2230206" y="665035"/>
                  <a:pt x="2220482" y="668805"/>
                </a:cubicBezTo>
                <a:cubicBezTo>
                  <a:pt x="2210759" y="672575"/>
                  <a:pt x="2199746" y="674461"/>
                  <a:pt x="2187443" y="674461"/>
                </a:cubicBezTo>
                <a:cubicBezTo>
                  <a:pt x="2175338" y="674461"/>
                  <a:pt x="2164374" y="672625"/>
                  <a:pt x="2154552" y="668954"/>
                </a:cubicBezTo>
                <a:cubicBezTo>
                  <a:pt x="2144729" y="665283"/>
                  <a:pt x="2136295" y="659776"/>
                  <a:pt x="2129251" y="652434"/>
                </a:cubicBezTo>
                <a:cubicBezTo>
                  <a:pt x="2122206" y="645092"/>
                  <a:pt x="2116799" y="635815"/>
                  <a:pt x="2113029" y="624603"/>
                </a:cubicBezTo>
                <a:cubicBezTo>
                  <a:pt x="2109258" y="613391"/>
                  <a:pt x="2107373" y="600146"/>
                  <a:pt x="2107373" y="584866"/>
                </a:cubicBezTo>
                <a:lnTo>
                  <a:pt x="2107373" y="357457"/>
                </a:lnTo>
                <a:cubicBezTo>
                  <a:pt x="2107373" y="355472"/>
                  <a:pt x="2106728" y="353686"/>
                  <a:pt x="2105438" y="352099"/>
                </a:cubicBezTo>
                <a:cubicBezTo>
                  <a:pt x="2104149" y="350511"/>
                  <a:pt x="2102015" y="349222"/>
                  <a:pt x="2099039" y="348229"/>
                </a:cubicBezTo>
                <a:cubicBezTo>
                  <a:pt x="2096062" y="347237"/>
                  <a:pt x="2092094" y="346443"/>
                  <a:pt x="2087133" y="345848"/>
                </a:cubicBezTo>
                <a:cubicBezTo>
                  <a:pt x="2082172" y="345253"/>
                  <a:pt x="2075921" y="344955"/>
                  <a:pt x="2068380" y="344955"/>
                </a:cubicBezTo>
                <a:close/>
                <a:moveTo>
                  <a:pt x="1712681" y="344955"/>
                </a:moveTo>
                <a:cubicBezTo>
                  <a:pt x="1701370" y="344955"/>
                  <a:pt x="1692639" y="345203"/>
                  <a:pt x="1686487" y="345699"/>
                </a:cubicBezTo>
                <a:cubicBezTo>
                  <a:pt x="1680336" y="346195"/>
                  <a:pt x="1676119" y="347485"/>
                  <a:pt x="1673837" y="349569"/>
                </a:cubicBezTo>
                <a:cubicBezTo>
                  <a:pt x="1671555" y="351652"/>
                  <a:pt x="1671059" y="354827"/>
                  <a:pt x="1672349" y="359094"/>
                </a:cubicBezTo>
                <a:cubicBezTo>
                  <a:pt x="1673639" y="363360"/>
                  <a:pt x="1676069" y="369065"/>
                  <a:pt x="1679641" y="376209"/>
                </a:cubicBezTo>
                <a:lnTo>
                  <a:pt x="1765366" y="534264"/>
                </a:lnTo>
                <a:lnTo>
                  <a:pt x="1673093" y="702440"/>
                </a:lnTo>
                <a:cubicBezTo>
                  <a:pt x="1669322" y="709386"/>
                  <a:pt x="1666842" y="714942"/>
                  <a:pt x="1665651" y="719109"/>
                </a:cubicBezTo>
                <a:cubicBezTo>
                  <a:pt x="1664461" y="723276"/>
                  <a:pt x="1664858" y="726451"/>
                  <a:pt x="1666842" y="728634"/>
                </a:cubicBezTo>
                <a:cubicBezTo>
                  <a:pt x="1668826" y="730817"/>
                  <a:pt x="1672646" y="732206"/>
                  <a:pt x="1678302" y="732801"/>
                </a:cubicBezTo>
                <a:cubicBezTo>
                  <a:pt x="1683957" y="733397"/>
                  <a:pt x="1691944" y="733694"/>
                  <a:pt x="1702263" y="733694"/>
                </a:cubicBezTo>
                <a:cubicBezTo>
                  <a:pt x="1711193" y="733694"/>
                  <a:pt x="1718386" y="733496"/>
                  <a:pt x="1723843" y="733099"/>
                </a:cubicBezTo>
                <a:cubicBezTo>
                  <a:pt x="1729300" y="732702"/>
                  <a:pt x="1733567" y="732057"/>
                  <a:pt x="1736642" y="731164"/>
                </a:cubicBezTo>
                <a:cubicBezTo>
                  <a:pt x="1739718" y="730271"/>
                  <a:pt x="1741951" y="729031"/>
                  <a:pt x="1743340" y="727443"/>
                </a:cubicBezTo>
                <a:cubicBezTo>
                  <a:pt x="1744729" y="725856"/>
                  <a:pt x="1746018" y="723871"/>
                  <a:pt x="1747209" y="721490"/>
                </a:cubicBezTo>
                <a:lnTo>
                  <a:pt x="1819242" y="582485"/>
                </a:lnTo>
                <a:lnTo>
                  <a:pt x="1891573" y="721490"/>
                </a:lnTo>
                <a:cubicBezTo>
                  <a:pt x="1892565" y="723871"/>
                  <a:pt x="1893755" y="725856"/>
                  <a:pt x="1895144" y="727443"/>
                </a:cubicBezTo>
                <a:cubicBezTo>
                  <a:pt x="1896533" y="729031"/>
                  <a:pt x="1898766" y="730271"/>
                  <a:pt x="1901842" y="731164"/>
                </a:cubicBezTo>
                <a:cubicBezTo>
                  <a:pt x="1904917" y="732057"/>
                  <a:pt x="1909134" y="732702"/>
                  <a:pt x="1914492" y="733099"/>
                </a:cubicBezTo>
                <a:cubicBezTo>
                  <a:pt x="1919850" y="733496"/>
                  <a:pt x="1927192" y="733694"/>
                  <a:pt x="1936519" y="733694"/>
                </a:cubicBezTo>
                <a:cubicBezTo>
                  <a:pt x="1947631" y="733694"/>
                  <a:pt x="1956313" y="733397"/>
                  <a:pt x="1962564" y="732801"/>
                </a:cubicBezTo>
                <a:cubicBezTo>
                  <a:pt x="1968814" y="732206"/>
                  <a:pt x="1973130" y="730817"/>
                  <a:pt x="1975512" y="728634"/>
                </a:cubicBezTo>
                <a:cubicBezTo>
                  <a:pt x="1977893" y="726451"/>
                  <a:pt x="1978538" y="723276"/>
                  <a:pt x="1977446" y="719109"/>
                </a:cubicBezTo>
                <a:cubicBezTo>
                  <a:pt x="1976355" y="714942"/>
                  <a:pt x="1974023" y="709386"/>
                  <a:pt x="1970451" y="702440"/>
                </a:cubicBezTo>
                <a:lnTo>
                  <a:pt x="1879071" y="533372"/>
                </a:lnTo>
                <a:lnTo>
                  <a:pt x="1964796" y="376209"/>
                </a:lnTo>
                <a:cubicBezTo>
                  <a:pt x="1968169" y="369065"/>
                  <a:pt x="1970402" y="363410"/>
                  <a:pt x="1971493" y="359243"/>
                </a:cubicBezTo>
                <a:cubicBezTo>
                  <a:pt x="1972585" y="355075"/>
                  <a:pt x="1972039" y="351900"/>
                  <a:pt x="1969856" y="349718"/>
                </a:cubicBezTo>
                <a:cubicBezTo>
                  <a:pt x="1967673" y="347535"/>
                  <a:pt x="1963705" y="346195"/>
                  <a:pt x="1957950" y="345699"/>
                </a:cubicBezTo>
                <a:cubicBezTo>
                  <a:pt x="1952195" y="345203"/>
                  <a:pt x="1944357" y="344955"/>
                  <a:pt x="1934435" y="344955"/>
                </a:cubicBezTo>
                <a:cubicBezTo>
                  <a:pt x="1925505" y="344955"/>
                  <a:pt x="1918510" y="345154"/>
                  <a:pt x="1913450" y="345550"/>
                </a:cubicBezTo>
                <a:cubicBezTo>
                  <a:pt x="1908390" y="345947"/>
                  <a:pt x="1904421" y="346592"/>
                  <a:pt x="1901544" y="347485"/>
                </a:cubicBezTo>
                <a:cubicBezTo>
                  <a:pt x="1898667" y="348378"/>
                  <a:pt x="1896583" y="349618"/>
                  <a:pt x="1895293" y="351206"/>
                </a:cubicBezTo>
                <a:cubicBezTo>
                  <a:pt x="1894003" y="352793"/>
                  <a:pt x="1892763" y="354778"/>
                  <a:pt x="1891573" y="357159"/>
                </a:cubicBezTo>
                <a:lnTo>
                  <a:pt x="1825790" y="484556"/>
                </a:lnTo>
                <a:lnTo>
                  <a:pt x="1758222" y="357159"/>
                </a:lnTo>
                <a:cubicBezTo>
                  <a:pt x="1757032" y="354778"/>
                  <a:pt x="1755792" y="352793"/>
                  <a:pt x="1754502" y="351206"/>
                </a:cubicBezTo>
                <a:cubicBezTo>
                  <a:pt x="1753212" y="349618"/>
                  <a:pt x="1750980" y="348378"/>
                  <a:pt x="1747805" y="347485"/>
                </a:cubicBezTo>
                <a:cubicBezTo>
                  <a:pt x="1744629" y="346592"/>
                  <a:pt x="1740314" y="345947"/>
                  <a:pt x="1734856" y="345550"/>
                </a:cubicBezTo>
                <a:cubicBezTo>
                  <a:pt x="1729399" y="345154"/>
                  <a:pt x="1722008" y="344955"/>
                  <a:pt x="1712681" y="344955"/>
                </a:cubicBezTo>
                <a:close/>
                <a:moveTo>
                  <a:pt x="1330788" y="344955"/>
                </a:moveTo>
                <a:cubicBezTo>
                  <a:pt x="1320668" y="344955"/>
                  <a:pt x="1312532" y="345104"/>
                  <a:pt x="1306380" y="345402"/>
                </a:cubicBezTo>
                <a:cubicBezTo>
                  <a:pt x="1300229" y="345699"/>
                  <a:pt x="1295416" y="346394"/>
                  <a:pt x="1291944" y="347485"/>
                </a:cubicBezTo>
                <a:cubicBezTo>
                  <a:pt x="1288471" y="348577"/>
                  <a:pt x="1285941" y="350164"/>
                  <a:pt x="1284354" y="352248"/>
                </a:cubicBezTo>
                <a:cubicBezTo>
                  <a:pt x="1282766" y="354331"/>
                  <a:pt x="1281377" y="357060"/>
                  <a:pt x="1280187" y="360433"/>
                </a:cubicBezTo>
                <a:lnTo>
                  <a:pt x="1161422" y="702143"/>
                </a:lnTo>
                <a:cubicBezTo>
                  <a:pt x="1159040" y="709088"/>
                  <a:pt x="1157552" y="714644"/>
                  <a:pt x="1156957" y="718811"/>
                </a:cubicBezTo>
                <a:cubicBezTo>
                  <a:pt x="1156362" y="722979"/>
                  <a:pt x="1157056" y="726203"/>
                  <a:pt x="1159040" y="728485"/>
                </a:cubicBezTo>
                <a:cubicBezTo>
                  <a:pt x="1161025" y="730767"/>
                  <a:pt x="1164597" y="732206"/>
                  <a:pt x="1169756" y="732801"/>
                </a:cubicBezTo>
                <a:cubicBezTo>
                  <a:pt x="1174915" y="733397"/>
                  <a:pt x="1182059" y="733694"/>
                  <a:pt x="1191187" y="733694"/>
                </a:cubicBezTo>
                <a:cubicBezTo>
                  <a:pt x="1199720" y="733694"/>
                  <a:pt x="1206616" y="733496"/>
                  <a:pt x="1211874" y="733099"/>
                </a:cubicBezTo>
                <a:cubicBezTo>
                  <a:pt x="1217133" y="732702"/>
                  <a:pt x="1221201" y="731958"/>
                  <a:pt x="1224078" y="730866"/>
                </a:cubicBezTo>
                <a:cubicBezTo>
                  <a:pt x="1226956" y="729775"/>
                  <a:pt x="1229039" y="728287"/>
                  <a:pt x="1230329" y="726402"/>
                </a:cubicBezTo>
                <a:cubicBezTo>
                  <a:pt x="1231619" y="724516"/>
                  <a:pt x="1232661" y="722185"/>
                  <a:pt x="1233455" y="719407"/>
                </a:cubicBezTo>
                <a:lnTo>
                  <a:pt x="1257862" y="644100"/>
                </a:lnTo>
                <a:lnTo>
                  <a:pt x="1402523" y="644100"/>
                </a:lnTo>
                <a:lnTo>
                  <a:pt x="1428420" y="721490"/>
                </a:lnTo>
                <a:cubicBezTo>
                  <a:pt x="1429213" y="724070"/>
                  <a:pt x="1430205" y="726154"/>
                  <a:pt x="1431396" y="727741"/>
                </a:cubicBezTo>
                <a:cubicBezTo>
                  <a:pt x="1432587" y="729329"/>
                  <a:pt x="1434670" y="730569"/>
                  <a:pt x="1437647" y="731462"/>
                </a:cubicBezTo>
                <a:cubicBezTo>
                  <a:pt x="1440623" y="732355"/>
                  <a:pt x="1444939" y="732950"/>
                  <a:pt x="1450595" y="733248"/>
                </a:cubicBezTo>
                <a:cubicBezTo>
                  <a:pt x="1456250" y="733545"/>
                  <a:pt x="1464138" y="733694"/>
                  <a:pt x="1474258" y="733694"/>
                </a:cubicBezTo>
                <a:cubicBezTo>
                  <a:pt x="1483982" y="733694"/>
                  <a:pt x="1491622" y="733446"/>
                  <a:pt x="1497178" y="732950"/>
                </a:cubicBezTo>
                <a:cubicBezTo>
                  <a:pt x="1502734" y="732454"/>
                  <a:pt x="1506604" y="731164"/>
                  <a:pt x="1508787" y="729081"/>
                </a:cubicBezTo>
                <a:cubicBezTo>
                  <a:pt x="1510969" y="726997"/>
                  <a:pt x="1511763" y="723871"/>
                  <a:pt x="1511168" y="719704"/>
                </a:cubicBezTo>
                <a:cubicBezTo>
                  <a:pt x="1510573" y="715537"/>
                  <a:pt x="1509084" y="709882"/>
                  <a:pt x="1506703" y="702738"/>
                </a:cubicBezTo>
                <a:lnTo>
                  <a:pt x="1387640" y="361326"/>
                </a:lnTo>
                <a:cubicBezTo>
                  <a:pt x="1386450" y="357556"/>
                  <a:pt x="1385011" y="354579"/>
                  <a:pt x="1383324" y="352397"/>
                </a:cubicBezTo>
                <a:cubicBezTo>
                  <a:pt x="1381638" y="350214"/>
                  <a:pt x="1378860" y="348577"/>
                  <a:pt x="1374990" y="347485"/>
                </a:cubicBezTo>
                <a:cubicBezTo>
                  <a:pt x="1371121" y="346394"/>
                  <a:pt x="1365713" y="345699"/>
                  <a:pt x="1358768" y="345402"/>
                </a:cubicBezTo>
                <a:cubicBezTo>
                  <a:pt x="1351822" y="345104"/>
                  <a:pt x="1342496" y="344955"/>
                  <a:pt x="1330788" y="344955"/>
                </a:cubicBezTo>
                <a:close/>
                <a:moveTo>
                  <a:pt x="849180" y="344955"/>
                </a:moveTo>
                <a:cubicBezTo>
                  <a:pt x="841441" y="344955"/>
                  <a:pt x="835091" y="345253"/>
                  <a:pt x="830130" y="345848"/>
                </a:cubicBezTo>
                <a:cubicBezTo>
                  <a:pt x="825169" y="346443"/>
                  <a:pt x="821151" y="347237"/>
                  <a:pt x="818075" y="348229"/>
                </a:cubicBezTo>
                <a:cubicBezTo>
                  <a:pt x="814999" y="349222"/>
                  <a:pt x="812866" y="350511"/>
                  <a:pt x="811676" y="352099"/>
                </a:cubicBezTo>
                <a:cubicBezTo>
                  <a:pt x="810485" y="353686"/>
                  <a:pt x="809890" y="355472"/>
                  <a:pt x="809890" y="357457"/>
                </a:cubicBezTo>
                <a:lnTo>
                  <a:pt x="809890" y="591712"/>
                </a:lnTo>
                <a:cubicBezTo>
                  <a:pt x="809890" y="616318"/>
                  <a:pt x="813412" y="637799"/>
                  <a:pt x="820456" y="656155"/>
                </a:cubicBezTo>
                <a:cubicBezTo>
                  <a:pt x="827501" y="674510"/>
                  <a:pt x="837671" y="689839"/>
                  <a:pt x="850966" y="702143"/>
                </a:cubicBezTo>
                <a:cubicBezTo>
                  <a:pt x="864262" y="714446"/>
                  <a:pt x="880533" y="723623"/>
                  <a:pt x="899782" y="729676"/>
                </a:cubicBezTo>
                <a:cubicBezTo>
                  <a:pt x="919030" y="735728"/>
                  <a:pt x="940759" y="738754"/>
                  <a:pt x="964969" y="738754"/>
                </a:cubicBezTo>
                <a:cubicBezTo>
                  <a:pt x="990765" y="738754"/>
                  <a:pt x="1013586" y="735381"/>
                  <a:pt x="1033429" y="728634"/>
                </a:cubicBezTo>
                <a:cubicBezTo>
                  <a:pt x="1053273" y="721887"/>
                  <a:pt x="1069942" y="712064"/>
                  <a:pt x="1083436" y="699166"/>
                </a:cubicBezTo>
                <a:cubicBezTo>
                  <a:pt x="1096930" y="686268"/>
                  <a:pt x="1107149" y="670492"/>
                  <a:pt x="1114094" y="651839"/>
                </a:cubicBezTo>
                <a:cubicBezTo>
                  <a:pt x="1121040" y="633186"/>
                  <a:pt x="1124512" y="612052"/>
                  <a:pt x="1124512" y="588438"/>
                </a:cubicBezTo>
                <a:lnTo>
                  <a:pt x="1124512" y="357457"/>
                </a:lnTo>
                <a:cubicBezTo>
                  <a:pt x="1124512" y="355472"/>
                  <a:pt x="1123917" y="353686"/>
                  <a:pt x="1122726" y="352099"/>
                </a:cubicBezTo>
                <a:cubicBezTo>
                  <a:pt x="1121536" y="350511"/>
                  <a:pt x="1119452" y="349222"/>
                  <a:pt x="1116476" y="348229"/>
                </a:cubicBezTo>
                <a:cubicBezTo>
                  <a:pt x="1113499" y="347237"/>
                  <a:pt x="1109580" y="346443"/>
                  <a:pt x="1104718" y="345848"/>
                </a:cubicBezTo>
                <a:cubicBezTo>
                  <a:pt x="1099856" y="345253"/>
                  <a:pt x="1093655" y="344955"/>
                  <a:pt x="1086115" y="344955"/>
                </a:cubicBezTo>
                <a:cubicBezTo>
                  <a:pt x="1078574" y="344955"/>
                  <a:pt x="1072274" y="345253"/>
                  <a:pt x="1067213" y="345848"/>
                </a:cubicBezTo>
                <a:cubicBezTo>
                  <a:pt x="1062153" y="346443"/>
                  <a:pt x="1058135" y="347237"/>
                  <a:pt x="1055158" y="348229"/>
                </a:cubicBezTo>
                <a:cubicBezTo>
                  <a:pt x="1052182" y="349222"/>
                  <a:pt x="1050098" y="350511"/>
                  <a:pt x="1048908" y="352099"/>
                </a:cubicBezTo>
                <a:cubicBezTo>
                  <a:pt x="1047717" y="353686"/>
                  <a:pt x="1047122" y="355472"/>
                  <a:pt x="1047122" y="357457"/>
                </a:cubicBezTo>
                <a:lnTo>
                  <a:pt x="1047122" y="589331"/>
                </a:lnTo>
                <a:cubicBezTo>
                  <a:pt x="1047122" y="602825"/>
                  <a:pt x="1045286" y="614880"/>
                  <a:pt x="1041615" y="625496"/>
                </a:cubicBezTo>
                <a:cubicBezTo>
                  <a:pt x="1037944" y="636113"/>
                  <a:pt x="1032735" y="645042"/>
                  <a:pt x="1025988" y="652285"/>
                </a:cubicBezTo>
                <a:cubicBezTo>
                  <a:pt x="1019241" y="659528"/>
                  <a:pt x="1011006" y="665035"/>
                  <a:pt x="1001283" y="668805"/>
                </a:cubicBezTo>
                <a:cubicBezTo>
                  <a:pt x="991559" y="672575"/>
                  <a:pt x="980546" y="674461"/>
                  <a:pt x="968243" y="674461"/>
                </a:cubicBezTo>
                <a:cubicBezTo>
                  <a:pt x="956138" y="674461"/>
                  <a:pt x="945174" y="672625"/>
                  <a:pt x="935352" y="668954"/>
                </a:cubicBezTo>
                <a:cubicBezTo>
                  <a:pt x="925529" y="665283"/>
                  <a:pt x="917095" y="659776"/>
                  <a:pt x="910051" y="652434"/>
                </a:cubicBezTo>
                <a:cubicBezTo>
                  <a:pt x="903006" y="645092"/>
                  <a:pt x="897599" y="635815"/>
                  <a:pt x="893829" y="624603"/>
                </a:cubicBezTo>
                <a:cubicBezTo>
                  <a:pt x="890058" y="613391"/>
                  <a:pt x="888173" y="600146"/>
                  <a:pt x="888173" y="584866"/>
                </a:cubicBezTo>
                <a:lnTo>
                  <a:pt x="888173" y="357457"/>
                </a:lnTo>
                <a:cubicBezTo>
                  <a:pt x="888173" y="355472"/>
                  <a:pt x="887528" y="353686"/>
                  <a:pt x="886238" y="352099"/>
                </a:cubicBezTo>
                <a:cubicBezTo>
                  <a:pt x="884949" y="350511"/>
                  <a:pt x="882815" y="349222"/>
                  <a:pt x="879839" y="348229"/>
                </a:cubicBezTo>
                <a:cubicBezTo>
                  <a:pt x="876862" y="347237"/>
                  <a:pt x="872894" y="346443"/>
                  <a:pt x="867933" y="345848"/>
                </a:cubicBezTo>
                <a:cubicBezTo>
                  <a:pt x="862972" y="345253"/>
                  <a:pt x="856721" y="344955"/>
                  <a:pt x="849180" y="344955"/>
                </a:cubicBezTo>
                <a:close/>
                <a:moveTo>
                  <a:pt x="5616741" y="339895"/>
                </a:moveTo>
                <a:cubicBezTo>
                  <a:pt x="5586181" y="339895"/>
                  <a:pt x="5559342" y="344558"/>
                  <a:pt x="5536225" y="353885"/>
                </a:cubicBezTo>
                <a:cubicBezTo>
                  <a:pt x="5513107" y="363211"/>
                  <a:pt x="5493709" y="376606"/>
                  <a:pt x="5478033" y="394068"/>
                </a:cubicBezTo>
                <a:cubicBezTo>
                  <a:pt x="5462356" y="411531"/>
                  <a:pt x="5450549" y="432714"/>
                  <a:pt x="5442612" y="457618"/>
                </a:cubicBezTo>
                <a:cubicBezTo>
                  <a:pt x="5434674" y="482522"/>
                  <a:pt x="5430705" y="510551"/>
                  <a:pt x="5430705" y="541706"/>
                </a:cubicBezTo>
                <a:cubicBezTo>
                  <a:pt x="5430705" y="575639"/>
                  <a:pt x="5434426" y="605007"/>
                  <a:pt x="5441868" y="629812"/>
                </a:cubicBezTo>
                <a:cubicBezTo>
                  <a:pt x="5449309" y="654617"/>
                  <a:pt x="5460471" y="675056"/>
                  <a:pt x="5475354" y="691129"/>
                </a:cubicBezTo>
                <a:cubicBezTo>
                  <a:pt x="5490237" y="707203"/>
                  <a:pt x="5508840" y="719159"/>
                  <a:pt x="5531164" y="726997"/>
                </a:cubicBezTo>
                <a:cubicBezTo>
                  <a:pt x="5553489" y="734835"/>
                  <a:pt x="5579633" y="738754"/>
                  <a:pt x="5609597" y="738754"/>
                </a:cubicBezTo>
                <a:cubicBezTo>
                  <a:pt x="5639958" y="738754"/>
                  <a:pt x="5666697" y="734141"/>
                  <a:pt x="5689815" y="724913"/>
                </a:cubicBezTo>
                <a:cubicBezTo>
                  <a:pt x="5712933" y="715686"/>
                  <a:pt x="5732331" y="702291"/>
                  <a:pt x="5748007" y="684730"/>
                </a:cubicBezTo>
                <a:cubicBezTo>
                  <a:pt x="5763683" y="667168"/>
                  <a:pt x="5775491" y="645786"/>
                  <a:pt x="5783428" y="620585"/>
                </a:cubicBezTo>
                <a:cubicBezTo>
                  <a:pt x="5791365" y="595383"/>
                  <a:pt x="5795334" y="566808"/>
                  <a:pt x="5795334" y="534860"/>
                </a:cubicBezTo>
                <a:cubicBezTo>
                  <a:pt x="5795334" y="501522"/>
                  <a:pt x="5791514" y="472600"/>
                  <a:pt x="5783875" y="448093"/>
                </a:cubicBezTo>
                <a:cubicBezTo>
                  <a:pt x="5776235" y="423586"/>
                  <a:pt x="5764924" y="403296"/>
                  <a:pt x="5749942" y="387222"/>
                </a:cubicBezTo>
                <a:cubicBezTo>
                  <a:pt x="5734959" y="371149"/>
                  <a:pt x="5716307" y="359243"/>
                  <a:pt x="5693982" y="351504"/>
                </a:cubicBezTo>
                <a:cubicBezTo>
                  <a:pt x="5671658" y="343764"/>
                  <a:pt x="5645911" y="339895"/>
                  <a:pt x="5616741" y="339895"/>
                </a:cubicBezTo>
                <a:close/>
                <a:moveTo>
                  <a:pt x="4273716" y="339895"/>
                </a:moveTo>
                <a:cubicBezTo>
                  <a:pt x="4243156" y="339895"/>
                  <a:pt x="4216318" y="344558"/>
                  <a:pt x="4193199" y="353885"/>
                </a:cubicBezTo>
                <a:cubicBezTo>
                  <a:pt x="4170081" y="363211"/>
                  <a:pt x="4150684" y="376606"/>
                  <a:pt x="4135008" y="394068"/>
                </a:cubicBezTo>
                <a:cubicBezTo>
                  <a:pt x="4119331" y="411531"/>
                  <a:pt x="4107524" y="432714"/>
                  <a:pt x="4099587" y="457618"/>
                </a:cubicBezTo>
                <a:cubicBezTo>
                  <a:pt x="4091649" y="482522"/>
                  <a:pt x="4087680" y="510551"/>
                  <a:pt x="4087680" y="541706"/>
                </a:cubicBezTo>
                <a:cubicBezTo>
                  <a:pt x="4087680" y="575639"/>
                  <a:pt x="4091401" y="605007"/>
                  <a:pt x="4098842" y="629812"/>
                </a:cubicBezTo>
                <a:cubicBezTo>
                  <a:pt x="4106284" y="654617"/>
                  <a:pt x="4117446" y="675056"/>
                  <a:pt x="4132329" y="691129"/>
                </a:cubicBezTo>
                <a:cubicBezTo>
                  <a:pt x="4147212" y="707203"/>
                  <a:pt x="4165815" y="719159"/>
                  <a:pt x="4188139" y="726997"/>
                </a:cubicBezTo>
                <a:cubicBezTo>
                  <a:pt x="4210464" y="734835"/>
                  <a:pt x="4236608" y="738754"/>
                  <a:pt x="4266572" y="738754"/>
                </a:cubicBezTo>
                <a:cubicBezTo>
                  <a:pt x="4296933" y="738754"/>
                  <a:pt x="4323672" y="734141"/>
                  <a:pt x="4346790" y="724913"/>
                </a:cubicBezTo>
                <a:cubicBezTo>
                  <a:pt x="4369908" y="715686"/>
                  <a:pt x="4389305" y="702291"/>
                  <a:pt x="4404982" y="684730"/>
                </a:cubicBezTo>
                <a:cubicBezTo>
                  <a:pt x="4420659" y="667168"/>
                  <a:pt x="4432465" y="645786"/>
                  <a:pt x="4440403" y="620585"/>
                </a:cubicBezTo>
                <a:cubicBezTo>
                  <a:pt x="4448341" y="595383"/>
                  <a:pt x="4452309" y="566808"/>
                  <a:pt x="4452309" y="534860"/>
                </a:cubicBezTo>
                <a:cubicBezTo>
                  <a:pt x="4452309" y="501522"/>
                  <a:pt x="4448489" y="472600"/>
                  <a:pt x="4440850" y="448093"/>
                </a:cubicBezTo>
                <a:cubicBezTo>
                  <a:pt x="4433210" y="423586"/>
                  <a:pt x="4421899" y="403296"/>
                  <a:pt x="4406917" y="387222"/>
                </a:cubicBezTo>
                <a:cubicBezTo>
                  <a:pt x="4391935" y="371149"/>
                  <a:pt x="4373282" y="359243"/>
                  <a:pt x="4350957" y="351504"/>
                </a:cubicBezTo>
                <a:cubicBezTo>
                  <a:pt x="4328633" y="343764"/>
                  <a:pt x="4302886" y="339895"/>
                  <a:pt x="4273716" y="339895"/>
                </a:cubicBezTo>
                <a:close/>
                <a:moveTo>
                  <a:pt x="2554751" y="229167"/>
                </a:moveTo>
                <a:cubicBezTo>
                  <a:pt x="2548202" y="229167"/>
                  <a:pt x="2542547" y="229316"/>
                  <a:pt x="2537784" y="229613"/>
                </a:cubicBezTo>
                <a:cubicBezTo>
                  <a:pt x="2533022" y="229911"/>
                  <a:pt x="2528904" y="230506"/>
                  <a:pt x="2525431" y="231399"/>
                </a:cubicBezTo>
                <a:cubicBezTo>
                  <a:pt x="2521959" y="232292"/>
                  <a:pt x="2518933" y="233532"/>
                  <a:pt x="2516353" y="235120"/>
                </a:cubicBezTo>
                <a:cubicBezTo>
                  <a:pt x="2513773" y="236707"/>
                  <a:pt x="2511392" y="238791"/>
                  <a:pt x="2509209" y="241371"/>
                </a:cubicBezTo>
                <a:lnTo>
                  <a:pt x="2451166" y="305069"/>
                </a:lnTo>
                <a:cubicBezTo>
                  <a:pt x="2448785" y="307847"/>
                  <a:pt x="2447396" y="310129"/>
                  <a:pt x="2446999" y="311915"/>
                </a:cubicBezTo>
                <a:cubicBezTo>
                  <a:pt x="2446602" y="313701"/>
                  <a:pt x="2447247" y="315140"/>
                  <a:pt x="2448934" y="316231"/>
                </a:cubicBezTo>
                <a:cubicBezTo>
                  <a:pt x="2450620" y="317323"/>
                  <a:pt x="2453448" y="318116"/>
                  <a:pt x="2457417" y="318613"/>
                </a:cubicBezTo>
                <a:cubicBezTo>
                  <a:pt x="2461386" y="319109"/>
                  <a:pt x="2466743" y="319357"/>
                  <a:pt x="2473490" y="319357"/>
                </a:cubicBezTo>
                <a:cubicBezTo>
                  <a:pt x="2481825" y="319357"/>
                  <a:pt x="2488472" y="319208"/>
                  <a:pt x="2493433" y="318910"/>
                </a:cubicBezTo>
                <a:cubicBezTo>
                  <a:pt x="2498394" y="318613"/>
                  <a:pt x="2502413" y="318067"/>
                  <a:pt x="2505488" y="317273"/>
                </a:cubicBezTo>
                <a:cubicBezTo>
                  <a:pt x="2508564" y="316479"/>
                  <a:pt x="2510946" y="315487"/>
                  <a:pt x="2512632" y="314297"/>
                </a:cubicBezTo>
                <a:cubicBezTo>
                  <a:pt x="2514319" y="313106"/>
                  <a:pt x="2516055" y="311419"/>
                  <a:pt x="2517841" y="309236"/>
                </a:cubicBezTo>
                <a:lnTo>
                  <a:pt x="2554155" y="269350"/>
                </a:lnTo>
                <a:lnTo>
                  <a:pt x="2589279" y="310129"/>
                </a:lnTo>
                <a:cubicBezTo>
                  <a:pt x="2590866" y="311915"/>
                  <a:pt x="2592503" y="313404"/>
                  <a:pt x="2594190" y="314594"/>
                </a:cubicBezTo>
                <a:cubicBezTo>
                  <a:pt x="2595877" y="315785"/>
                  <a:pt x="2598258" y="316727"/>
                  <a:pt x="2601334" y="317422"/>
                </a:cubicBezTo>
                <a:cubicBezTo>
                  <a:pt x="2604409" y="318116"/>
                  <a:pt x="2608527" y="318613"/>
                  <a:pt x="2613687" y="318910"/>
                </a:cubicBezTo>
                <a:cubicBezTo>
                  <a:pt x="2618846" y="319208"/>
                  <a:pt x="2625493" y="319357"/>
                  <a:pt x="2633629" y="319357"/>
                </a:cubicBezTo>
                <a:cubicBezTo>
                  <a:pt x="2640575" y="319357"/>
                  <a:pt x="2646131" y="319158"/>
                  <a:pt x="2650298" y="318761"/>
                </a:cubicBezTo>
                <a:cubicBezTo>
                  <a:pt x="2654465" y="318364"/>
                  <a:pt x="2657393" y="317620"/>
                  <a:pt x="2659079" y="316529"/>
                </a:cubicBezTo>
                <a:cubicBezTo>
                  <a:pt x="2660766" y="315438"/>
                  <a:pt x="2661361" y="313949"/>
                  <a:pt x="2660865" y="312064"/>
                </a:cubicBezTo>
                <a:cubicBezTo>
                  <a:pt x="2660369" y="310179"/>
                  <a:pt x="2658831" y="307847"/>
                  <a:pt x="2656251" y="305069"/>
                </a:cubicBezTo>
                <a:lnTo>
                  <a:pt x="2597315" y="241371"/>
                </a:lnTo>
                <a:cubicBezTo>
                  <a:pt x="2594736" y="238593"/>
                  <a:pt x="2592255" y="236410"/>
                  <a:pt x="2589874" y="234822"/>
                </a:cubicBezTo>
                <a:cubicBezTo>
                  <a:pt x="2587493" y="233235"/>
                  <a:pt x="2584814" y="231995"/>
                  <a:pt x="2581837" y="231102"/>
                </a:cubicBezTo>
                <a:cubicBezTo>
                  <a:pt x="2578861" y="230209"/>
                  <a:pt x="2575189" y="229663"/>
                  <a:pt x="2570824" y="229464"/>
                </a:cubicBezTo>
                <a:cubicBezTo>
                  <a:pt x="2566458" y="229266"/>
                  <a:pt x="2561101" y="229167"/>
                  <a:pt x="2554751" y="229167"/>
                </a:cubicBezTo>
                <a:close/>
                <a:moveTo>
                  <a:pt x="893233" y="229167"/>
                </a:moveTo>
                <a:cubicBezTo>
                  <a:pt x="884105" y="229167"/>
                  <a:pt x="877011" y="229762"/>
                  <a:pt x="871951" y="230953"/>
                </a:cubicBezTo>
                <a:cubicBezTo>
                  <a:pt x="866891" y="232143"/>
                  <a:pt x="863418" y="233681"/>
                  <a:pt x="861533" y="235566"/>
                </a:cubicBezTo>
                <a:cubicBezTo>
                  <a:pt x="859648" y="237452"/>
                  <a:pt x="859152" y="239585"/>
                  <a:pt x="860045" y="241966"/>
                </a:cubicBezTo>
                <a:cubicBezTo>
                  <a:pt x="860938" y="244347"/>
                  <a:pt x="862872" y="246828"/>
                  <a:pt x="865849" y="249407"/>
                </a:cubicBezTo>
                <a:lnTo>
                  <a:pt x="931929" y="308939"/>
                </a:lnTo>
                <a:cubicBezTo>
                  <a:pt x="933913" y="310725"/>
                  <a:pt x="935947" y="312263"/>
                  <a:pt x="938031" y="313552"/>
                </a:cubicBezTo>
                <a:cubicBezTo>
                  <a:pt x="940114" y="314842"/>
                  <a:pt x="942644" y="315934"/>
                  <a:pt x="945621" y="316827"/>
                </a:cubicBezTo>
                <a:cubicBezTo>
                  <a:pt x="948597" y="317720"/>
                  <a:pt x="952169" y="318364"/>
                  <a:pt x="956336" y="318761"/>
                </a:cubicBezTo>
                <a:cubicBezTo>
                  <a:pt x="960504" y="319158"/>
                  <a:pt x="965663" y="319357"/>
                  <a:pt x="971815" y="319357"/>
                </a:cubicBezTo>
                <a:cubicBezTo>
                  <a:pt x="978562" y="319357"/>
                  <a:pt x="983919" y="319059"/>
                  <a:pt x="987888" y="318464"/>
                </a:cubicBezTo>
                <a:cubicBezTo>
                  <a:pt x="991857" y="317868"/>
                  <a:pt x="994734" y="316926"/>
                  <a:pt x="996520" y="315636"/>
                </a:cubicBezTo>
                <a:cubicBezTo>
                  <a:pt x="998306" y="314346"/>
                  <a:pt x="998951" y="312709"/>
                  <a:pt x="998455" y="310725"/>
                </a:cubicBezTo>
                <a:cubicBezTo>
                  <a:pt x="997959" y="308740"/>
                  <a:pt x="996619" y="306359"/>
                  <a:pt x="994436" y="303581"/>
                </a:cubicBezTo>
                <a:lnTo>
                  <a:pt x="940858" y="242859"/>
                </a:lnTo>
                <a:cubicBezTo>
                  <a:pt x="938279" y="239882"/>
                  <a:pt x="935699" y="237501"/>
                  <a:pt x="933119" y="235715"/>
                </a:cubicBezTo>
                <a:cubicBezTo>
                  <a:pt x="930540" y="233929"/>
                  <a:pt x="927514" y="232540"/>
                  <a:pt x="924041" y="231548"/>
                </a:cubicBezTo>
                <a:cubicBezTo>
                  <a:pt x="920568" y="230556"/>
                  <a:pt x="916401" y="229911"/>
                  <a:pt x="911539" y="229613"/>
                </a:cubicBezTo>
                <a:cubicBezTo>
                  <a:pt x="906677" y="229316"/>
                  <a:pt x="900576" y="229167"/>
                  <a:pt x="893233" y="229167"/>
                </a:cubicBezTo>
                <a:close/>
                <a:moveTo>
                  <a:pt x="5606323" y="181244"/>
                </a:moveTo>
                <a:cubicBezTo>
                  <a:pt x="5599179" y="181244"/>
                  <a:pt x="5592432" y="182088"/>
                  <a:pt x="5586082" y="183774"/>
                </a:cubicBezTo>
                <a:cubicBezTo>
                  <a:pt x="5579732" y="185461"/>
                  <a:pt x="5574573" y="187297"/>
                  <a:pt x="5570604" y="189281"/>
                </a:cubicBezTo>
                <a:cubicBezTo>
                  <a:pt x="5566635" y="191464"/>
                  <a:pt x="5563460" y="193647"/>
                  <a:pt x="5561079" y="195829"/>
                </a:cubicBezTo>
                <a:cubicBezTo>
                  <a:pt x="5558698" y="198012"/>
                  <a:pt x="5557507" y="200790"/>
                  <a:pt x="5557507" y="204164"/>
                </a:cubicBezTo>
                <a:cubicBezTo>
                  <a:pt x="5557507" y="206347"/>
                  <a:pt x="5557656" y="208877"/>
                  <a:pt x="5557953" y="211754"/>
                </a:cubicBezTo>
                <a:cubicBezTo>
                  <a:pt x="5558251" y="214631"/>
                  <a:pt x="5558797" y="217310"/>
                  <a:pt x="5559591" y="219791"/>
                </a:cubicBezTo>
                <a:cubicBezTo>
                  <a:pt x="5560384" y="222271"/>
                  <a:pt x="5561476" y="224355"/>
                  <a:pt x="5562865" y="226041"/>
                </a:cubicBezTo>
                <a:cubicBezTo>
                  <a:pt x="5564254" y="227728"/>
                  <a:pt x="5566040" y="228572"/>
                  <a:pt x="5568223" y="228572"/>
                </a:cubicBezTo>
                <a:cubicBezTo>
                  <a:pt x="5570802" y="228572"/>
                  <a:pt x="5573332" y="227976"/>
                  <a:pt x="5575813" y="226786"/>
                </a:cubicBezTo>
                <a:cubicBezTo>
                  <a:pt x="5578293" y="225595"/>
                  <a:pt x="5580228" y="224603"/>
                  <a:pt x="5581617" y="223809"/>
                </a:cubicBezTo>
                <a:lnTo>
                  <a:pt x="5586380" y="221130"/>
                </a:lnTo>
                <a:cubicBezTo>
                  <a:pt x="5591737" y="218154"/>
                  <a:pt x="5597293" y="216665"/>
                  <a:pt x="5603048" y="216665"/>
                </a:cubicBezTo>
                <a:cubicBezTo>
                  <a:pt x="5608803" y="216665"/>
                  <a:pt x="5612772" y="218749"/>
                  <a:pt x="5614955" y="222916"/>
                </a:cubicBezTo>
                <a:cubicBezTo>
                  <a:pt x="5617138" y="227083"/>
                  <a:pt x="5618229" y="231747"/>
                  <a:pt x="5618229" y="236906"/>
                </a:cubicBezTo>
                <a:cubicBezTo>
                  <a:pt x="5618229" y="242264"/>
                  <a:pt x="5617286" y="246828"/>
                  <a:pt x="5615401" y="250598"/>
                </a:cubicBezTo>
                <a:cubicBezTo>
                  <a:pt x="5613516" y="254368"/>
                  <a:pt x="5610292" y="256254"/>
                  <a:pt x="5605727" y="256254"/>
                </a:cubicBezTo>
                <a:lnTo>
                  <a:pt x="5603048" y="256254"/>
                </a:lnTo>
                <a:cubicBezTo>
                  <a:pt x="5595905" y="256254"/>
                  <a:pt x="5590447" y="257196"/>
                  <a:pt x="5586677" y="259081"/>
                </a:cubicBezTo>
                <a:cubicBezTo>
                  <a:pt x="5582907" y="260966"/>
                  <a:pt x="5581121" y="265779"/>
                  <a:pt x="5581319" y="273518"/>
                </a:cubicBezTo>
                <a:lnTo>
                  <a:pt x="5581915" y="301200"/>
                </a:lnTo>
                <a:cubicBezTo>
                  <a:pt x="5581915" y="306756"/>
                  <a:pt x="5583601" y="310625"/>
                  <a:pt x="5586975" y="312808"/>
                </a:cubicBezTo>
                <a:cubicBezTo>
                  <a:pt x="5590349" y="314991"/>
                  <a:pt x="5596202" y="316082"/>
                  <a:pt x="5604537" y="316082"/>
                </a:cubicBezTo>
                <a:cubicBezTo>
                  <a:pt x="5612474" y="316082"/>
                  <a:pt x="5618080" y="314842"/>
                  <a:pt x="5621354" y="312362"/>
                </a:cubicBezTo>
                <a:cubicBezTo>
                  <a:pt x="5624628" y="309881"/>
                  <a:pt x="5626464" y="306260"/>
                  <a:pt x="5626861" y="301497"/>
                </a:cubicBezTo>
                <a:cubicBezTo>
                  <a:pt x="5626861" y="299116"/>
                  <a:pt x="5626910" y="296735"/>
                  <a:pt x="5627010" y="294354"/>
                </a:cubicBezTo>
                <a:cubicBezTo>
                  <a:pt x="5627109" y="291972"/>
                  <a:pt x="5627258" y="289591"/>
                  <a:pt x="5627456" y="287210"/>
                </a:cubicBezTo>
                <a:cubicBezTo>
                  <a:pt x="5639561" y="284432"/>
                  <a:pt x="5648987" y="278627"/>
                  <a:pt x="5655734" y="269797"/>
                </a:cubicBezTo>
                <a:cubicBezTo>
                  <a:pt x="5662480" y="260966"/>
                  <a:pt x="5665854" y="249407"/>
                  <a:pt x="5665854" y="235120"/>
                </a:cubicBezTo>
                <a:cubicBezTo>
                  <a:pt x="5665854" y="227778"/>
                  <a:pt x="5664663" y="220882"/>
                  <a:pt x="5662282" y="214433"/>
                </a:cubicBezTo>
                <a:cubicBezTo>
                  <a:pt x="5659901" y="207984"/>
                  <a:pt x="5656279" y="202279"/>
                  <a:pt x="5651418" y="197318"/>
                </a:cubicBezTo>
                <a:cubicBezTo>
                  <a:pt x="5646556" y="192357"/>
                  <a:pt x="5640404" y="188438"/>
                  <a:pt x="5632963" y="185560"/>
                </a:cubicBezTo>
                <a:cubicBezTo>
                  <a:pt x="5625521" y="182683"/>
                  <a:pt x="5616641" y="181244"/>
                  <a:pt x="5606323" y="181244"/>
                </a:cubicBezTo>
                <a:close/>
                <a:moveTo>
                  <a:pt x="0" y="0"/>
                </a:moveTo>
                <a:lnTo>
                  <a:pt x="5971822" y="0"/>
                </a:lnTo>
                <a:lnTo>
                  <a:pt x="5971822" y="1227667"/>
                </a:lnTo>
                <a:lnTo>
                  <a:pt x="0" y="12276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8E8051-68F0-4D2B-AD28-9E418B007769}"/>
              </a:ext>
            </a:extLst>
          </p:cNvPr>
          <p:cNvGrpSpPr/>
          <p:nvPr/>
        </p:nvGrpSpPr>
        <p:grpSpPr>
          <a:xfrm>
            <a:off x="2445190" y="4267302"/>
            <a:ext cx="4095370" cy="1368961"/>
            <a:chOff x="691085" y="4787222"/>
            <a:chExt cx="4095370" cy="1368961"/>
          </a:xfrm>
        </p:grpSpPr>
        <p:pic>
          <p:nvPicPr>
            <p:cNvPr id="17412" name="Picture 4">
              <a:extLst>
                <a:ext uri="{FF2B5EF4-FFF2-40B4-BE49-F238E27FC236}">
                  <a16:creationId xmlns:a16="http://schemas.microsoft.com/office/drawing/2014/main" id="{1B055E27-8779-41C0-83E3-4EF57E249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430" y="4787223"/>
              <a:ext cx="3917025" cy="1119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78F36E-73A8-414A-BF41-D21C9D96FE8D}"/>
                </a:ext>
              </a:extLst>
            </p:cNvPr>
            <p:cNvSpPr/>
            <p:nvPr/>
          </p:nvSpPr>
          <p:spPr>
            <a:xfrm>
              <a:off x="691085" y="4787222"/>
              <a:ext cx="4095370" cy="1368961"/>
            </a:xfrm>
            <a:custGeom>
              <a:avLst/>
              <a:gdLst/>
              <a:ahLst/>
              <a:cxnLst/>
              <a:rect l="l" t="t" r="r" b="b"/>
              <a:pathLst>
                <a:path w="4095370" h="1119622">
                  <a:moveTo>
                    <a:pt x="3147884" y="586066"/>
                  </a:moveTo>
                  <a:lnTo>
                    <a:pt x="3180031" y="586066"/>
                  </a:lnTo>
                  <a:lnTo>
                    <a:pt x="3180031" y="636965"/>
                  </a:lnTo>
                  <a:cubicBezTo>
                    <a:pt x="3169762" y="648573"/>
                    <a:pt x="3159660" y="657392"/>
                    <a:pt x="3149726" y="663419"/>
                  </a:cubicBezTo>
                  <a:cubicBezTo>
                    <a:pt x="3139791" y="669447"/>
                    <a:pt x="3128908" y="672460"/>
                    <a:pt x="3117076" y="672460"/>
                  </a:cubicBezTo>
                  <a:cubicBezTo>
                    <a:pt x="3103012" y="672460"/>
                    <a:pt x="3092018" y="668889"/>
                    <a:pt x="3084092" y="661745"/>
                  </a:cubicBezTo>
                  <a:cubicBezTo>
                    <a:pt x="3076167" y="654601"/>
                    <a:pt x="3072205" y="644778"/>
                    <a:pt x="3072205" y="632277"/>
                  </a:cubicBezTo>
                  <a:cubicBezTo>
                    <a:pt x="3072205" y="624910"/>
                    <a:pt x="3073600" y="618380"/>
                    <a:pt x="3076391" y="612687"/>
                  </a:cubicBezTo>
                  <a:cubicBezTo>
                    <a:pt x="3079181" y="606995"/>
                    <a:pt x="3083590" y="602139"/>
                    <a:pt x="3089618" y="598121"/>
                  </a:cubicBezTo>
                  <a:cubicBezTo>
                    <a:pt x="3095645" y="594102"/>
                    <a:pt x="3103459" y="591089"/>
                    <a:pt x="3113058" y="589079"/>
                  </a:cubicBezTo>
                  <a:cubicBezTo>
                    <a:pt x="3122658" y="587070"/>
                    <a:pt x="3134266" y="586066"/>
                    <a:pt x="3147884" y="586066"/>
                  </a:cubicBezTo>
                  <a:close/>
                  <a:moveTo>
                    <a:pt x="1500059" y="586066"/>
                  </a:moveTo>
                  <a:lnTo>
                    <a:pt x="1532206" y="586066"/>
                  </a:lnTo>
                  <a:lnTo>
                    <a:pt x="1532206" y="636965"/>
                  </a:lnTo>
                  <a:cubicBezTo>
                    <a:pt x="1521937" y="648573"/>
                    <a:pt x="1511835" y="657392"/>
                    <a:pt x="1501901" y="663419"/>
                  </a:cubicBezTo>
                  <a:cubicBezTo>
                    <a:pt x="1491966" y="669447"/>
                    <a:pt x="1481083" y="672460"/>
                    <a:pt x="1469252" y="672460"/>
                  </a:cubicBezTo>
                  <a:cubicBezTo>
                    <a:pt x="1455187" y="672460"/>
                    <a:pt x="1444193" y="668889"/>
                    <a:pt x="1436267" y="661745"/>
                  </a:cubicBezTo>
                  <a:cubicBezTo>
                    <a:pt x="1428342" y="654601"/>
                    <a:pt x="1424380" y="644778"/>
                    <a:pt x="1424380" y="632277"/>
                  </a:cubicBezTo>
                  <a:cubicBezTo>
                    <a:pt x="1424380" y="624910"/>
                    <a:pt x="1425775" y="618380"/>
                    <a:pt x="1428566" y="612687"/>
                  </a:cubicBezTo>
                  <a:cubicBezTo>
                    <a:pt x="1431356" y="606995"/>
                    <a:pt x="1435765" y="602139"/>
                    <a:pt x="1441793" y="598121"/>
                  </a:cubicBezTo>
                  <a:cubicBezTo>
                    <a:pt x="1447820" y="594102"/>
                    <a:pt x="1455634" y="591089"/>
                    <a:pt x="1465233" y="589079"/>
                  </a:cubicBezTo>
                  <a:cubicBezTo>
                    <a:pt x="1474833" y="587070"/>
                    <a:pt x="1486441" y="586066"/>
                    <a:pt x="1500059" y="586066"/>
                  </a:cubicBezTo>
                  <a:close/>
                  <a:moveTo>
                    <a:pt x="3393339" y="400886"/>
                  </a:moveTo>
                  <a:cubicBezTo>
                    <a:pt x="3385079" y="400886"/>
                    <a:pt x="3378270" y="401221"/>
                    <a:pt x="3372912" y="401891"/>
                  </a:cubicBezTo>
                  <a:cubicBezTo>
                    <a:pt x="3367554" y="402561"/>
                    <a:pt x="3363257" y="403509"/>
                    <a:pt x="3360020" y="404737"/>
                  </a:cubicBezTo>
                  <a:cubicBezTo>
                    <a:pt x="3356783" y="405965"/>
                    <a:pt x="3354495" y="407416"/>
                    <a:pt x="3353155" y="409090"/>
                  </a:cubicBezTo>
                  <a:cubicBezTo>
                    <a:pt x="3351816" y="410765"/>
                    <a:pt x="3351146" y="412718"/>
                    <a:pt x="3351146" y="414951"/>
                  </a:cubicBezTo>
                  <a:lnTo>
                    <a:pt x="3351146" y="712979"/>
                  </a:lnTo>
                  <a:cubicBezTo>
                    <a:pt x="3351146" y="715211"/>
                    <a:pt x="3351816" y="717165"/>
                    <a:pt x="3353155" y="718839"/>
                  </a:cubicBezTo>
                  <a:cubicBezTo>
                    <a:pt x="3354495" y="720513"/>
                    <a:pt x="3356783" y="721909"/>
                    <a:pt x="3360020" y="723025"/>
                  </a:cubicBezTo>
                  <a:cubicBezTo>
                    <a:pt x="3363257" y="724141"/>
                    <a:pt x="3367554" y="724978"/>
                    <a:pt x="3372912" y="725536"/>
                  </a:cubicBezTo>
                  <a:cubicBezTo>
                    <a:pt x="3378270" y="726094"/>
                    <a:pt x="3385079" y="726373"/>
                    <a:pt x="3393339" y="726373"/>
                  </a:cubicBezTo>
                  <a:cubicBezTo>
                    <a:pt x="3401599" y="726373"/>
                    <a:pt x="3408408" y="726094"/>
                    <a:pt x="3413765" y="725536"/>
                  </a:cubicBezTo>
                  <a:cubicBezTo>
                    <a:pt x="3419123" y="724978"/>
                    <a:pt x="3423421" y="724141"/>
                    <a:pt x="3426658" y="723025"/>
                  </a:cubicBezTo>
                  <a:cubicBezTo>
                    <a:pt x="3429895" y="721909"/>
                    <a:pt x="3432183" y="720513"/>
                    <a:pt x="3433522" y="718839"/>
                  </a:cubicBezTo>
                  <a:cubicBezTo>
                    <a:pt x="3434862" y="717165"/>
                    <a:pt x="3435531" y="715211"/>
                    <a:pt x="3435531" y="712979"/>
                  </a:cubicBezTo>
                  <a:lnTo>
                    <a:pt x="3435531" y="414951"/>
                  </a:lnTo>
                  <a:cubicBezTo>
                    <a:pt x="3435531" y="412718"/>
                    <a:pt x="3434862" y="410765"/>
                    <a:pt x="3433522" y="409090"/>
                  </a:cubicBezTo>
                  <a:cubicBezTo>
                    <a:pt x="3432183" y="407416"/>
                    <a:pt x="3429895" y="405965"/>
                    <a:pt x="3426658" y="404737"/>
                  </a:cubicBezTo>
                  <a:cubicBezTo>
                    <a:pt x="3423421" y="403509"/>
                    <a:pt x="3419123" y="402561"/>
                    <a:pt x="3413765" y="401891"/>
                  </a:cubicBezTo>
                  <a:cubicBezTo>
                    <a:pt x="3408408" y="401221"/>
                    <a:pt x="3401599" y="400886"/>
                    <a:pt x="3393339" y="400886"/>
                  </a:cubicBezTo>
                  <a:close/>
                  <a:moveTo>
                    <a:pt x="3130806" y="395194"/>
                  </a:moveTo>
                  <a:cubicBezTo>
                    <a:pt x="3117635" y="395194"/>
                    <a:pt x="3104854" y="396254"/>
                    <a:pt x="3092464" y="398375"/>
                  </a:cubicBezTo>
                  <a:cubicBezTo>
                    <a:pt x="3080074" y="400496"/>
                    <a:pt x="3068633" y="403230"/>
                    <a:pt x="3058141" y="406579"/>
                  </a:cubicBezTo>
                  <a:cubicBezTo>
                    <a:pt x="3047648" y="409928"/>
                    <a:pt x="3038495" y="413555"/>
                    <a:pt x="3030682" y="417462"/>
                  </a:cubicBezTo>
                  <a:cubicBezTo>
                    <a:pt x="3022868" y="421369"/>
                    <a:pt x="3017399" y="424941"/>
                    <a:pt x="3014273" y="428178"/>
                  </a:cubicBezTo>
                  <a:cubicBezTo>
                    <a:pt x="3011148" y="431415"/>
                    <a:pt x="3009027" y="435042"/>
                    <a:pt x="3007911" y="439061"/>
                  </a:cubicBezTo>
                  <a:cubicBezTo>
                    <a:pt x="3006795" y="443079"/>
                    <a:pt x="3006237" y="448549"/>
                    <a:pt x="3006237" y="455469"/>
                  </a:cubicBezTo>
                  <a:cubicBezTo>
                    <a:pt x="3006237" y="460604"/>
                    <a:pt x="3006572" y="465292"/>
                    <a:pt x="3007241" y="469533"/>
                  </a:cubicBezTo>
                  <a:cubicBezTo>
                    <a:pt x="3007911" y="473775"/>
                    <a:pt x="3008860" y="477347"/>
                    <a:pt x="3010088" y="480249"/>
                  </a:cubicBezTo>
                  <a:cubicBezTo>
                    <a:pt x="3011316" y="483151"/>
                    <a:pt x="3012878" y="485383"/>
                    <a:pt x="3014776" y="486946"/>
                  </a:cubicBezTo>
                  <a:cubicBezTo>
                    <a:pt x="3016673" y="488509"/>
                    <a:pt x="3018850" y="489290"/>
                    <a:pt x="3021306" y="489290"/>
                  </a:cubicBezTo>
                  <a:cubicBezTo>
                    <a:pt x="3024877" y="489290"/>
                    <a:pt x="3029510" y="487728"/>
                    <a:pt x="3035202" y="484602"/>
                  </a:cubicBezTo>
                  <a:cubicBezTo>
                    <a:pt x="3040895" y="481477"/>
                    <a:pt x="3047983" y="478016"/>
                    <a:pt x="3056466" y="474221"/>
                  </a:cubicBezTo>
                  <a:cubicBezTo>
                    <a:pt x="3064949" y="470426"/>
                    <a:pt x="3074716" y="466966"/>
                    <a:pt x="3085767" y="463841"/>
                  </a:cubicBezTo>
                  <a:cubicBezTo>
                    <a:pt x="3096817" y="460715"/>
                    <a:pt x="3109375" y="459153"/>
                    <a:pt x="3123439" y="459153"/>
                  </a:cubicBezTo>
                  <a:cubicBezTo>
                    <a:pt x="3134155" y="459153"/>
                    <a:pt x="3143140" y="460269"/>
                    <a:pt x="3150395" y="462501"/>
                  </a:cubicBezTo>
                  <a:cubicBezTo>
                    <a:pt x="3157651" y="464734"/>
                    <a:pt x="3163455" y="468194"/>
                    <a:pt x="3167808" y="472882"/>
                  </a:cubicBezTo>
                  <a:cubicBezTo>
                    <a:pt x="3172162" y="477570"/>
                    <a:pt x="3175287" y="483430"/>
                    <a:pt x="3177184" y="490462"/>
                  </a:cubicBezTo>
                  <a:cubicBezTo>
                    <a:pt x="3179082" y="497494"/>
                    <a:pt x="3180031" y="505699"/>
                    <a:pt x="3180031" y="515075"/>
                  </a:cubicBezTo>
                  <a:lnTo>
                    <a:pt x="3180031" y="533157"/>
                  </a:lnTo>
                  <a:lnTo>
                    <a:pt x="3150898" y="533157"/>
                  </a:lnTo>
                  <a:cubicBezTo>
                    <a:pt x="3124332" y="533157"/>
                    <a:pt x="3101003" y="535166"/>
                    <a:pt x="3080911" y="539185"/>
                  </a:cubicBezTo>
                  <a:cubicBezTo>
                    <a:pt x="3060819" y="543203"/>
                    <a:pt x="3044020" y="549398"/>
                    <a:pt x="3030514" y="557770"/>
                  </a:cubicBezTo>
                  <a:cubicBezTo>
                    <a:pt x="3017008" y="566141"/>
                    <a:pt x="3006851" y="576745"/>
                    <a:pt x="3000042" y="589582"/>
                  </a:cubicBezTo>
                  <a:cubicBezTo>
                    <a:pt x="2993233" y="602418"/>
                    <a:pt x="2989828" y="617543"/>
                    <a:pt x="2989828" y="634956"/>
                  </a:cubicBezTo>
                  <a:cubicBezTo>
                    <a:pt x="2989828" y="651029"/>
                    <a:pt x="2992507" y="665093"/>
                    <a:pt x="2997865" y="677149"/>
                  </a:cubicBezTo>
                  <a:cubicBezTo>
                    <a:pt x="3003223" y="689204"/>
                    <a:pt x="3010757" y="699305"/>
                    <a:pt x="3020468" y="707454"/>
                  </a:cubicBezTo>
                  <a:cubicBezTo>
                    <a:pt x="3030179" y="715602"/>
                    <a:pt x="3041676" y="721741"/>
                    <a:pt x="3054959" y="725871"/>
                  </a:cubicBezTo>
                  <a:cubicBezTo>
                    <a:pt x="3068242" y="730001"/>
                    <a:pt x="3082809" y="732066"/>
                    <a:pt x="3098659" y="732066"/>
                  </a:cubicBezTo>
                  <a:cubicBezTo>
                    <a:pt x="3117858" y="732066"/>
                    <a:pt x="3135327" y="728383"/>
                    <a:pt x="3151065" y="721016"/>
                  </a:cubicBezTo>
                  <a:cubicBezTo>
                    <a:pt x="3166804" y="713649"/>
                    <a:pt x="3180812" y="703379"/>
                    <a:pt x="3193090" y="690208"/>
                  </a:cubicBezTo>
                  <a:lnTo>
                    <a:pt x="3193090" y="713983"/>
                  </a:lnTo>
                  <a:cubicBezTo>
                    <a:pt x="3193090" y="717109"/>
                    <a:pt x="3194039" y="719565"/>
                    <a:pt x="3195937" y="721350"/>
                  </a:cubicBezTo>
                  <a:cubicBezTo>
                    <a:pt x="3197834" y="723136"/>
                    <a:pt x="3201071" y="724420"/>
                    <a:pt x="3205648" y="725201"/>
                  </a:cubicBezTo>
                  <a:cubicBezTo>
                    <a:pt x="3210224" y="725983"/>
                    <a:pt x="3217535" y="726373"/>
                    <a:pt x="3227581" y="726373"/>
                  </a:cubicBezTo>
                  <a:cubicBezTo>
                    <a:pt x="3236958" y="726373"/>
                    <a:pt x="3244045" y="725983"/>
                    <a:pt x="3248845" y="725201"/>
                  </a:cubicBezTo>
                  <a:cubicBezTo>
                    <a:pt x="3253645" y="724420"/>
                    <a:pt x="3257161" y="723136"/>
                    <a:pt x="3259393" y="721350"/>
                  </a:cubicBezTo>
                  <a:cubicBezTo>
                    <a:pt x="3261626" y="719565"/>
                    <a:pt x="3262742" y="717109"/>
                    <a:pt x="3262742" y="713983"/>
                  </a:cubicBezTo>
                  <a:lnTo>
                    <a:pt x="3262742" y="513065"/>
                  </a:lnTo>
                  <a:cubicBezTo>
                    <a:pt x="3262742" y="492527"/>
                    <a:pt x="3260286" y="474779"/>
                    <a:pt x="3255375" y="459822"/>
                  </a:cubicBezTo>
                  <a:cubicBezTo>
                    <a:pt x="3250464" y="444865"/>
                    <a:pt x="3242650" y="432643"/>
                    <a:pt x="3231935" y="423155"/>
                  </a:cubicBezTo>
                  <a:cubicBezTo>
                    <a:pt x="3221219" y="413667"/>
                    <a:pt x="3207545" y="406635"/>
                    <a:pt x="3190914" y="402058"/>
                  </a:cubicBezTo>
                  <a:cubicBezTo>
                    <a:pt x="3174282" y="397482"/>
                    <a:pt x="3154246" y="395194"/>
                    <a:pt x="3130806" y="395194"/>
                  </a:cubicBezTo>
                  <a:close/>
                  <a:moveTo>
                    <a:pt x="1879124" y="395194"/>
                  </a:moveTo>
                  <a:cubicBezTo>
                    <a:pt x="1860595" y="395194"/>
                    <a:pt x="1842792" y="399658"/>
                    <a:pt x="1825714" y="408588"/>
                  </a:cubicBezTo>
                  <a:cubicBezTo>
                    <a:pt x="1808635" y="417518"/>
                    <a:pt x="1791837" y="430912"/>
                    <a:pt x="1775317" y="448772"/>
                  </a:cubicBezTo>
                  <a:lnTo>
                    <a:pt x="1775317" y="414281"/>
                  </a:lnTo>
                  <a:cubicBezTo>
                    <a:pt x="1775317" y="412048"/>
                    <a:pt x="1774758" y="410095"/>
                    <a:pt x="1773642" y="408421"/>
                  </a:cubicBezTo>
                  <a:cubicBezTo>
                    <a:pt x="1772526" y="406746"/>
                    <a:pt x="1770684" y="405351"/>
                    <a:pt x="1768117" y="404235"/>
                  </a:cubicBezTo>
                  <a:cubicBezTo>
                    <a:pt x="1765550" y="403119"/>
                    <a:pt x="1761922" y="402282"/>
                    <a:pt x="1757234" y="401723"/>
                  </a:cubicBezTo>
                  <a:cubicBezTo>
                    <a:pt x="1752546" y="401165"/>
                    <a:pt x="1746630" y="400886"/>
                    <a:pt x="1739486" y="400886"/>
                  </a:cubicBezTo>
                  <a:cubicBezTo>
                    <a:pt x="1732566" y="400886"/>
                    <a:pt x="1726817" y="401165"/>
                    <a:pt x="1722241" y="401723"/>
                  </a:cubicBezTo>
                  <a:cubicBezTo>
                    <a:pt x="1717664" y="402282"/>
                    <a:pt x="1713925" y="403119"/>
                    <a:pt x="1711023" y="404235"/>
                  </a:cubicBezTo>
                  <a:cubicBezTo>
                    <a:pt x="1708121" y="405351"/>
                    <a:pt x="1706112" y="406746"/>
                    <a:pt x="1704995" y="408421"/>
                  </a:cubicBezTo>
                  <a:cubicBezTo>
                    <a:pt x="1703879" y="410095"/>
                    <a:pt x="1703321" y="412048"/>
                    <a:pt x="1703321" y="414281"/>
                  </a:cubicBezTo>
                  <a:lnTo>
                    <a:pt x="1703321" y="712979"/>
                  </a:lnTo>
                  <a:cubicBezTo>
                    <a:pt x="1703321" y="715211"/>
                    <a:pt x="1703991" y="717165"/>
                    <a:pt x="1705330" y="718839"/>
                  </a:cubicBezTo>
                  <a:cubicBezTo>
                    <a:pt x="1706670" y="720513"/>
                    <a:pt x="1708958" y="721909"/>
                    <a:pt x="1712195" y="723025"/>
                  </a:cubicBezTo>
                  <a:cubicBezTo>
                    <a:pt x="1715432" y="724141"/>
                    <a:pt x="1719729" y="724978"/>
                    <a:pt x="1725087" y="725536"/>
                  </a:cubicBezTo>
                  <a:cubicBezTo>
                    <a:pt x="1730445" y="726094"/>
                    <a:pt x="1737254" y="726373"/>
                    <a:pt x="1745514" y="726373"/>
                  </a:cubicBezTo>
                  <a:cubicBezTo>
                    <a:pt x="1753774" y="726373"/>
                    <a:pt x="1760583" y="726094"/>
                    <a:pt x="1765940" y="725536"/>
                  </a:cubicBezTo>
                  <a:cubicBezTo>
                    <a:pt x="1771298" y="724978"/>
                    <a:pt x="1775596" y="724141"/>
                    <a:pt x="1778833" y="723025"/>
                  </a:cubicBezTo>
                  <a:cubicBezTo>
                    <a:pt x="1782070" y="721909"/>
                    <a:pt x="1784358" y="720513"/>
                    <a:pt x="1785697" y="718839"/>
                  </a:cubicBezTo>
                  <a:cubicBezTo>
                    <a:pt x="1787037" y="717165"/>
                    <a:pt x="1787707" y="715211"/>
                    <a:pt x="1787707" y="712979"/>
                  </a:cubicBezTo>
                  <a:lnTo>
                    <a:pt x="1787707" y="514405"/>
                  </a:lnTo>
                  <a:cubicBezTo>
                    <a:pt x="1799538" y="499448"/>
                    <a:pt x="1810924" y="488062"/>
                    <a:pt x="1821863" y="480249"/>
                  </a:cubicBezTo>
                  <a:cubicBezTo>
                    <a:pt x="1832801" y="472435"/>
                    <a:pt x="1843629" y="468529"/>
                    <a:pt x="1854344" y="468529"/>
                  </a:cubicBezTo>
                  <a:cubicBezTo>
                    <a:pt x="1862828" y="468529"/>
                    <a:pt x="1870250" y="470147"/>
                    <a:pt x="1876613" y="473384"/>
                  </a:cubicBezTo>
                  <a:cubicBezTo>
                    <a:pt x="1882975" y="476621"/>
                    <a:pt x="1888166" y="481198"/>
                    <a:pt x="1892184" y="487114"/>
                  </a:cubicBezTo>
                  <a:cubicBezTo>
                    <a:pt x="1896202" y="493030"/>
                    <a:pt x="1899272" y="500117"/>
                    <a:pt x="1901393" y="508377"/>
                  </a:cubicBezTo>
                  <a:cubicBezTo>
                    <a:pt x="1903513" y="516637"/>
                    <a:pt x="1904574" y="528023"/>
                    <a:pt x="1904574" y="542533"/>
                  </a:cubicBezTo>
                  <a:lnTo>
                    <a:pt x="1904574" y="712979"/>
                  </a:lnTo>
                  <a:cubicBezTo>
                    <a:pt x="1904574" y="715211"/>
                    <a:pt x="1905244" y="717165"/>
                    <a:pt x="1906583" y="718839"/>
                  </a:cubicBezTo>
                  <a:cubicBezTo>
                    <a:pt x="1907922" y="720513"/>
                    <a:pt x="1910155" y="721909"/>
                    <a:pt x="1913280" y="723025"/>
                  </a:cubicBezTo>
                  <a:cubicBezTo>
                    <a:pt x="1916406" y="724141"/>
                    <a:pt x="1920703" y="724978"/>
                    <a:pt x="1926173" y="725536"/>
                  </a:cubicBezTo>
                  <a:cubicBezTo>
                    <a:pt x="1931642" y="726094"/>
                    <a:pt x="1938507" y="726373"/>
                    <a:pt x="1946767" y="726373"/>
                  </a:cubicBezTo>
                  <a:cubicBezTo>
                    <a:pt x="1954803" y="726373"/>
                    <a:pt x="1961556" y="726094"/>
                    <a:pt x="1967026" y="725536"/>
                  </a:cubicBezTo>
                  <a:cubicBezTo>
                    <a:pt x="1972495" y="724978"/>
                    <a:pt x="1976793" y="724141"/>
                    <a:pt x="1979918" y="723025"/>
                  </a:cubicBezTo>
                  <a:cubicBezTo>
                    <a:pt x="1983043" y="721909"/>
                    <a:pt x="1985276" y="720513"/>
                    <a:pt x="1986615" y="718839"/>
                  </a:cubicBezTo>
                  <a:cubicBezTo>
                    <a:pt x="1987955" y="717165"/>
                    <a:pt x="1988625" y="715211"/>
                    <a:pt x="1988625" y="712979"/>
                  </a:cubicBezTo>
                  <a:lnTo>
                    <a:pt x="1988625" y="528469"/>
                  </a:lnTo>
                  <a:cubicBezTo>
                    <a:pt x="1988625" y="506815"/>
                    <a:pt x="1986727" y="488286"/>
                    <a:pt x="1982932" y="472882"/>
                  </a:cubicBezTo>
                  <a:cubicBezTo>
                    <a:pt x="1979137" y="457478"/>
                    <a:pt x="1972942" y="444028"/>
                    <a:pt x="1964347" y="432531"/>
                  </a:cubicBezTo>
                  <a:cubicBezTo>
                    <a:pt x="1955752" y="421034"/>
                    <a:pt x="1944478" y="411937"/>
                    <a:pt x="1930526" y="405240"/>
                  </a:cubicBezTo>
                  <a:cubicBezTo>
                    <a:pt x="1916573" y="398542"/>
                    <a:pt x="1899439" y="395194"/>
                    <a:pt x="1879124" y="395194"/>
                  </a:cubicBezTo>
                  <a:close/>
                  <a:moveTo>
                    <a:pt x="1482981" y="395194"/>
                  </a:moveTo>
                  <a:cubicBezTo>
                    <a:pt x="1469810" y="395194"/>
                    <a:pt x="1457029" y="396254"/>
                    <a:pt x="1444639" y="398375"/>
                  </a:cubicBezTo>
                  <a:cubicBezTo>
                    <a:pt x="1432249" y="400496"/>
                    <a:pt x="1420808" y="403230"/>
                    <a:pt x="1410316" y="406579"/>
                  </a:cubicBezTo>
                  <a:cubicBezTo>
                    <a:pt x="1399823" y="409928"/>
                    <a:pt x="1390670" y="413555"/>
                    <a:pt x="1382857" y="417462"/>
                  </a:cubicBezTo>
                  <a:cubicBezTo>
                    <a:pt x="1375043" y="421369"/>
                    <a:pt x="1369574" y="424941"/>
                    <a:pt x="1366449" y="428178"/>
                  </a:cubicBezTo>
                  <a:cubicBezTo>
                    <a:pt x="1363323" y="431415"/>
                    <a:pt x="1361202" y="435042"/>
                    <a:pt x="1360086" y="439061"/>
                  </a:cubicBezTo>
                  <a:cubicBezTo>
                    <a:pt x="1358970" y="443079"/>
                    <a:pt x="1358412" y="448549"/>
                    <a:pt x="1358412" y="455469"/>
                  </a:cubicBezTo>
                  <a:cubicBezTo>
                    <a:pt x="1358412" y="460604"/>
                    <a:pt x="1358747" y="465292"/>
                    <a:pt x="1359416" y="469533"/>
                  </a:cubicBezTo>
                  <a:cubicBezTo>
                    <a:pt x="1360086" y="473775"/>
                    <a:pt x="1361035" y="477347"/>
                    <a:pt x="1362263" y="480249"/>
                  </a:cubicBezTo>
                  <a:cubicBezTo>
                    <a:pt x="1363490" y="483151"/>
                    <a:pt x="1365053" y="485383"/>
                    <a:pt x="1366951" y="486946"/>
                  </a:cubicBezTo>
                  <a:cubicBezTo>
                    <a:pt x="1368848" y="488509"/>
                    <a:pt x="1371025" y="489290"/>
                    <a:pt x="1373481" y="489290"/>
                  </a:cubicBezTo>
                  <a:cubicBezTo>
                    <a:pt x="1377052" y="489290"/>
                    <a:pt x="1381685" y="487728"/>
                    <a:pt x="1387377" y="484602"/>
                  </a:cubicBezTo>
                  <a:cubicBezTo>
                    <a:pt x="1393070" y="481477"/>
                    <a:pt x="1400158" y="478016"/>
                    <a:pt x="1408641" y="474221"/>
                  </a:cubicBezTo>
                  <a:cubicBezTo>
                    <a:pt x="1417125" y="470426"/>
                    <a:pt x="1426891" y="466966"/>
                    <a:pt x="1437942" y="463841"/>
                  </a:cubicBezTo>
                  <a:cubicBezTo>
                    <a:pt x="1448992" y="460715"/>
                    <a:pt x="1461550" y="459153"/>
                    <a:pt x="1475614" y="459153"/>
                  </a:cubicBezTo>
                  <a:cubicBezTo>
                    <a:pt x="1486330" y="459153"/>
                    <a:pt x="1495315" y="460269"/>
                    <a:pt x="1502570" y="462501"/>
                  </a:cubicBezTo>
                  <a:cubicBezTo>
                    <a:pt x="1509826" y="464734"/>
                    <a:pt x="1515630" y="468194"/>
                    <a:pt x="1519983" y="472882"/>
                  </a:cubicBezTo>
                  <a:cubicBezTo>
                    <a:pt x="1524337" y="477570"/>
                    <a:pt x="1527462" y="483430"/>
                    <a:pt x="1529359" y="490462"/>
                  </a:cubicBezTo>
                  <a:cubicBezTo>
                    <a:pt x="1531257" y="497494"/>
                    <a:pt x="1532206" y="505699"/>
                    <a:pt x="1532206" y="515075"/>
                  </a:cubicBezTo>
                  <a:lnTo>
                    <a:pt x="1532206" y="533157"/>
                  </a:lnTo>
                  <a:lnTo>
                    <a:pt x="1503073" y="533157"/>
                  </a:lnTo>
                  <a:cubicBezTo>
                    <a:pt x="1476507" y="533157"/>
                    <a:pt x="1453178" y="535166"/>
                    <a:pt x="1433086" y="539185"/>
                  </a:cubicBezTo>
                  <a:cubicBezTo>
                    <a:pt x="1412994" y="543203"/>
                    <a:pt x="1396195" y="549398"/>
                    <a:pt x="1382689" y="557770"/>
                  </a:cubicBezTo>
                  <a:cubicBezTo>
                    <a:pt x="1369183" y="566141"/>
                    <a:pt x="1359026" y="576745"/>
                    <a:pt x="1352217" y="589582"/>
                  </a:cubicBezTo>
                  <a:cubicBezTo>
                    <a:pt x="1345408" y="602418"/>
                    <a:pt x="1342003" y="617543"/>
                    <a:pt x="1342003" y="634956"/>
                  </a:cubicBezTo>
                  <a:cubicBezTo>
                    <a:pt x="1342003" y="651029"/>
                    <a:pt x="1344682" y="665093"/>
                    <a:pt x="1350040" y="677149"/>
                  </a:cubicBezTo>
                  <a:cubicBezTo>
                    <a:pt x="1355398" y="689204"/>
                    <a:pt x="1362932" y="699305"/>
                    <a:pt x="1372643" y="707454"/>
                  </a:cubicBezTo>
                  <a:cubicBezTo>
                    <a:pt x="1382355" y="715602"/>
                    <a:pt x="1393851" y="721741"/>
                    <a:pt x="1407134" y="725871"/>
                  </a:cubicBezTo>
                  <a:cubicBezTo>
                    <a:pt x="1420417" y="730001"/>
                    <a:pt x="1434984" y="732066"/>
                    <a:pt x="1450834" y="732066"/>
                  </a:cubicBezTo>
                  <a:cubicBezTo>
                    <a:pt x="1470033" y="732066"/>
                    <a:pt x="1487502" y="728383"/>
                    <a:pt x="1503240" y="721016"/>
                  </a:cubicBezTo>
                  <a:cubicBezTo>
                    <a:pt x="1518979" y="713649"/>
                    <a:pt x="1532987" y="703379"/>
                    <a:pt x="1545265" y="690208"/>
                  </a:cubicBezTo>
                  <a:lnTo>
                    <a:pt x="1545265" y="713983"/>
                  </a:lnTo>
                  <a:cubicBezTo>
                    <a:pt x="1545265" y="717109"/>
                    <a:pt x="1546214" y="719565"/>
                    <a:pt x="1548112" y="721350"/>
                  </a:cubicBezTo>
                  <a:cubicBezTo>
                    <a:pt x="1550009" y="723136"/>
                    <a:pt x="1553246" y="724420"/>
                    <a:pt x="1557823" y="725201"/>
                  </a:cubicBezTo>
                  <a:cubicBezTo>
                    <a:pt x="1562399" y="725983"/>
                    <a:pt x="1569711" y="726373"/>
                    <a:pt x="1579756" y="726373"/>
                  </a:cubicBezTo>
                  <a:cubicBezTo>
                    <a:pt x="1589133" y="726373"/>
                    <a:pt x="1596221" y="725983"/>
                    <a:pt x="1601020" y="725201"/>
                  </a:cubicBezTo>
                  <a:cubicBezTo>
                    <a:pt x="1605820" y="724420"/>
                    <a:pt x="1609336" y="723136"/>
                    <a:pt x="1611568" y="721350"/>
                  </a:cubicBezTo>
                  <a:cubicBezTo>
                    <a:pt x="1613801" y="719565"/>
                    <a:pt x="1614917" y="717109"/>
                    <a:pt x="1614917" y="713983"/>
                  </a:cubicBezTo>
                  <a:lnTo>
                    <a:pt x="1614917" y="513065"/>
                  </a:lnTo>
                  <a:cubicBezTo>
                    <a:pt x="1614917" y="492527"/>
                    <a:pt x="1612461" y="474779"/>
                    <a:pt x="1607550" y="459822"/>
                  </a:cubicBezTo>
                  <a:cubicBezTo>
                    <a:pt x="1602639" y="444865"/>
                    <a:pt x="1594825" y="432642"/>
                    <a:pt x="1584110" y="423155"/>
                  </a:cubicBezTo>
                  <a:cubicBezTo>
                    <a:pt x="1573394" y="413667"/>
                    <a:pt x="1559720" y="406635"/>
                    <a:pt x="1543089" y="402058"/>
                  </a:cubicBezTo>
                  <a:cubicBezTo>
                    <a:pt x="1526457" y="397482"/>
                    <a:pt x="1506421" y="395194"/>
                    <a:pt x="1482981" y="395194"/>
                  </a:cubicBezTo>
                  <a:close/>
                  <a:moveTo>
                    <a:pt x="620931" y="291051"/>
                  </a:moveTo>
                  <a:cubicBezTo>
                    <a:pt x="618699" y="291051"/>
                    <a:pt x="616801" y="291665"/>
                    <a:pt x="615238" y="292893"/>
                  </a:cubicBezTo>
                  <a:cubicBezTo>
                    <a:pt x="613676" y="294121"/>
                    <a:pt x="612336" y="296130"/>
                    <a:pt x="611220" y="298920"/>
                  </a:cubicBezTo>
                  <a:cubicBezTo>
                    <a:pt x="610104" y="301711"/>
                    <a:pt x="609267" y="305450"/>
                    <a:pt x="608709" y="310138"/>
                  </a:cubicBezTo>
                  <a:cubicBezTo>
                    <a:pt x="608151" y="314826"/>
                    <a:pt x="607872" y="320519"/>
                    <a:pt x="607872" y="327216"/>
                  </a:cubicBezTo>
                  <a:cubicBezTo>
                    <a:pt x="607872" y="333690"/>
                    <a:pt x="608151" y="339216"/>
                    <a:pt x="608709" y="343792"/>
                  </a:cubicBezTo>
                  <a:cubicBezTo>
                    <a:pt x="609267" y="348369"/>
                    <a:pt x="610104" y="352052"/>
                    <a:pt x="611220" y="354843"/>
                  </a:cubicBezTo>
                  <a:cubicBezTo>
                    <a:pt x="612336" y="357633"/>
                    <a:pt x="613676" y="359698"/>
                    <a:pt x="615238" y="361038"/>
                  </a:cubicBezTo>
                  <a:cubicBezTo>
                    <a:pt x="616801" y="362377"/>
                    <a:pt x="618699" y="363047"/>
                    <a:pt x="620931" y="363047"/>
                  </a:cubicBezTo>
                  <a:lnTo>
                    <a:pt x="729427" y="363047"/>
                  </a:lnTo>
                  <a:lnTo>
                    <a:pt x="729427" y="712309"/>
                  </a:lnTo>
                  <a:cubicBezTo>
                    <a:pt x="729427" y="714542"/>
                    <a:pt x="730152" y="716551"/>
                    <a:pt x="731604" y="718337"/>
                  </a:cubicBezTo>
                  <a:cubicBezTo>
                    <a:pt x="733055" y="720123"/>
                    <a:pt x="735454" y="721574"/>
                    <a:pt x="738803" y="722690"/>
                  </a:cubicBezTo>
                  <a:cubicBezTo>
                    <a:pt x="742152" y="723806"/>
                    <a:pt x="746672" y="724699"/>
                    <a:pt x="752365" y="725369"/>
                  </a:cubicBezTo>
                  <a:cubicBezTo>
                    <a:pt x="758058" y="726039"/>
                    <a:pt x="765146" y="726373"/>
                    <a:pt x="773629" y="726373"/>
                  </a:cubicBezTo>
                  <a:cubicBezTo>
                    <a:pt x="782112" y="726373"/>
                    <a:pt x="789200" y="726039"/>
                    <a:pt x="794893" y="725369"/>
                  </a:cubicBezTo>
                  <a:cubicBezTo>
                    <a:pt x="800585" y="724699"/>
                    <a:pt x="805106" y="723806"/>
                    <a:pt x="808455" y="722690"/>
                  </a:cubicBezTo>
                  <a:cubicBezTo>
                    <a:pt x="811803" y="721574"/>
                    <a:pt x="814203" y="720123"/>
                    <a:pt x="815654" y="718337"/>
                  </a:cubicBezTo>
                  <a:cubicBezTo>
                    <a:pt x="817105" y="716551"/>
                    <a:pt x="817831" y="714542"/>
                    <a:pt x="817831" y="712309"/>
                  </a:cubicBezTo>
                  <a:lnTo>
                    <a:pt x="817831" y="363047"/>
                  </a:lnTo>
                  <a:lnTo>
                    <a:pt x="926326" y="363047"/>
                  </a:lnTo>
                  <a:cubicBezTo>
                    <a:pt x="928336" y="363047"/>
                    <a:pt x="930177" y="362377"/>
                    <a:pt x="931852" y="361038"/>
                  </a:cubicBezTo>
                  <a:cubicBezTo>
                    <a:pt x="933526" y="359698"/>
                    <a:pt x="934921" y="357633"/>
                    <a:pt x="936038" y="354843"/>
                  </a:cubicBezTo>
                  <a:cubicBezTo>
                    <a:pt x="937154" y="352052"/>
                    <a:pt x="937991" y="348369"/>
                    <a:pt x="938549" y="343792"/>
                  </a:cubicBezTo>
                  <a:cubicBezTo>
                    <a:pt x="939107" y="339216"/>
                    <a:pt x="939386" y="333690"/>
                    <a:pt x="939386" y="327216"/>
                  </a:cubicBezTo>
                  <a:cubicBezTo>
                    <a:pt x="939386" y="320519"/>
                    <a:pt x="939107" y="314826"/>
                    <a:pt x="938549" y="310138"/>
                  </a:cubicBezTo>
                  <a:cubicBezTo>
                    <a:pt x="937991" y="305450"/>
                    <a:pt x="937154" y="301711"/>
                    <a:pt x="936038" y="298920"/>
                  </a:cubicBezTo>
                  <a:cubicBezTo>
                    <a:pt x="934921" y="296130"/>
                    <a:pt x="933526" y="294121"/>
                    <a:pt x="931852" y="292893"/>
                  </a:cubicBezTo>
                  <a:cubicBezTo>
                    <a:pt x="930177" y="291665"/>
                    <a:pt x="928336" y="291051"/>
                    <a:pt x="926326" y="291051"/>
                  </a:cubicBezTo>
                  <a:close/>
                  <a:moveTo>
                    <a:pt x="2628846" y="289042"/>
                  </a:moveTo>
                  <a:cubicBezTo>
                    <a:pt x="2620363" y="289042"/>
                    <a:pt x="2613275" y="289377"/>
                    <a:pt x="2607582" y="290047"/>
                  </a:cubicBezTo>
                  <a:cubicBezTo>
                    <a:pt x="2601889" y="290716"/>
                    <a:pt x="2597369" y="291609"/>
                    <a:pt x="2594020" y="292725"/>
                  </a:cubicBezTo>
                  <a:cubicBezTo>
                    <a:pt x="2590671" y="293842"/>
                    <a:pt x="2588272" y="295293"/>
                    <a:pt x="2586821" y="297079"/>
                  </a:cubicBezTo>
                  <a:cubicBezTo>
                    <a:pt x="2585369" y="298865"/>
                    <a:pt x="2584644" y="300874"/>
                    <a:pt x="2584644" y="303106"/>
                  </a:cubicBezTo>
                  <a:lnTo>
                    <a:pt x="2584644" y="712309"/>
                  </a:lnTo>
                  <a:cubicBezTo>
                    <a:pt x="2584644" y="714542"/>
                    <a:pt x="2585369" y="716551"/>
                    <a:pt x="2586821" y="718337"/>
                  </a:cubicBezTo>
                  <a:cubicBezTo>
                    <a:pt x="2588272" y="720123"/>
                    <a:pt x="2590671" y="721574"/>
                    <a:pt x="2594020" y="722690"/>
                  </a:cubicBezTo>
                  <a:cubicBezTo>
                    <a:pt x="2597369" y="723806"/>
                    <a:pt x="2601889" y="724699"/>
                    <a:pt x="2607582" y="725369"/>
                  </a:cubicBezTo>
                  <a:cubicBezTo>
                    <a:pt x="2613275" y="726039"/>
                    <a:pt x="2620363" y="726373"/>
                    <a:pt x="2628846" y="726373"/>
                  </a:cubicBezTo>
                  <a:cubicBezTo>
                    <a:pt x="2637552" y="726373"/>
                    <a:pt x="2644696" y="726039"/>
                    <a:pt x="2650277" y="725369"/>
                  </a:cubicBezTo>
                  <a:cubicBezTo>
                    <a:pt x="2655858" y="724699"/>
                    <a:pt x="2660323" y="723806"/>
                    <a:pt x="2663672" y="722690"/>
                  </a:cubicBezTo>
                  <a:cubicBezTo>
                    <a:pt x="2667020" y="721574"/>
                    <a:pt x="2669364" y="720123"/>
                    <a:pt x="2670704" y="718337"/>
                  </a:cubicBezTo>
                  <a:cubicBezTo>
                    <a:pt x="2672043" y="716551"/>
                    <a:pt x="2672713" y="714542"/>
                    <a:pt x="2672713" y="712309"/>
                  </a:cubicBezTo>
                  <a:lnTo>
                    <a:pt x="2672713" y="537176"/>
                  </a:lnTo>
                  <a:lnTo>
                    <a:pt x="2834787" y="537176"/>
                  </a:lnTo>
                  <a:lnTo>
                    <a:pt x="2834787" y="712309"/>
                  </a:lnTo>
                  <a:cubicBezTo>
                    <a:pt x="2834787" y="714542"/>
                    <a:pt x="2835512" y="716551"/>
                    <a:pt x="2836963" y="718337"/>
                  </a:cubicBezTo>
                  <a:cubicBezTo>
                    <a:pt x="2838414" y="720123"/>
                    <a:pt x="2840758" y="721574"/>
                    <a:pt x="2843995" y="722690"/>
                  </a:cubicBezTo>
                  <a:cubicBezTo>
                    <a:pt x="2847233" y="723806"/>
                    <a:pt x="2851697" y="724699"/>
                    <a:pt x="2857390" y="725369"/>
                  </a:cubicBezTo>
                  <a:cubicBezTo>
                    <a:pt x="2863083" y="726039"/>
                    <a:pt x="2870282" y="726373"/>
                    <a:pt x="2878989" y="726373"/>
                  </a:cubicBezTo>
                  <a:cubicBezTo>
                    <a:pt x="2887472" y="726373"/>
                    <a:pt x="2894504" y="726039"/>
                    <a:pt x="2900085" y="725369"/>
                  </a:cubicBezTo>
                  <a:cubicBezTo>
                    <a:pt x="2905666" y="724699"/>
                    <a:pt x="2910131" y="723806"/>
                    <a:pt x="2913480" y="722690"/>
                  </a:cubicBezTo>
                  <a:cubicBezTo>
                    <a:pt x="2916828" y="721574"/>
                    <a:pt x="2919228" y="720123"/>
                    <a:pt x="2920679" y="718337"/>
                  </a:cubicBezTo>
                  <a:cubicBezTo>
                    <a:pt x="2922130" y="716551"/>
                    <a:pt x="2922856" y="714542"/>
                    <a:pt x="2922856" y="712309"/>
                  </a:cubicBezTo>
                  <a:lnTo>
                    <a:pt x="2922856" y="303106"/>
                  </a:lnTo>
                  <a:cubicBezTo>
                    <a:pt x="2922856" y="300874"/>
                    <a:pt x="2922130" y="298865"/>
                    <a:pt x="2920679" y="297079"/>
                  </a:cubicBezTo>
                  <a:cubicBezTo>
                    <a:pt x="2919228" y="295293"/>
                    <a:pt x="2916828" y="293842"/>
                    <a:pt x="2913480" y="292725"/>
                  </a:cubicBezTo>
                  <a:cubicBezTo>
                    <a:pt x="2910131" y="291609"/>
                    <a:pt x="2905666" y="290716"/>
                    <a:pt x="2900085" y="290047"/>
                  </a:cubicBezTo>
                  <a:cubicBezTo>
                    <a:pt x="2894504" y="289377"/>
                    <a:pt x="2887472" y="289042"/>
                    <a:pt x="2878989" y="289042"/>
                  </a:cubicBezTo>
                  <a:cubicBezTo>
                    <a:pt x="2870282" y="289042"/>
                    <a:pt x="2863083" y="289377"/>
                    <a:pt x="2857390" y="290047"/>
                  </a:cubicBezTo>
                  <a:cubicBezTo>
                    <a:pt x="2851697" y="290716"/>
                    <a:pt x="2847233" y="291609"/>
                    <a:pt x="2843995" y="292725"/>
                  </a:cubicBezTo>
                  <a:cubicBezTo>
                    <a:pt x="2840758" y="293842"/>
                    <a:pt x="2838414" y="295293"/>
                    <a:pt x="2836963" y="297079"/>
                  </a:cubicBezTo>
                  <a:cubicBezTo>
                    <a:pt x="2835512" y="298865"/>
                    <a:pt x="2834787" y="300874"/>
                    <a:pt x="2834787" y="303106"/>
                  </a:cubicBezTo>
                  <a:lnTo>
                    <a:pt x="2834787" y="462166"/>
                  </a:lnTo>
                  <a:lnTo>
                    <a:pt x="2672713" y="462166"/>
                  </a:lnTo>
                  <a:lnTo>
                    <a:pt x="2672713" y="303106"/>
                  </a:lnTo>
                  <a:cubicBezTo>
                    <a:pt x="2672713" y="300874"/>
                    <a:pt x="2672043" y="298865"/>
                    <a:pt x="2670704" y="297079"/>
                  </a:cubicBezTo>
                  <a:cubicBezTo>
                    <a:pt x="2669364" y="295293"/>
                    <a:pt x="2667020" y="293842"/>
                    <a:pt x="2663672" y="292725"/>
                  </a:cubicBezTo>
                  <a:cubicBezTo>
                    <a:pt x="2660323" y="291609"/>
                    <a:pt x="2655858" y="290716"/>
                    <a:pt x="2650277" y="290047"/>
                  </a:cubicBezTo>
                  <a:cubicBezTo>
                    <a:pt x="2644696" y="289377"/>
                    <a:pt x="2637552" y="289042"/>
                    <a:pt x="2628846" y="289042"/>
                  </a:cubicBezTo>
                  <a:close/>
                  <a:moveTo>
                    <a:pt x="3393674" y="269620"/>
                  </a:moveTo>
                  <a:cubicBezTo>
                    <a:pt x="3374698" y="269620"/>
                    <a:pt x="3361806" y="272913"/>
                    <a:pt x="3354997" y="279498"/>
                  </a:cubicBezTo>
                  <a:cubicBezTo>
                    <a:pt x="3348188" y="286084"/>
                    <a:pt x="3344784" y="297860"/>
                    <a:pt x="3344784" y="314826"/>
                  </a:cubicBezTo>
                  <a:cubicBezTo>
                    <a:pt x="3344784" y="331123"/>
                    <a:pt x="3348076" y="342397"/>
                    <a:pt x="3354662" y="348648"/>
                  </a:cubicBezTo>
                  <a:cubicBezTo>
                    <a:pt x="3361248" y="354898"/>
                    <a:pt x="3374028" y="358024"/>
                    <a:pt x="3393004" y="358024"/>
                  </a:cubicBezTo>
                  <a:cubicBezTo>
                    <a:pt x="3411756" y="358024"/>
                    <a:pt x="3424593" y="354787"/>
                    <a:pt x="3431513" y="348313"/>
                  </a:cubicBezTo>
                  <a:cubicBezTo>
                    <a:pt x="3438434" y="341839"/>
                    <a:pt x="3441894" y="330119"/>
                    <a:pt x="3441894" y="313152"/>
                  </a:cubicBezTo>
                  <a:cubicBezTo>
                    <a:pt x="3441894" y="296855"/>
                    <a:pt x="3438545" y="285526"/>
                    <a:pt x="3431848" y="279164"/>
                  </a:cubicBezTo>
                  <a:cubicBezTo>
                    <a:pt x="3425151" y="272801"/>
                    <a:pt x="3412426" y="269620"/>
                    <a:pt x="3393674" y="269620"/>
                  </a:cubicBezTo>
                  <a:close/>
                  <a:moveTo>
                    <a:pt x="2116989" y="258235"/>
                  </a:moveTo>
                  <a:cubicBezTo>
                    <a:pt x="2108729" y="258235"/>
                    <a:pt x="2101920" y="258569"/>
                    <a:pt x="2096562" y="259239"/>
                  </a:cubicBezTo>
                  <a:cubicBezTo>
                    <a:pt x="2091204" y="259909"/>
                    <a:pt x="2086907" y="260858"/>
                    <a:pt x="2083670" y="262085"/>
                  </a:cubicBezTo>
                  <a:cubicBezTo>
                    <a:pt x="2080433" y="263313"/>
                    <a:pt x="2078145" y="264820"/>
                    <a:pt x="2076805" y="266606"/>
                  </a:cubicBezTo>
                  <a:cubicBezTo>
                    <a:pt x="2075466" y="268392"/>
                    <a:pt x="2074796" y="270401"/>
                    <a:pt x="2074796" y="272634"/>
                  </a:cubicBezTo>
                  <a:lnTo>
                    <a:pt x="2074796" y="712979"/>
                  </a:lnTo>
                  <a:cubicBezTo>
                    <a:pt x="2074796" y="715211"/>
                    <a:pt x="2075466" y="717165"/>
                    <a:pt x="2076805" y="718839"/>
                  </a:cubicBezTo>
                  <a:cubicBezTo>
                    <a:pt x="2078145" y="720513"/>
                    <a:pt x="2080433" y="721909"/>
                    <a:pt x="2083670" y="723025"/>
                  </a:cubicBezTo>
                  <a:cubicBezTo>
                    <a:pt x="2086907" y="724141"/>
                    <a:pt x="2091204" y="724978"/>
                    <a:pt x="2096562" y="725536"/>
                  </a:cubicBezTo>
                  <a:cubicBezTo>
                    <a:pt x="2101920" y="726094"/>
                    <a:pt x="2108729" y="726373"/>
                    <a:pt x="2116989" y="726373"/>
                  </a:cubicBezTo>
                  <a:cubicBezTo>
                    <a:pt x="2125249" y="726373"/>
                    <a:pt x="2132058" y="726094"/>
                    <a:pt x="2137415" y="725536"/>
                  </a:cubicBezTo>
                  <a:cubicBezTo>
                    <a:pt x="2142773" y="724978"/>
                    <a:pt x="2147071" y="724141"/>
                    <a:pt x="2150308" y="723025"/>
                  </a:cubicBezTo>
                  <a:cubicBezTo>
                    <a:pt x="2153545" y="721909"/>
                    <a:pt x="2155833" y="720513"/>
                    <a:pt x="2157172" y="718839"/>
                  </a:cubicBezTo>
                  <a:cubicBezTo>
                    <a:pt x="2158512" y="717165"/>
                    <a:pt x="2159182" y="715211"/>
                    <a:pt x="2159182" y="712979"/>
                  </a:cubicBezTo>
                  <a:lnTo>
                    <a:pt x="2159182" y="514405"/>
                  </a:lnTo>
                  <a:cubicBezTo>
                    <a:pt x="2171013" y="499448"/>
                    <a:pt x="2182399" y="488062"/>
                    <a:pt x="2193338" y="480249"/>
                  </a:cubicBezTo>
                  <a:cubicBezTo>
                    <a:pt x="2204276" y="472435"/>
                    <a:pt x="2215104" y="468529"/>
                    <a:pt x="2225819" y="468529"/>
                  </a:cubicBezTo>
                  <a:cubicBezTo>
                    <a:pt x="2234303" y="468529"/>
                    <a:pt x="2241725" y="470147"/>
                    <a:pt x="2248088" y="473384"/>
                  </a:cubicBezTo>
                  <a:cubicBezTo>
                    <a:pt x="2254450" y="476621"/>
                    <a:pt x="2259641" y="481198"/>
                    <a:pt x="2263659" y="487114"/>
                  </a:cubicBezTo>
                  <a:cubicBezTo>
                    <a:pt x="2267677" y="493030"/>
                    <a:pt x="2270747" y="500117"/>
                    <a:pt x="2272868" y="508377"/>
                  </a:cubicBezTo>
                  <a:cubicBezTo>
                    <a:pt x="2274988" y="516637"/>
                    <a:pt x="2276049" y="528023"/>
                    <a:pt x="2276049" y="542533"/>
                  </a:cubicBezTo>
                  <a:lnTo>
                    <a:pt x="2276049" y="712979"/>
                  </a:lnTo>
                  <a:cubicBezTo>
                    <a:pt x="2276049" y="715211"/>
                    <a:pt x="2276719" y="717165"/>
                    <a:pt x="2278058" y="718839"/>
                  </a:cubicBezTo>
                  <a:cubicBezTo>
                    <a:pt x="2279397" y="720513"/>
                    <a:pt x="2281630" y="721909"/>
                    <a:pt x="2284755" y="723025"/>
                  </a:cubicBezTo>
                  <a:cubicBezTo>
                    <a:pt x="2287881" y="724141"/>
                    <a:pt x="2292178" y="724978"/>
                    <a:pt x="2297648" y="725536"/>
                  </a:cubicBezTo>
                  <a:cubicBezTo>
                    <a:pt x="2303117" y="726094"/>
                    <a:pt x="2309982" y="726373"/>
                    <a:pt x="2318242" y="726373"/>
                  </a:cubicBezTo>
                  <a:cubicBezTo>
                    <a:pt x="2326278" y="726373"/>
                    <a:pt x="2333031" y="726094"/>
                    <a:pt x="2338501" y="725536"/>
                  </a:cubicBezTo>
                  <a:cubicBezTo>
                    <a:pt x="2343970" y="724978"/>
                    <a:pt x="2348268" y="724141"/>
                    <a:pt x="2351393" y="723025"/>
                  </a:cubicBezTo>
                  <a:cubicBezTo>
                    <a:pt x="2354518" y="721909"/>
                    <a:pt x="2356751" y="720513"/>
                    <a:pt x="2358090" y="718839"/>
                  </a:cubicBezTo>
                  <a:cubicBezTo>
                    <a:pt x="2359430" y="717165"/>
                    <a:pt x="2360100" y="715211"/>
                    <a:pt x="2360100" y="712979"/>
                  </a:cubicBezTo>
                  <a:lnTo>
                    <a:pt x="2360100" y="529809"/>
                  </a:lnTo>
                  <a:cubicBezTo>
                    <a:pt x="2360100" y="507708"/>
                    <a:pt x="2358202" y="488900"/>
                    <a:pt x="2354407" y="473384"/>
                  </a:cubicBezTo>
                  <a:cubicBezTo>
                    <a:pt x="2350612" y="457869"/>
                    <a:pt x="2344417" y="444307"/>
                    <a:pt x="2335822" y="432698"/>
                  </a:cubicBezTo>
                  <a:cubicBezTo>
                    <a:pt x="2327227" y="421090"/>
                    <a:pt x="2315953" y="411937"/>
                    <a:pt x="2302001" y="405240"/>
                  </a:cubicBezTo>
                  <a:cubicBezTo>
                    <a:pt x="2288048" y="398542"/>
                    <a:pt x="2270914" y="395194"/>
                    <a:pt x="2250599" y="395194"/>
                  </a:cubicBezTo>
                  <a:cubicBezTo>
                    <a:pt x="2234303" y="395194"/>
                    <a:pt x="2218620" y="398710"/>
                    <a:pt x="2203551" y="405742"/>
                  </a:cubicBezTo>
                  <a:cubicBezTo>
                    <a:pt x="2188482" y="412774"/>
                    <a:pt x="2173692" y="423434"/>
                    <a:pt x="2159182" y="437721"/>
                  </a:cubicBezTo>
                  <a:lnTo>
                    <a:pt x="2159182" y="272634"/>
                  </a:lnTo>
                  <a:cubicBezTo>
                    <a:pt x="2159182" y="270401"/>
                    <a:pt x="2158512" y="268392"/>
                    <a:pt x="2157172" y="266606"/>
                  </a:cubicBezTo>
                  <a:cubicBezTo>
                    <a:pt x="2155833" y="264820"/>
                    <a:pt x="2153545" y="263313"/>
                    <a:pt x="2150308" y="262085"/>
                  </a:cubicBezTo>
                  <a:cubicBezTo>
                    <a:pt x="2147071" y="260858"/>
                    <a:pt x="2142773" y="259909"/>
                    <a:pt x="2137415" y="259239"/>
                  </a:cubicBezTo>
                  <a:cubicBezTo>
                    <a:pt x="2132058" y="258569"/>
                    <a:pt x="2125249" y="258235"/>
                    <a:pt x="2116989" y="258235"/>
                  </a:cubicBezTo>
                  <a:close/>
                  <a:moveTo>
                    <a:pt x="1031139" y="258235"/>
                  </a:moveTo>
                  <a:cubicBezTo>
                    <a:pt x="1022879" y="258235"/>
                    <a:pt x="1016070" y="258569"/>
                    <a:pt x="1010712" y="259239"/>
                  </a:cubicBezTo>
                  <a:cubicBezTo>
                    <a:pt x="1005354" y="259909"/>
                    <a:pt x="1001057" y="260858"/>
                    <a:pt x="997820" y="262085"/>
                  </a:cubicBezTo>
                  <a:cubicBezTo>
                    <a:pt x="994583" y="263313"/>
                    <a:pt x="992295" y="264820"/>
                    <a:pt x="990955" y="266606"/>
                  </a:cubicBezTo>
                  <a:cubicBezTo>
                    <a:pt x="989616" y="268392"/>
                    <a:pt x="988946" y="270401"/>
                    <a:pt x="988946" y="272634"/>
                  </a:cubicBezTo>
                  <a:lnTo>
                    <a:pt x="988946" y="712979"/>
                  </a:lnTo>
                  <a:cubicBezTo>
                    <a:pt x="988946" y="715211"/>
                    <a:pt x="989616" y="717165"/>
                    <a:pt x="990955" y="718839"/>
                  </a:cubicBezTo>
                  <a:cubicBezTo>
                    <a:pt x="992295" y="720513"/>
                    <a:pt x="994583" y="721909"/>
                    <a:pt x="997820" y="723025"/>
                  </a:cubicBezTo>
                  <a:cubicBezTo>
                    <a:pt x="1001057" y="724141"/>
                    <a:pt x="1005354" y="724978"/>
                    <a:pt x="1010712" y="725536"/>
                  </a:cubicBezTo>
                  <a:cubicBezTo>
                    <a:pt x="1016070" y="726094"/>
                    <a:pt x="1022879" y="726373"/>
                    <a:pt x="1031139" y="726373"/>
                  </a:cubicBezTo>
                  <a:cubicBezTo>
                    <a:pt x="1039399" y="726373"/>
                    <a:pt x="1046208" y="726094"/>
                    <a:pt x="1051565" y="725536"/>
                  </a:cubicBezTo>
                  <a:cubicBezTo>
                    <a:pt x="1056923" y="724978"/>
                    <a:pt x="1061221" y="724141"/>
                    <a:pt x="1064458" y="723025"/>
                  </a:cubicBezTo>
                  <a:cubicBezTo>
                    <a:pt x="1067695" y="721909"/>
                    <a:pt x="1069983" y="720513"/>
                    <a:pt x="1071322" y="718839"/>
                  </a:cubicBezTo>
                  <a:cubicBezTo>
                    <a:pt x="1072662" y="717165"/>
                    <a:pt x="1073332" y="715211"/>
                    <a:pt x="1073332" y="712979"/>
                  </a:cubicBezTo>
                  <a:lnTo>
                    <a:pt x="1073332" y="514405"/>
                  </a:lnTo>
                  <a:cubicBezTo>
                    <a:pt x="1085163" y="499448"/>
                    <a:pt x="1096549" y="488062"/>
                    <a:pt x="1107488" y="480249"/>
                  </a:cubicBezTo>
                  <a:cubicBezTo>
                    <a:pt x="1118427" y="472435"/>
                    <a:pt x="1129254" y="468529"/>
                    <a:pt x="1139969" y="468529"/>
                  </a:cubicBezTo>
                  <a:cubicBezTo>
                    <a:pt x="1148452" y="468529"/>
                    <a:pt x="1155875" y="470147"/>
                    <a:pt x="1162238" y="473384"/>
                  </a:cubicBezTo>
                  <a:cubicBezTo>
                    <a:pt x="1168600" y="476621"/>
                    <a:pt x="1173790" y="481198"/>
                    <a:pt x="1177809" y="487114"/>
                  </a:cubicBezTo>
                  <a:cubicBezTo>
                    <a:pt x="1181827" y="493030"/>
                    <a:pt x="1184897" y="500117"/>
                    <a:pt x="1187018" y="508377"/>
                  </a:cubicBezTo>
                  <a:cubicBezTo>
                    <a:pt x="1189138" y="516637"/>
                    <a:pt x="1190199" y="528023"/>
                    <a:pt x="1190199" y="542533"/>
                  </a:cubicBezTo>
                  <a:lnTo>
                    <a:pt x="1190199" y="712979"/>
                  </a:lnTo>
                  <a:cubicBezTo>
                    <a:pt x="1190199" y="715211"/>
                    <a:pt x="1190868" y="717165"/>
                    <a:pt x="1192208" y="718839"/>
                  </a:cubicBezTo>
                  <a:cubicBezTo>
                    <a:pt x="1193547" y="720513"/>
                    <a:pt x="1195780" y="721909"/>
                    <a:pt x="1198905" y="723025"/>
                  </a:cubicBezTo>
                  <a:cubicBezTo>
                    <a:pt x="1202031" y="724141"/>
                    <a:pt x="1206328" y="724978"/>
                    <a:pt x="1211797" y="725536"/>
                  </a:cubicBezTo>
                  <a:cubicBezTo>
                    <a:pt x="1217267" y="726094"/>
                    <a:pt x="1224132" y="726373"/>
                    <a:pt x="1232392" y="726373"/>
                  </a:cubicBezTo>
                  <a:cubicBezTo>
                    <a:pt x="1240428" y="726373"/>
                    <a:pt x="1247181" y="726094"/>
                    <a:pt x="1252651" y="725536"/>
                  </a:cubicBezTo>
                  <a:cubicBezTo>
                    <a:pt x="1258120" y="724978"/>
                    <a:pt x="1262418" y="724141"/>
                    <a:pt x="1265543" y="723025"/>
                  </a:cubicBezTo>
                  <a:cubicBezTo>
                    <a:pt x="1268668" y="721909"/>
                    <a:pt x="1270901" y="720513"/>
                    <a:pt x="1272240" y="718839"/>
                  </a:cubicBezTo>
                  <a:cubicBezTo>
                    <a:pt x="1273580" y="717165"/>
                    <a:pt x="1274249" y="715211"/>
                    <a:pt x="1274249" y="712979"/>
                  </a:cubicBezTo>
                  <a:lnTo>
                    <a:pt x="1274249" y="529809"/>
                  </a:lnTo>
                  <a:cubicBezTo>
                    <a:pt x="1274249" y="507708"/>
                    <a:pt x="1272352" y="488900"/>
                    <a:pt x="1268557" y="473384"/>
                  </a:cubicBezTo>
                  <a:cubicBezTo>
                    <a:pt x="1264762" y="457869"/>
                    <a:pt x="1258567" y="444307"/>
                    <a:pt x="1249972" y="432698"/>
                  </a:cubicBezTo>
                  <a:cubicBezTo>
                    <a:pt x="1241377" y="421090"/>
                    <a:pt x="1230103" y="411937"/>
                    <a:pt x="1216151" y="405240"/>
                  </a:cubicBezTo>
                  <a:cubicBezTo>
                    <a:pt x="1202198" y="398542"/>
                    <a:pt x="1185064" y="395194"/>
                    <a:pt x="1164749" y="395194"/>
                  </a:cubicBezTo>
                  <a:cubicBezTo>
                    <a:pt x="1148452" y="395194"/>
                    <a:pt x="1132770" y="398710"/>
                    <a:pt x="1117701" y="405742"/>
                  </a:cubicBezTo>
                  <a:cubicBezTo>
                    <a:pt x="1102632" y="412774"/>
                    <a:pt x="1087842" y="423434"/>
                    <a:pt x="1073332" y="437721"/>
                  </a:cubicBezTo>
                  <a:lnTo>
                    <a:pt x="1073332" y="272634"/>
                  </a:lnTo>
                  <a:cubicBezTo>
                    <a:pt x="1073332" y="270401"/>
                    <a:pt x="1072662" y="268392"/>
                    <a:pt x="1071322" y="266606"/>
                  </a:cubicBezTo>
                  <a:cubicBezTo>
                    <a:pt x="1069983" y="264820"/>
                    <a:pt x="1067695" y="263313"/>
                    <a:pt x="1064458" y="262085"/>
                  </a:cubicBezTo>
                  <a:cubicBezTo>
                    <a:pt x="1061221" y="260858"/>
                    <a:pt x="1056923" y="259909"/>
                    <a:pt x="1051565" y="259239"/>
                  </a:cubicBezTo>
                  <a:cubicBezTo>
                    <a:pt x="1046208" y="258569"/>
                    <a:pt x="1039399" y="258235"/>
                    <a:pt x="1031139" y="258235"/>
                  </a:cubicBezTo>
                  <a:close/>
                  <a:moveTo>
                    <a:pt x="3136833" y="217716"/>
                  </a:moveTo>
                  <a:cubicBezTo>
                    <a:pt x="3128797" y="217716"/>
                    <a:pt x="3121206" y="218665"/>
                    <a:pt x="3114063" y="220562"/>
                  </a:cubicBezTo>
                  <a:cubicBezTo>
                    <a:pt x="3106919" y="222460"/>
                    <a:pt x="3101115" y="224525"/>
                    <a:pt x="3096650" y="226757"/>
                  </a:cubicBezTo>
                  <a:cubicBezTo>
                    <a:pt x="3092185" y="229213"/>
                    <a:pt x="3088613" y="231669"/>
                    <a:pt x="3085934" y="234124"/>
                  </a:cubicBezTo>
                  <a:cubicBezTo>
                    <a:pt x="3083255" y="236580"/>
                    <a:pt x="3081916" y="239705"/>
                    <a:pt x="3081916" y="243501"/>
                  </a:cubicBezTo>
                  <a:cubicBezTo>
                    <a:pt x="3081916" y="245956"/>
                    <a:pt x="3082083" y="248803"/>
                    <a:pt x="3082418" y="252040"/>
                  </a:cubicBezTo>
                  <a:cubicBezTo>
                    <a:pt x="3082753" y="255277"/>
                    <a:pt x="3083367" y="258290"/>
                    <a:pt x="3084260" y="261081"/>
                  </a:cubicBezTo>
                  <a:cubicBezTo>
                    <a:pt x="3085153" y="263871"/>
                    <a:pt x="3086381" y="266215"/>
                    <a:pt x="3087943" y="268113"/>
                  </a:cubicBezTo>
                  <a:cubicBezTo>
                    <a:pt x="3089506" y="270011"/>
                    <a:pt x="3091515" y="270959"/>
                    <a:pt x="3093971" y="270959"/>
                  </a:cubicBezTo>
                  <a:cubicBezTo>
                    <a:pt x="3096873" y="270959"/>
                    <a:pt x="3099719" y="270290"/>
                    <a:pt x="3102510" y="268950"/>
                  </a:cubicBezTo>
                  <a:cubicBezTo>
                    <a:pt x="3105300" y="267611"/>
                    <a:pt x="3107477" y="266495"/>
                    <a:pt x="3109040" y="265602"/>
                  </a:cubicBezTo>
                  <a:lnTo>
                    <a:pt x="3114398" y="262588"/>
                  </a:lnTo>
                  <a:cubicBezTo>
                    <a:pt x="3120425" y="259239"/>
                    <a:pt x="3126676" y="257565"/>
                    <a:pt x="3133150" y="257565"/>
                  </a:cubicBezTo>
                  <a:cubicBezTo>
                    <a:pt x="3139624" y="257565"/>
                    <a:pt x="3144089" y="259909"/>
                    <a:pt x="3146544" y="264597"/>
                  </a:cubicBezTo>
                  <a:cubicBezTo>
                    <a:pt x="3149000" y="269285"/>
                    <a:pt x="3150228" y="274531"/>
                    <a:pt x="3150228" y="280336"/>
                  </a:cubicBezTo>
                  <a:cubicBezTo>
                    <a:pt x="3150228" y="286363"/>
                    <a:pt x="3149168" y="291498"/>
                    <a:pt x="3147047" y="295739"/>
                  </a:cubicBezTo>
                  <a:cubicBezTo>
                    <a:pt x="3144926" y="299981"/>
                    <a:pt x="3141298" y="302102"/>
                    <a:pt x="3136164" y="302102"/>
                  </a:cubicBezTo>
                  <a:lnTo>
                    <a:pt x="3133150" y="302102"/>
                  </a:lnTo>
                  <a:cubicBezTo>
                    <a:pt x="3125113" y="302102"/>
                    <a:pt x="3118974" y="303162"/>
                    <a:pt x="3114732" y="305283"/>
                  </a:cubicBezTo>
                  <a:cubicBezTo>
                    <a:pt x="3110491" y="307404"/>
                    <a:pt x="3108482" y="312817"/>
                    <a:pt x="3108705" y="321524"/>
                  </a:cubicBezTo>
                  <a:lnTo>
                    <a:pt x="3109375" y="352666"/>
                  </a:lnTo>
                  <a:cubicBezTo>
                    <a:pt x="3109375" y="358917"/>
                    <a:pt x="3111272" y="363270"/>
                    <a:pt x="3115067" y="365726"/>
                  </a:cubicBezTo>
                  <a:cubicBezTo>
                    <a:pt x="3118862" y="368181"/>
                    <a:pt x="3125448" y="369409"/>
                    <a:pt x="3134824" y="369409"/>
                  </a:cubicBezTo>
                  <a:cubicBezTo>
                    <a:pt x="3143754" y="369409"/>
                    <a:pt x="3150061" y="368014"/>
                    <a:pt x="3153744" y="365223"/>
                  </a:cubicBezTo>
                  <a:cubicBezTo>
                    <a:pt x="3157428" y="362433"/>
                    <a:pt x="3159493" y="358359"/>
                    <a:pt x="3159939" y="353001"/>
                  </a:cubicBezTo>
                  <a:cubicBezTo>
                    <a:pt x="3159939" y="350322"/>
                    <a:pt x="3159995" y="347643"/>
                    <a:pt x="3160106" y="344964"/>
                  </a:cubicBezTo>
                  <a:cubicBezTo>
                    <a:pt x="3160218" y="342285"/>
                    <a:pt x="3160385" y="339606"/>
                    <a:pt x="3160609" y="336927"/>
                  </a:cubicBezTo>
                  <a:cubicBezTo>
                    <a:pt x="3174226" y="333802"/>
                    <a:pt x="3184830" y="327272"/>
                    <a:pt x="3192421" y="317338"/>
                  </a:cubicBezTo>
                  <a:cubicBezTo>
                    <a:pt x="3200011" y="307404"/>
                    <a:pt x="3203806" y="294400"/>
                    <a:pt x="3203806" y="278326"/>
                  </a:cubicBezTo>
                  <a:cubicBezTo>
                    <a:pt x="3203806" y="270066"/>
                    <a:pt x="3202467" y="262309"/>
                    <a:pt x="3199788" y="255053"/>
                  </a:cubicBezTo>
                  <a:cubicBezTo>
                    <a:pt x="3197109" y="247798"/>
                    <a:pt x="3193035" y="241380"/>
                    <a:pt x="3187565" y="235799"/>
                  </a:cubicBezTo>
                  <a:cubicBezTo>
                    <a:pt x="3182096" y="230218"/>
                    <a:pt x="3175175" y="225809"/>
                    <a:pt x="3166804" y="222572"/>
                  </a:cubicBezTo>
                  <a:cubicBezTo>
                    <a:pt x="3158432" y="219335"/>
                    <a:pt x="3148442" y="217716"/>
                    <a:pt x="3136833" y="217716"/>
                  </a:cubicBezTo>
                  <a:close/>
                  <a:moveTo>
                    <a:pt x="0" y="0"/>
                  </a:moveTo>
                  <a:lnTo>
                    <a:pt x="4095370" y="0"/>
                  </a:lnTo>
                  <a:lnTo>
                    <a:pt x="4095370" y="1119622"/>
                  </a:lnTo>
                  <a:lnTo>
                    <a:pt x="0" y="11196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4D6722B-CD86-4DAC-A035-FC009B1F1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797" y="122866"/>
            <a:ext cx="6504915" cy="4404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641D7CA-22B4-4253-B6BD-EE0BF4FB7D83}"/>
              </a:ext>
            </a:extLst>
          </p:cNvPr>
          <p:cNvGrpSpPr/>
          <p:nvPr/>
        </p:nvGrpSpPr>
        <p:grpSpPr>
          <a:xfrm>
            <a:off x="581561" y="530184"/>
            <a:ext cx="3162925" cy="1573630"/>
            <a:chOff x="475612" y="650105"/>
            <a:chExt cx="3162925" cy="1573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723B46-7337-4AE6-A3F8-E5B1E55CB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612" y="652110"/>
              <a:ext cx="3162925" cy="1571625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4EEFFC-6B78-4604-BC49-CA8AF686D4A5}"/>
                </a:ext>
              </a:extLst>
            </p:cNvPr>
            <p:cNvSpPr/>
            <p:nvPr/>
          </p:nvSpPr>
          <p:spPr>
            <a:xfrm>
              <a:off x="475612" y="650105"/>
              <a:ext cx="3162925" cy="1573630"/>
            </a:xfrm>
            <a:custGeom>
              <a:avLst/>
              <a:gdLst/>
              <a:ahLst/>
              <a:cxnLst/>
              <a:rect l="l" t="t" r="r" b="b"/>
              <a:pathLst>
                <a:path w="3162925" h="1274164">
                  <a:moveTo>
                    <a:pt x="1065680" y="604330"/>
                  </a:moveTo>
                  <a:cubicBezTo>
                    <a:pt x="1089245" y="604330"/>
                    <a:pt x="1106670" y="611834"/>
                    <a:pt x="1117956" y="626841"/>
                  </a:cubicBezTo>
                  <a:cubicBezTo>
                    <a:pt x="1129242" y="641848"/>
                    <a:pt x="1134513" y="662497"/>
                    <a:pt x="1133769" y="688790"/>
                  </a:cubicBezTo>
                  <a:lnTo>
                    <a:pt x="993871" y="688790"/>
                  </a:lnTo>
                  <a:cubicBezTo>
                    <a:pt x="994367" y="677132"/>
                    <a:pt x="996165" y="666156"/>
                    <a:pt x="999266" y="655862"/>
                  </a:cubicBezTo>
                  <a:cubicBezTo>
                    <a:pt x="1002366" y="645568"/>
                    <a:pt x="1006831" y="636639"/>
                    <a:pt x="1012660" y="629073"/>
                  </a:cubicBezTo>
                  <a:cubicBezTo>
                    <a:pt x="1018489" y="621508"/>
                    <a:pt x="1025807" y="615493"/>
                    <a:pt x="1034613" y="611028"/>
                  </a:cubicBezTo>
                  <a:cubicBezTo>
                    <a:pt x="1043418" y="606563"/>
                    <a:pt x="1053774" y="604330"/>
                    <a:pt x="1065680" y="604330"/>
                  </a:cubicBezTo>
                  <a:close/>
                  <a:moveTo>
                    <a:pt x="774349" y="544427"/>
                  </a:moveTo>
                  <a:cubicBezTo>
                    <a:pt x="765172" y="544427"/>
                    <a:pt x="757606" y="544799"/>
                    <a:pt x="751653" y="545543"/>
                  </a:cubicBezTo>
                  <a:cubicBezTo>
                    <a:pt x="745700" y="546288"/>
                    <a:pt x="740925" y="547342"/>
                    <a:pt x="737328" y="548706"/>
                  </a:cubicBezTo>
                  <a:cubicBezTo>
                    <a:pt x="733732" y="550070"/>
                    <a:pt x="731189" y="551683"/>
                    <a:pt x="729701" y="553543"/>
                  </a:cubicBezTo>
                  <a:cubicBezTo>
                    <a:pt x="728213" y="555403"/>
                    <a:pt x="727468" y="557574"/>
                    <a:pt x="727468" y="560054"/>
                  </a:cubicBezTo>
                  <a:lnTo>
                    <a:pt x="727468" y="891197"/>
                  </a:lnTo>
                  <a:cubicBezTo>
                    <a:pt x="727468" y="893677"/>
                    <a:pt x="728213" y="895848"/>
                    <a:pt x="729701" y="897708"/>
                  </a:cubicBezTo>
                  <a:cubicBezTo>
                    <a:pt x="731189" y="899568"/>
                    <a:pt x="733732" y="901119"/>
                    <a:pt x="737328" y="902359"/>
                  </a:cubicBezTo>
                  <a:cubicBezTo>
                    <a:pt x="740925" y="903599"/>
                    <a:pt x="745700" y="904529"/>
                    <a:pt x="751653" y="905149"/>
                  </a:cubicBezTo>
                  <a:cubicBezTo>
                    <a:pt x="757606" y="905769"/>
                    <a:pt x="765172" y="906080"/>
                    <a:pt x="774349" y="906080"/>
                  </a:cubicBezTo>
                  <a:cubicBezTo>
                    <a:pt x="783527" y="906080"/>
                    <a:pt x="791092" y="905769"/>
                    <a:pt x="797046" y="905149"/>
                  </a:cubicBezTo>
                  <a:cubicBezTo>
                    <a:pt x="802999" y="904529"/>
                    <a:pt x="807774" y="903599"/>
                    <a:pt x="811370" y="902359"/>
                  </a:cubicBezTo>
                  <a:cubicBezTo>
                    <a:pt x="814967" y="901119"/>
                    <a:pt x="817509" y="899568"/>
                    <a:pt x="818998" y="897708"/>
                  </a:cubicBezTo>
                  <a:cubicBezTo>
                    <a:pt x="820486" y="895848"/>
                    <a:pt x="821230" y="893677"/>
                    <a:pt x="821230" y="891197"/>
                  </a:cubicBezTo>
                  <a:lnTo>
                    <a:pt x="821230" y="560054"/>
                  </a:lnTo>
                  <a:cubicBezTo>
                    <a:pt x="821230" y="557574"/>
                    <a:pt x="820486" y="555403"/>
                    <a:pt x="818998" y="553543"/>
                  </a:cubicBezTo>
                  <a:cubicBezTo>
                    <a:pt x="817509" y="551683"/>
                    <a:pt x="814967" y="550070"/>
                    <a:pt x="811370" y="548706"/>
                  </a:cubicBezTo>
                  <a:cubicBezTo>
                    <a:pt x="807774" y="547342"/>
                    <a:pt x="802999" y="546288"/>
                    <a:pt x="797046" y="545543"/>
                  </a:cubicBezTo>
                  <a:cubicBezTo>
                    <a:pt x="791092" y="544799"/>
                    <a:pt x="783527" y="544427"/>
                    <a:pt x="774349" y="544427"/>
                  </a:cubicBezTo>
                  <a:close/>
                  <a:moveTo>
                    <a:pt x="1067913" y="538102"/>
                  </a:moveTo>
                  <a:cubicBezTo>
                    <a:pt x="1041620" y="538102"/>
                    <a:pt x="1017993" y="542443"/>
                    <a:pt x="997033" y="551124"/>
                  </a:cubicBezTo>
                  <a:cubicBezTo>
                    <a:pt x="976073" y="559806"/>
                    <a:pt x="958276" y="572394"/>
                    <a:pt x="943641" y="588890"/>
                  </a:cubicBezTo>
                  <a:cubicBezTo>
                    <a:pt x="929007" y="605385"/>
                    <a:pt x="917844" y="625476"/>
                    <a:pt x="910155" y="649165"/>
                  </a:cubicBezTo>
                  <a:cubicBezTo>
                    <a:pt x="902466" y="672853"/>
                    <a:pt x="898621" y="699456"/>
                    <a:pt x="898621" y="728974"/>
                  </a:cubicBezTo>
                  <a:cubicBezTo>
                    <a:pt x="898621" y="759980"/>
                    <a:pt x="902280" y="787017"/>
                    <a:pt x="909597" y="810085"/>
                  </a:cubicBezTo>
                  <a:cubicBezTo>
                    <a:pt x="916914" y="833154"/>
                    <a:pt x="928014" y="852253"/>
                    <a:pt x="942897" y="867384"/>
                  </a:cubicBezTo>
                  <a:cubicBezTo>
                    <a:pt x="957780" y="882515"/>
                    <a:pt x="976322" y="893801"/>
                    <a:pt x="998522" y="901243"/>
                  </a:cubicBezTo>
                  <a:cubicBezTo>
                    <a:pt x="1020722" y="908684"/>
                    <a:pt x="1046581" y="912405"/>
                    <a:pt x="1076098" y="912405"/>
                  </a:cubicBezTo>
                  <a:cubicBezTo>
                    <a:pt x="1092469" y="912405"/>
                    <a:pt x="1107848" y="911351"/>
                    <a:pt x="1122235" y="909242"/>
                  </a:cubicBezTo>
                  <a:cubicBezTo>
                    <a:pt x="1136622" y="907134"/>
                    <a:pt x="1149396" y="904653"/>
                    <a:pt x="1160558" y="901801"/>
                  </a:cubicBezTo>
                  <a:cubicBezTo>
                    <a:pt x="1171720" y="898948"/>
                    <a:pt x="1180898" y="896034"/>
                    <a:pt x="1188092" y="893057"/>
                  </a:cubicBezTo>
                  <a:cubicBezTo>
                    <a:pt x="1195285" y="890081"/>
                    <a:pt x="1199688" y="887724"/>
                    <a:pt x="1201300" y="885988"/>
                  </a:cubicBezTo>
                  <a:cubicBezTo>
                    <a:pt x="1202912" y="884251"/>
                    <a:pt x="1204215" y="882453"/>
                    <a:pt x="1205207" y="880593"/>
                  </a:cubicBezTo>
                  <a:cubicBezTo>
                    <a:pt x="1206199" y="878732"/>
                    <a:pt x="1206943" y="876438"/>
                    <a:pt x="1207439" y="873709"/>
                  </a:cubicBezTo>
                  <a:cubicBezTo>
                    <a:pt x="1207935" y="870981"/>
                    <a:pt x="1208307" y="867694"/>
                    <a:pt x="1208555" y="863850"/>
                  </a:cubicBezTo>
                  <a:cubicBezTo>
                    <a:pt x="1208803" y="860005"/>
                    <a:pt x="1208928" y="855354"/>
                    <a:pt x="1208928" y="849897"/>
                  </a:cubicBezTo>
                  <a:cubicBezTo>
                    <a:pt x="1208928" y="843696"/>
                    <a:pt x="1208741" y="838549"/>
                    <a:pt x="1208369" y="834456"/>
                  </a:cubicBezTo>
                  <a:cubicBezTo>
                    <a:pt x="1207997" y="830363"/>
                    <a:pt x="1207315" y="827201"/>
                    <a:pt x="1206323" y="824968"/>
                  </a:cubicBezTo>
                  <a:cubicBezTo>
                    <a:pt x="1205331" y="822736"/>
                    <a:pt x="1204091" y="821185"/>
                    <a:pt x="1202602" y="820317"/>
                  </a:cubicBezTo>
                  <a:cubicBezTo>
                    <a:pt x="1201114" y="819449"/>
                    <a:pt x="1199254" y="819015"/>
                    <a:pt x="1197021" y="819015"/>
                  </a:cubicBezTo>
                  <a:cubicBezTo>
                    <a:pt x="1193300" y="819015"/>
                    <a:pt x="1188464" y="820193"/>
                    <a:pt x="1182510" y="822550"/>
                  </a:cubicBezTo>
                  <a:cubicBezTo>
                    <a:pt x="1176557" y="824906"/>
                    <a:pt x="1169054" y="827511"/>
                    <a:pt x="1160000" y="830363"/>
                  </a:cubicBezTo>
                  <a:cubicBezTo>
                    <a:pt x="1150947" y="833216"/>
                    <a:pt x="1140218" y="835820"/>
                    <a:pt x="1127816" y="838177"/>
                  </a:cubicBezTo>
                  <a:cubicBezTo>
                    <a:pt x="1115414" y="840533"/>
                    <a:pt x="1101027" y="841711"/>
                    <a:pt x="1084656" y="841711"/>
                  </a:cubicBezTo>
                  <a:cubicBezTo>
                    <a:pt x="1068533" y="841711"/>
                    <a:pt x="1054704" y="839603"/>
                    <a:pt x="1043170" y="835386"/>
                  </a:cubicBezTo>
                  <a:cubicBezTo>
                    <a:pt x="1031636" y="831169"/>
                    <a:pt x="1022210" y="825030"/>
                    <a:pt x="1014893" y="816969"/>
                  </a:cubicBezTo>
                  <a:cubicBezTo>
                    <a:pt x="1007575" y="808907"/>
                    <a:pt x="1002242" y="799109"/>
                    <a:pt x="998894" y="787575"/>
                  </a:cubicBezTo>
                  <a:cubicBezTo>
                    <a:pt x="995545" y="776041"/>
                    <a:pt x="993871" y="763205"/>
                    <a:pt x="993871" y="749066"/>
                  </a:cubicBezTo>
                  <a:lnTo>
                    <a:pt x="1195905" y="749066"/>
                  </a:lnTo>
                  <a:cubicBezTo>
                    <a:pt x="1204835" y="749066"/>
                    <a:pt x="1211842" y="746337"/>
                    <a:pt x="1216927" y="740880"/>
                  </a:cubicBezTo>
                  <a:cubicBezTo>
                    <a:pt x="1222012" y="735423"/>
                    <a:pt x="1224554" y="726990"/>
                    <a:pt x="1224554" y="715580"/>
                  </a:cubicBezTo>
                  <a:lnTo>
                    <a:pt x="1224554" y="700697"/>
                  </a:lnTo>
                  <a:cubicBezTo>
                    <a:pt x="1224554" y="677380"/>
                    <a:pt x="1221578" y="655800"/>
                    <a:pt x="1215625" y="635956"/>
                  </a:cubicBezTo>
                  <a:cubicBezTo>
                    <a:pt x="1209672" y="616113"/>
                    <a:pt x="1200370" y="598935"/>
                    <a:pt x="1187719" y="584425"/>
                  </a:cubicBezTo>
                  <a:cubicBezTo>
                    <a:pt x="1175069" y="569914"/>
                    <a:pt x="1158884" y="558566"/>
                    <a:pt x="1139164" y="550380"/>
                  </a:cubicBezTo>
                  <a:cubicBezTo>
                    <a:pt x="1119445" y="542195"/>
                    <a:pt x="1095694" y="538102"/>
                    <a:pt x="1067913" y="538102"/>
                  </a:cubicBezTo>
                  <a:close/>
                  <a:moveTo>
                    <a:pt x="1351951" y="456991"/>
                  </a:moveTo>
                  <a:cubicBezTo>
                    <a:pt x="1343022" y="456991"/>
                    <a:pt x="1335518" y="457301"/>
                    <a:pt x="1329441" y="457921"/>
                  </a:cubicBezTo>
                  <a:cubicBezTo>
                    <a:pt x="1323364" y="458541"/>
                    <a:pt x="1318527" y="459533"/>
                    <a:pt x="1314930" y="460897"/>
                  </a:cubicBezTo>
                  <a:cubicBezTo>
                    <a:pt x="1311334" y="462262"/>
                    <a:pt x="1308853" y="463936"/>
                    <a:pt x="1307489" y="465920"/>
                  </a:cubicBezTo>
                  <a:cubicBezTo>
                    <a:pt x="1306125" y="467905"/>
                    <a:pt x="1305442" y="470137"/>
                    <a:pt x="1305442" y="472618"/>
                  </a:cubicBezTo>
                  <a:lnTo>
                    <a:pt x="1305442" y="546660"/>
                  </a:lnTo>
                  <a:lnTo>
                    <a:pt x="1266003" y="546660"/>
                  </a:lnTo>
                  <a:cubicBezTo>
                    <a:pt x="1263523" y="546660"/>
                    <a:pt x="1261352" y="547280"/>
                    <a:pt x="1259492" y="548520"/>
                  </a:cubicBezTo>
                  <a:cubicBezTo>
                    <a:pt x="1257631" y="549760"/>
                    <a:pt x="1256081" y="551807"/>
                    <a:pt x="1254841" y="554659"/>
                  </a:cubicBezTo>
                  <a:cubicBezTo>
                    <a:pt x="1253601" y="557512"/>
                    <a:pt x="1252670" y="561418"/>
                    <a:pt x="1252050" y="566379"/>
                  </a:cubicBezTo>
                  <a:cubicBezTo>
                    <a:pt x="1251430" y="571340"/>
                    <a:pt x="1251120" y="577417"/>
                    <a:pt x="1251120" y="584611"/>
                  </a:cubicBezTo>
                  <a:cubicBezTo>
                    <a:pt x="1251120" y="598253"/>
                    <a:pt x="1252360" y="607989"/>
                    <a:pt x="1254841" y="613818"/>
                  </a:cubicBezTo>
                  <a:cubicBezTo>
                    <a:pt x="1257321" y="619647"/>
                    <a:pt x="1260918" y="622562"/>
                    <a:pt x="1265631" y="622562"/>
                  </a:cubicBezTo>
                  <a:lnTo>
                    <a:pt x="1305442" y="622562"/>
                  </a:lnTo>
                  <a:lnTo>
                    <a:pt x="1305442" y="792598"/>
                  </a:lnTo>
                  <a:cubicBezTo>
                    <a:pt x="1305442" y="812938"/>
                    <a:pt x="1307551" y="830549"/>
                    <a:pt x="1311768" y="845432"/>
                  </a:cubicBezTo>
                  <a:cubicBezTo>
                    <a:pt x="1315984" y="860315"/>
                    <a:pt x="1322558" y="872655"/>
                    <a:pt x="1331487" y="882453"/>
                  </a:cubicBezTo>
                  <a:cubicBezTo>
                    <a:pt x="1340417" y="892251"/>
                    <a:pt x="1351703" y="899506"/>
                    <a:pt x="1365346" y="904219"/>
                  </a:cubicBezTo>
                  <a:cubicBezTo>
                    <a:pt x="1378988" y="908932"/>
                    <a:pt x="1395111" y="911289"/>
                    <a:pt x="1413715" y="911289"/>
                  </a:cubicBezTo>
                  <a:cubicBezTo>
                    <a:pt x="1420660" y="911289"/>
                    <a:pt x="1427543" y="910916"/>
                    <a:pt x="1434365" y="910172"/>
                  </a:cubicBezTo>
                  <a:cubicBezTo>
                    <a:pt x="1441186" y="909428"/>
                    <a:pt x="1447511" y="908374"/>
                    <a:pt x="1453340" y="907010"/>
                  </a:cubicBezTo>
                  <a:cubicBezTo>
                    <a:pt x="1459169" y="905645"/>
                    <a:pt x="1464254" y="904033"/>
                    <a:pt x="1468595" y="902173"/>
                  </a:cubicBezTo>
                  <a:cubicBezTo>
                    <a:pt x="1472936" y="900312"/>
                    <a:pt x="1476223" y="898204"/>
                    <a:pt x="1478455" y="895848"/>
                  </a:cubicBezTo>
                  <a:cubicBezTo>
                    <a:pt x="1480688" y="893491"/>
                    <a:pt x="1482486" y="889398"/>
                    <a:pt x="1483850" y="883569"/>
                  </a:cubicBezTo>
                  <a:cubicBezTo>
                    <a:pt x="1485214" y="877740"/>
                    <a:pt x="1485897" y="869369"/>
                    <a:pt x="1485897" y="858455"/>
                  </a:cubicBezTo>
                  <a:cubicBezTo>
                    <a:pt x="1485897" y="851509"/>
                    <a:pt x="1485586" y="845804"/>
                    <a:pt x="1484966" y="841339"/>
                  </a:cubicBezTo>
                  <a:cubicBezTo>
                    <a:pt x="1484346" y="836874"/>
                    <a:pt x="1483664" y="833340"/>
                    <a:pt x="1482920" y="830735"/>
                  </a:cubicBezTo>
                  <a:cubicBezTo>
                    <a:pt x="1482176" y="828131"/>
                    <a:pt x="1481122" y="826394"/>
                    <a:pt x="1479758" y="825526"/>
                  </a:cubicBezTo>
                  <a:cubicBezTo>
                    <a:pt x="1478393" y="824658"/>
                    <a:pt x="1476967" y="824224"/>
                    <a:pt x="1475479" y="824224"/>
                  </a:cubicBezTo>
                  <a:cubicBezTo>
                    <a:pt x="1473742" y="824224"/>
                    <a:pt x="1471820" y="824658"/>
                    <a:pt x="1469711" y="825526"/>
                  </a:cubicBezTo>
                  <a:cubicBezTo>
                    <a:pt x="1467603" y="826394"/>
                    <a:pt x="1464999" y="827387"/>
                    <a:pt x="1461898" y="828503"/>
                  </a:cubicBezTo>
                  <a:cubicBezTo>
                    <a:pt x="1458797" y="829619"/>
                    <a:pt x="1455263" y="830611"/>
                    <a:pt x="1451294" y="831479"/>
                  </a:cubicBezTo>
                  <a:cubicBezTo>
                    <a:pt x="1447325" y="832348"/>
                    <a:pt x="1442860" y="832782"/>
                    <a:pt x="1437899" y="832782"/>
                  </a:cubicBezTo>
                  <a:cubicBezTo>
                    <a:pt x="1423265" y="832782"/>
                    <a:pt x="1413095" y="828255"/>
                    <a:pt x="1407390" y="819201"/>
                  </a:cubicBezTo>
                  <a:cubicBezTo>
                    <a:pt x="1401685" y="810147"/>
                    <a:pt x="1398832" y="796567"/>
                    <a:pt x="1398832" y="778459"/>
                  </a:cubicBezTo>
                  <a:lnTo>
                    <a:pt x="1398832" y="622562"/>
                  </a:lnTo>
                  <a:lnTo>
                    <a:pt x="1471386" y="622562"/>
                  </a:lnTo>
                  <a:cubicBezTo>
                    <a:pt x="1476099" y="622562"/>
                    <a:pt x="1479695" y="619647"/>
                    <a:pt x="1482176" y="613818"/>
                  </a:cubicBezTo>
                  <a:cubicBezTo>
                    <a:pt x="1484656" y="607989"/>
                    <a:pt x="1485897" y="598253"/>
                    <a:pt x="1485897" y="584611"/>
                  </a:cubicBezTo>
                  <a:cubicBezTo>
                    <a:pt x="1485897" y="577417"/>
                    <a:pt x="1485586" y="571340"/>
                    <a:pt x="1484966" y="566379"/>
                  </a:cubicBezTo>
                  <a:cubicBezTo>
                    <a:pt x="1484346" y="561418"/>
                    <a:pt x="1483416" y="557512"/>
                    <a:pt x="1482176" y="554659"/>
                  </a:cubicBezTo>
                  <a:cubicBezTo>
                    <a:pt x="1480936" y="551807"/>
                    <a:pt x="1479385" y="549760"/>
                    <a:pt x="1477525" y="548520"/>
                  </a:cubicBezTo>
                  <a:cubicBezTo>
                    <a:pt x="1475665" y="547280"/>
                    <a:pt x="1473494" y="546660"/>
                    <a:pt x="1471014" y="546660"/>
                  </a:cubicBezTo>
                  <a:lnTo>
                    <a:pt x="1398832" y="546660"/>
                  </a:lnTo>
                  <a:lnTo>
                    <a:pt x="1398832" y="472618"/>
                  </a:lnTo>
                  <a:cubicBezTo>
                    <a:pt x="1398832" y="470137"/>
                    <a:pt x="1398088" y="467905"/>
                    <a:pt x="1396600" y="465920"/>
                  </a:cubicBezTo>
                  <a:cubicBezTo>
                    <a:pt x="1395111" y="463936"/>
                    <a:pt x="1392631" y="462262"/>
                    <a:pt x="1389158" y="460897"/>
                  </a:cubicBezTo>
                  <a:cubicBezTo>
                    <a:pt x="1385686" y="459533"/>
                    <a:pt x="1380911" y="458541"/>
                    <a:pt x="1374834" y="457921"/>
                  </a:cubicBezTo>
                  <a:cubicBezTo>
                    <a:pt x="1368756" y="457301"/>
                    <a:pt x="1361129" y="456991"/>
                    <a:pt x="1351951" y="456991"/>
                  </a:cubicBezTo>
                  <a:close/>
                  <a:moveTo>
                    <a:pt x="318563" y="422388"/>
                  </a:moveTo>
                  <a:cubicBezTo>
                    <a:pt x="316083" y="422388"/>
                    <a:pt x="313974" y="423070"/>
                    <a:pt x="312238" y="424434"/>
                  </a:cubicBezTo>
                  <a:cubicBezTo>
                    <a:pt x="310502" y="425799"/>
                    <a:pt x="309013" y="428031"/>
                    <a:pt x="307773" y="431132"/>
                  </a:cubicBezTo>
                  <a:cubicBezTo>
                    <a:pt x="306533" y="434232"/>
                    <a:pt x="305603" y="438387"/>
                    <a:pt x="304983" y="443596"/>
                  </a:cubicBezTo>
                  <a:cubicBezTo>
                    <a:pt x="304363" y="448805"/>
                    <a:pt x="304053" y="455130"/>
                    <a:pt x="304053" y="462572"/>
                  </a:cubicBezTo>
                  <a:cubicBezTo>
                    <a:pt x="304053" y="469765"/>
                    <a:pt x="304363" y="475904"/>
                    <a:pt x="304983" y="480989"/>
                  </a:cubicBezTo>
                  <a:cubicBezTo>
                    <a:pt x="305603" y="486074"/>
                    <a:pt x="306533" y="490167"/>
                    <a:pt x="307773" y="493267"/>
                  </a:cubicBezTo>
                  <a:cubicBezTo>
                    <a:pt x="309013" y="496368"/>
                    <a:pt x="310502" y="498663"/>
                    <a:pt x="312238" y="500151"/>
                  </a:cubicBezTo>
                  <a:cubicBezTo>
                    <a:pt x="313974" y="501639"/>
                    <a:pt x="316083" y="502383"/>
                    <a:pt x="318563" y="502383"/>
                  </a:cubicBezTo>
                  <a:lnTo>
                    <a:pt x="439114" y="502383"/>
                  </a:lnTo>
                  <a:lnTo>
                    <a:pt x="439114" y="890453"/>
                  </a:lnTo>
                  <a:cubicBezTo>
                    <a:pt x="439114" y="892933"/>
                    <a:pt x="439920" y="895165"/>
                    <a:pt x="441532" y="897150"/>
                  </a:cubicBezTo>
                  <a:cubicBezTo>
                    <a:pt x="443145" y="899134"/>
                    <a:pt x="445811" y="900747"/>
                    <a:pt x="449532" y="901987"/>
                  </a:cubicBezTo>
                  <a:cubicBezTo>
                    <a:pt x="453253" y="903227"/>
                    <a:pt x="458276" y="904219"/>
                    <a:pt x="464601" y="904963"/>
                  </a:cubicBezTo>
                  <a:cubicBezTo>
                    <a:pt x="470926" y="905707"/>
                    <a:pt x="478801" y="906080"/>
                    <a:pt x="488227" y="906080"/>
                  </a:cubicBezTo>
                  <a:cubicBezTo>
                    <a:pt x="497653" y="906080"/>
                    <a:pt x="505529" y="905707"/>
                    <a:pt x="511854" y="904963"/>
                  </a:cubicBezTo>
                  <a:cubicBezTo>
                    <a:pt x="518179" y="904219"/>
                    <a:pt x="523202" y="903227"/>
                    <a:pt x="526923" y="901987"/>
                  </a:cubicBezTo>
                  <a:cubicBezTo>
                    <a:pt x="530643" y="900747"/>
                    <a:pt x="533310" y="899134"/>
                    <a:pt x="534922" y="897150"/>
                  </a:cubicBezTo>
                  <a:cubicBezTo>
                    <a:pt x="536534" y="895165"/>
                    <a:pt x="537341" y="892933"/>
                    <a:pt x="537341" y="890453"/>
                  </a:cubicBezTo>
                  <a:lnTo>
                    <a:pt x="537341" y="502383"/>
                  </a:lnTo>
                  <a:lnTo>
                    <a:pt x="657891" y="502383"/>
                  </a:lnTo>
                  <a:cubicBezTo>
                    <a:pt x="660124" y="502383"/>
                    <a:pt x="662170" y="501639"/>
                    <a:pt x="664030" y="500151"/>
                  </a:cubicBezTo>
                  <a:cubicBezTo>
                    <a:pt x="665891" y="498663"/>
                    <a:pt x="667441" y="496368"/>
                    <a:pt x="668681" y="493267"/>
                  </a:cubicBezTo>
                  <a:cubicBezTo>
                    <a:pt x="669922" y="490167"/>
                    <a:pt x="670852" y="486074"/>
                    <a:pt x="671472" y="480989"/>
                  </a:cubicBezTo>
                  <a:cubicBezTo>
                    <a:pt x="672092" y="475904"/>
                    <a:pt x="672402" y="469765"/>
                    <a:pt x="672402" y="462572"/>
                  </a:cubicBezTo>
                  <a:cubicBezTo>
                    <a:pt x="672402" y="455130"/>
                    <a:pt x="672092" y="448805"/>
                    <a:pt x="671472" y="443596"/>
                  </a:cubicBezTo>
                  <a:cubicBezTo>
                    <a:pt x="670852" y="438387"/>
                    <a:pt x="669922" y="434232"/>
                    <a:pt x="668681" y="431132"/>
                  </a:cubicBezTo>
                  <a:cubicBezTo>
                    <a:pt x="667441" y="428031"/>
                    <a:pt x="665891" y="425799"/>
                    <a:pt x="664030" y="424434"/>
                  </a:cubicBezTo>
                  <a:cubicBezTo>
                    <a:pt x="662170" y="423070"/>
                    <a:pt x="660124" y="422388"/>
                    <a:pt x="657891" y="422388"/>
                  </a:cubicBezTo>
                  <a:close/>
                  <a:moveTo>
                    <a:pt x="2285550" y="419039"/>
                  </a:moveTo>
                  <a:cubicBezTo>
                    <a:pt x="2277861" y="419039"/>
                    <a:pt x="2271598" y="419101"/>
                    <a:pt x="2266761" y="419225"/>
                  </a:cubicBezTo>
                  <a:cubicBezTo>
                    <a:pt x="2261924" y="419350"/>
                    <a:pt x="2258017" y="419598"/>
                    <a:pt x="2255040" y="419970"/>
                  </a:cubicBezTo>
                  <a:cubicBezTo>
                    <a:pt x="2252064" y="420342"/>
                    <a:pt x="2249645" y="420838"/>
                    <a:pt x="2247785" y="421458"/>
                  </a:cubicBezTo>
                  <a:cubicBezTo>
                    <a:pt x="2245925" y="422078"/>
                    <a:pt x="2244374" y="422884"/>
                    <a:pt x="2243134" y="423876"/>
                  </a:cubicBezTo>
                  <a:lnTo>
                    <a:pt x="2139699" y="490849"/>
                  </a:lnTo>
                  <a:cubicBezTo>
                    <a:pt x="2136722" y="492833"/>
                    <a:pt x="2134366" y="494694"/>
                    <a:pt x="2132629" y="496430"/>
                  </a:cubicBezTo>
                  <a:cubicBezTo>
                    <a:pt x="2130893" y="498166"/>
                    <a:pt x="2129529" y="500399"/>
                    <a:pt x="2128537" y="503127"/>
                  </a:cubicBezTo>
                  <a:cubicBezTo>
                    <a:pt x="2127544" y="505856"/>
                    <a:pt x="2126924" y="509142"/>
                    <a:pt x="2126676" y="512987"/>
                  </a:cubicBezTo>
                  <a:cubicBezTo>
                    <a:pt x="2126428" y="516832"/>
                    <a:pt x="2126304" y="521731"/>
                    <a:pt x="2126304" y="527684"/>
                  </a:cubicBezTo>
                  <a:cubicBezTo>
                    <a:pt x="2126304" y="537110"/>
                    <a:pt x="2126676" y="544427"/>
                    <a:pt x="2127420" y="549636"/>
                  </a:cubicBezTo>
                  <a:cubicBezTo>
                    <a:pt x="2128164" y="554845"/>
                    <a:pt x="2129591" y="558504"/>
                    <a:pt x="2131699" y="560612"/>
                  </a:cubicBezTo>
                  <a:cubicBezTo>
                    <a:pt x="2133808" y="562721"/>
                    <a:pt x="2136660" y="563465"/>
                    <a:pt x="2140257" y="562845"/>
                  </a:cubicBezTo>
                  <a:cubicBezTo>
                    <a:pt x="2143853" y="562225"/>
                    <a:pt x="2148504" y="560550"/>
                    <a:pt x="2154209" y="557822"/>
                  </a:cubicBezTo>
                  <a:lnTo>
                    <a:pt x="2231600" y="515034"/>
                  </a:lnTo>
                  <a:lnTo>
                    <a:pt x="2231600" y="828317"/>
                  </a:lnTo>
                  <a:lnTo>
                    <a:pt x="2141931" y="828317"/>
                  </a:lnTo>
                  <a:cubicBezTo>
                    <a:pt x="2139699" y="828317"/>
                    <a:pt x="2137714" y="828999"/>
                    <a:pt x="2135978" y="830363"/>
                  </a:cubicBezTo>
                  <a:cubicBezTo>
                    <a:pt x="2134242" y="831727"/>
                    <a:pt x="2132691" y="833898"/>
                    <a:pt x="2131327" y="836874"/>
                  </a:cubicBezTo>
                  <a:cubicBezTo>
                    <a:pt x="2129963" y="839851"/>
                    <a:pt x="2128971" y="843758"/>
                    <a:pt x="2128350" y="848595"/>
                  </a:cubicBezTo>
                  <a:cubicBezTo>
                    <a:pt x="2127730" y="853432"/>
                    <a:pt x="2127420" y="859447"/>
                    <a:pt x="2127420" y="866640"/>
                  </a:cubicBezTo>
                  <a:cubicBezTo>
                    <a:pt x="2127420" y="873585"/>
                    <a:pt x="2127792" y="879477"/>
                    <a:pt x="2128537" y="884313"/>
                  </a:cubicBezTo>
                  <a:cubicBezTo>
                    <a:pt x="2129281" y="889150"/>
                    <a:pt x="2130335" y="892995"/>
                    <a:pt x="2131699" y="895848"/>
                  </a:cubicBezTo>
                  <a:cubicBezTo>
                    <a:pt x="2133063" y="898700"/>
                    <a:pt x="2134614" y="900747"/>
                    <a:pt x="2136350" y="901987"/>
                  </a:cubicBezTo>
                  <a:cubicBezTo>
                    <a:pt x="2138086" y="903227"/>
                    <a:pt x="2139947" y="903847"/>
                    <a:pt x="2141931" y="903847"/>
                  </a:cubicBezTo>
                  <a:lnTo>
                    <a:pt x="2407589" y="903847"/>
                  </a:lnTo>
                  <a:cubicBezTo>
                    <a:pt x="2409822" y="903847"/>
                    <a:pt x="2411806" y="903227"/>
                    <a:pt x="2413542" y="901987"/>
                  </a:cubicBezTo>
                  <a:cubicBezTo>
                    <a:pt x="2415279" y="900747"/>
                    <a:pt x="2416829" y="898700"/>
                    <a:pt x="2418193" y="895848"/>
                  </a:cubicBezTo>
                  <a:cubicBezTo>
                    <a:pt x="2419558" y="892995"/>
                    <a:pt x="2420612" y="889150"/>
                    <a:pt x="2421356" y="884313"/>
                  </a:cubicBezTo>
                  <a:cubicBezTo>
                    <a:pt x="2422100" y="879477"/>
                    <a:pt x="2422472" y="873585"/>
                    <a:pt x="2422472" y="866640"/>
                  </a:cubicBezTo>
                  <a:cubicBezTo>
                    <a:pt x="2422472" y="859447"/>
                    <a:pt x="2422162" y="853432"/>
                    <a:pt x="2421542" y="848595"/>
                  </a:cubicBezTo>
                  <a:cubicBezTo>
                    <a:pt x="2420922" y="843758"/>
                    <a:pt x="2419930" y="839851"/>
                    <a:pt x="2418565" y="836874"/>
                  </a:cubicBezTo>
                  <a:cubicBezTo>
                    <a:pt x="2417201" y="833898"/>
                    <a:pt x="2415589" y="831727"/>
                    <a:pt x="2413728" y="830363"/>
                  </a:cubicBezTo>
                  <a:cubicBezTo>
                    <a:pt x="2411868" y="828999"/>
                    <a:pt x="2409822" y="828317"/>
                    <a:pt x="2407589" y="828317"/>
                  </a:cubicBezTo>
                  <a:lnTo>
                    <a:pt x="2329082" y="828317"/>
                  </a:lnTo>
                  <a:lnTo>
                    <a:pt x="2329082" y="430574"/>
                  </a:lnTo>
                  <a:cubicBezTo>
                    <a:pt x="2329082" y="428341"/>
                    <a:pt x="2328586" y="426481"/>
                    <a:pt x="2327594" y="424993"/>
                  </a:cubicBezTo>
                  <a:cubicBezTo>
                    <a:pt x="2326602" y="423504"/>
                    <a:pt x="2324618" y="422326"/>
                    <a:pt x="2321641" y="421458"/>
                  </a:cubicBezTo>
                  <a:cubicBezTo>
                    <a:pt x="2318664" y="420590"/>
                    <a:pt x="2314262" y="419970"/>
                    <a:pt x="2308432" y="419598"/>
                  </a:cubicBezTo>
                  <a:cubicBezTo>
                    <a:pt x="2302603" y="419225"/>
                    <a:pt x="2294976" y="419039"/>
                    <a:pt x="2285550" y="419039"/>
                  </a:cubicBezTo>
                  <a:close/>
                  <a:moveTo>
                    <a:pt x="1895025" y="419039"/>
                  </a:moveTo>
                  <a:cubicBezTo>
                    <a:pt x="1887336" y="419039"/>
                    <a:pt x="1881073" y="419101"/>
                    <a:pt x="1876236" y="419225"/>
                  </a:cubicBezTo>
                  <a:cubicBezTo>
                    <a:pt x="1871399" y="419350"/>
                    <a:pt x="1867492" y="419598"/>
                    <a:pt x="1864515" y="419970"/>
                  </a:cubicBezTo>
                  <a:cubicBezTo>
                    <a:pt x="1861539" y="420342"/>
                    <a:pt x="1859120" y="420838"/>
                    <a:pt x="1857260" y="421458"/>
                  </a:cubicBezTo>
                  <a:cubicBezTo>
                    <a:pt x="1855400" y="422078"/>
                    <a:pt x="1853849" y="422884"/>
                    <a:pt x="1852609" y="423876"/>
                  </a:cubicBezTo>
                  <a:lnTo>
                    <a:pt x="1749174" y="490849"/>
                  </a:lnTo>
                  <a:cubicBezTo>
                    <a:pt x="1746197" y="492833"/>
                    <a:pt x="1743841" y="494694"/>
                    <a:pt x="1742104" y="496430"/>
                  </a:cubicBezTo>
                  <a:cubicBezTo>
                    <a:pt x="1740368" y="498166"/>
                    <a:pt x="1739004" y="500399"/>
                    <a:pt x="1738012" y="503127"/>
                  </a:cubicBezTo>
                  <a:cubicBezTo>
                    <a:pt x="1737019" y="505856"/>
                    <a:pt x="1736399" y="509142"/>
                    <a:pt x="1736151" y="512987"/>
                  </a:cubicBezTo>
                  <a:cubicBezTo>
                    <a:pt x="1735903" y="516832"/>
                    <a:pt x="1735779" y="521731"/>
                    <a:pt x="1735779" y="527684"/>
                  </a:cubicBezTo>
                  <a:cubicBezTo>
                    <a:pt x="1735779" y="537110"/>
                    <a:pt x="1736151" y="544427"/>
                    <a:pt x="1736895" y="549636"/>
                  </a:cubicBezTo>
                  <a:cubicBezTo>
                    <a:pt x="1737639" y="554845"/>
                    <a:pt x="1739066" y="558504"/>
                    <a:pt x="1741174" y="560612"/>
                  </a:cubicBezTo>
                  <a:cubicBezTo>
                    <a:pt x="1743283" y="562721"/>
                    <a:pt x="1746135" y="563465"/>
                    <a:pt x="1749732" y="562845"/>
                  </a:cubicBezTo>
                  <a:cubicBezTo>
                    <a:pt x="1753328" y="562225"/>
                    <a:pt x="1757979" y="560550"/>
                    <a:pt x="1763684" y="557822"/>
                  </a:cubicBezTo>
                  <a:lnTo>
                    <a:pt x="1841075" y="515034"/>
                  </a:lnTo>
                  <a:lnTo>
                    <a:pt x="1841075" y="828317"/>
                  </a:lnTo>
                  <a:lnTo>
                    <a:pt x="1751406" y="828317"/>
                  </a:lnTo>
                  <a:cubicBezTo>
                    <a:pt x="1749174" y="828317"/>
                    <a:pt x="1747189" y="828999"/>
                    <a:pt x="1745453" y="830363"/>
                  </a:cubicBezTo>
                  <a:cubicBezTo>
                    <a:pt x="1743717" y="831727"/>
                    <a:pt x="1742166" y="833898"/>
                    <a:pt x="1740802" y="836874"/>
                  </a:cubicBezTo>
                  <a:cubicBezTo>
                    <a:pt x="1739438" y="839851"/>
                    <a:pt x="1738446" y="843758"/>
                    <a:pt x="1737825" y="848595"/>
                  </a:cubicBezTo>
                  <a:cubicBezTo>
                    <a:pt x="1737205" y="853432"/>
                    <a:pt x="1736895" y="859447"/>
                    <a:pt x="1736895" y="866640"/>
                  </a:cubicBezTo>
                  <a:cubicBezTo>
                    <a:pt x="1736895" y="873585"/>
                    <a:pt x="1737267" y="879477"/>
                    <a:pt x="1738012" y="884313"/>
                  </a:cubicBezTo>
                  <a:cubicBezTo>
                    <a:pt x="1738756" y="889150"/>
                    <a:pt x="1739810" y="892995"/>
                    <a:pt x="1741174" y="895848"/>
                  </a:cubicBezTo>
                  <a:cubicBezTo>
                    <a:pt x="1742538" y="898700"/>
                    <a:pt x="1744089" y="900747"/>
                    <a:pt x="1745825" y="901987"/>
                  </a:cubicBezTo>
                  <a:cubicBezTo>
                    <a:pt x="1747561" y="903227"/>
                    <a:pt x="1749422" y="903847"/>
                    <a:pt x="1751406" y="903847"/>
                  </a:cubicBezTo>
                  <a:lnTo>
                    <a:pt x="2017064" y="903847"/>
                  </a:lnTo>
                  <a:cubicBezTo>
                    <a:pt x="2019297" y="903847"/>
                    <a:pt x="2021281" y="903227"/>
                    <a:pt x="2023017" y="901987"/>
                  </a:cubicBezTo>
                  <a:cubicBezTo>
                    <a:pt x="2024754" y="900747"/>
                    <a:pt x="2026304" y="898700"/>
                    <a:pt x="2027668" y="895848"/>
                  </a:cubicBezTo>
                  <a:cubicBezTo>
                    <a:pt x="2029033" y="892995"/>
                    <a:pt x="2030087" y="889150"/>
                    <a:pt x="2030831" y="884313"/>
                  </a:cubicBezTo>
                  <a:cubicBezTo>
                    <a:pt x="2031575" y="879477"/>
                    <a:pt x="2031947" y="873585"/>
                    <a:pt x="2031947" y="866640"/>
                  </a:cubicBezTo>
                  <a:cubicBezTo>
                    <a:pt x="2031947" y="859447"/>
                    <a:pt x="2031637" y="853432"/>
                    <a:pt x="2031017" y="848595"/>
                  </a:cubicBezTo>
                  <a:cubicBezTo>
                    <a:pt x="2030397" y="843758"/>
                    <a:pt x="2029405" y="839851"/>
                    <a:pt x="2028040" y="836874"/>
                  </a:cubicBezTo>
                  <a:cubicBezTo>
                    <a:pt x="2026676" y="833898"/>
                    <a:pt x="2025064" y="831727"/>
                    <a:pt x="2023203" y="830363"/>
                  </a:cubicBezTo>
                  <a:cubicBezTo>
                    <a:pt x="2021343" y="828999"/>
                    <a:pt x="2019297" y="828317"/>
                    <a:pt x="2017064" y="828317"/>
                  </a:cubicBezTo>
                  <a:lnTo>
                    <a:pt x="1938557" y="828317"/>
                  </a:lnTo>
                  <a:lnTo>
                    <a:pt x="1938557" y="430574"/>
                  </a:lnTo>
                  <a:cubicBezTo>
                    <a:pt x="1938557" y="428341"/>
                    <a:pt x="1938061" y="426481"/>
                    <a:pt x="1937069" y="424993"/>
                  </a:cubicBezTo>
                  <a:cubicBezTo>
                    <a:pt x="1936077" y="423504"/>
                    <a:pt x="1934093" y="422326"/>
                    <a:pt x="1931116" y="421458"/>
                  </a:cubicBezTo>
                  <a:cubicBezTo>
                    <a:pt x="1928139" y="420590"/>
                    <a:pt x="1923737" y="419970"/>
                    <a:pt x="1917908" y="419598"/>
                  </a:cubicBezTo>
                  <a:cubicBezTo>
                    <a:pt x="1912078" y="419225"/>
                    <a:pt x="1904451" y="419039"/>
                    <a:pt x="1895025" y="419039"/>
                  </a:cubicBezTo>
                  <a:close/>
                  <a:moveTo>
                    <a:pt x="2648914" y="413830"/>
                  </a:moveTo>
                  <a:cubicBezTo>
                    <a:pt x="2633039" y="413830"/>
                    <a:pt x="2617784" y="415319"/>
                    <a:pt x="2603149" y="418295"/>
                  </a:cubicBezTo>
                  <a:cubicBezTo>
                    <a:pt x="2588515" y="421272"/>
                    <a:pt x="2575120" y="424931"/>
                    <a:pt x="2562966" y="429271"/>
                  </a:cubicBezTo>
                  <a:cubicBezTo>
                    <a:pt x="2550811" y="433612"/>
                    <a:pt x="2540579" y="438077"/>
                    <a:pt x="2532270" y="442666"/>
                  </a:cubicBezTo>
                  <a:cubicBezTo>
                    <a:pt x="2523960" y="447255"/>
                    <a:pt x="2518255" y="451038"/>
                    <a:pt x="2515155" y="454014"/>
                  </a:cubicBezTo>
                  <a:cubicBezTo>
                    <a:pt x="2512054" y="456991"/>
                    <a:pt x="2509884" y="459533"/>
                    <a:pt x="2508643" y="461642"/>
                  </a:cubicBezTo>
                  <a:cubicBezTo>
                    <a:pt x="2507403" y="463750"/>
                    <a:pt x="2506411" y="466230"/>
                    <a:pt x="2505667" y="469083"/>
                  </a:cubicBezTo>
                  <a:cubicBezTo>
                    <a:pt x="2504923" y="471935"/>
                    <a:pt x="2504365" y="475284"/>
                    <a:pt x="2503993" y="479129"/>
                  </a:cubicBezTo>
                  <a:cubicBezTo>
                    <a:pt x="2503621" y="482974"/>
                    <a:pt x="2503435" y="487748"/>
                    <a:pt x="2503435" y="493454"/>
                  </a:cubicBezTo>
                  <a:cubicBezTo>
                    <a:pt x="2503435" y="501887"/>
                    <a:pt x="2503745" y="509018"/>
                    <a:pt x="2504365" y="514848"/>
                  </a:cubicBezTo>
                  <a:cubicBezTo>
                    <a:pt x="2504985" y="520677"/>
                    <a:pt x="2505791" y="525328"/>
                    <a:pt x="2506783" y="528800"/>
                  </a:cubicBezTo>
                  <a:cubicBezTo>
                    <a:pt x="2507775" y="532273"/>
                    <a:pt x="2509078" y="534753"/>
                    <a:pt x="2510690" y="536242"/>
                  </a:cubicBezTo>
                  <a:cubicBezTo>
                    <a:pt x="2512302" y="537730"/>
                    <a:pt x="2514225" y="538474"/>
                    <a:pt x="2516457" y="538474"/>
                  </a:cubicBezTo>
                  <a:cubicBezTo>
                    <a:pt x="2519682" y="538474"/>
                    <a:pt x="2524146" y="536552"/>
                    <a:pt x="2529852" y="532707"/>
                  </a:cubicBezTo>
                  <a:cubicBezTo>
                    <a:pt x="2535557" y="528862"/>
                    <a:pt x="2542688" y="524645"/>
                    <a:pt x="2551246" y="520057"/>
                  </a:cubicBezTo>
                  <a:cubicBezTo>
                    <a:pt x="2559803" y="515468"/>
                    <a:pt x="2569725" y="511313"/>
                    <a:pt x="2581011" y="507592"/>
                  </a:cubicBezTo>
                  <a:cubicBezTo>
                    <a:pt x="2592297" y="503871"/>
                    <a:pt x="2605258" y="502011"/>
                    <a:pt x="2619893" y="502011"/>
                  </a:cubicBezTo>
                  <a:cubicBezTo>
                    <a:pt x="2630310" y="502011"/>
                    <a:pt x="2639364" y="503561"/>
                    <a:pt x="2647054" y="506662"/>
                  </a:cubicBezTo>
                  <a:cubicBezTo>
                    <a:pt x="2654743" y="509763"/>
                    <a:pt x="2661130" y="514041"/>
                    <a:pt x="2666215" y="519498"/>
                  </a:cubicBezTo>
                  <a:cubicBezTo>
                    <a:pt x="2671300" y="524955"/>
                    <a:pt x="2675145" y="531343"/>
                    <a:pt x="2677749" y="538660"/>
                  </a:cubicBezTo>
                  <a:cubicBezTo>
                    <a:pt x="2680354" y="545977"/>
                    <a:pt x="2681656" y="553729"/>
                    <a:pt x="2681656" y="561914"/>
                  </a:cubicBezTo>
                  <a:cubicBezTo>
                    <a:pt x="2681656" y="570844"/>
                    <a:pt x="2680602" y="580270"/>
                    <a:pt x="2678494" y="590192"/>
                  </a:cubicBezTo>
                  <a:cubicBezTo>
                    <a:pt x="2676385" y="600114"/>
                    <a:pt x="2672478" y="610966"/>
                    <a:pt x="2666773" y="622748"/>
                  </a:cubicBezTo>
                  <a:cubicBezTo>
                    <a:pt x="2661068" y="634530"/>
                    <a:pt x="2653131" y="647553"/>
                    <a:pt x="2642961" y="661815"/>
                  </a:cubicBezTo>
                  <a:cubicBezTo>
                    <a:pt x="2632791" y="676078"/>
                    <a:pt x="2619396" y="691891"/>
                    <a:pt x="2602777" y="709254"/>
                  </a:cubicBezTo>
                  <a:lnTo>
                    <a:pt x="2519434" y="798551"/>
                  </a:lnTo>
                  <a:cubicBezTo>
                    <a:pt x="2514473" y="803760"/>
                    <a:pt x="2510442" y="808535"/>
                    <a:pt x="2507341" y="812876"/>
                  </a:cubicBezTo>
                  <a:cubicBezTo>
                    <a:pt x="2504241" y="817217"/>
                    <a:pt x="2501698" y="821682"/>
                    <a:pt x="2499714" y="826270"/>
                  </a:cubicBezTo>
                  <a:cubicBezTo>
                    <a:pt x="2497729" y="830859"/>
                    <a:pt x="2496365" y="836068"/>
                    <a:pt x="2495621" y="841897"/>
                  </a:cubicBezTo>
                  <a:cubicBezTo>
                    <a:pt x="2494877" y="847726"/>
                    <a:pt x="2494505" y="854734"/>
                    <a:pt x="2494505" y="862919"/>
                  </a:cubicBezTo>
                  <a:cubicBezTo>
                    <a:pt x="2494505" y="871601"/>
                    <a:pt x="2495063" y="878670"/>
                    <a:pt x="2496179" y="884127"/>
                  </a:cubicBezTo>
                  <a:cubicBezTo>
                    <a:pt x="2497295" y="889584"/>
                    <a:pt x="2499094" y="893739"/>
                    <a:pt x="2501574" y="896592"/>
                  </a:cubicBezTo>
                  <a:cubicBezTo>
                    <a:pt x="2504055" y="899444"/>
                    <a:pt x="2507279" y="901367"/>
                    <a:pt x="2511248" y="902359"/>
                  </a:cubicBezTo>
                  <a:cubicBezTo>
                    <a:pt x="2515217" y="903351"/>
                    <a:pt x="2519930" y="903847"/>
                    <a:pt x="2525387" y="903847"/>
                  </a:cubicBezTo>
                  <a:lnTo>
                    <a:pt x="2802207" y="903847"/>
                  </a:lnTo>
                  <a:cubicBezTo>
                    <a:pt x="2804687" y="903847"/>
                    <a:pt x="2806920" y="903165"/>
                    <a:pt x="2808904" y="901801"/>
                  </a:cubicBezTo>
                  <a:cubicBezTo>
                    <a:pt x="2810888" y="900436"/>
                    <a:pt x="2812501" y="898142"/>
                    <a:pt x="2813741" y="894917"/>
                  </a:cubicBezTo>
                  <a:cubicBezTo>
                    <a:pt x="2814981" y="891693"/>
                    <a:pt x="2815911" y="887538"/>
                    <a:pt x="2816532" y="882453"/>
                  </a:cubicBezTo>
                  <a:cubicBezTo>
                    <a:pt x="2817152" y="877368"/>
                    <a:pt x="2817462" y="871229"/>
                    <a:pt x="2817462" y="864036"/>
                  </a:cubicBezTo>
                  <a:cubicBezTo>
                    <a:pt x="2817462" y="857090"/>
                    <a:pt x="2817090" y="851075"/>
                    <a:pt x="2816346" y="845990"/>
                  </a:cubicBezTo>
                  <a:cubicBezTo>
                    <a:pt x="2815602" y="840905"/>
                    <a:pt x="2814485" y="836812"/>
                    <a:pt x="2812997" y="833712"/>
                  </a:cubicBezTo>
                  <a:cubicBezTo>
                    <a:pt x="2811509" y="830611"/>
                    <a:pt x="2809710" y="828317"/>
                    <a:pt x="2807602" y="826829"/>
                  </a:cubicBezTo>
                  <a:cubicBezTo>
                    <a:pt x="2805493" y="825340"/>
                    <a:pt x="2803199" y="824596"/>
                    <a:pt x="2800719" y="824596"/>
                  </a:cubicBezTo>
                  <a:lnTo>
                    <a:pt x="2610963" y="824596"/>
                  </a:lnTo>
                  <a:lnTo>
                    <a:pt x="2667145" y="766925"/>
                  </a:lnTo>
                  <a:cubicBezTo>
                    <a:pt x="2695423" y="738896"/>
                    <a:pt x="2718119" y="714277"/>
                    <a:pt x="2735234" y="693069"/>
                  </a:cubicBezTo>
                  <a:cubicBezTo>
                    <a:pt x="2752350" y="671861"/>
                    <a:pt x="2765620" y="652514"/>
                    <a:pt x="2775046" y="635026"/>
                  </a:cubicBezTo>
                  <a:cubicBezTo>
                    <a:pt x="2784471" y="617539"/>
                    <a:pt x="2790673" y="601230"/>
                    <a:pt x="2793649" y="586099"/>
                  </a:cubicBezTo>
                  <a:cubicBezTo>
                    <a:pt x="2796626" y="570968"/>
                    <a:pt x="2798114" y="555589"/>
                    <a:pt x="2798114" y="539962"/>
                  </a:cubicBezTo>
                  <a:cubicBezTo>
                    <a:pt x="2798114" y="522103"/>
                    <a:pt x="2795075" y="505422"/>
                    <a:pt x="2788998" y="489919"/>
                  </a:cubicBezTo>
                  <a:cubicBezTo>
                    <a:pt x="2782921" y="474416"/>
                    <a:pt x="2773681" y="461021"/>
                    <a:pt x="2761279" y="449735"/>
                  </a:cubicBezTo>
                  <a:cubicBezTo>
                    <a:pt x="2748877" y="438449"/>
                    <a:pt x="2733312" y="429643"/>
                    <a:pt x="2714584" y="423318"/>
                  </a:cubicBezTo>
                  <a:cubicBezTo>
                    <a:pt x="2695857" y="416993"/>
                    <a:pt x="2673967" y="413830"/>
                    <a:pt x="2648914" y="413830"/>
                  </a:cubicBezTo>
                  <a:close/>
                  <a:moveTo>
                    <a:pt x="774721" y="398576"/>
                  </a:moveTo>
                  <a:cubicBezTo>
                    <a:pt x="753637" y="398576"/>
                    <a:pt x="739313" y="402234"/>
                    <a:pt x="731747" y="409552"/>
                  </a:cubicBezTo>
                  <a:cubicBezTo>
                    <a:pt x="724182" y="416869"/>
                    <a:pt x="720399" y="429954"/>
                    <a:pt x="720399" y="448805"/>
                  </a:cubicBezTo>
                  <a:cubicBezTo>
                    <a:pt x="720399" y="466912"/>
                    <a:pt x="724058" y="479439"/>
                    <a:pt x="731375" y="486384"/>
                  </a:cubicBezTo>
                  <a:cubicBezTo>
                    <a:pt x="738693" y="493329"/>
                    <a:pt x="752893" y="496802"/>
                    <a:pt x="773977" y="496802"/>
                  </a:cubicBezTo>
                  <a:cubicBezTo>
                    <a:pt x="794813" y="496802"/>
                    <a:pt x="809076" y="493205"/>
                    <a:pt x="816765" y="486012"/>
                  </a:cubicBezTo>
                  <a:cubicBezTo>
                    <a:pt x="824455" y="478819"/>
                    <a:pt x="828300" y="465796"/>
                    <a:pt x="828300" y="446945"/>
                  </a:cubicBezTo>
                  <a:cubicBezTo>
                    <a:pt x="828300" y="428837"/>
                    <a:pt x="824579" y="416249"/>
                    <a:pt x="817137" y="409180"/>
                  </a:cubicBezTo>
                  <a:cubicBezTo>
                    <a:pt x="809696" y="402110"/>
                    <a:pt x="795557" y="398576"/>
                    <a:pt x="774721" y="398576"/>
                  </a:cubicBezTo>
                  <a:close/>
                  <a:moveTo>
                    <a:pt x="1067913" y="381460"/>
                  </a:moveTo>
                  <a:cubicBezTo>
                    <a:pt x="1052534" y="381460"/>
                    <a:pt x="1041248" y="382266"/>
                    <a:pt x="1034054" y="383879"/>
                  </a:cubicBezTo>
                  <a:cubicBezTo>
                    <a:pt x="1026861" y="385491"/>
                    <a:pt x="1021900" y="388654"/>
                    <a:pt x="1019172" y="393367"/>
                  </a:cubicBezTo>
                  <a:lnTo>
                    <a:pt x="960385" y="476338"/>
                  </a:lnTo>
                  <a:cubicBezTo>
                    <a:pt x="954928" y="483284"/>
                    <a:pt x="952199" y="488369"/>
                    <a:pt x="952199" y="491593"/>
                  </a:cubicBezTo>
                  <a:cubicBezTo>
                    <a:pt x="952199" y="495066"/>
                    <a:pt x="954865" y="497484"/>
                    <a:pt x="960198" y="498849"/>
                  </a:cubicBezTo>
                  <a:cubicBezTo>
                    <a:pt x="965531" y="500213"/>
                    <a:pt x="974523" y="500895"/>
                    <a:pt x="987174" y="500895"/>
                  </a:cubicBezTo>
                  <a:cubicBezTo>
                    <a:pt x="994615" y="500895"/>
                    <a:pt x="1000630" y="500709"/>
                    <a:pt x="1005219" y="500337"/>
                  </a:cubicBezTo>
                  <a:cubicBezTo>
                    <a:pt x="1009808" y="499965"/>
                    <a:pt x="1013591" y="499345"/>
                    <a:pt x="1016567" y="498476"/>
                  </a:cubicBezTo>
                  <a:cubicBezTo>
                    <a:pt x="1019544" y="497608"/>
                    <a:pt x="1021900" y="496306"/>
                    <a:pt x="1023636" y="494570"/>
                  </a:cubicBezTo>
                  <a:cubicBezTo>
                    <a:pt x="1025373" y="492833"/>
                    <a:pt x="1027109" y="490601"/>
                    <a:pt x="1028845" y="487872"/>
                  </a:cubicBezTo>
                  <a:lnTo>
                    <a:pt x="1067541" y="432062"/>
                  </a:lnTo>
                  <a:lnTo>
                    <a:pt x="1106236" y="487872"/>
                  </a:lnTo>
                  <a:cubicBezTo>
                    <a:pt x="1107972" y="490601"/>
                    <a:pt x="1109585" y="492771"/>
                    <a:pt x="1111073" y="494384"/>
                  </a:cubicBezTo>
                  <a:cubicBezTo>
                    <a:pt x="1112561" y="495996"/>
                    <a:pt x="1114732" y="497298"/>
                    <a:pt x="1117584" y="498290"/>
                  </a:cubicBezTo>
                  <a:cubicBezTo>
                    <a:pt x="1120437" y="499283"/>
                    <a:pt x="1124157" y="499965"/>
                    <a:pt x="1128746" y="500337"/>
                  </a:cubicBezTo>
                  <a:cubicBezTo>
                    <a:pt x="1133335" y="500709"/>
                    <a:pt x="1139598" y="500895"/>
                    <a:pt x="1147536" y="500895"/>
                  </a:cubicBezTo>
                  <a:cubicBezTo>
                    <a:pt x="1160186" y="500895"/>
                    <a:pt x="1169116" y="500213"/>
                    <a:pt x="1174325" y="498849"/>
                  </a:cubicBezTo>
                  <a:cubicBezTo>
                    <a:pt x="1179534" y="497484"/>
                    <a:pt x="1182138" y="495066"/>
                    <a:pt x="1182138" y="491593"/>
                  </a:cubicBezTo>
                  <a:cubicBezTo>
                    <a:pt x="1182138" y="489609"/>
                    <a:pt x="1181456" y="487438"/>
                    <a:pt x="1180092" y="485082"/>
                  </a:cubicBezTo>
                  <a:cubicBezTo>
                    <a:pt x="1178728" y="482725"/>
                    <a:pt x="1176805" y="479811"/>
                    <a:pt x="1174325" y="476338"/>
                  </a:cubicBezTo>
                  <a:lnTo>
                    <a:pt x="1115910" y="393367"/>
                  </a:lnTo>
                  <a:cubicBezTo>
                    <a:pt x="1114174" y="391382"/>
                    <a:pt x="1112189" y="389646"/>
                    <a:pt x="1109957" y="388158"/>
                  </a:cubicBezTo>
                  <a:cubicBezTo>
                    <a:pt x="1107724" y="386669"/>
                    <a:pt x="1104810" y="385429"/>
                    <a:pt x="1101213" y="384437"/>
                  </a:cubicBezTo>
                  <a:cubicBezTo>
                    <a:pt x="1097616" y="383445"/>
                    <a:pt x="1093152" y="382701"/>
                    <a:pt x="1087819" y="382204"/>
                  </a:cubicBezTo>
                  <a:cubicBezTo>
                    <a:pt x="1082486" y="381708"/>
                    <a:pt x="1075850" y="381460"/>
                    <a:pt x="1067913" y="381460"/>
                  </a:cubicBezTo>
                  <a:close/>
                  <a:moveTo>
                    <a:pt x="1244646" y="322673"/>
                  </a:moveTo>
                  <a:cubicBezTo>
                    <a:pt x="1236461" y="322673"/>
                    <a:pt x="1229887" y="322921"/>
                    <a:pt x="1224926" y="323417"/>
                  </a:cubicBezTo>
                  <a:cubicBezTo>
                    <a:pt x="1219966" y="323913"/>
                    <a:pt x="1216059" y="324720"/>
                    <a:pt x="1213206" y="325836"/>
                  </a:cubicBezTo>
                  <a:cubicBezTo>
                    <a:pt x="1210354" y="326952"/>
                    <a:pt x="1208121" y="328502"/>
                    <a:pt x="1206509" y="330487"/>
                  </a:cubicBezTo>
                  <a:cubicBezTo>
                    <a:pt x="1204897" y="332471"/>
                    <a:pt x="1203222" y="334827"/>
                    <a:pt x="1201486" y="337556"/>
                  </a:cubicBezTo>
                  <a:lnTo>
                    <a:pt x="1157582" y="406761"/>
                  </a:lnTo>
                  <a:cubicBezTo>
                    <a:pt x="1156094" y="408994"/>
                    <a:pt x="1154915" y="410978"/>
                    <a:pt x="1154047" y="412714"/>
                  </a:cubicBezTo>
                  <a:cubicBezTo>
                    <a:pt x="1153179" y="414451"/>
                    <a:pt x="1152745" y="416063"/>
                    <a:pt x="1152745" y="417551"/>
                  </a:cubicBezTo>
                  <a:cubicBezTo>
                    <a:pt x="1152745" y="420280"/>
                    <a:pt x="1154977" y="422388"/>
                    <a:pt x="1159442" y="423876"/>
                  </a:cubicBezTo>
                  <a:cubicBezTo>
                    <a:pt x="1163907" y="425365"/>
                    <a:pt x="1171969" y="426109"/>
                    <a:pt x="1183627" y="426109"/>
                  </a:cubicBezTo>
                  <a:cubicBezTo>
                    <a:pt x="1190076" y="426109"/>
                    <a:pt x="1195409" y="425861"/>
                    <a:pt x="1199626" y="425365"/>
                  </a:cubicBezTo>
                  <a:cubicBezTo>
                    <a:pt x="1203842" y="424869"/>
                    <a:pt x="1207377" y="424124"/>
                    <a:pt x="1210230" y="423132"/>
                  </a:cubicBezTo>
                  <a:cubicBezTo>
                    <a:pt x="1213082" y="422140"/>
                    <a:pt x="1215439" y="420838"/>
                    <a:pt x="1217299" y="419225"/>
                  </a:cubicBezTo>
                  <a:cubicBezTo>
                    <a:pt x="1219159" y="417613"/>
                    <a:pt x="1221082" y="415567"/>
                    <a:pt x="1223066" y="413086"/>
                  </a:cubicBezTo>
                  <a:lnTo>
                    <a:pt x="1285946" y="342765"/>
                  </a:lnTo>
                  <a:cubicBezTo>
                    <a:pt x="1288178" y="340036"/>
                    <a:pt x="1289419" y="337432"/>
                    <a:pt x="1289667" y="334952"/>
                  </a:cubicBezTo>
                  <a:cubicBezTo>
                    <a:pt x="1289915" y="332471"/>
                    <a:pt x="1288613" y="330301"/>
                    <a:pt x="1285760" y="328440"/>
                  </a:cubicBezTo>
                  <a:cubicBezTo>
                    <a:pt x="1282908" y="326580"/>
                    <a:pt x="1278194" y="325154"/>
                    <a:pt x="1271621" y="324161"/>
                  </a:cubicBezTo>
                  <a:cubicBezTo>
                    <a:pt x="1265048" y="323169"/>
                    <a:pt x="1256056" y="322673"/>
                    <a:pt x="1244646" y="322673"/>
                  </a:cubicBezTo>
                  <a:close/>
                  <a:moveTo>
                    <a:pt x="0" y="0"/>
                  </a:moveTo>
                  <a:lnTo>
                    <a:pt x="3162925" y="0"/>
                  </a:lnTo>
                  <a:lnTo>
                    <a:pt x="3162925" y="1274164"/>
                  </a:lnTo>
                  <a:lnTo>
                    <a:pt x="0" y="1274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708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9BEF5-32DF-453F-95FA-BE389E4D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9169DD-3B9D-43C2-AEB0-AC03C0B39EC5}"/>
              </a:ext>
            </a:extLst>
          </p:cNvPr>
          <p:cNvSpPr/>
          <p:nvPr/>
        </p:nvSpPr>
        <p:spPr>
          <a:xfrm>
            <a:off x="107428" y="141940"/>
            <a:ext cx="12084571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Nghệ thuật: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Điệp ngữ “</a:t>
            </a:r>
            <a:r>
              <a:rPr lang="it-IT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làm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”; phép liệt kê;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ẩn dụ “</a:t>
            </a:r>
            <a:r>
              <a:rPr lang="it-IT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chim hót, cành hoa, một nốt trầm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kết cấu đối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it-IT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C51BB-4B49-4572-A034-41E1F887B621}"/>
              </a:ext>
            </a:extLst>
          </p:cNvPr>
          <p:cNvSpPr/>
          <p:nvPr/>
        </p:nvSpPr>
        <p:spPr>
          <a:xfrm>
            <a:off x="856937" y="1600062"/>
            <a:ext cx="11182663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 nguyện chân thành hòa nhập cái riêng với cái chung của đất nước</a:t>
            </a:r>
            <a:r>
              <a:rPr lang="it-IT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ACEA0BB-CADD-4295-B027-705EB407E82E}"/>
              </a:ext>
            </a:extLst>
          </p:cNvPr>
          <p:cNvSpPr/>
          <p:nvPr/>
        </p:nvSpPr>
        <p:spPr>
          <a:xfrm>
            <a:off x="107428" y="1801947"/>
            <a:ext cx="642080" cy="1948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F6522-16F4-495C-887A-1C60C7D7B118}"/>
              </a:ext>
            </a:extLst>
          </p:cNvPr>
          <p:cNvSpPr/>
          <p:nvPr/>
        </p:nvSpPr>
        <p:spPr>
          <a:xfrm>
            <a:off x="48646" y="2278820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Khao khát dâng hiến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DCDD5-0373-469D-86A5-4B6B90D49120}"/>
              </a:ext>
            </a:extLst>
          </p:cNvPr>
          <p:cNvSpPr/>
          <p:nvPr/>
        </p:nvSpPr>
        <p:spPr>
          <a:xfrm>
            <a:off x="2128243" y="2898782"/>
            <a:ext cx="8032803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ẩn dụ </a:t>
            </a:r>
            <a:r>
              <a:rPr lang="it-IT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«mùa xuân»: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hiến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87763-5818-4B04-9ABF-850577EEDACD}"/>
              </a:ext>
            </a:extLst>
          </p:cNvPr>
          <p:cNvSpPr txBox="1"/>
          <p:nvPr/>
        </p:nvSpPr>
        <p:spPr>
          <a:xfrm>
            <a:off x="6580682" y="43485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165B0-CC6A-4A81-9163-6BDBB1149C5A}"/>
              </a:ext>
            </a:extLst>
          </p:cNvPr>
          <p:cNvSpPr/>
          <p:nvPr/>
        </p:nvSpPr>
        <p:spPr>
          <a:xfrm>
            <a:off x="2014282" y="3505769"/>
            <a:ext cx="9891011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</a:t>
            </a:r>
            <a:r>
              <a:rPr lang="it-IT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 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ữ 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khiêm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97017-08A5-4144-AA08-60B572D82916}"/>
              </a:ext>
            </a:extLst>
          </p:cNvPr>
          <p:cNvSpPr/>
          <p:nvPr/>
        </p:nvSpPr>
        <p:spPr>
          <a:xfrm>
            <a:off x="2104222" y="4236386"/>
            <a:ext cx="542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dâng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thái độ trân trọng, nâng niu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417D3-440A-4BF8-B593-66475B570127}"/>
              </a:ext>
            </a:extLst>
          </p:cNvPr>
          <p:cNvSpPr/>
          <p:nvPr/>
        </p:nvSpPr>
        <p:spPr>
          <a:xfrm>
            <a:off x="2178498" y="4869089"/>
            <a:ext cx="10062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«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»;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20, 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bạc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»: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bền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bỉ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dâng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58838-7778-4735-91B2-5FAD9008A229}"/>
              </a:ext>
            </a:extLst>
          </p:cNvPr>
          <p:cNvSpPr/>
          <p:nvPr/>
        </p:nvSpPr>
        <p:spPr>
          <a:xfrm>
            <a:off x="1081715" y="5575883"/>
            <a:ext cx="11182663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 nguyện dâng hiến tha thiết, âm thầm, bền bỉ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15C2C2A-546B-4161-93C9-47F62179F713}"/>
              </a:ext>
            </a:extLst>
          </p:cNvPr>
          <p:cNvSpPr/>
          <p:nvPr/>
        </p:nvSpPr>
        <p:spPr>
          <a:xfrm>
            <a:off x="280992" y="5825156"/>
            <a:ext cx="642080" cy="1948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3F3055-8193-4EBC-B874-A6CD60DF06A1}"/>
              </a:ext>
            </a:extLst>
          </p:cNvPr>
          <p:cNvSpPr/>
          <p:nvPr/>
        </p:nvSpPr>
        <p:spPr>
          <a:xfrm>
            <a:off x="156074" y="2854586"/>
            <a:ext cx="2132353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Nghệ thuật: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87CBC-52F5-4F54-AB82-95B96601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8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86520-DB9E-4504-B0D2-548636478712}"/>
              </a:ext>
            </a:extLst>
          </p:cNvPr>
          <p:cNvSpPr txBox="1"/>
          <p:nvPr/>
        </p:nvSpPr>
        <p:spPr>
          <a:xfrm>
            <a:off x="239843" y="195798"/>
            <a:ext cx="547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4. </a:t>
            </a:r>
            <a:r>
              <a:rPr lang="en-US" sz="2800" i="1" dirty="0" err="1">
                <a:solidFill>
                  <a:srgbClr val="FFFF00"/>
                </a:solidFill>
              </a:rPr>
              <a:t>Lời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ngợi</a:t>
            </a:r>
            <a:r>
              <a:rPr lang="en-US" sz="2800" i="1" dirty="0">
                <a:solidFill>
                  <a:srgbClr val="FFFF00"/>
                </a:solidFill>
              </a:rPr>
              <a:t> ca </a:t>
            </a:r>
            <a:r>
              <a:rPr lang="en-US" sz="2800" i="1" dirty="0" err="1">
                <a:solidFill>
                  <a:srgbClr val="FFFF00"/>
                </a:solidFill>
              </a:rPr>
              <a:t>quê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hương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đất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nước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6F153-FAAD-49EE-9BD1-A1287FED184D}"/>
              </a:ext>
            </a:extLst>
          </p:cNvPr>
          <p:cNvSpPr txBox="1"/>
          <p:nvPr/>
        </p:nvSpPr>
        <p:spPr>
          <a:xfrm>
            <a:off x="239844" y="719018"/>
            <a:ext cx="464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99DB9-3B7F-488A-BC33-5D884856C6EE}"/>
              </a:ext>
            </a:extLst>
          </p:cNvPr>
          <p:cNvSpPr/>
          <p:nvPr/>
        </p:nvSpPr>
        <p:spPr>
          <a:xfrm>
            <a:off x="239843" y="1438036"/>
            <a:ext cx="11677338" cy="10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non 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dặm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»;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90F7C-7DD2-4BF9-85B6-21C49E518D96}"/>
              </a:ext>
            </a:extLst>
          </p:cNvPr>
          <p:cNvSpPr/>
          <p:nvPr/>
        </p:nvSpPr>
        <p:spPr>
          <a:xfrm>
            <a:off x="924393" y="2551009"/>
            <a:ext cx="11387529" cy="10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mến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fr-FR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F19867-33D5-4D6C-BA54-9DCC744683B5}"/>
              </a:ext>
            </a:extLst>
          </p:cNvPr>
          <p:cNvSpPr/>
          <p:nvPr/>
        </p:nvSpPr>
        <p:spPr>
          <a:xfrm>
            <a:off x="141157" y="2998401"/>
            <a:ext cx="642080" cy="1948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64497-35CE-4922-8D74-C0B634D902D1}"/>
              </a:ext>
            </a:extLst>
          </p:cNvPr>
          <p:cNvSpPr txBox="1"/>
          <p:nvPr/>
        </p:nvSpPr>
        <p:spPr>
          <a:xfrm>
            <a:off x="141157" y="3918909"/>
            <a:ext cx="225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latin typeface="+mj-lt"/>
              </a:rPr>
              <a:t>Tổng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</a:rPr>
              <a:t>kết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AA5D16-6245-4F57-A85F-0E7AC5C00A58}"/>
              </a:ext>
            </a:extLst>
          </p:cNvPr>
          <p:cNvCxnSpPr>
            <a:cxnSpLocks/>
          </p:cNvCxnSpPr>
          <p:nvPr/>
        </p:nvCxnSpPr>
        <p:spPr>
          <a:xfrm flipV="1">
            <a:off x="2218545" y="4077325"/>
            <a:ext cx="1603947" cy="19966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7E1189-193F-4918-A103-CCE82B4CA206}"/>
              </a:ext>
            </a:extLst>
          </p:cNvPr>
          <p:cNvCxnSpPr>
            <a:cxnSpLocks/>
          </p:cNvCxnSpPr>
          <p:nvPr/>
        </p:nvCxnSpPr>
        <p:spPr>
          <a:xfrm>
            <a:off x="2218545" y="4269579"/>
            <a:ext cx="1274163" cy="76230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55C641-4279-49CD-B3C1-40C61D1C7786}"/>
              </a:ext>
            </a:extLst>
          </p:cNvPr>
          <p:cNvSpPr txBox="1"/>
          <p:nvPr/>
        </p:nvSpPr>
        <p:spPr>
          <a:xfrm>
            <a:off x="3852472" y="3753773"/>
            <a:ext cx="176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A71138-1EDF-4F2E-B0B1-A66F569B9BBE}"/>
              </a:ext>
            </a:extLst>
          </p:cNvPr>
          <p:cNvSpPr txBox="1"/>
          <p:nvPr/>
        </p:nvSpPr>
        <p:spPr>
          <a:xfrm>
            <a:off x="3732551" y="4726113"/>
            <a:ext cx="215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5ACC6E-9934-43AE-9D8E-906B9ABB92CF}"/>
              </a:ext>
            </a:extLst>
          </p:cNvPr>
          <p:cNvSpPr/>
          <p:nvPr/>
        </p:nvSpPr>
        <p:spPr>
          <a:xfrm>
            <a:off x="0" y="741174"/>
            <a:ext cx="5572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ư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ớng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dẫn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về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nhà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AF0B1A-6212-46CB-A112-B6F91E9F9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623895"/>
              </p:ext>
            </p:extLst>
          </p:nvPr>
        </p:nvGraphicFramePr>
        <p:xfrm>
          <a:off x="0" y="2376462"/>
          <a:ext cx="5572359" cy="272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10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1BDB36-9052-4487-8EF2-1583D3695B66}"/>
              </a:ext>
            </a:extLst>
          </p:cNvPr>
          <p:cNvSpPr/>
          <p:nvPr/>
        </p:nvSpPr>
        <p:spPr>
          <a:xfrm>
            <a:off x="6197621" y="4425245"/>
            <a:ext cx="11268" cy="553"/>
          </a:xfrm>
          <a:custGeom>
            <a:avLst/>
            <a:gdLst>
              <a:gd name="connsiteX0" fmla="*/ 0 w 11268"/>
              <a:gd name="connsiteY0" fmla="*/ 0 h 553"/>
              <a:gd name="connsiteX1" fmla="*/ 11268 w 11268"/>
              <a:gd name="connsiteY1" fmla="*/ 0 h 553"/>
              <a:gd name="connsiteX2" fmla="*/ 11268 w 11268"/>
              <a:gd name="connsiteY2" fmla="*/ 553 h 553"/>
              <a:gd name="connsiteX3" fmla="*/ 0 w 11268"/>
              <a:gd name="connsiteY3" fmla="*/ 0 h 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8" h="553">
                <a:moveTo>
                  <a:pt x="0" y="0"/>
                </a:moveTo>
                <a:lnTo>
                  <a:pt x="11268" y="0"/>
                </a:lnTo>
                <a:lnTo>
                  <a:pt x="11268" y="5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36600E-B129-4D6F-9AEE-A59ED9AB77B3}"/>
              </a:ext>
            </a:extLst>
          </p:cNvPr>
          <p:cNvSpPr/>
          <p:nvPr/>
        </p:nvSpPr>
        <p:spPr>
          <a:xfrm>
            <a:off x="6197621" y="5914826"/>
            <a:ext cx="11268" cy="552"/>
          </a:xfrm>
          <a:custGeom>
            <a:avLst/>
            <a:gdLst>
              <a:gd name="connsiteX0" fmla="*/ 11268 w 11268"/>
              <a:gd name="connsiteY0" fmla="*/ 0 h 552"/>
              <a:gd name="connsiteX1" fmla="*/ 11268 w 11268"/>
              <a:gd name="connsiteY1" fmla="*/ 552 h 552"/>
              <a:gd name="connsiteX2" fmla="*/ 0 w 11268"/>
              <a:gd name="connsiteY2" fmla="*/ 552 h 552"/>
              <a:gd name="connsiteX3" fmla="*/ 11268 w 11268"/>
              <a:gd name="connsiteY3" fmla="*/ 0 h 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8" h="552">
                <a:moveTo>
                  <a:pt x="11268" y="0"/>
                </a:moveTo>
                <a:lnTo>
                  <a:pt x="11268" y="552"/>
                </a:lnTo>
                <a:lnTo>
                  <a:pt x="0" y="552"/>
                </a:lnTo>
                <a:lnTo>
                  <a:pt x="1126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813ADAC-59E5-4DCF-B12A-335927A55955}"/>
              </a:ext>
            </a:extLst>
          </p:cNvPr>
          <p:cNvSpPr/>
          <p:nvPr/>
        </p:nvSpPr>
        <p:spPr>
          <a:xfrm>
            <a:off x="186815" y="735796"/>
            <a:ext cx="2293495" cy="89941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giả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FF4A5CAB-0AFE-45AC-8A20-B60E37EC7D06}"/>
              </a:ext>
            </a:extLst>
          </p:cNvPr>
          <p:cNvGrpSpPr/>
          <p:nvPr/>
        </p:nvGrpSpPr>
        <p:grpSpPr>
          <a:xfrm>
            <a:off x="7594524" y="133881"/>
            <a:ext cx="4509206" cy="6134041"/>
            <a:chOff x="7524750" y="0"/>
            <a:chExt cx="4667250" cy="639368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B694FB6-193F-4E55-A425-403F8953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4750" y="0"/>
              <a:ext cx="4667250" cy="53948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722464A-61D1-4590-9B24-B001E06A8085}"/>
                </a:ext>
              </a:extLst>
            </p:cNvPr>
            <p:cNvSpPr/>
            <p:nvPr/>
          </p:nvSpPr>
          <p:spPr>
            <a:xfrm>
              <a:off x="7654556" y="5435966"/>
              <a:ext cx="4421410" cy="95771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Thanh </a:t>
              </a:r>
              <a:r>
                <a:rPr lang="en-US" sz="3200" b="1" dirty="0" err="1">
                  <a:solidFill>
                    <a:srgbClr val="FF0000"/>
                  </a:solidFill>
                  <a:latin typeface="+mj-lt"/>
                </a:rPr>
                <a:t>Hải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 (1930 – 1980)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69B687-13B7-4D67-AE76-9AE4544BCD39}"/>
              </a:ext>
            </a:extLst>
          </p:cNvPr>
          <p:cNvGrpSpPr/>
          <p:nvPr/>
        </p:nvGrpSpPr>
        <p:grpSpPr>
          <a:xfrm>
            <a:off x="269140" y="2831867"/>
            <a:ext cx="7197951" cy="1465262"/>
            <a:chOff x="320958" y="2099177"/>
            <a:chExt cx="7197951" cy="14652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E04BA4-AD9A-4029-833C-3E103F627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958" y="2099177"/>
              <a:ext cx="7197951" cy="1465262"/>
              <a:chOff x="899885" y="2202229"/>
              <a:chExt cx="3299964" cy="158619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8D7954-0F53-485C-96A7-4457019C77FB}"/>
                  </a:ext>
                </a:extLst>
              </p:cNvPr>
              <p:cNvSpPr/>
              <p:nvPr/>
            </p:nvSpPr>
            <p:spPr>
              <a:xfrm>
                <a:off x="899885" y="2588896"/>
                <a:ext cx="3299964" cy="80598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32" name="Picture 31" descr="shadow_1_m">
                <a:extLst>
                  <a:ext uri="{FF2B5EF4-FFF2-40B4-BE49-F238E27FC236}">
                    <a16:creationId xmlns:a16="http://schemas.microsoft.com/office/drawing/2014/main" id="{C9E97F7E-6BDC-48D3-87B7-5B0784353C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5400000" flipV="1">
                <a:off x="146193" y="2955921"/>
                <a:ext cx="1586195" cy="78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2" descr="shadow_1_m">
                <a:extLst>
                  <a:ext uri="{FF2B5EF4-FFF2-40B4-BE49-F238E27FC236}">
                    <a16:creationId xmlns:a16="http://schemas.microsoft.com/office/drawing/2014/main" id="{5E8908B8-8D00-46B9-B522-CE7EEC20DC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5400000" flipH="1" flipV="1">
                <a:off x="3361846" y="2950422"/>
                <a:ext cx="1586195" cy="89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76DD9C-DD37-4776-AC9A-D250D693DC07}"/>
                </a:ext>
              </a:extLst>
            </p:cNvPr>
            <p:cNvSpPr/>
            <p:nvPr/>
          </p:nvSpPr>
          <p:spPr>
            <a:xfrm>
              <a:off x="492859" y="2546338"/>
              <a:ext cx="3534814" cy="556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Quê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Thừa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Thiên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Huế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0155A-3191-4DC4-AB52-6F0AF64F3551}"/>
              </a:ext>
            </a:extLst>
          </p:cNvPr>
          <p:cNvGrpSpPr/>
          <p:nvPr/>
        </p:nvGrpSpPr>
        <p:grpSpPr>
          <a:xfrm>
            <a:off x="269140" y="1637635"/>
            <a:ext cx="7197951" cy="1465262"/>
            <a:chOff x="320958" y="829177"/>
            <a:chExt cx="7197951" cy="14652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1D8BBF-9E8A-4DB4-BE6D-606370D50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958" y="829177"/>
              <a:ext cx="7197951" cy="1465262"/>
              <a:chOff x="899886" y="870946"/>
              <a:chExt cx="3299963" cy="158619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4DA2CFE-3F80-4BC2-B26B-7AFA8766E9EF}"/>
                  </a:ext>
                </a:extLst>
              </p:cNvPr>
              <p:cNvSpPr/>
              <p:nvPr/>
            </p:nvSpPr>
            <p:spPr>
              <a:xfrm>
                <a:off x="899886" y="1257613"/>
                <a:ext cx="3299963" cy="80598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35" name="Picture 34" descr="shadow_1_m">
                <a:extLst>
                  <a:ext uri="{FF2B5EF4-FFF2-40B4-BE49-F238E27FC236}">
                    <a16:creationId xmlns:a16="http://schemas.microsoft.com/office/drawing/2014/main" id="{ECE5306C-EB99-4058-A728-31232021A4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5400000" flipV="1">
                <a:off x="146193" y="1624639"/>
                <a:ext cx="1586195" cy="7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5" descr="shadow_1_m">
                <a:extLst>
                  <a:ext uri="{FF2B5EF4-FFF2-40B4-BE49-F238E27FC236}">
                    <a16:creationId xmlns:a16="http://schemas.microsoft.com/office/drawing/2014/main" id="{BB35EAFF-14DF-4BEF-B391-FAB4AB834C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5400000" flipH="1" flipV="1">
                <a:off x="3361846" y="1619139"/>
                <a:ext cx="1586195" cy="89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D82400-53AD-4B08-81A6-9A5B84BD5BC2}"/>
                </a:ext>
              </a:extLst>
            </p:cNvPr>
            <p:cNvSpPr/>
            <p:nvPr/>
          </p:nvSpPr>
          <p:spPr>
            <a:xfrm>
              <a:off x="446836" y="1345524"/>
              <a:ext cx="44067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Tên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thật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 :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Phạm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Bá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Ngoãn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8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723A9-D918-4D9D-BBFD-BF3C162587E0}"/>
              </a:ext>
            </a:extLst>
          </p:cNvPr>
          <p:cNvGrpSpPr/>
          <p:nvPr/>
        </p:nvGrpSpPr>
        <p:grpSpPr>
          <a:xfrm>
            <a:off x="186815" y="3975437"/>
            <a:ext cx="7280276" cy="1683096"/>
            <a:chOff x="244474" y="3150786"/>
            <a:chExt cx="7280276" cy="168309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D9F8B8-50D9-47A3-A9FB-A57789BB5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958" y="3150786"/>
              <a:ext cx="7203792" cy="1683096"/>
              <a:chOff x="899886" y="3534311"/>
              <a:chExt cx="3299963" cy="15861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E77F2D0-D89F-4509-A6E0-39DD71B626BC}"/>
                  </a:ext>
                </a:extLst>
              </p:cNvPr>
              <p:cNvSpPr/>
              <p:nvPr/>
            </p:nvSpPr>
            <p:spPr>
              <a:xfrm>
                <a:off x="899886" y="3920979"/>
                <a:ext cx="3299963" cy="8059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6" name="Picture 25" descr="shadow_1_m">
                <a:extLst>
                  <a:ext uri="{FF2B5EF4-FFF2-40B4-BE49-F238E27FC236}">
                    <a16:creationId xmlns:a16="http://schemas.microsoft.com/office/drawing/2014/main" id="{35621A7E-BD79-4547-A44C-871D7BA77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5400000" flipV="1">
                <a:off x="146194" y="4288003"/>
                <a:ext cx="1586195" cy="78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7" descr="shadow_1_m">
                <a:extLst>
                  <a:ext uri="{FF2B5EF4-FFF2-40B4-BE49-F238E27FC236}">
                    <a16:creationId xmlns:a16="http://schemas.microsoft.com/office/drawing/2014/main" id="{70651466-7527-471B-9C5E-D5DF1DFAE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16200000" flipH="1" flipV="1">
                <a:off x="3361846" y="4282507"/>
                <a:ext cx="1586195" cy="89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0E00251-964A-44C2-8737-347A2712CC6C}"/>
                </a:ext>
              </a:extLst>
            </p:cNvPr>
            <p:cNvSpPr/>
            <p:nvPr/>
          </p:nvSpPr>
          <p:spPr>
            <a:xfrm>
              <a:off x="244474" y="3419236"/>
              <a:ext cx="7082015" cy="112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Là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bút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xây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dựng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nền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miền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Nam.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FA13EA-CD50-41CB-AF46-B1F8CB8CCDD7}"/>
              </a:ext>
            </a:extLst>
          </p:cNvPr>
          <p:cNvGrpSpPr/>
          <p:nvPr/>
        </p:nvGrpSpPr>
        <p:grpSpPr>
          <a:xfrm>
            <a:off x="269140" y="5278652"/>
            <a:ext cx="7197951" cy="1733988"/>
            <a:chOff x="320958" y="4709026"/>
            <a:chExt cx="7197951" cy="17339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1496CA-7328-4838-968E-F5B60DA6C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958" y="4709026"/>
              <a:ext cx="7197951" cy="1733988"/>
              <a:chOff x="899886" y="4865594"/>
              <a:chExt cx="3299963" cy="158619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E2F2F93-008F-43D2-9547-818AF105FD07}"/>
                  </a:ext>
                </a:extLst>
              </p:cNvPr>
              <p:cNvSpPr/>
              <p:nvPr/>
            </p:nvSpPr>
            <p:spPr>
              <a:xfrm>
                <a:off x="899886" y="5252261"/>
                <a:ext cx="3299963" cy="8059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1" name="Picture 20" descr="shadow_1_m">
                <a:extLst>
                  <a:ext uri="{FF2B5EF4-FFF2-40B4-BE49-F238E27FC236}">
                    <a16:creationId xmlns:a16="http://schemas.microsoft.com/office/drawing/2014/main" id="{C563E885-EC65-4698-A1D5-16B3D4F083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5400000" flipV="1">
                <a:off x="146194" y="5619286"/>
                <a:ext cx="1586195" cy="78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 descr="shadow_1_m">
                <a:extLst>
                  <a:ext uri="{FF2B5EF4-FFF2-40B4-BE49-F238E27FC236}">
                    <a16:creationId xmlns:a16="http://schemas.microsoft.com/office/drawing/2014/main" id="{65DB28CE-D0B5-49A4-8397-3DB544892D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5400000" flipH="1" flipV="1">
                <a:off x="3361846" y="5613787"/>
                <a:ext cx="1586195" cy="89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E1B559-6974-49AB-AE2E-87C10B75C5B6}"/>
                </a:ext>
              </a:extLst>
            </p:cNvPr>
            <p:cNvSpPr/>
            <p:nvPr/>
          </p:nvSpPr>
          <p:spPr>
            <a:xfrm>
              <a:off x="396573" y="4983073"/>
              <a:ext cx="7082015" cy="112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Phong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giàu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nhạc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điệu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dị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A07D7C-9418-4DEB-874A-09DBA4888826}"/>
              </a:ext>
            </a:extLst>
          </p:cNvPr>
          <p:cNvSpPr txBox="1"/>
          <p:nvPr/>
        </p:nvSpPr>
        <p:spPr>
          <a:xfrm>
            <a:off x="88271" y="0"/>
            <a:ext cx="304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chung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70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5B50B69B-6E3E-4A89-8B27-64BBD904AECD}"/>
              </a:ext>
            </a:extLst>
          </p:cNvPr>
          <p:cNvSpPr/>
          <p:nvPr/>
        </p:nvSpPr>
        <p:spPr>
          <a:xfrm>
            <a:off x="119921" y="74324"/>
            <a:ext cx="2728209" cy="89941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phẩm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67C7F-3E98-456E-BB1E-D3A1C4664EAB}"/>
              </a:ext>
            </a:extLst>
          </p:cNvPr>
          <p:cNvSpPr txBox="1"/>
          <p:nvPr/>
        </p:nvSpPr>
        <p:spPr>
          <a:xfrm>
            <a:off x="259066" y="973734"/>
            <a:ext cx="35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a. </a:t>
            </a:r>
            <a:r>
              <a:rPr lang="en-US" sz="2800" i="1" dirty="0" err="1">
                <a:solidFill>
                  <a:srgbClr val="FF0000"/>
                </a:solidFill>
              </a:rPr>
              <a:t>Hoàn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cảnh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sáng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tác</a:t>
            </a:r>
            <a:endParaRPr lang="en-US" sz="2800" i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503A0E-14CA-4647-82C1-CA5AC19D69BD}"/>
              </a:ext>
            </a:extLst>
          </p:cNvPr>
          <p:cNvGrpSpPr/>
          <p:nvPr/>
        </p:nvGrpSpPr>
        <p:grpSpPr>
          <a:xfrm>
            <a:off x="59959" y="1700617"/>
            <a:ext cx="9343870" cy="1803417"/>
            <a:chOff x="854438" y="2814033"/>
            <a:chExt cx="9343870" cy="18034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24247E-2965-4517-B49D-59001EAA0438}"/>
                </a:ext>
              </a:extLst>
            </p:cNvPr>
            <p:cNvGrpSpPr/>
            <p:nvPr/>
          </p:nvGrpSpPr>
          <p:grpSpPr>
            <a:xfrm>
              <a:off x="854438" y="2814033"/>
              <a:ext cx="9343870" cy="1803417"/>
              <a:chOff x="2848130" y="4118677"/>
              <a:chExt cx="5813425" cy="122701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02C2A35-48CB-40D6-8F23-009603E862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613805" y="4364615"/>
                <a:ext cx="1047750" cy="495300"/>
                <a:chOff x="1714500" y="3094038"/>
                <a:chExt cx="1047750" cy="551111"/>
              </a:xfrm>
            </p:grpSpPr>
            <p:sp>
              <p:nvSpPr>
                <p:cNvPr id="24" name="Freeform 51">
                  <a:extLst>
                    <a:ext uri="{FF2B5EF4-FFF2-40B4-BE49-F238E27FC236}">
                      <a16:creationId xmlns:a16="http://schemas.microsoft.com/office/drawing/2014/main" id="{EB43B0B0-6E3F-4B86-9BDA-3AD10F352BB3}"/>
                    </a:ext>
                  </a:extLst>
                </p:cNvPr>
                <p:cNvSpPr/>
                <p:nvPr/>
              </p:nvSpPr>
              <p:spPr>
                <a:xfrm>
                  <a:off x="1714500" y="3094038"/>
                  <a:ext cx="1047750" cy="551111"/>
                </a:xfrm>
                <a:custGeom>
                  <a:avLst/>
                  <a:gdLst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30956 w 5759450"/>
                    <a:gd name="connsiteY10" fmla="*/ 28575 h 558800"/>
                    <a:gd name="connsiteX11" fmla="*/ 22225 w 5759450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19050 w 5759450"/>
                    <a:gd name="connsiteY10" fmla="*/ 35719 h 558800"/>
                    <a:gd name="connsiteX11" fmla="*/ 22225 w 5759450"/>
                    <a:gd name="connsiteY11" fmla="*/ 7938 h 558800"/>
                    <a:gd name="connsiteX0" fmla="*/ 24606 w 5761831"/>
                    <a:gd name="connsiteY0" fmla="*/ 7938 h 558800"/>
                    <a:gd name="connsiteX1" fmla="*/ 377031 w 5761831"/>
                    <a:gd name="connsiteY1" fmla="*/ 31750 h 558800"/>
                    <a:gd name="connsiteX2" fmla="*/ 5076031 w 5761831"/>
                    <a:gd name="connsiteY2" fmla="*/ 31750 h 558800"/>
                    <a:gd name="connsiteX3" fmla="*/ 5761831 w 5761831"/>
                    <a:gd name="connsiteY3" fmla="*/ 0 h 558800"/>
                    <a:gd name="connsiteX4" fmla="*/ 5596731 w 5761831"/>
                    <a:gd name="connsiteY4" fmla="*/ 273050 h 558800"/>
                    <a:gd name="connsiteX5" fmla="*/ 5761831 w 5761831"/>
                    <a:gd name="connsiteY5" fmla="*/ 546100 h 558800"/>
                    <a:gd name="connsiteX6" fmla="*/ 5253831 w 5761831"/>
                    <a:gd name="connsiteY6" fmla="*/ 558800 h 558800"/>
                    <a:gd name="connsiteX7" fmla="*/ 656431 w 5761831"/>
                    <a:gd name="connsiteY7" fmla="*/ 546100 h 558800"/>
                    <a:gd name="connsiteX8" fmla="*/ 2381 w 5761831"/>
                    <a:gd name="connsiteY8" fmla="*/ 527050 h 558800"/>
                    <a:gd name="connsiteX9" fmla="*/ 192881 w 5761831"/>
                    <a:gd name="connsiteY9" fmla="*/ 247650 h 558800"/>
                    <a:gd name="connsiteX10" fmla="*/ 0 w 5761831"/>
                    <a:gd name="connsiteY10" fmla="*/ 30957 h 558800"/>
                    <a:gd name="connsiteX11" fmla="*/ 24606 w 5761831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61194 w 5759450"/>
                    <a:gd name="connsiteY7" fmla="*/ 553244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5073650 w 5759450"/>
                    <a:gd name="connsiteY2" fmla="*/ 31750 h 559049"/>
                    <a:gd name="connsiteX3" fmla="*/ 5759450 w 5759450"/>
                    <a:gd name="connsiteY3" fmla="*/ 0 h 559049"/>
                    <a:gd name="connsiteX4" fmla="*/ 5594350 w 5759450"/>
                    <a:gd name="connsiteY4" fmla="*/ 273050 h 559049"/>
                    <a:gd name="connsiteX5" fmla="*/ 5759450 w 5759450"/>
                    <a:gd name="connsiteY5" fmla="*/ 546100 h 559049"/>
                    <a:gd name="connsiteX6" fmla="*/ 5251450 w 5759450"/>
                    <a:gd name="connsiteY6" fmla="*/ 558800 h 559049"/>
                    <a:gd name="connsiteX7" fmla="*/ 661194 w 5759450"/>
                    <a:gd name="connsiteY7" fmla="*/ 553244 h 559049"/>
                    <a:gd name="connsiteX8" fmla="*/ 0 w 5759450"/>
                    <a:gd name="connsiteY8" fmla="*/ 527050 h 559049"/>
                    <a:gd name="connsiteX9" fmla="*/ 200025 w 5759450"/>
                    <a:gd name="connsiteY9" fmla="*/ 271463 h 559049"/>
                    <a:gd name="connsiteX10" fmla="*/ 793 w 5759450"/>
                    <a:gd name="connsiteY10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9163 w 5759450"/>
                    <a:gd name="connsiteY2" fmla="*/ 28575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4831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0068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0131 w 5759450"/>
                    <a:gd name="connsiteY3" fmla="*/ 30956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61529"/>
                    <a:gd name="connsiteX1" fmla="*/ 374650 w 5759450"/>
                    <a:gd name="connsiteY1" fmla="*/ 31750 h 561529"/>
                    <a:gd name="connsiteX2" fmla="*/ 916782 w 5759450"/>
                    <a:gd name="connsiteY2" fmla="*/ 19050 h 561529"/>
                    <a:gd name="connsiteX3" fmla="*/ 4862512 w 5759450"/>
                    <a:gd name="connsiteY3" fmla="*/ 19050 h 561529"/>
                    <a:gd name="connsiteX4" fmla="*/ 5076032 w 5759450"/>
                    <a:gd name="connsiteY4" fmla="*/ 26988 h 561529"/>
                    <a:gd name="connsiteX5" fmla="*/ 5759450 w 5759450"/>
                    <a:gd name="connsiteY5" fmla="*/ 0 h 561529"/>
                    <a:gd name="connsiteX6" fmla="*/ 5577681 w 5759450"/>
                    <a:gd name="connsiteY6" fmla="*/ 273050 h 561529"/>
                    <a:gd name="connsiteX7" fmla="*/ 5754688 w 5759450"/>
                    <a:gd name="connsiteY7" fmla="*/ 517525 h 561529"/>
                    <a:gd name="connsiteX8" fmla="*/ 5251450 w 5759450"/>
                    <a:gd name="connsiteY8" fmla="*/ 558800 h 561529"/>
                    <a:gd name="connsiteX9" fmla="*/ 919163 w 5759450"/>
                    <a:gd name="connsiteY9" fmla="*/ 550068 h 561529"/>
                    <a:gd name="connsiteX10" fmla="*/ 661194 w 5759450"/>
                    <a:gd name="connsiteY10" fmla="*/ 553244 h 561529"/>
                    <a:gd name="connsiteX11" fmla="*/ 0 w 5759450"/>
                    <a:gd name="connsiteY11" fmla="*/ 527050 h 561529"/>
                    <a:gd name="connsiteX12" fmla="*/ 200025 w 5759450"/>
                    <a:gd name="connsiteY12" fmla="*/ 271463 h 561529"/>
                    <a:gd name="connsiteX13" fmla="*/ 793 w 5759450"/>
                    <a:gd name="connsiteY13" fmla="*/ 7938 h 561529"/>
                    <a:gd name="connsiteX0" fmla="*/ 793 w 5759450"/>
                    <a:gd name="connsiteY0" fmla="*/ 7938 h 562791"/>
                    <a:gd name="connsiteX1" fmla="*/ 374650 w 5759450"/>
                    <a:gd name="connsiteY1" fmla="*/ 31750 h 562791"/>
                    <a:gd name="connsiteX2" fmla="*/ 916782 w 5759450"/>
                    <a:gd name="connsiteY2" fmla="*/ 19050 h 562791"/>
                    <a:gd name="connsiteX3" fmla="*/ 4862512 w 5759450"/>
                    <a:gd name="connsiteY3" fmla="*/ 19050 h 562791"/>
                    <a:gd name="connsiteX4" fmla="*/ 5076032 w 5759450"/>
                    <a:gd name="connsiteY4" fmla="*/ 26988 h 562791"/>
                    <a:gd name="connsiteX5" fmla="*/ 5759450 w 5759450"/>
                    <a:gd name="connsiteY5" fmla="*/ 0 h 562791"/>
                    <a:gd name="connsiteX6" fmla="*/ 5577681 w 5759450"/>
                    <a:gd name="connsiteY6" fmla="*/ 273050 h 562791"/>
                    <a:gd name="connsiteX7" fmla="*/ 5754688 w 5759450"/>
                    <a:gd name="connsiteY7" fmla="*/ 517525 h 562791"/>
                    <a:gd name="connsiteX8" fmla="*/ 5251450 w 5759450"/>
                    <a:gd name="connsiteY8" fmla="*/ 558800 h 562791"/>
                    <a:gd name="connsiteX9" fmla="*/ 919163 w 5759450"/>
                    <a:gd name="connsiteY9" fmla="*/ 550068 h 562791"/>
                    <a:gd name="connsiteX10" fmla="*/ 661194 w 5759450"/>
                    <a:gd name="connsiteY10" fmla="*/ 553244 h 562791"/>
                    <a:gd name="connsiteX11" fmla="*/ 0 w 5759450"/>
                    <a:gd name="connsiteY11" fmla="*/ 527050 h 562791"/>
                    <a:gd name="connsiteX12" fmla="*/ 200025 w 5759450"/>
                    <a:gd name="connsiteY12" fmla="*/ 271463 h 562791"/>
                    <a:gd name="connsiteX13" fmla="*/ 793 w 5759450"/>
                    <a:gd name="connsiteY13" fmla="*/ 7938 h 562791"/>
                    <a:gd name="connsiteX0" fmla="*/ 793 w 5761832"/>
                    <a:gd name="connsiteY0" fmla="*/ 7938 h 563259"/>
                    <a:gd name="connsiteX1" fmla="*/ 374650 w 5761832"/>
                    <a:gd name="connsiteY1" fmla="*/ 31750 h 563259"/>
                    <a:gd name="connsiteX2" fmla="*/ 916782 w 5761832"/>
                    <a:gd name="connsiteY2" fmla="*/ 19050 h 563259"/>
                    <a:gd name="connsiteX3" fmla="*/ 4862512 w 5761832"/>
                    <a:gd name="connsiteY3" fmla="*/ 19050 h 563259"/>
                    <a:gd name="connsiteX4" fmla="*/ 5076032 w 5761832"/>
                    <a:gd name="connsiteY4" fmla="*/ 26988 h 563259"/>
                    <a:gd name="connsiteX5" fmla="*/ 5759450 w 5761832"/>
                    <a:gd name="connsiteY5" fmla="*/ 0 h 563259"/>
                    <a:gd name="connsiteX6" fmla="*/ 5577681 w 5761832"/>
                    <a:gd name="connsiteY6" fmla="*/ 273050 h 563259"/>
                    <a:gd name="connsiteX7" fmla="*/ 5761832 w 5761832"/>
                    <a:gd name="connsiteY7" fmla="*/ 522287 h 563259"/>
                    <a:gd name="connsiteX8" fmla="*/ 5251450 w 5761832"/>
                    <a:gd name="connsiteY8" fmla="*/ 558800 h 563259"/>
                    <a:gd name="connsiteX9" fmla="*/ 919163 w 5761832"/>
                    <a:gd name="connsiteY9" fmla="*/ 550068 h 563259"/>
                    <a:gd name="connsiteX10" fmla="*/ 661194 w 5761832"/>
                    <a:gd name="connsiteY10" fmla="*/ 553244 h 563259"/>
                    <a:gd name="connsiteX11" fmla="*/ 0 w 5761832"/>
                    <a:gd name="connsiteY11" fmla="*/ 527050 h 563259"/>
                    <a:gd name="connsiteX12" fmla="*/ 200025 w 5761832"/>
                    <a:gd name="connsiteY12" fmla="*/ 271463 h 563259"/>
                    <a:gd name="connsiteX13" fmla="*/ 793 w 5761832"/>
                    <a:gd name="connsiteY13" fmla="*/ 7938 h 563259"/>
                    <a:gd name="connsiteX0" fmla="*/ 793 w 5761832"/>
                    <a:gd name="connsiteY0" fmla="*/ 7938 h 563781"/>
                    <a:gd name="connsiteX1" fmla="*/ 374650 w 5761832"/>
                    <a:gd name="connsiteY1" fmla="*/ 31750 h 563781"/>
                    <a:gd name="connsiteX2" fmla="*/ 916782 w 5761832"/>
                    <a:gd name="connsiteY2" fmla="*/ 19050 h 563781"/>
                    <a:gd name="connsiteX3" fmla="*/ 4862512 w 5761832"/>
                    <a:gd name="connsiteY3" fmla="*/ 19050 h 563781"/>
                    <a:gd name="connsiteX4" fmla="*/ 5076032 w 5761832"/>
                    <a:gd name="connsiteY4" fmla="*/ 26988 h 563781"/>
                    <a:gd name="connsiteX5" fmla="*/ 5759450 w 5761832"/>
                    <a:gd name="connsiteY5" fmla="*/ 0 h 563781"/>
                    <a:gd name="connsiteX6" fmla="*/ 5577681 w 5761832"/>
                    <a:gd name="connsiteY6" fmla="*/ 273050 h 563781"/>
                    <a:gd name="connsiteX7" fmla="*/ 5761832 w 5761832"/>
                    <a:gd name="connsiteY7" fmla="*/ 522287 h 563781"/>
                    <a:gd name="connsiteX8" fmla="*/ 5251450 w 5761832"/>
                    <a:gd name="connsiteY8" fmla="*/ 558800 h 563781"/>
                    <a:gd name="connsiteX9" fmla="*/ 919163 w 5761832"/>
                    <a:gd name="connsiteY9" fmla="*/ 550068 h 563781"/>
                    <a:gd name="connsiteX10" fmla="*/ 661194 w 5761832"/>
                    <a:gd name="connsiteY10" fmla="*/ 553244 h 563781"/>
                    <a:gd name="connsiteX11" fmla="*/ 0 w 5761832"/>
                    <a:gd name="connsiteY11" fmla="*/ 527050 h 563781"/>
                    <a:gd name="connsiteX12" fmla="*/ 200025 w 5761832"/>
                    <a:gd name="connsiteY12" fmla="*/ 271463 h 563781"/>
                    <a:gd name="connsiteX13" fmla="*/ 793 w 5761832"/>
                    <a:gd name="connsiteY13" fmla="*/ 7938 h 563781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4862512 w 5761832"/>
                    <a:gd name="connsiteY3" fmla="*/ 19050 h 559049"/>
                    <a:gd name="connsiteX4" fmla="*/ 5076032 w 5761832"/>
                    <a:gd name="connsiteY4" fmla="*/ 26988 h 559049"/>
                    <a:gd name="connsiteX5" fmla="*/ 5759450 w 5761832"/>
                    <a:gd name="connsiteY5" fmla="*/ 0 h 559049"/>
                    <a:gd name="connsiteX6" fmla="*/ 5577681 w 5761832"/>
                    <a:gd name="connsiteY6" fmla="*/ 273050 h 559049"/>
                    <a:gd name="connsiteX7" fmla="*/ 5761832 w 5761832"/>
                    <a:gd name="connsiteY7" fmla="*/ 522287 h 559049"/>
                    <a:gd name="connsiteX8" fmla="*/ 5251450 w 5761832"/>
                    <a:gd name="connsiteY8" fmla="*/ 558800 h 559049"/>
                    <a:gd name="connsiteX9" fmla="*/ 919163 w 5761832"/>
                    <a:gd name="connsiteY9" fmla="*/ 550068 h 559049"/>
                    <a:gd name="connsiteX10" fmla="*/ 661194 w 5761832"/>
                    <a:gd name="connsiteY10" fmla="*/ 553244 h 559049"/>
                    <a:gd name="connsiteX11" fmla="*/ 0 w 5761832"/>
                    <a:gd name="connsiteY11" fmla="*/ 527050 h 559049"/>
                    <a:gd name="connsiteX12" fmla="*/ 200025 w 5761832"/>
                    <a:gd name="connsiteY12" fmla="*/ 271463 h 559049"/>
                    <a:gd name="connsiteX13" fmla="*/ 793 w 5761832"/>
                    <a:gd name="connsiteY13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1047750 w 5761832"/>
                    <a:gd name="connsiteY3" fmla="*/ 14288 h 559049"/>
                    <a:gd name="connsiteX4" fmla="*/ 4862512 w 5761832"/>
                    <a:gd name="connsiteY4" fmla="*/ 19050 h 559049"/>
                    <a:gd name="connsiteX5" fmla="*/ 5076032 w 5761832"/>
                    <a:gd name="connsiteY5" fmla="*/ 26988 h 559049"/>
                    <a:gd name="connsiteX6" fmla="*/ 5759450 w 5761832"/>
                    <a:gd name="connsiteY6" fmla="*/ 0 h 559049"/>
                    <a:gd name="connsiteX7" fmla="*/ 5577681 w 5761832"/>
                    <a:gd name="connsiteY7" fmla="*/ 273050 h 559049"/>
                    <a:gd name="connsiteX8" fmla="*/ 5761832 w 5761832"/>
                    <a:gd name="connsiteY8" fmla="*/ 522287 h 559049"/>
                    <a:gd name="connsiteX9" fmla="*/ 5251450 w 5761832"/>
                    <a:gd name="connsiteY9" fmla="*/ 558800 h 559049"/>
                    <a:gd name="connsiteX10" fmla="*/ 919163 w 5761832"/>
                    <a:gd name="connsiteY10" fmla="*/ 550068 h 559049"/>
                    <a:gd name="connsiteX11" fmla="*/ 661194 w 5761832"/>
                    <a:gd name="connsiteY11" fmla="*/ 553244 h 559049"/>
                    <a:gd name="connsiteX12" fmla="*/ 0 w 5761832"/>
                    <a:gd name="connsiteY12" fmla="*/ 527050 h 559049"/>
                    <a:gd name="connsiteX13" fmla="*/ 200025 w 5761832"/>
                    <a:gd name="connsiteY13" fmla="*/ 271463 h 559049"/>
                    <a:gd name="connsiteX14" fmla="*/ 793 w 5761832"/>
                    <a:gd name="connsiteY14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1047750 w 5761832"/>
                    <a:gd name="connsiteY3" fmla="*/ 14288 h 559049"/>
                    <a:gd name="connsiteX4" fmla="*/ 4862512 w 5761832"/>
                    <a:gd name="connsiteY4" fmla="*/ 19050 h 559049"/>
                    <a:gd name="connsiteX5" fmla="*/ 5076032 w 5761832"/>
                    <a:gd name="connsiteY5" fmla="*/ 26988 h 559049"/>
                    <a:gd name="connsiteX6" fmla="*/ 5759450 w 5761832"/>
                    <a:gd name="connsiteY6" fmla="*/ 0 h 559049"/>
                    <a:gd name="connsiteX7" fmla="*/ 5577681 w 5761832"/>
                    <a:gd name="connsiteY7" fmla="*/ 273050 h 559049"/>
                    <a:gd name="connsiteX8" fmla="*/ 5761832 w 5761832"/>
                    <a:gd name="connsiteY8" fmla="*/ 522287 h 559049"/>
                    <a:gd name="connsiteX9" fmla="*/ 5251450 w 5761832"/>
                    <a:gd name="connsiteY9" fmla="*/ 558800 h 559049"/>
                    <a:gd name="connsiteX10" fmla="*/ 1042988 w 5761832"/>
                    <a:gd name="connsiteY10" fmla="*/ 547688 h 559049"/>
                    <a:gd name="connsiteX11" fmla="*/ 919163 w 5761832"/>
                    <a:gd name="connsiteY11" fmla="*/ 550068 h 559049"/>
                    <a:gd name="connsiteX12" fmla="*/ 661194 w 5761832"/>
                    <a:gd name="connsiteY12" fmla="*/ 553244 h 559049"/>
                    <a:gd name="connsiteX13" fmla="*/ 0 w 5761832"/>
                    <a:gd name="connsiteY13" fmla="*/ 527050 h 559049"/>
                    <a:gd name="connsiteX14" fmla="*/ 200025 w 5761832"/>
                    <a:gd name="connsiteY14" fmla="*/ 271463 h 559049"/>
                    <a:gd name="connsiteX15" fmla="*/ 793 w 5761832"/>
                    <a:gd name="connsiteY15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1047750 w 5761832"/>
                    <a:gd name="connsiteY3" fmla="*/ 14288 h 559049"/>
                    <a:gd name="connsiteX4" fmla="*/ 5076032 w 5761832"/>
                    <a:gd name="connsiteY4" fmla="*/ 26988 h 559049"/>
                    <a:gd name="connsiteX5" fmla="*/ 5759450 w 5761832"/>
                    <a:gd name="connsiteY5" fmla="*/ 0 h 559049"/>
                    <a:gd name="connsiteX6" fmla="*/ 5577681 w 5761832"/>
                    <a:gd name="connsiteY6" fmla="*/ 273050 h 559049"/>
                    <a:gd name="connsiteX7" fmla="*/ 5761832 w 5761832"/>
                    <a:gd name="connsiteY7" fmla="*/ 522287 h 559049"/>
                    <a:gd name="connsiteX8" fmla="*/ 5251450 w 5761832"/>
                    <a:gd name="connsiteY8" fmla="*/ 558800 h 559049"/>
                    <a:gd name="connsiteX9" fmla="*/ 1042988 w 5761832"/>
                    <a:gd name="connsiteY9" fmla="*/ 547688 h 559049"/>
                    <a:gd name="connsiteX10" fmla="*/ 919163 w 5761832"/>
                    <a:gd name="connsiteY10" fmla="*/ 550068 h 559049"/>
                    <a:gd name="connsiteX11" fmla="*/ 661194 w 5761832"/>
                    <a:gd name="connsiteY11" fmla="*/ 553244 h 559049"/>
                    <a:gd name="connsiteX12" fmla="*/ 0 w 5761832"/>
                    <a:gd name="connsiteY12" fmla="*/ 527050 h 559049"/>
                    <a:gd name="connsiteX13" fmla="*/ 200025 w 5761832"/>
                    <a:gd name="connsiteY13" fmla="*/ 271463 h 559049"/>
                    <a:gd name="connsiteX14" fmla="*/ 793 w 5761832"/>
                    <a:gd name="connsiteY14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1047750 w 5761832"/>
                    <a:gd name="connsiteY3" fmla="*/ 14288 h 559049"/>
                    <a:gd name="connsiteX4" fmla="*/ 5759450 w 5761832"/>
                    <a:gd name="connsiteY4" fmla="*/ 0 h 559049"/>
                    <a:gd name="connsiteX5" fmla="*/ 5577681 w 5761832"/>
                    <a:gd name="connsiteY5" fmla="*/ 273050 h 559049"/>
                    <a:gd name="connsiteX6" fmla="*/ 5761832 w 5761832"/>
                    <a:gd name="connsiteY6" fmla="*/ 522287 h 559049"/>
                    <a:gd name="connsiteX7" fmla="*/ 5251450 w 5761832"/>
                    <a:gd name="connsiteY7" fmla="*/ 558800 h 559049"/>
                    <a:gd name="connsiteX8" fmla="*/ 1042988 w 5761832"/>
                    <a:gd name="connsiteY8" fmla="*/ 547688 h 559049"/>
                    <a:gd name="connsiteX9" fmla="*/ 919163 w 5761832"/>
                    <a:gd name="connsiteY9" fmla="*/ 550068 h 559049"/>
                    <a:gd name="connsiteX10" fmla="*/ 661194 w 5761832"/>
                    <a:gd name="connsiteY10" fmla="*/ 553244 h 559049"/>
                    <a:gd name="connsiteX11" fmla="*/ 0 w 5761832"/>
                    <a:gd name="connsiteY11" fmla="*/ 527050 h 559049"/>
                    <a:gd name="connsiteX12" fmla="*/ 200025 w 5761832"/>
                    <a:gd name="connsiteY12" fmla="*/ 271463 h 559049"/>
                    <a:gd name="connsiteX13" fmla="*/ 793 w 5761832"/>
                    <a:gd name="connsiteY13" fmla="*/ 7938 h 559049"/>
                    <a:gd name="connsiteX0" fmla="*/ 793 w 5761832"/>
                    <a:gd name="connsiteY0" fmla="*/ 0 h 551111"/>
                    <a:gd name="connsiteX1" fmla="*/ 374650 w 5761832"/>
                    <a:gd name="connsiteY1" fmla="*/ 23812 h 551111"/>
                    <a:gd name="connsiteX2" fmla="*/ 916782 w 5761832"/>
                    <a:gd name="connsiteY2" fmla="*/ 11112 h 551111"/>
                    <a:gd name="connsiteX3" fmla="*/ 1047750 w 5761832"/>
                    <a:gd name="connsiteY3" fmla="*/ 6350 h 551111"/>
                    <a:gd name="connsiteX4" fmla="*/ 5577681 w 5761832"/>
                    <a:gd name="connsiteY4" fmla="*/ 265112 h 551111"/>
                    <a:gd name="connsiteX5" fmla="*/ 5761832 w 5761832"/>
                    <a:gd name="connsiteY5" fmla="*/ 514349 h 551111"/>
                    <a:gd name="connsiteX6" fmla="*/ 5251450 w 5761832"/>
                    <a:gd name="connsiteY6" fmla="*/ 550862 h 551111"/>
                    <a:gd name="connsiteX7" fmla="*/ 1042988 w 5761832"/>
                    <a:gd name="connsiteY7" fmla="*/ 539750 h 551111"/>
                    <a:gd name="connsiteX8" fmla="*/ 919163 w 5761832"/>
                    <a:gd name="connsiteY8" fmla="*/ 542130 h 551111"/>
                    <a:gd name="connsiteX9" fmla="*/ 661194 w 5761832"/>
                    <a:gd name="connsiteY9" fmla="*/ 545306 h 551111"/>
                    <a:gd name="connsiteX10" fmla="*/ 0 w 5761832"/>
                    <a:gd name="connsiteY10" fmla="*/ 519112 h 551111"/>
                    <a:gd name="connsiteX11" fmla="*/ 200025 w 5761832"/>
                    <a:gd name="connsiteY11" fmla="*/ 263525 h 551111"/>
                    <a:gd name="connsiteX12" fmla="*/ 793 w 5761832"/>
                    <a:gd name="connsiteY12" fmla="*/ 0 h 551111"/>
                    <a:gd name="connsiteX0" fmla="*/ 793 w 5761832"/>
                    <a:gd name="connsiteY0" fmla="*/ 0 h 551111"/>
                    <a:gd name="connsiteX1" fmla="*/ 374650 w 5761832"/>
                    <a:gd name="connsiteY1" fmla="*/ 23812 h 551111"/>
                    <a:gd name="connsiteX2" fmla="*/ 916782 w 5761832"/>
                    <a:gd name="connsiteY2" fmla="*/ 11112 h 551111"/>
                    <a:gd name="connsiteX3" fmla="*/ 1047750 w 5761832"/>
                    <a:gd name="connsiteY3" fmla="*/ 6350 h 551111"/>
                    <a:gd name="connsiteX4" fmla="*/ 5761832 w 5761832"/>
                    <a:gd name="connsiteY4" fmla="*/ 514349 h 551111"/>
                    <a:gd name="connsiteX5" fmla="*/ 5251450 w 5761832"/>
                    <a:gd name="connsiteY5" fmla="*/ 550862 h 551111"/>
                    <a:gd name="connsiteX6" fmla="*/ 1042988 w 5761832"/>
                    <a:gd name="connsiteY6" fmla="*/ 539750 h 551111"/>
                    <a:gd name="connsiteX7" fmla="*/ 919163 w 5761832"/>
                    <a:gd name="connsiteY7" fmla="*/ 542130 h 551111"/>
                    <a:gd name="connsiteX8" fmla="*/ 661194 w 5761832"/>
                    <a:gd name="connsiteY8" fmla="*/ 545306 h 551111"/>
                    <a:gd name="connsiteX9" fmla="*/ 0 w 5761832"/>
                    <a:gd name="connsiteY9" fmla="*/ 519112 h 551111"/>
                    <a:gd name="connsiteX10" fmla="*/ 200025 w 5761832"/>
                    <a:gd name="connsiteY10" fmla="*/ 263525 h 551111"/>
                    <a:gd name="connsiteX11" fmla="*/ 793 w 5761832"/>
                    <a:gd name="connsiteY11" fmla="*/ 0 h 551111"/>
                    <a:gd name="connsiteX0" fmla="*/ 793 w 5251450"/>
                    <a:gd name="connsiteY0" fmla="*/ 0 h 551111"/>
                    <a:gd name="connsiteX1" fmla="*/ 374650 w 5251450"/>
                    <a:gd name="connsiteY1" fmla="*/ 23812 h 551111"/>
                    <a:gd name="connsiteX2" fmla="*/ 916782 w 5251450"/>
                    <a:gd name="connsiteY2" fmla="*/ 11112 h 551111"/>
                    <a:gd name="connsiteX3" fmla="*/ 1047750 w 5251450"/>
                    <a:gd name="connsiteY3" fmla="*/ 6350 h 551111"/>
                    <a:gd name="connsiteX4" fmla="*/ 5251450 w 5251450"/>
                    <a:gd name="connsiteY4" fmla="*/ 550862 h 551111"/>
                    <a:gd name="connsiteX5" fmla="*/ 1042988 w 5251450"/>
                    <a:gd name="connsiteY5" fmla="*/ 539750 h 551111"/>
                    <a:gd name="connsiteX6" fmla="*/ 919163 w 5251450"/>
                    <a:gd name="connsiteY6" fmla="*/ 542130 h 551111"/>
                    <a:gd name="connsiteX7" fmla="*/ 661194 w 5251450"/>
                    <a:gd name="connsiteY7" fmla="*/ 545306 h 551111"/>
                    <a:gd name="connsiteX8" fmla="*/ 0 w 5251450"/>
                    <a:gd name="connsiteY8" fmla="*/ 519112 h 551111"/>
                    <a:gd name="connsiteX9" fmla="*/ 200025 w 5251450"/>
                    <a:gd name="connsiteY9" fmla="*/ 263525 h 551111"/>
                    <a:gd name="connsiteX10" fmla="*/ 793 w 5251450"/>
                    <a:gd name="connsiteY10" fmla="*/ 0 h 551111"/>
                    <a:gd name="connsiteX0" fmla="*/ 793 w 1047750"/>
                    <a:gd name="connsiteY0" fmla="*/ 0 h 551111"/>
                    <a:gd name="connsiteX1" fmla="*/ 374650 w 1047750"/>
                    <a:gd name="connsiteY1" fmla="*/ 23812 h 551111"/>
                    <a:gd name="connsiteX2" fmla="*/ 916782 w 1047750"/>
                    <a:gd name="connsiteY2" fmla="*/ 11112 h 551111"/>
                    <a:gd name="connsiteX3" fmla="*/ 1047750 w 1047750"/>
                    <a:gd name="connsiteY3" fmla="*/ 6350 h 551111"/>
                    <a:gd name="connsiteX4" fmla="*/ 1042988 w 1047750"/>
                    <a:gd name="connsiteY4" fmla="*/ 539750 h 551111"/>
                    <a:gd name="connsiteX5" fmla="*/ 919163 w 1047750"/>
                    <a:gd name="connsiteY5" fmla="*/ 542130 h 551111"/>
                    <a:gd name="connsiteX6" fmla="*/ 661194 w 1047750"/>
                    <a:gd name="connsiteY6" fmla="*/ 545306 h 551111"/>
                    <a:gd name="connsiteX7" fmla="*/ 0 w 1047750"/>
                    <a:gd name="connsiteY7" fmla="*/ 519112 h 551111"/>
                    <a:gd name="connsiteX8" fmla="*/ 200025 w 1047750"/>
                    <a:gd name="connsiteY8" fmla="*/ 263525 h 551111"/>
                    <a:gd name="connsiteX9" fmla="*/ 793 w 1047750"/>
                    <a:gd name="connsiteY9" fmla="*/ 0 h 55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50" h="551111">
                      <a:moveTo>
                        <a:pt x="793" y="0"/>
                      </a:moveTo>
                      <a:cubicBezTo>
                        <a:pt x="123031" y="24606"/>
                        <a:pt x="250031" y="15875"/>
                        <a:pt x="374650" y="23812"/>
                      </a:cubicBezTo>
                      <a:cubicBezTo>
                        <a:pt x="555361" y="19579"/>
                        <a:pt x="750359" y="24870"/>
                        <a:pt x="916782" y="11112"/>
                      </a:cubicBezTo>
                      <a:lnTo>
                        <a:pt x="1047750" y="6350"/>
                      </a:lnTo>
                      <a:cubicBezTo>
                        <a:pt x="1046163" y="184150"/>
                        <a:pt x="1044575" y="361950"/>
                        <a:pt x="1042988" y="539750"/>
                      </a:cubicBezTo>
                      <a:lnTo>
                        <a:pt x="919163" y="542130"/>
                      </a:lnTo>
                      <a:lnTo>
                        <a:pt x="661194" y="545306"/>
                      </a:lnTo>
                      <a:cubicBezTo>
                        <a:pt x="526521" y="548481"/>
                        <a:pt x="206111" y="565943"/>
                        <a:pt x="0" y="519112"/>
                      </a:cubicBezTo>
                      <a:lnTo>
                        <a:pt x="200025" y="263525"/>
                      </a:lnTo>
                      <a:cubicBezTo>
                        <a:pt x="124089" y="185208"/>
                        <a:pt x="79110" y="128323"/>
                        <a:pt x="79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DCA0D">
                        <a:lumMod val="95000"/>
                        <a:lumOff val="5000"/>
                      </a:srgbClr>
                    </a:gs>
                    <a:gs pos="21000">
                      <a:srgbClr val="9DCA0D">
                        <a:lumMod val="85000"/>
                      </a:srgbClr>
                    </a:gs>
                    <a:gs pos="52000">
                      <a:srgbClr val="9DCA0D">
                        <a:lumMod val="90000"/>
                      </a:srgbClr>
                    </a:gs>
                    <a:gs pos="100000">
                      <a:srgbClr val="9DCA0D">
                        <a:lumMod val="77000"/>
                      </a:srgbClr>
                    </a:gs>
                    <a:gs pos="86000">
                      <a:srgbClr val="9DCA0D">
                        <a:lumMod val="85000"/>
                      </a:srgbClr>
                    </a:gs>
                  </a:gsLst>
                  <a:lin ang="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Freeform 73">
                  <a:extLst>
                    <a:ext uri="{FF2B5EF4-FFF2-40B4-BE49-F238E27FC236}">
                      <a16:creationId xmlns:a16="http://schemas.microsoft.com/office/drawing/2014/main" id="{62AFD375-2A4E-489F-998A-FE15816C3A5C}"/>
                    </a:ext>
                  </a:extLst>
                </p:cNvPr>
                <p:cNvSpPr/>
                <p:nvPr/>
              </p:nvSpPr>
              <p:spPr>
                <a:xfrm>
                  <a:off x="1816100" y="3154095"/>
                  <a:ext cx="919162" cy="436297"/>
                </a:xfrm>
                <a:custGeom>
                  <a:avLst/>
                  <a:gdLst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30956 w 5759450"/>
                    <a:gd name="connsiteY10" fmla="*/ 28575 h 558800"/>
                    <a:gd name="connsiteX11" fmla="*/ 22225 w 5759450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19050 w 5759450"/>
                    <a:gd name="connsiteY10" fmla="*/ 35719 h 558800"/>
                    <a:gd name="connsiteX11" fmla="*/ 22225 w 5759450"/>
                    <a:gd name="connsiteY11" fmla="*/ 7938 h 558800"/>
                    <a:gd name="connsiteX0" fmla="*/ 24606 w 5761831"/>
                    <a:gd name="connsiteY0" fmla="*/ 7938 h 558800"/>
                    <a:gd name="connsiteX1" fmla="*/ 377031 w 5761831"/>
                    <a:gd name="connsiteY1" fmla="*/ 31750 h 558800"/>
                    <a:gd name="connsiteX2" fmla="*/ 5076031 w 5761831"/>
                    <a:gd name="connsiteY2" fmla="*/ 31750 h 558800"/>
                    <a:gd name="connsiteX3" fmla="*/ 5761831 w 5761831"/>
                    <a:gd name="connsiteY3" fmla="*/ 0 h 558800"/>
                    <a:gd name="connsiteX4" fmla="*/ 5596731 w 5761831"/>
                    <a:gd name="connsiteY4" fmla="*/ 273050 h 558800"/>
                    <a:gd name="connsiteX5" fmla="*/ 5761831 w 5761831"/>
                    <a:gd name="connsiteY5" fmla="*/ 546100 h 558800"/>
                    <a:gd name="connsiteX6" fmla="*/ 5253831 w 5761831"/>
                    <a:gd name="connsiteY6" fmla="*/ 558800 h 558800"/>
                    <a:gd name="connsiteX7" fmla="*/ 656431 w 5761831"/>
                    <a:gd name="connsiteY7" fmla="*/ 546100 h 558800"/>
                    <a:gd name="connsiteX8" fmla="*/ 2381 w 5761831"/>
                    <a:gd name="connsiteY8" fmla="*/ 527050 h 558800"/>
                    <a:gd name="connsiteX9" fmla="*/ 192881 w 5761831"/>
                    <a:gd name="connsiteY9" fmla="*/ 247650 h 558800"/>
                    <a:gd name="connsiteX10" fmla="*/ 0 w 5761831"/>
                    <a:gd name="connsiteY10" fmla="*/ 30957 h 558800"/>
                    <a:gd name="connsiteX11" fmla="*/ 24606 w 5761831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61194 w 5759450"/>
                    <a:gd name="connsiteY7" fmla="*/ 553244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5073650 w 5759450"/>
                    <a:gd name="connsiteY2" fmla="*/ 31750 h 559049"/>
                    <a:gd name="connsiteX3" fmla="*/ 5759450 w 5759450"/>
                    <a:gd name="connsiteY3" fmla="*/ 0 h 559049"/>
                    <a:gd name="connsiteX4" fmla="*/ 5594350 w 5759450"/>
                    <a:gd name="connsiteY4" fmla="*/ 273050 h 559049"/>
                    <a:gd name="connsiteX5" fmla="*/ 5759450 w 5759450"/>
                    <a:gd name="connsiteY5" fmla="*/ 546100 h 559049"/>
                    <a:gd name="connsiteX6" fmla="*/ 5251450 w 5759450"/>
                    <a:gd name="connsiteY6" fmla="*/ 558800 h 559049"/>
                    <a:gd name="connsiteX7" fmla="*/ 661194 w 5759450"/>
                    <a:gd name="connsiteY7" fmla="*/ 553244 h 559049"/>
                    <a:gd name="connsiteX8" fmla="*/ 0 w 5759450"/>
                    <a:gd name="connsiteY8" fmla="*/ 527050 h 559049"/>
                    <a:gd name="connsiteX9" fmla="*/ 200025 w 5759450"/>
                    <a:gd name="connsiteY9" fmla="*/ 271463 h 559049"/>
                    <a:gd name="connsiteX10" fmla="*/ 793 w 5759450"/>
                    <a:gd name="connsiteY10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9163 w 5759450"/>
                    <a:gd name="connsiteY2" fmla="*/ 28575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4831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0068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0131 w 5759450"/>
                    <a:gd name="connsiteY3" fmla="*/ 30956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61529"/>
                    <a:gd name="connsiteX1" fmla="*/ 374650 w 5759450"/>
                    <a:gd name="connsiteY1" fmla="*/ 31750 h 561529"/>
                    <a:gd name="connsiteX2" fmla="*/ 916782 w 5759450"/>
                    <a:gd name="connsiteY2" fmla="*/ 19050 h 561529"/>
                    <a:gd name="connsiteX3" fmla="*/ 4862512 w 5759450"/>
                    <a:gd name="connsiteY3" fmla="*/ 19050 h 561529"/>
                    <a:gd name="connsiteX4" fmla="*/ 5076032 w 5759450"/>
                    <a:gd name="connsiteY4" fmla="*/ 26988 h 561529"/>
                    <a:gd name="connsiteX5" fmla="*/ 5759450 w 5759450"/>
                    <a:gd name="connsiteY5" fmla="*/ 0 h 561529"/>
                    <a:gd name="connsiteX6" fmla="*/ 5577681 w 5759450"/>
                    <a:gd name="connsiteY6" fmla="*/ 273050 h 561529"/>
                    <a:gd name="connsiteX7" fmla="*/ 5754688 w 5759450"/>
                    <a:gd name="connsiteY7" fmla="*/ 517525 h 561529"/>
                    <a:gd name="connsiteX8" fmla="*/ 5251450 w 5759450"/>
                    <a:gd name="connsiteY8" fmla="*/ 558800 h 561529"/>
                    <a:gd name="connsiteX9" fmla="*/ 919163 w 5759450"/>
                    <a:gd name="connsiteY9" fmla="*/ 550068 h 561529"/>
                    <a:gd name="connsiteX10" fmla="*/ 661194 w 5759450"/>
                    <a:gd name="connsiteY10" fmla="*/ 553244 h 561529"/>
                    <a:gd name="connsiteX11" fmla="*/ 0 w 5759450"/>
                    <a:gd name="connsiteY11" fmla="*/ 527050 h 561529"/>
                    <a:gd name="connsiteX12" fmla="*/ 200025 w 5759450"/>
                    <a:gd name="connsiteY12" fmla="*/ 271463 h 561529"/>
                    <a:gd name="connsiteX13" fmla="*/ 793 w 5759450"/>
                    <a:gd name="connsiteY13" fmla="*/ 7938 h 561529"/>
                    <a:gd name="connsiteX0" fmla="*/ 793 w 5759450"/>
                    <a:gd name="connsiteY0" fmla="*/ 7938 h 562791"/>
                    <a:gd name="connsiteX1" fmla="*/ 374650 w 5759450"/>
                    <a:gd name="connsiteY1" fmla="*/ 31750 h 562791"/>
                    <a:gd name="connsiteX2" fmla="*/ 916782 w 5759450"/>
                    <a:gd name="connsiteY2" fmla="*/ 19050 h 562791"/>
                    <a:gd name="connsiteX3" fmla="*/ 4862512 w 5759450"/>
                    <a:gd name="connsiteY3" fmla="*/ 19050 h 562791"/>
                    <a:gd name="connsiteX4" fmla="*/ 5076032 w 5759450"/>
                    <a:gd name="connsiteY4" fmla="*/ 26988 h 562791"/>
                    <a:gd name="connsiteX5" fmla="*/ 5759450 w 5759450"/>
                    <a:gd name="connsiteY5" fmla="*/ 0 h 562791"/>
                    <a:gd name="connsiteX6" fmla="*/ 5577681 w 5759450"/>
                    <a:gd name="connsiteY6" fmla="*/ 273050 h 562791"/>
                    <a:gd name="connsiteX7" fmla="*/ 5754688 w 5759450"/>
                    <a:gd name="connsiteY7" fmla="*/ 517525 h 562791"/>
                    <a:gd name="connsiteX8" fmla="*/ 5251450 w 5759450"/>
                    <a:gd name="connsiteY8" fmla="*/ 558800 h 562791"/>
                    <a:gd name="connsiteX9" fmla="*/ 919163 w 5759450"/>
                    <a:gd name="connsiteY9" fmla="*/ 550068 h 562791"/>
                    <a:gd name="connsiteX10" fmla="*/ 661194 w 5759450"/>
                    <a:gd name="connsiteY10" fmla="*/ 553244 h 562791"/>
                    <a:gd name="connsiteX11" fmla="*/ 0 w 5759450"/>
                    <a:gd name="connsiteY11" fmla="*/ 527050 h 562791"/>
                    <a:gd name="connsiteX12" fmla="*/ 200025 w 5759450"/>
                    <a:gd name="connsiteY12" fmla="*/ 271463 h 562791"/>
                    <a:gd name="connsiteX13" fmla="*/ 793 w 5759450"/>
                    <a:gd name="connsiteY13" fmla="*/ 7938 h 562791"/>
                    <a:gd name="connsiteX0" fmla="*/ 793 w 5761832"/>
                    <a:gd name="connsiteY0" fmla="*/ 7938 h 563259"/>
                    <a:gd name="connsiteX1" fmla="*/ 374650 w 5761832"/>
                    <a:gd name="connsiteY1" fmla="*/ 31750 h 563259"/>
                    <a:gd name="connsiteX2" fmla="*/ 916782 w 5761832"/>
                    <a:gd name="connsiteY2" fmla="*/ 19050 h 563259"/>
                    <a:gd name="connsiteX3" fmla="*/ 4862512 w 5761832"/>
                    <a:gd name="connsiteY3" fmla="*/ 19050 h 563259"/>
                    <a:gd name="connsiteX4" fmla="*/ 5076032 w 5761832"/>
                    <a:gd name="connsiteY4" fmla="*/ 26988 h 563259"/>
                    <a:gd name="connsiteX5" fmla="*/ 5759450 w 5761832"/>
                    <a:gd name="connsiteY5" fmla="*/ 0 h 563259"/>
                    <a:gd name="connsiteX6" fmla="*/ 5577681 w 5761832"/>
                    <a:gd name="connsiteY6" fmla="*/ 273050 h 563259"/>
                    <a:gd name="connsiteX7" fmla="*/ 5761832 w 5761832"/>
                    <a:gd name="connsiteY7" fmla="*/ 522287 h 563259"/>
                    <a:gd name="connsiteX8" fmla="*/ 5251450 w 5761832"/>
                    <a:gd name="connsiteY8" fmla="*/ 558800 h 563259"/>
                    <a:gd name="connsiteX9" fmla="*/ 919163 w 5761832"/>
                    <a:gd name="connsiteY9" fmla="*/ 550068 h 563259"/>
                    <a:gd name="connsiteX10" fmla="*/ 661194 w 5761832"/>
                    <a:gd name="connsiteY10" fmla="*/ 553244 h 563259"/>
                    <a:gd name="connsiteX11" fmla="*/ 0 w 5761832"/>
                    <a:gd name="connsiteY11" fmla="*/ 527050 h 563259"/>
                    <a:gd name="connsiteX12" fmla="*/ 200025 w 5761832"/>
                    <a:gd name="connsiteY12" fmla="*/ 271463 h 563259"/>
                    <a:gd name="connsiteX13" fmla="*/ 793 w 5761832"/>
                    <a:gd name="connsiteY13" fmla="*/ 7938 h 563259"/>
                    <a:gd name="connsiteX0" fmla="*/ 793 w 5761832"/>
                    <a:gd name="connsiteY0" fmla="*/ 7938 h 563781"/>
                    <a:gd name="connsiteX1" fmla="*/ 374650 w 5761832"/>
                    <a:gd name="connsiteY1" fmla="*/ 31750 h 563781"/>
                    <a:gd name="connsiteX2" fmla="*/ 916782 w 5761832"/>
                    <a:gd name="connsiteY2" fmla="*/ 19050 h 563781"/>
                    <a:gd name="connsiteX3" fmla="*/ 4862512 w 5761832"/>
                    <a:gd name="connsiteY3" fmla="*/ 19050 h 563781"/>
                    <a:gd name="connsiteX4" fmla="*/ 5076032 w 5761832"/>
                    <a:gd name="connsiteY4" fmla="*/ 26988 h 563781"/>
                    <a:gd name="connsiteX5" fmla="*/ 5759450 w 5761832"/>
                    <a:gd name="connsiteY5" fmla="*/ 0 h 563781"/>
                    <a:gd name="connsiteX6" fmla="*/ 5577681 w 5761832"/>
                    <a:gd name="connsiteY6" fmla="*/ 273050 h 563781"/>
                    <a:gd name="connsiteX7" fmla="*/ 5761832 w 5761832"/>
                    <a:gd name="connsiteY7" fmla="*/ 522287 h 563781"/>
                    <a:gd name="connsiteX8" fmla="*/ 5251450 w 5761832"/>
                    <a:gd name="connsiteY8" fmla="*/ 558800 h 563781"/>
                    <a:gd name="connsiteX9" fmla="*/ 919163 w 5761832"/>
                    <a:gd name="connsiteY9" fmla="*/ 550068 h 563781"/>
                    <a:gd name="connsiteX10" fmla="*/ 661194 w 5761832"/>
                    <a:gd name="connsiteY10" fmla="*/ 553244 h 563781"/>
                    <a:gd name="connsiteX11" fmla="*/ 0 w 5761832"/>
                    <a:gd name="connsiteY11" fmla="*/ 527050 h 563781"/>
                    <a:gd name="connsiteX12" fmla="*/ 200025 w 5761832"/>
                    <a:gd name="connsiteY12" fmla="*/ 271463 h 563781"/>
                    <a:gd name="connsiteX13" fmla="*/ 793 w 5761832"/>
                    <a:gd name="connsiteY13" fmla="*/ 7938 h 563781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4862512 w 5761832"/>
                    <a:gd name="connsiteY3" fmla="*/ 19050 h 559049"/>
                    <a:gd name="connsiteX4" fmla="*/ 5076032 w 5761832"/>
                    <a:gd name="connsiteY4" fmla="*/ 26988 h 559049"/>
                    <a:gd name="connsiteX5" fmla="*/ 5759450 w 5761832"/>
                    <a:gd name="connsiteY5" fmla="*/ 0 h 559049"/>
                    <a:gd name="connsiteX6" fmla="*/ 5577681 w 5761832"/>
                    <a:gd name="connsiteY6" fmla="*/ 273050 h 559049"/>
                    <a:gd name="connsiteX7" fmla="*/ 5761832 w 5761832"/>
                    <a:gd name="connsiteY7" fmla="*/ 522287 h 559049"/>
                    <a:gd name="connsiteX8" fmla="*/ 5251450 w 5761832"/>
                    <a:gd name="connsiteY8" fmla="*/ 558800 h 559049"/>
                    <a:gd name="connsiteX9" fmla="*/ 919163 w 5761832"/>
                    <a:gd name="connsiteY9" fmla="*/ 550068 h 559049"/>
                    <a:gd name="connsiteX10" fmla="*/ 661194 w 5761832"/>
                    <a:gd name="connsiteY10" fmla="*/ 553244 h 559049"/>
                    <a:gd name="connsiteX11" fmla="*/ 0 w 5761832"/>
                    <a:gd name="connsiteY11" fmla="*/ 527050 h 559049"/>
                    <a:gd name="connsiteX12" fmla="*/ 200025 w 5761832"/>
                    <a:gd name="connsiteY12" fmla="*/ 271463 h 559049"/>
                    <a:gd name="connsiteX13" fmla="*/ 793 w 5761832"/>
                    <a:gd name="connsiteY13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945507 w 5761832"/>
                    <a:gd name="connsiteY3" fmla="*/ 20131 h 559049"/>
                    <a:gd name="connsiteX4" fmla="*/ 4862512 w 5761832"/>
                    <a:gd name="connsiteY4" fmla="*/ 19050 h 559049"/>
                    <a:gd name="connsiteX5" fmla="*/ 5076032 w 5761832"/>
                    <a:gd name="connsiteY5" fmla="*/ 26988 h 559049"/>
                    <a:gd name="connsiteX6" fmla="*/ 5759450 w 5761832"/>
                    <a:gd name="connsiteY6" fmla="*/ 0 h 559049"/>
                    <a:gd name="connsiteX7" fmla="*/ 5577681 w 5761832"/>
                    <a:gd name="connsiteY7" fmla="*/ 273050 h 559049"/>
                    <a:gd name="connsiteX8" fmla="*/ 5761832 w 5761832"/>
                    <a:gd name="connsiteY8" fmla="*/ 522287 h 559049"/>
                    <a:gd name="connsiteX9" fmla="*/ 5251450 w 5761832"/>
                    <a:gd name="connsiteY9" fmla="*/ 558800 h 559049"/>
                    <a:gd name="connsiteX10" fmla="*/ 919163 w 5761832"/>
                    <a:gd name="connsiteY10" fmla="*/ 550068 h 559049"/>
                    <a:gd name="connsiteX11" fmla="*/ 661194 w 5761832"/>
                    <a:gd name="connsiteY11" fmla="*/ 553244 h 559049"/>
                    <a:gd name="connsiteX12" fmla="*/ 0 w 5761832"/>
                    <a:gd name="connsiteY12" fmla="*/ 527050 h 559049"/>
                    <a:gd name="connsiteX13" fmla="*/ 200025 w 5761832"/>
                    <a:gd name="connsiteY13" fmla="*/ 271463 h 559049"/>
                    <a:gd name="connsiteX14" fmla="*/ 793 w 5761832"/>
                    <a:gd name="connsiteY14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945507 w 5761832"/>
                    <a:gd name="connsiteY3" fmla="*/ 20131 h 559049"/>
                    <a:gd name="connsiteX4" fmla="*/ 4862512 w 5761832"/>
                    <a:gd name="connsiteY4" fmla="*/ 19050 h 559049"/>
                    <a:gd name="connsiteX5" fmla="*/ 5076032 w 5761832"/>
                    <a:gd name="connsiteY5" fmla="*/ 26988 h 559049"/>
                    <a:gd name="connsiteX6" fmla="*/ 5759450 w 5761832"/>
                    <a:gd name="connsiteY6" fmla="*/ 0 h 559049"/>
                    <a:gd name="connsiteX7" fmla="*/ 5577681 w 5761832"/>
                    <a:gd name="connsiteY7" fmla="*/ 273050 h 559049"/>
                    <a:gd name="connsiteX8" fmla="*/ 5761832 w 5761832"/>
                    <a:gd name="connsiteY8" fmla="*/ 522287 h 559049"/>
                    <a:gd name="connsiteX9" fmla="*/ 5251450 w 5761832"/>
                    <a:gd name="connsiteY9" fmla="*/ 558800 h 559049"/>
                    <a:gd name="connsiteX10" fmla="*/ 952905 w 5761832"/>
                    <a:gd name="connsiteY10" fmla="*/ 546396 h 559049"/>
                    <a:gd name="connsiteX11" fmla="*/ 919163 w 5761832"/>
                    <a:gd name="connsiteY11" fmla="*/ 550068 h 559049"/>
                    <a:gd name="connsiteX12" fmla="*/ 661194 w 5761832"/>
                    <a:gd name="connsiteY12" fmla="*/ 553244 h 559049"/>
                    <a:gd name="connsiteX13" fmla="*/ 0 w 5761832"/>
                    <a:gd name="connsiteY13" fmla="*/ 527050 h 559049"/>
                    <a:gd name="connsiteX14" fmla="*/ 200025 w 5761832"/>
                    <a:gd name="connsiteY14" fmla="*/ 271463 h 559049"/>
                    <a:gd name="connsiteX15" fmla="*/ 793 w 5761832"/>
                    <a:gd name="connsiteY15" fmla="*/ 7938 h 559049"/>
                    <a:gd name="connsiteX0" fmla="*/ 793 w 5835542"/>
                    <a:gd name="connsiteY0" fmla="*/ 7938 h 559049"/>
                    <a:gd name="connsiteX1" fmla="*/ 374650 w 5835542"/>
                    <a:gd name="connsiteY1" fmla="*/ 31750 h 559049"/>
                    <a:gd name="connsiteX2" fmla="*/ 916782 w 5835542"/>
                    <a:gd name="connsiteY2" fmla="*/ 19050 h 559049"/>
                    <a:gd name="connsiteX3" fmla="*/ 945507 w 5835542"/>
                    <a:gd name="connsiteY3" fmla="*/ 20131 h 559049"/>
                    <a:gd name="connsiteX4" fmla="*/ 4862512 w 5835542"/>
                    <a:gd name="connsiteY4" fmla="*/ 19050 h 559049"/>
                    <a:gd name="connsiteX5" fmla="*/ 5076032 w 5835542"/>
                    <a:gd name="connsiteY5" fmla="*/ 26988 h 559049"/>
                    <a:gd name="connsiteX6" fmla="*/ 5759450 w 5835542"/>
                    <a:gd name="connsiteY6" fmla="*/ 0 h 559049"/>
                    <a:gd name="connsiteX7" fmla="*/ 5761832 w 5835542"/>
                    <a:gd name="connsiteY7" fmla="*/ 522287 h 559049"/>
                    <a:gd name="connsiteX8" fmla="*/ 5251450 w 5835542"/>
                    <a:gd name="connsiteY8" fmla="*/ 558800 h 559049"/>
                    <a:gd name="connsiteX9" fmla="*/ 952905 w 5835542"/>
                    <a:gd name="connsiteY9" fmla="*/ 546396 h 559049"/>
                    <a:gd name="connsiteX10" fmla="*/ 919163 w 5835542"/>
                    <a:gd name="connsiteY10" fmla="*/ 550068 h 559049"/>
                    <a:gd name="connsiteX11" fmla="*/ 661194 w 5835542"/>
                    <a:gd name="connsiteY11" fmla="*/ 553244 h 559049"/>
                    <a:gd name="connsiteX12" fmla="*/ 0 w 5835542"/>
                    <a:gd name="connsiteY12" fmla="*/ 527050 h 559049"/>
                    <a:gd name="connsiteX13" fmla="*/ 200025 w 5835542"/>
                    <a:gd name="connsiteY13" fmla="*/ 271463 h 559049"/>
                    <a:gd name="connsiteX14" fmla="*/ 793 w 5835542"/>
                    <a:gd name="connsiteY14" fmla="*/ 7938 h 559049"/>
                    <a:gd name="connsiteX0" fmla="*/ 793 w 5761832"/>
                    <a:gd name="connsiteY0" fmla="*/ 0 h 551111"/>
                    <a:gd name="connsiteX1" fmla="*/ 374650 w 5761832"/>
                    <a:gd name="connsiteY1" fmla="*/ 23812 h 551111"/>
                    <a:gd name="connsiteX2" fmla="*/ 916782 w 5761832"/>
                    <a:gd name="connsiteY2" fmla="*/ 11112 h 551111"/>
                    <a:gd name="connsiteX3" fmla="*/ 945507 w 5761832"/>
                    <a:gd name="connsiteY3" fmla="*/ 12193 h 551111"/>
                    <a:gd name="connsiteX4" fmla="*/ 4862512 w 5761832"/>
                    <a:gd name="connsiteY4" fmla="*/ 11112 h 551111"/>
                    <a:gd name="connsiteX5" fmla="*/ 5076032 w 5761832"/>
                    <a:gd name="connsiteY5" fmla="*/ 19050 h 551111"/>
                    <a:gd name="connsiteX6" fmla="*/ 5761832 w 5761832"/>
                    <a:gd name="connsiteY6" fmla="*/ 514349 h 551111"/>
                    <a:gd name="connsiteX7" fmla="*/ 5251450 w 5761832"/>
                    <a:gd name="connsiteY7" fmla="*/ 550862 h 551111"/>
                    <a:gd name="connsiteX8" fmla="*/ 952905 w 5761832"/>
                    <a:gd name="connsiteY8" fmla="*/ 538458 h 551111"/>
                    <a:gd name="connsiteX9" fmla="*/ 919163 w 5761832"/>
                    <a:gd name="connsiteY9" fmla="*/ 542130 h 551111"/>
                    <a:gd name="connsiteX10" fmla="*/ 661194 w 5761832"/>
                    <a:gd name="connsiteY10" fmla="*/ 545306 h 551111"/>
                    <a:gd name="connsiteX11" fmla="*/ 0 w 5761832"/>
                    <a:gd name="connsiteY11" fmla="*/ 519112 h 551111"/>
                    <a:gd name="connsiteX12" fmla="*/ 200025 w 5761832"/>
                    <a:gd name="connsiteY12" fmla="*/ 263525 h 551111"/>
                    <a:gd name="connsiteX13" fmla="*/ 793 w 5761832"/>
                    <a:gd name="connsiteY13" fmla="*/ 0 h 551111"/>
                    <a:gd name="connsiteX0" fmla="*/ 793 w 5528877"/>
                    <a:gd name="connsiteY0" fmla="*/ 0 h 551111"/>
                    <a:gd name="connsiteX1" fmla="*/ 374650 w 5528877"/>
                    <a:gd name="connsiteY1" fmla="*/ 23812 h 551111"/>
                    <a:gd name="connsiteX2" fmla="*/ 916782 w 5528877"/>
                    <a:gd name="connsiteY2" fmla="*/ 11112 h 551111"/>
                    <a:gd name="connsiteX3" fmla="*/ 945507 w 5528877"/>
                    <a:gd name="connsiteY3" fmla="*/ 12193 h 551111"/>
                    <a:gd name="connsiteX4" fmla="*/ 4862512 w 5528877"/>
                    <a:gd name="connsiteY4" fmla="*/ 11112 h 551111"/>
                    <a:gd name="connsiteX5" fmla="*/ 5076032 w 5528877"/>
                    <a:gd name="connsiteY5" fmla="*/ 19050 h 551111"/>
                    <a:gd name="connsiteX6" fmla="*/ 5251450 w 5528877"/>
                    <a:gd name="connsiteY6" fmla="*/ 550862 h 551111"/>
                    <a:gd name="connsiteX7" fmla="*/ 952905 w 5528877"/>
                    <a:gd name="connsiteY7" fmla="*/ 538458 h 551111"/>
                    <a:gd name="connsiteX8" fmla="*/ 919163 w 5528877"/>
                    <a:gd name="connsiteY8" fmla="*/ 542130 h 551111"/>
                    <a:gd name="connsiteX9" fmla="*/ 661194 w 5528877"/>
                    <a:gd name="connsiteY9" fmla="*/ 545306 h 551111"/>
                    <a:gd name="connsiteX10" fmla="*/ 0 w 5528877"/>
                    <a:gd name="connsiteY10" fmla="*/ 519112 h 551111"/>
                    <a:gd name="connsiteX11" fmla="*/ 200025 w 5528877"/>
                    <a:gd name="connsiteY11" fmla="*/ 263525 h 551111"/>
                    <a:gd name="connsiteX12" fmla="*/ 793 w 5528877"/>
                    <a:gd name="connsiteY12" fmla="*/ 0 h 551111"/>
                    <a:gd name="connsiteX0" fmla="*/ 793 w 5528877"/>
                    <a:gd name="connsiteY0" fmla="*/ 0 h 551111"/>
                    <a:gd name="connsiteX1" fmla="*/ 374650 w 5528877"/>
                    <a:gd name="connsiteY1" fmla="*/ 23812 h 551111"/>
                    <a:gd name="connsiteX2" fmla="*/ 916782 w 5528877"/>
                    <a:gd name="connsiteY2" fmla="*/ 11112 h 551111"/>
                    <a:gd name="connsiteX3" fmla="*/ 945507 w 5528877"/>
                    <a:gd name="connsiteY3" fmla="*/ 12193 h 551111"/>
                    <a:gd name="connsiteX4" fmla="*/ 5076032 w 5528877"/>
                    <a:gd name="connsiteY4" fmla="*/ 19050 h 551111"/>
                    <a:gd name="connsiteX5" fmla="*/ 5251450 w 5528877"/>
                    <a:gd name="connsiteY5" fmla="*/ 550862 h 551111"/>
                    <a:gd name="connsiteX6" fmla="*/ 952905 w 5528877"/>
                    <a:gd name="connsiteY6" fmla="*/ 538458 h 551111"/>
                    <a:gd name="connsiteX7" fmla="*/ 919163 w 5528877"/>
                    <a:gd name="connsiteY7" fmla="*/ 542130 h 551111"/>
                    <a:gd name="connsiteX8" fmla="*/ 661194 w 5528877"/>
                    <a:gd name="connsiteY8" fmla="*/ 545306 h 551111"/>
                    <a:gd name="connsiteX9" fmla="*/ 0 w 5528877"/>
                    <a:gd name="connsiteY9" fmla="*/ 519112 h 551111"/>
                    <a:gd name="connsiteX10" fmla="*/ 200025 w 5528877"/>
                    <a:gd name="connsiteY10" fmla="*/ 263525 h 551111"/>
                    <a:gd name="connsiteX11" fmla="*/ 793 w 5528877"/>
                    <a:gd name="connsiteY11" fmla="*/ 0 h 551111"/>
                    <a:gd name="connsiteX0" fmla="*/ 793 w 5251450"/>
                    <a:gd name="connsiteY0" fmla="*/ 0 h 551111"/>
                    <a:gd name="connsiteX1" fmla="*/ 374650 w 5251450"/>
                    <a:gd name="connsiteY1" fmla="*/ 23812 h 551111"/>
                    <a:gd name="connsiteX2" fmla="*/ 916782 w 5251450"/>
                    <a:gd name="connsiteY2" fmla="*/ 11112 h 551111"/>
                    <a:gd name="connsiteX3" fmla="*/ 945507 w 5251450"/>
                    <a:gd name="connsiteY3" fmla="*/ 12193 h 551111"/>
                    <a:gd name="connsiteX4" fmla="*/ 5251450 w 5251450"/>
                    <a:gd name="connsiteY4" fmla="*/ 550862 h 551111"/>
                    <a:gd name="connsiteX5" fmla="*/ 952905 w 5251450"/>
                    <a:gd name="connsiteY5" fmla="*/ 538458 h 551111"/>
                    <a:gd name="connsiteX6" fmla="*/ 919163 w 5251450"/>
                    <a:gd name="connsiteY6" fmla="*/ 542130 h 551111"/>
                    <a:gd name="connsiteX7" fmla="*/ 661194 w 5251450"/>
                    <a:gd name="connsiteY7" fmla="*/ 545306 h 551111"/>
                    <a:gd name="connsiteX8" fmla="*/ 0 w 5251450"/>
                    <a:gd name="connsiteY8" fmla="*/ 519112 h 551111"/>
                    <a:gd name="connsiteX9" fmla="*/ 200025 w 5251450"/>
                    <a:gd name="connsiteY9" fmla="*/ 263525 h 551111"/>
                    <a:gd name="connsiteX10" fmla="*/ 793 w 5251450"/>
                    <a:gd name="connsiteY10" fmla="*/ 0 h 551111"/>
                    <a:gd name="connsiteX0" fmla="*/ 793 w 952905"/>
                    <a:gd name="connsiteY0" fmla="*/ 0 h 551111"/>
                    <a:gd name="connsiteX1" fmla="*/ 374650 w 952905"/>
                    <a:gd name="connsiteY1" fmla="*/ 23812 h 551111"/>
                    <a:gd name="connsiteX2" fmla="*/ 916782 w 952905"/>
                    <a:gd name="connsiteY2" fmla="*/ 11112 h 551111"/>
                    <a:gd name="connsiteX3" fmla="*/ 945507 w 952905"/>
                    <a:gd name="connsiteY3" fmla="*/ 12193 h 551111"/>
                    <a:gd name="connsiteX4" fmla="*/ 952905 w 952905"/>
                    <a:gd name="connsiteY4" fmla="*/ 538458 h 551111"/>
                    <a:gd name="connsiteX5" fmla="*/ 919163 w 952905"/>
                    <a:gd name="connsiteY5" fmla="*/ 542130 h 551111"/>
                    <a:gd name="connsiteX6" fmla="*/ 661194 w 952905"/>
                    <a:gd name="connsiteY6" fmla="*/ 545306 h 551111"/>
                    <a:gd name="connsiteX7" fmla="*/ 0 w 952905"/>
                    <a:gd name="connsiteY7" fmla="*/ 519112 h 551111"/>
                    <a:gd name="connsiteX8" fmla="*/ 200025 w 952905"/>
                    <a:gd name="connsiteY8" fmla="*/ 263525 h 551111"/>
                    <a:gd name="connsiteX9" fmla="*/ 793 w 952905"/>
                    <a:gd name="connsiteY9" fmla="*/ 0 h 55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905" h="551111">
                      <a:moveTo>
                        <a:pt x="793" y="0"/>
                      </a:moveTo>
                      <a:cubicBezTo>
                        <a:pt x="123031" y="24606"/>
                        <a:pt x="250031" y="15875"/>
                        <a:pt x="374650" y="23812"/>
                      </a:cubicBezTo>
                      <a:cubicBezTo>
                        <a:pt x="555361" y="19579"/>
                        <a:pt x="750359" y="24870"/>
                        <a:pt x="916782" y="11112"/>
                      </a:cubicBezTo>
                      <a:lnTo>
                        <a:pt x="945507" y="12193"/>
                      </a:lnTo>
                      <a:lnTo>
                        <a:pt x="952905" y="538458"/>
                      </a:lnTo>
                      <a:lnTo>
                        <a:pt x="919163" y="542130"/>
                      </a:lnTo>
                      <a:lnTo>
                        <a:pt x="661194" y="545306"/>
                      </a:lnTo>
                      <a:cubicBezTo>
                        <a:pt x="526521" y="548481"/>
                        <a:pt x="206111" y="565943"/>
                        <a:pt x="0" y="519112"/>
                      </a:cubicBezTo>
                      <a:lnTo>
                        <a:pt x="200025" y="263525"/>
                      </a:lnTo>
                      <a:cubicBezTo>
                        <a:pt x="124089" y="185208"/>
                        <a:pt x="79110" y="128323"/>
                        <a:pt x="793" y="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CBF34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D3C872-C7D5-47A2-952D-584B9270A4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463" y="4118677"/>
                <a:ext cx="4746356" cy="1227012"/>
                <a:chOff x="2495850" y="3946186"/>
                <a:chExt cx="4746810" cy="1226086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AD8BB732-D535-40F7-A9B1-83270CF57B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59"/>
                <a:stretch>
                  <a:fillRect/>
                </a:stretch>
              </p:blipFill>
              <p:spPr bwMode="auto">
                <a:xfrm flipH="1">
                  <a:off x="2656682" y="4926180"/>
                  <a:ext cx="3744118" cy="246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A4646DE0-8D6D-4A91-A1F4-5D62DE6815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5850" y="3946186"/>
                  <a:ext cx="4746810" cy="1011238"/>
                  <a:chOff x="2641688" y="1324730"/>
                  <a:chExt cx="4019013" cy="1011238"/>
                </a:xfrm>
              </p:grpSpPr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DE0B5376-62DB-4A9D-AA9E-04E71CDE751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41688" y="1324730"/>
                    <a:ext cx="4019013" cy="10112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3" name="Rounded Rectangle 17">
                    <a:extLst>
                      <a:ext uri="{FF2B5EF4-FFF2-40B4-BE49-F238E27FC236}">
                        <a16:creationId xmlns:a16="http://schemas.microsoft.com/office/drawing/2014/main" id="{065FDE0D-A80D-4B14-92D2-80279BF664E6}"/>
                      </a:ext>
                    </a:extLst>
                  </p:cNvPr>
                  <p:cNvSpPr/>
                  <p:nvPr/>
                </p:nvSpPr>
                <p:spPr>
                  <a:xfrm>
                    <a:off x="2762555" y="1386471"/>
                    <a:ext cx="3777280" cy="861362"/>
                  </a:xfrm>
                  <a:prstGeom prst="roundRect">
                    <a:avLst>
                      <a:gd name="adj" fmla="val 12108"/>
                    </a:avLst>
                  </a:prstGeom>
                  <a:noFill/>
                  <a:ln w="19050">
                    <a:solidFill>
                      <a:srgbClr val="996633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6D87C68-9E3E-4C85-A873-F755EF258E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130" y="4301115"/>
                <a:ext cx="1819275" cy="663575"/>
                <a:chOff x="2452688" y="2863775"/>
                <a:chExt cx="1819275" cy="662858"/>
              </a:xfrm>
            </p:grpSpPr>
            <p:sp>
              <p:nvSpPr>
                <p:cNvPr id="18" name="Freeform 93">
                  <a:extLst>
                    <a:ext uri="{FF2B5EF4-FFF2-40B4-BE49-F238E27FC236}">
                      <a16:creationId xmlns:a16="http://schemas.microsoft.com/office/drawing/2014/main" id="{2F349E89-E477-4E6E-AFDE-0321CD21E827}"/>
                    </a:ext>
                  </a:extLst>
                </p:cNvPr>
                <p:cNvSpPr/>
                <p:nvPr/>
              </p:nvSpPr>
              <p:spPr>
                <a:xfrm>
                  <a:off x="2452688" y="2863775"/>
                  <a:ext cx="1819275" cy="583569"/>
                </a:xfrm>
                <a:custGeom>
                  <a:avLst/>
                  <a:gdLst>
                    <a:gd name="connsiteX0" fmla="*/ 1824037 w 1824037"/>
                    <a:gd name="connsiteY0" fmla="*/ 300038 h 585788"/>
                    <a:gd name="connsiteX1" fmla="*/ 1590675 w 1824037"/>
                    <a:gd name="connsiteY1" fmla="*/ 71438 h 585788"/>
                    <a:gd name="connsiteX2" fmla="*/ 500062 w 1824037"/>
                    <a:gd name="connsiteY2" fmla="*/ 0 h 585788"/>
                    <a:gd name="connsiteX3" fmla="*/ 9525 w 1824037"/>
                    <a:gd name="connsiteY3" fmla="*/ 66675 h 585788"/>
                    <a:gd name="connsiteX4" fmla="*/ 0 w 1824037"/>
                    <a:gd name="connsiteY4" fmla="*/ 581025 h 585788"/>
                    <a:gd name="connsiteX5" fmla="*/ 233362 w 1824037"/>
                    <a:gd name="connsiteY5" fmla="*/ 500063 h 585788"/>
                    <a:gd name="connsiteX6" fmla="*/ 842962 w 1824037"/>
                    <a:gd name="connsiteY6" fmla="*/ 538163 h 585788"/>
                    <a:gd name="connsiteX7" fmla="*/ 1614487 w 1824037"/>
                    <a:gd name="connsiteY7" fmla="*/ 585788 h 585788"/>
                    <a:gd name="connsiteX8" fmla="*/ 1824037 w 1824037"/>
                    <a:gd name="connsiteY8" fmla="*/ 300038 h 585788"/>
                    <a:gd name="connsiteX0" fmla="*/ 1824037 w 1824037"/>
                    <a:gd name="connsiteY0" fmla="*/ 300038 h 585788"/>
                    <a:gd name="connsiteX1" fmla="*/ 1590675 w 1824037"/>
                    <a:gd name="connsiteY1" fmla="*/ 71438 h 585788"/>
                    <a:gd name="connsiteX2" fmla="*/ 500062 w 1824037"/>
                    <a:gd name="connsiteY2" fmla="*/ 0 h 585788"/>
                    <a:gd name="connsiteX3" fmla="*/ 9525 w 1824037"/>
                    <a:gd name="connsiteY3" fmla="*/ 66675 h 585788"/>
                    <a:gd name="connsiteX4" fmla="*/ 0 w 1824037"/>
                    <a:gd name="connsiteY4" fmla="*/ 581025 h 585788"/>
                    <a:gd name="connsiteX5" fmla="*/ 233362 w 1824037"/>
                    <a:gd name="connsiteY5" fmla="*/ 500063 h 585788"/>
                    <a:gd name="connsiteX6" fmla="*/ 842962 w 1824037"/>
                    <a:gd name="connsiteY6" fmla="*/ 538163 h 585788"/>
                    <a:gd name="connsiteX7" fmla="*/ 1614487 w 1824037"/>
                    <a:gd name="connsiteY7" fmla="*/ 585788 h 585788"/>
                    <a:gd name="connsiteX8" fmla="*/ 1824037 w 1824037"/>
                    <a:gd name="connsiteY8" fmla="*/ 300038 h 58578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84275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84275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84275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77131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77131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4276"/>
                    <a:gd name="connsiteX1" fmla="*/ 1590675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24037 w 1824037"/>
                    <a:gd name="connsiteY0" fmla="*/ 303288 h 584276"/>
                    <a:gd name="connsiteX1" fmla="*/ 1590675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24037 w 1824037"/>
                    <a:gd name="connsiteY0" fmla="*/ 303288 h 584276"/>
                    <a:gd name="connsiteX1" fmla="*/ 1590675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24037 w 1824037"/>
                    <a:gd name="connsiteY0" fmla="*/ 303288 h 584276"/>
                    <a:gd name="connsiteX1" fmla="*/ 1590675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24037 w 1824037"/>
                    <a:gd name="connsiteY0" fmla="*/ 303288 h 584276"/>
                    <a:gd name="connsiteX1" fmla="*/ 1604962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19275 w 1819275"/>
                    <a:gd name="connsiteY0" fmla="*/ 312813 h 584276"/>
                    <a:gd name="connsiteX1" fmla="*/ 1604962 w 1819275"/>
                    <a:gd name="connsiteY1" fmla="*/ 74688 h 584276"/>
                    <a:gd name="connsiteX2" fmla="*/ 500062 w 1819275"/>
                    <a:gd name="connsiteY2" fmla="*/ 3250 h 584276"/>
                    <a:gd name="connsiteX3" fmla="*/ 9525 w 1819275"/>
                    <a:gd name="connsiteY3" fmla="*/ 69925 h 584276"/>
                    <a:gd name="connsiteX4" fmla="*/ 0 w 1819275"/>
                    <a:gd name="connsiteY4" fmla="*/ 577131 h 584276"/>
                    <a:gd name="connsiteX5" fmla="*/ 233362 w 1819275"/>
                    <a:gd name="connsiteY5" fmla="*/ 503313 h 584276"/>
                    <a:gd name="connsiteX6" fmla="*/ 842962 w 1819275"/>
                    <a:gd name="connsiteY6" fmla="*/ 541413 h 584276"/>
                    <a:gd name="connsiteX7" fmla="*/ 1604962 w 1819275"/>
                    <a:gd name="connsiteY7" fmla="*/ 584276 h 584276"/>
                    <a:gd name="connsiteX8" fmla="*/ 1819275 w 1819275"/>
                    <a:gd name="connsiteY8" fmla="*/ 312813 h 584276"/>
                    <a:gd name="connsiteX0" fmla="*/ 1819275 w 1819275"/>
                    <a:gd name="connsiteY0" fmla="*/ 312813 h 584276"/>
                    <a:gd name="connsiteX1" fmla="*/ 1604962 w 1819275"/>
                    <a:gd name="connsiteY1" fmla="*/ 74688 h 584276"/>
                    <a:gd name="connsiteX2" fmla="*/ 500062 w 1819275"/>
                    <a:gd name="connsiteY2" fmla="*/ 3250 h 584276"/>
                    <a:gd name="connsiteX3" fmla="*/ 9525 w 1819275"/>
                    <a:gd name="connsiteY3" fmla="*/ 69925 h 584276"/>
                    <a:gd name="connsiteX4" fmla="*/ 0 w 1819275"/>
                    <a:gd name="connsiteY4" fmla="*/ 577131 h 584276"/>
                    <a:gd name="connsiteX5" fmla="*/ 233362 w 1819275"/>
                    <a:gd name="connsiteY5" fmla="*/ 503313 h 584276"/>
                    <a:gd name="connsiteX6" fmla="*/ 842962 w 1819275"/>
                    <a:gd name="connsiteY6" fmla="*/ 541413 h 584276"/>
                    <a:gd name="connsiteX7" fmla="*/ 1604962 w 1819275"/>
                    <a:gd name="connsiteY7" fmla="*/ 584276 h 584276"/>
                    <a:gd name="connsiteX8" fmla="*/ 1819275 w 1819275"/>
                    <a:gd name="connsiteY8" fmla="*/ 312813 h 584276"/>
                    <a:gd name="connsiteX0" fmla="*/ 1819275 w 1819275"/>
                    <a:gd name="connsiteY0" fmla="*/ 312813 h 584276"/>
                    <a:gd name="connsiteX1" fmla="*/ 1604962 w 1819275"/>
                    <a:gd name="connsiteY1" fmla="*/ 74688 h 584276"/>
                    <a:gd name="connsiteX2" fmla="*/ 500062 w 1819275"/>
                    <a:gd name="connsiteY2" fmla="*/ 3250 h 584276"/>
                    <a:gd name="connsiteX3" fmla="*/ 9525 w 1819275"/>
                    <a:gd name="connsiteY3" fmla="*/ 69925 h 584276"/>
                    <a:gd name="connsiteX4" fmla="*/ 0 w 1819275"/>
                    <a:gd name="connsiteY4" fmla="*/ 577131 h 584276"/>
                    <a:gd name="connsiteX5" fmla="*/ 233362 w 1819275"/>
                    <a:gd name="connsiteY5" fmla="*/ 503313 h 584276"/>
                    <a:gd name="connsiteX6" fmla="*/ 842962 w 1819275"/>
                    <a:gd name="connsiteY6" fmla="*/ 541413 h 584276"/>
                    <a:gd name="connsiteX7" fmla="*/ 1604962 w 1819275"/>
                    <a:gd name="connsiteY7" fmla="*/ 584276 h 584276"/>
                    <a:gd name="connsiteX8" fmla="*/ 1819275 w 1819275"/>
                    <a:gd name="connsiteY8" fmla="*/ 312813 h 58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9275" h="584276">
                      <a:moveTo>
                        <a:pt x="1819275" y="312813"/>
                      </a:moveTo>
                      <a:lnTo>
                        <a:pt x="1604962" y="74688"/>
                      </a:lnTo>
                      <a:cubicBezTo>
                        <a:pt x="1243806" y="74688"/>
                        <a:pt x="868362" y="27063"/>
                        <a:pt x="500062" y="3250"/>
                      </a:cubicBezTo>
                      <a:cubicBezTo>
                        <a:pt x="348456" y="-718"/>
                        <a:pt x="108744" y="-14213"/>
                        <a:pt x="9525" y="69925"/>
                      </a:cubicBezTo>
                      <a:lnTo>
                        <a:pt x="0" y="577131"/>
                      </a:lnTo>
                      <a:cubicBezTo>
                        <a:pt x="23020" y="507281"/>
                        <a:pt x="191294" y="513631"/>
                        <a:pt x="233362" y="503313"/>
                      </a:cubicBezTo>
                      <a:cubicBezTo>
                        <a:pt x="477043" y="496963"/>
                        <a:pt x="658812" y="514426"/>
                        <a:pt x="842962" y="541413"/>
                      </a:cubicBezTo>
                      <a:cubicBezTo>
                        <a:pt x="1020762" y="560464"/>
                        <a:pt x="1350962" y="569988"/>
                        <a:pt x="1604962" y="584276"/>
                      </a:cubicBezTo>
                      <a:lnTo>
                        <a:pt x="1819275" y="312813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9DCA0D"/>
                    </a:gs>
                    <a:gs pos="0">
                      <a:srgbClr val="9DCA0D">
                        <a:lumMod val="95000"/>
                        <a:lumOff val="5000"/>
                      </a:srgbClr>
                    </a:gs>
                    <a:gs pos="49000">
                      <a:srgbClr val="9DCA0D">
                        <a:lumMod val="90000"/>
                      </a:srgbClr>
                    </a:gs>
                    <a:gs pos="60000">
                      <a:srgbClr val="9DCA0D"/>
                    </a:gs>
                    <a:gs pos="100000">
                      <a:srgbClr val="9DCA0D">
                        <a:lumMod val="80000"/>
                      </a:srgbClr>
                    </a:gs>
                    <a:gs pos="84000">
                      <a:srgbClr val="9DCA0D">
                        <a:lumMod val="50000"/>
                        <a:lumOff val="50000"/>
                      </a:srgbClr>
                    </a:gs>
                    <a:gs pos="80000">
                      <a:srgbClr val="9DCA0D">
                        <a:lumMod val="50000"/>
                        <a:lumOff val="50000"/>
                      </a:srgbClr>
                    </a:gs>
                  </a:gsLst>
                  <a:lin ang="10800000" scaled="1"/>
                  <a:tileRect/>
                </a:gradFill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Freeform 94">
                  <a:extLst>
                    <a:ext uri="{FF2B5EF4-FFF2-40B4-BE49-F238E27FC236}">
                      <a16:creationId xmlns:a16="http://schemas.microsoft.com/office/drawing/2014/main" id="{3386E3ED-8FA8-4ECB-A0CC-549DFDF5BB1B}"/>
                    </a:ext>
                  </a:extLst>
                </p:cNvPr>
                <p:cNvSpPr/>
                <p:nvPr/>
              </p:nvSpPr>
              <p:spPr>
                <a:xfrm>
                  <a:off x="2452688" y="3369468"/>
                  <a:ext cx="247755" cy="157165"/>
                </a:xfrm>
                <a:custGeom>
                  <a:avLst/>
                  <a:gdLst>
                    <a:gd name="connsiteX0" fmla="*/ 233362 w 242887"/>
                    <a:gd name="connsiteY0" fmla="*/ 138113 h 138113"/>
                    <a:gd name="connsiteX1" fmla="*/ 242887 w 242887"/>
                    <a:gd name="connsiteY1" fmla="*/ 0 h 138113"/>
                    <a:gd name="connsiteX2" fmla="*/ 0 w 242887"/>
                    <a:gd name="connsiteY2" fmla="*/ 66675 h 138113"/>
                    <a:gd name="connsiteX3" fmla="*/ 233362 w 242887"/>
                    <a:gd name="connsiteY3" fmla="*/ 138113 h 138113"/>
                    <a:gd name="connsiteX0" fmla="*/ 235743 w 245268"/>
                    <a:gd name="connsiteY0" fmla="*/ 138113 h 138113"/>
                    <a:gd name="connsiteX1" fmla="*/ 245268 w 245268"/>
                    <a:gd name="connsiteY1" fmla="*/ 0 h 138113"/>
                    <a:gd name="connsiteX2" fmla="*/ 0 w 245268"/>
                    <a:gd name="connsiteY2" fmla="*/ 78581 h 138113"/>
                    <a:gd name="connsiteX3" fmla="*/ 235743 w 245268"/>
                    <a:gd name="connsiteY3" fmla="*/ 138113 h 138113"/>
                    <a:gd name="connsiteX0" fmla="*/ 235743 w 245268"/>
                    <a:gd name="connsiteY0" fmla="*/ 138113 h 138113"/>
                    <a:gd name="connsiteX1" fmla="*/ 245268 w 245268"/>
                    <a:gd name="connsiteY1" fmla="*/ 0 h 138113"/>
                    <a:gd name="connsiteX2" fmla="*/ 0 w 245268"/>
                    <a:gd name="connsiteY2" fmla="*/ 78581 h 138113"/>
                    <a:gd name="connsiteX3" fmla="*/ 235743 w 245268"/>
                    <a:gd name="connsiteY3" fmla="*/ 138113 h 138113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2887"/>
                    <a:gd name="connsiteY0" fmla="*/ 147639 h 147639"/>
                    <a:gd name="connsiteX1" fmla="*/ 242887 w 242887"/>
                    <a:gd name="connsiteY1" fmla="*/ 0 h 147639"/>
                    <a:gd name="connsiteX2" fmla="*/ 0 w 242887"/>
                    <a:gd name="connsiteY2" fmla="*/ 66675 h 147639"/>
                    <a:gd name="connsiteX3" fmla="*/ 240506 w 242887"/>
                    <a:gd name="connsiteY3" fmla="*/ 147639 h 147639"/>
                    <a:gd name="connsiteX0" fmla="*/ 240506 w 245268"/>
                    <a:gd name="connsiteY0" fmla="*/ 154783 h 154783"/>
                    <a:gd name="connsiteX1" fmla="*/ 245268 w 245268"/>
                    <a:gd name="connsiteY1" fmla="*/ 0 h 154783"/>
                    <a:gd name="connsiteX2" fmla="*/ 0 w 245268"/>
                    <a:gd name="connsiteY2" fmla="*/ 73819 h 154783"/>
                    <a:gd name="connsiteX3" fmla="*/ 240506 w 245268"/>
                    <a:gd name="connsiteY3" fmla="*/ 154783 h 154783"/>
                    <a:gd name="connsiteX0" fmla="*/ 247650 w 247755"/>
                    <a:gd name="connsiteY0" fmla="*/ 157165 h 157165"/>
                    <a:gd name="connsiteX1" fmla="*/ 245268 w 247755"/>
                    <a:gd name="connsiteY1" fmla="*/ 0 h 157165"/>
                    <a:gd name="connsiteX2" fmla="*/ 0 w 247755"/>
                    <a:gd name="connsiteY2" fmla="*/ 73819 h 157165"/>
                    <a:gd name="connsiteX3" fmla="*/ 247650 w 247755"/>
                    <a:gd name="connsiteY3" fmla="*/ 157165 h 15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755" h="157165">
                      <a:moveTo>
                        <a:pt x="247650" y="157165"/>
                      </a:moveTo>
                      <a:cubicBezTo>
                        <a:pt x="248444" y="107952"/>
                        <a:pt x="244474" y="49213"/>
                        <a:pt x="245268" y="0"/>
                      </a:cubicBezTo>
                      <a:cubicBezTo>
                        <a:pt x="192087" y="2382"/>
                        <a:pt x="22225" y="4762"/>
                        <a:pt x="0" y="73819"/>
                      </a:cubicBezTo>
                      <a:cubicBezTo>
                        <a:pt x="35718" y="122238"/>
                        <a:pt x="178594" y="156371"/>
                        <a:pt x="247650" y="157165"/>
                      </a:cubicBezTo>
                      <a:close/>
                    </a:path>
                  </a:pathLst>
                </a:custGeom>
                <a:solidFill>
                  <a:srgbClr val="7B9E0A"/>
                </a:solidFill>
                <a:ln w="3175"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6B04126-A2DE-4FA3-BD45-9A258D910824}"/>
                </a:ext>
              </a:extLst>
            </p:cNvPr>
            <p:cNvSpPr/>
            <p:nvPr/>
          </p:nvSpPr>
          <p:spPr>
            <a:xfrm>
              <a:off x="3547737" y="2854334"/>
              <a:ext cx="5262295" cy="1539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-1980, 5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thống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đất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bước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XDCNXH.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6BF12D-AFBF-4D2C-A377-65360B92B898}"/>
              </a:ext>
            </a:extLst>
          </p:cNvPr>
          <p:cNvGrpSpPr/>
          <p:nvPr/>
        </p:nvGrpSpPr>
        <p:grpSpPr>
          <a:xfrm>
            <a:off x="96790" y="3688109"/>
            <a:ext cx="9143739" cy="1772739"/>
            <a:chOff x="156752" y="3899818"/>
            <a:chExt cx="9143739" cy="191852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2D580CE-AE0D-4AA7-B04D-FB59BC7701B1}"/>
                </a:ext>
              </a:extLst>
            </p:cNvPr>
            <p:cNvGrpSpPr/>
            <p:nvPr/>
          </p:nvGrpSpPr>
          <p:grpSpPr>
            <a:xfrm>
              <a:off x="156752" y="3899818"/>
              <a:ext cx="9143739" cy="1918528"/>
              <a:chOff x="3376379" y="1126134"/>
              <a:chExt cx="5572125" cy="1219200"/>
            </a:xfrm>
          </p:grpSpPr>
          <p:grpSp>
            <p:nvGrpSpPr>
              <p:cNvPr id="29" name="Group 80">
                <a:extLst>
                  <a:ext uri="{FF2B5EF4-FFF2-40B4-BE49-F238E27FC236}">
                    <a16:creationId xmlns:a16="http://schemas.microsoft.com/office/drawing/2014/main" id="{7BA43E4E-EA3F-4114-817D-AC3CBC6869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379" y="1497609"/>
                <a:ext cx="1047750" cy="493712"/>
                <a:chOff x="1714500" y="3094038"/>
                <a:chExt cx="1047750" cy="551111"/>
              </a:xfrm>
            </p:grpSpPr>
            <p:sp>
              <p:nvSpPr>
                <p:cNvPr id="30" name="Freeform 81">
                  <a:extLst>
                    <a:ext uri="{FF2B5EF4-FFF2-40B4-BE49-F238E27FC236}">
                      <a16:creationId xmlns:a16="http://schemas.microsoft.com/office/drawing/2014/main" id="{51C57E78-DEB3-4AA3-B28E-1EAD04ADDD30}"/>
                    </a:ext>
                  </a:extLst>
                </p:cNvPr>
                <p:cNvSpPr/>
                <p:nvPr/>
              </p:nvSpPr>
              <p:spPr>
                <a:xfrm>
                  <a:off x="1714500" y="3094038"/>
                  <a:ext cx="1047750" cy="551111"/>
                </a:xfrm>
                <a:custGeom>
                  <a:avLst/>
                  <a:gdLst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30956 w 5759450"/>
                    <a:gd name="connsiteY10" fmla="*/ 28575 h 558800"/>
                    <a:gd name="connsiteX11" fmla="*/ 22225 w 5759450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19050 w 5759450"/>
                    <a:gd name="connsiteY10" fmla="*/ 35719 h 558800"/>
                    <a:gd name="connsiteX11" fmla="*/ 22225 w 5759450"/>
                    <a:gd name="connsiteY11" fmla="*/ 7938 h 558800"/>
                    <a:gd name="connsiteX0" fmla="*/ 24606 w 5761831"/>
                    <a:gd name="connsiteY0" fmla="*/ 7938 h 558800"/>
                    <a:gd name="connsiteX1" fmla="*/ 377031 w 5761831"/>
                    <a:gd name="connsiteY1" fmla="*/ 31750 h 558800"/>
                    <a:gd name="connsiteX2" fmla="*/ 5076031 w 5761831"/>
                    <a:gd name="connsiteY2" fmla="*/ 31750 h 558800"/>
                    <a:gd name="connsiteX3" fmla="*/ 5761831 w 5761831"/>
                    <a:gd name="connsiteY3" fmla="*/ 0 h 558800"/>
                    <a:gd name="connsiteX4" fmla="*/ 5596731 w 5761831"/>
                    <a:gd name="connsiteY4" fmla="*/ 273050 h 558800"/>
                    <a:gd name="connsiteX5" fmla="*/ 5761831 w 5761831"/>
                    <a:gd name="connsiteY5" fmla="*/ 546100 h 558800"/>
                    <a:gd name="connsiteX6" fmla="*/ 5253831 w 5761831"/>
                    <a:gd name="connsiteY6" fmla="*/ 558800 h 558800"/>
                    <a:gd name="connsiteX7" fmla="*/ 656431 w 5761831"/>
                    <a:gd name="connsiteY7" fmla="*/ 546100 h 558800"/>
                    <a:gd name="connsiteX8" fmla="*/ 2381 w 5761831"/>
                    <a:gd name="connsiteY8" fmla="*/ 527050 h 558800"/>
                    <a:gd name="connsiteX9" fmla="*/ 192881 w 5761831"/>
                    <a:gd name="connsiteY9" fmla="*/ 247650 h 558800"/>
                    <a:gd name="connsiteX10" fmla="*/ 0 w 5761831"/>
                    <a:gd name="connsiteY10" fmla="*/ 30957 h 558800"/>
                    <a:gd name="connsiteX11" fmla="*/ 24606 w 5761831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61194 w 5759450"/>
                    <a:gd name="connsiteY7" fmla="*/ 553244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5073650 w 5759450"/>
                    <a:gd name="connsiteY2" fmla="*/ 31750 h 559049"/>
                    <a:gd name="connsiteX3" fmla="*/ 5759450 w 5759450"/>
                    <a:gd name="connsiteY3" fmla="*/ 0 h 559049"/>
                    <a:gd name="connsiteX4" fmla="*/ 5594350 w 5759450"/>
                    <a:gd name="connsiteY4" fmla="*/ 273050 h 559049"/>
                    <a:gd name="connsiteX5" fmla="*/ 5759450 w 5759450"/>
                    <a:gd name="connsiteY5" fmla="*/ 546100 h 559049"/>
                    <a:gd name="connsiteX6" fmla="*/ 5251450 w 5759450"/>
                    <a:gd name="connsiteY6" fmla="*/ 558800 h 559049"/>
                    <a:gd name="connsiteX7" fmla="*/ 661194 w 5759450"/>
                    <a:gd name="connsiteY7" fmla="*/ 553244 h 559049"/>
                    <a:gd name="connsiteX8" fmla="*/ 0 w 5759450"/>
                    <a:gd name="connsiteY8" fmla="*/ 527050 h 559049"/>
                    <a:gd name="connsiteX9" fmla="*/ 200025 w 5759450"/>
                    <a:gd name="connsiteY9" fmla="*/ 271463 h 559049"/>
                    <a:gd name="connsiteX10" fmla="*/ 793 w 5759450"/>
                    <a:gd name="connsiteY10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9163 w 5759450"/>
                    <a:gd name="connsiteY2" fmla="*/ 28575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4831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0068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0131 w 5759450"/>
                    <a:gd name="connsiteY3" fmla="*/ 30956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61529"/>
                    <a:gd name="connsiteX1" fmla="*/ 374650 w 5759450"/>
                    <a:gd name="connsiteY1" fmla="*/ 31750 h 561529"/>
                    <a:gd name="connsiteX2" fmla="*/ 916782 w 5759450"/>
                    <a:gd name="connsiteY2" fmla="*/ 19050 h 561529"/>
                    <a:gd name="connsiteX3" fmla="*/ 4862512 w 5759450"/>
                    <a:gd name="connsiteY3" fmla="*/ 19050 h 561529"/>
                    <a:gd name="connsiteX4" fmla="*/ 5076032 w 5759450"/>
                    <a:gd name="connsiteY4" fmla="*/ 26988 h 561529"/>
                    <a:gd name="connsiteX5" fmla="*/ 5759450 w 5759450"/>
                    <a:gd name="connsiteY5" fmla="*/ 0 h 561529"/>
                    <a:gd name="connsiteX6" fmla="*/ 5577681 w 5759450"/>
                    <a:gd name="connsiteY6" fmla="*/ 273050 h 561529"/>
                    <a:gd name="connsiteX7" fmla="*/ 5754688 w 5759450"/>
                    <a:gd name="connsiteY7" fmla="*/ 517525 h 561529"/>
                    <a:gd name="connsiteX8" fmla="*/ 5251450 w 5759450"/>
                    <a:gd name="connsiteY8" fmla="*/ 558800 h 561529"/>
                    <a:gd name="connsiteX9" fmla="*/ 919163 w 5759450"/>
                    <a:gd name="connsiteY9" fmla="*/ 550068 h 561529"/>
                    <a:gd name="connsiteX10" fmla="*/ 661194 w 5759450"/>
                    <a:gd name="connsiteY10" fmla="*/ 553244 h 561529"/>
                    <a:gd name="connsiteX11" fmla="*/ 0 w 5759450"/>
                    <a:gd name="connsiteY11" fmla="*/ 527050 h 561529"/>
                    <a:gd name="connsiteX12" fmla="*/ 200025 w 5759450"/>
                    <a:gd name="connsiteY12" fmla="*/ 271463 h 561529"/>
                    <a:gd name="connsiteX13" fmla="*/ 793 w 5759450"/>
                    <a:gd name="connsiteY13" fmla="*/ 7938 h 561529"/>
                    <a:gd name="connsiteX0" fmla="*/ 793 w 5759450"/>
                    <a:gd name="connsiteY0" fmla="*/ 7938 h 562791"/>
                    <a:gd name="connsiteX1" fmla="*/ 374650 w 5759450"/>
                    <a:gd name="connsiteY1" fmla="*/ 31750 h 562791"/>
                    <a:gd name="connsiteX2" fmla="*/ 916782 w 5759450"/>
                    <a:gd name="connsiteY2" fmla="*/ 19050 h 562791"/>
                    <a:gd name="connsiteX3" fmla="*/ 4862512 w 5759450"/>
                    <a:gd name="connsiteY3" fmla="*/ 19050 h 562791"/>
                    <a:gd name="connsiteX4" fmla="*/ 5076032 w 5759450"/>
                    <a:gd name="connsiteY4" fmla="*/ 26988 h 562791"/>
                    <a:gd name="connsiteX5" fmla="*/ 5759450 w 5759450"/>
                    <a:gd name="connsiteY5" fmla="*/ 0 h 562791"/>
                    <a:gd name="connsiteX6" fmla="*/ 5577681 w 5759450"/>
                    <a:gd name="connsiteY6" fmla="*/ 273050 h 562791"/>
                    <a:gd name="connsiteX7" fmla="*/ 5754688 w 5759450"/>
                    <a:gd name="connsiteY7" fmla="*/ 517525 h 562791"/>
                    <a:gd name="connsiteX8" fmla="*/ 5251450 w 5759450"/>
                    <a:gd name="connsiteY8" fmla="*/ 558800 h 562791"/>
                    <a:gd name="connsiteX9" fmla="*/ 919163 w 5759450"/>
                    <a:gd name="connsiteY9" fmla="*/ 550068 h 562791"/>
                    <a:gd name="connsiteX10" fmla="*/ 661194 w 5759450"/>
                    <a:gd name="connsiteY10" fmla="*/ 553244 h 562791"/>
                    <a:gd name="connsiteX11" fmla="*/ 0 w 5759450"/>
                    <a:gd name="connsiteY11" fmla="*/ 527050 h 562791"/>
                    <a:gd name="connsiteX12" fmla="*/ 200025 w 5759450"/>
                    <a:gd name="connsiteY12" fmla="*/ 271463 h 562791"/>
                    <a:gd name="connsiteX13" fmla="*/ 793 w 5759450"/>
                    <a:gd name="connsiteY13" fmla="*/ 7938 h 562791"/>
                    <a:gd name="connsiteX0" fmla="*/ 793 w 5761832"/>
                    <a:gd name="connsiteY0" fmla="*/ 7938 h 563259"/>
                    <a:gd name="connsiteX1" fmla="*/ 374650 w 5761832"/>
                    <a:gd name="connsiteY1" fmla="*/ 31750 h 563259"/>
                    <a:gd name="connsiteX2" fmla="*/ 916782 w 5761832"/>
                    <a:gd name="connsiteY2" fmla="*/ 19050 h 563259"/>
                    <a:gd name="connsiteX3" fmla="*/ 4862512 w 5761832"/>
                    <a:gd name="connsiteY3" fmla="*/ 19050 h 563259"/>
                    <a:gd name="connsiteX4" fmla="*/ 5076032 w 5761832"/>
                    <a:gd name="connsiteY4" fmla="*/ 26988 h 563259"/>
                    <a:gd name="connsiteX5" fmla="*/ 5759450 w 5761832"/>
                    <a:gd name="connsiteY5" fmla="*/ 0 h 563259"/>
                    <a:gd name="connsiteX6" fmla="*/ 5577681 w 5761832"/>
                    <a:gd name="connsiteY6" fmla="*/ 273050 h 563259"/>
                    <a:gd name="connsiteX7" fmla="*/ 5761832 w 5761832"/>
                    <a:gd name="connsiteY7" fmla="*/ 522287 h 563259"/>
                    <a:gd name="connsiteX8" fmla="*/ 5251450 w 5761832"/>
                    <a:gd name="connsiteY8" fmla="*/ 558800 h 563259"/>
                    <a:gd name="connsiteX9" fmla="*/ 919163 w 5761832"/>
                    <a:gd name="connsiteY9" fmla="*/ 550068 h 563259"/>
                    <a:gd name="connsiteX10" fmla="*/ 661194 w 5761832"/>
                    <a:gd name="connsiteY10" fmla="*/ 553244 h 563259"/>
                    <a:gd name="connsiteX11" fmla="*/ 0 w 5761832"/>
                    <a:gd name="connsiteY11" fmla="*/ 527050 h 563259"/>
                    <a:gd name="connsiteX12" fmla="*/ 200025 w 5761832"/>
                    <a:gd name="connsiteY12" fmla="*/ 271463 h 563259"/>
                    <a:gd name="connsiteX13" fmla="*/ 793 w 5761832"/>
                    <a:gd name="connsiteY13" fmla="*/ 7938 h 563259"/>
                    <a:gd name="connsiteX0" fmla="*/ 793 w 5761832"/>
                    <a:gd name="connsiteY0" fmla="*/ 7938 h 563781"/>
                    <a:gd name="connsiteX1" fmla="*/ 374650 w 5761832"/>
                    <a:gd name="connsiteY1" fmla="*/ 31750 h 563781"/>
                    <a:gd name="connsiteX2" fmla="*/ 916782 w 5761832"/>
                    <a:gd name="connsiteY2" fmla="*/ 19050 h 563781"/>
                    <a:gd name="connsiteX3" fmla="*/ 4862512 w 5761832"/>
                    <a:gd name="connsiteY3" fmla="*/ 19050 h 563781"/>
                    <a:gd name="connsiteX4" fmla="*/ 5076032 w 5761832"/>
                    <a:gd name="connsiteY4" fmla="*/ 26988 h 563781"/>
                    <a:gd name="connsiteX5" fmla="*/ 5759450 w 5761832"/>
                    <a:gd name="connsiteY5" fmla="*/ 0 h 563781"/>
                    <a:gd name="connsiteX6" fmla="*/ 5577681 w 5761832"/>
                    <a:gd name="connsiteY6" fmla="*/ 273050 h 563781"/>
                    <a:gd name="connsiteX7" fmla="*/ 5761832 w 5761832"/>
                    <a:gd name="connsiteY7" fmla="*/ 522287 h 563781"/>
                    <a:gd name="connsiteX8" fmla="*/ 5251450 w 5761832"/>
                    <a:gd name="connsiteY8" fmla="*/ 558800 h 563781"/>
                    <a:gd name="connsiteX9" fmla="*/ 919163 w 5761832"/>
                    <a:gd name="connsiteY9" fmla="*/ 550068 h 563781"/>
                    <a:gd name="connsiteX10" fmla="*/ 661194 w 5761832"/>
                    <a:gd name="connsiteY10" fmla="*/ 553244 h 563781"/>
                    <a:gd name="connsiteX11" fmla="*/ 0 w 5761832"/>
                    <a:gd name="connsiteY11" fmla="*/ 527050 h 563781"/>
                    <a:gd name="connsiteX12" fmla="*/ 200025 w 5761832"/>
                    <a:gd name="connsiteY12" fmla="*/ 271463 h 563781"/>
                    <a:gd name="connsiteX13" fmla="*/ 793 w 5761832"/>
                    <a:gd name="connsiteY13" fmla="*/ 7938 h 563781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4862512 w 5761832"/>
                    <a:gd name="connsiteY3" fmla="*/ 19050 h 559049"/>
                    <a:gd name="connsiteX4" fmla="*/ 5076032 w 5761832"/>
                    <a:gd name="connsiteY4" fmla="*/ 26988 h 559049"/>
                    <a:gd name="connsiteX5" fmla="*/ 5759450 w 5761832"/>
                    <a:gd name="connsiteY5" fmla="*/ 0 h 559049"/>
                    <a:gd name="connsiteX6" fmla="*/ 5577681 w 5761832"/>
                    <a:gd name="connsiteY6" fmla="*/ 273050 h 559049"/>
                    <a:gd name="connsiteX7" fmla="*/ 5761832 w 5761832"/>
                    <a:gd name="connsiteY7" fmla="*/ 522287 h 559049"/>
                    <a:gd name="connsiteX8" fmla="*/ 5251450 w 5761832"/>
                    <a:gd name="connsiteY8" fmla="*/ 558800 h 559049"/>
                    <a:gd name="connsiteX9" fmla="*/ 919163 w 5761832"/>
                    <a:gd name="connsiteY9" fmla="*/ 550068 h 559049"/>
                    <a:gd name="connsiteX10" fmla="*/ 661194 w 5761832"/>
                    <a:gd name="connsiteY10" fmla="*/ 553244 h 559049"/>
                    <a:gd name="connsiteX11" fmla="*/ 0 w 5761832"/>
                    <a:gd name="connsiteY11" fmla="*/ 527050 h 559049"/>
                    <a:gd name="connsiteX12" fmla="*/ 200025 w 5761832"/>
                    <a:gd name="connsiteY12" fmla="*/ 271463 h 559049"/>
                    <a:gd name="connsiteX13" fmla="*/ 793 w 5761832"/>
                    <a:gd name="connsiteY13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1047750 w 5761832"/>
                    <a:gd name="connsiteY3" fmla="*/ 14288 h 559049"/>
                    <a:gd name="connsiteX4" fmla="*/ 4862512 w 5761832"/>
                    <a:gd name="connsiteY4" fmla="*/ 19050 h 559049"/>
                    <a:gd name="connsiteX5" fmla="*/ 5076032 w 5761832"/>
                    <a:gd name="connsiteY5" fmla="*/ 26988 h 559049"/>
                    <a:gd name="connsiteX6" fmla="*/ 5759450 w 5761832"/>
                    <a:gd name="connsiteY6" fmla="*/ 0 h 559049"/>
                    <a:gd name="connsiteX7" fmla="*/ 5577681 w 5761832"/>
                    <a:gd name="connsiteY7" fmla="*/ 273050 h 559049"/>
                    <a:gd name="connsiteX8" fmla="*/ 5761832 w 5761832"/>
                    <a:gd name="connsiteY8" fmla="*/ 522287 h 559049"/>
                    <a:gd name="connsiteX9" fmla="*/ 5251450 w 5761832"/>
                    <a:gd name="connsiteY9" fmla="*/ 558800 h 559049"/>
                    <a:gd name="connsiteX10" fmla="*/ 919163 w 5761832"/>
                    <a:gd name="connsiteY10" fmla="*/ 550068 h 559049"/>
                    <a:gd name="connsiteX11" fmla="*/ 661194 w 5761832"/>
                    <a:gd name="connsiteY11" fmla="*/ 553244 h 559049"/>
                    <a:gd name="connsiteX12" fmla="*/ 0 w 5761832"/>
                    <a:gd name="connsiteY12" fmla="*/ 527050 h 559049"/>
                    <a:gd name="connsiteX13" fmla="*/ 200025 w 5761832"/>
                    <a:gd name="connsiteY13" fmla="*/ 271463 h 559049"/>
                    <a:gd name="connsiteX14" fmla="*/ 793 w 5761832"/>
                    <a:gd name="connsiteY14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1047750 w 5761832"/>
                    <a:gd name="connsiteY3" fmla="*/ 14288 h 559049"/>
                    <a:gd name="connsiteX4" fmla="*/ 4862512 w 5761832"/>
                    <a:gd name="connsiteY4" fmla="*/ 19050 h 559049"/>
                    <a:gd name="connsiteX5" fmla="*/ 5076032 w 5761832"/>
                    <a:gd name="connsiteY5" fmla="*/ 26988 h 559049"/>
                    <a:gd name="connsiteX6" fmla="*/ 5759450 w 5761832"/>
                    <a:gd name="connsiteY6" fmla="*/ 0 h 559049"/>
                    <a:gd name="connsiteX7" fmla="*/ 5577681 w 5761832"/>
                    <a:gd name="connsiteY7" fmla="*/ 273050 h 559049"/>
                    <a:gd name="connsiteX8" fmla="*/ 5761832 w 5761832"/>
                    <a:gd name="connsiteY8" fmla="*/ 522287 h 559049"/>
                    <a:gd name="connsiteX9" fmla="*/ 5251450 w 5761832"/>
                    <a:gd name="connsiteY9" fmla="*/ 558800 h 559049"/>
                    <a:gd name="connsiteX10" fmla="*/ 1042988 w 5761832"/>
                    <a:gd name="connsiteY10" fmla="*/ 547688 h 559049"/>
                    <a:gd name="connsiteX11" fmla="*/ 919163 w 5761832"/>
                    <a:gd name="connsiteY11" fmla="*/ 550068 h 559049"/>
                    <a:gd name="connsiteX12" fmla="*/ 661194 w 5761832"/>
                    <a:gd name="connsiteY12" fmla="*/ 553244 h 559049"/>
                    <a:gd name="connsiteX13" fmla="*/ 0 w 5761832"/>
                    <a:gd name="connsiteY13" fmla="*/ 527050 h 559049"/>
                    <a:gd name="connsiteX14" fmla="*/ 200025 w 5761832"/>
                    <a:gd name="connsiteY14" fmla="*/ 271463 h 559049"/>
                    <a:gd name="connsiteX15" fmla="*/ 793 w 5761832"/>
                    <a:gd name="connsiteY15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1047750 w 5761832"/>
                    <a:gd name="connsiteY3" fmla="*/ 14288 h 559049"/>
                    <a:gd name="connsiteX4" fmla="*/ 5076032 w 5761832"/>
                    <a:gd name="connsiteY4" fmla="*/ 26988 h 559049"/>
                    <a:gd name="connsiteX5" fmla="*/ 5759450 w 5761832"/>
                    <a:gd name="connsiteY5" fmla="*/ 0 h 559049"/>
                    <a:gd name="connsiteX6" fmla="*/ 5577681 w 5761832"/>
                    <a:gd name="connsiteY6" fmla="*/ 273050 h 559049"/>
                    <a:gd name="connsiteX7" fmla="*/ 5761832 w 5761832"/>
                    <a:gd name="connsiteY7" fmla="*/ 522287 h 559049"/>
                    <a:gd name="connsiteX8" fmla="*/ 5251450 w 5761832"/>
                    <a:gd name="connsiteY8" fmla="*/ 558800 h 559049"/>
                    <a:gd name="connsiteX9" fmla="*/ 1042988 w 5761832"/>
                    <a:gd name="connsiteY9" fmla="*/ 547688 h 559049"/>
                    <a:gd name="connsiteX10" fmla="*/ 919163 w 5761832"/>
                    <a:gd name="connsiteY10" fmla="*/ 550068 h 559049"/>
                    <a:gd name="connsiteX11" fmla="*/ 661194 w 5761832"/>
                    <a:gd name="connsiteY11" fmla="*/ 553244 h 559049"/>
                    <a:gd name="connsiteX12" fmla="*/ 0 w 5761832"/>
                    <a:gd name="connsiteY12" fmla="*/ 527050 h 559049"/>
                    <a:gd name="connsiteX13" fmla="*/ 200025 w 5761832"/>
                    <a:gd name="connsiteY13" fmla="*/ 271463 h 559049"/>
                    <a:gd name="connsiteX14" fmla="*/ 793 w 5761832"/>
                    <a:gd name="connsiteY14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1047750 w 5761832"/>
                    <a:gd name="connsiteY3" fmla="*/ 14288 h 559049"/>
                    <a:gd name="connsiteX4" fmla="*/ 5759450 w 5761832"/>
                    <a:gd name="connsiteY4" fmla="*/ 0 h 559049"/>
                    <a:gd name="connsiteX5" fmla="*/ 5577681 w 5761832"/>
                    <a:gd name="connsiteY5" fmla="*/ 273050 h 559049"/>
                    <a:gd name="connsiteX6" fmla="*/ 5761832 w 5761832"/>
                    <a:gd name="connsiteY6" fmla="*/ 522287 h 559049"/>
                    <a:gd name="connsiteX7" fmla="*/ 5251450 w 5761832"/>
                    <a:gd name="connsiteY7" fmla="*/ 558800 h 559049"/>
                    <a:gd name="connsiteX8" fmla="*/ 1042988 w 5761832"/>
                    <a:gd name="connsiteY8" fmla="*/ 547688 h 559049"/>
                    <a:gd name="connsiteX9" fmla="*/ 919163 w 5761832"/>
                    <a:gd name="connsiteY9" fmla="*/ 550068 h 559049"/>
                    <a:gd name="connsiteX10" fmla="*/ 661194 w 5761832"/>
                    <a:gd name="connsiteY10" fmla="*/ 553244 h 559049"/>
                    <a:gd name="connsiteX11" fmla="*/ 0 w 5761832"/>
                    <a:gd name="connsiteY11" fmla="*/ 527050 h 559049"/>
                    <a:gd name="connsiteX12" fmla="*/ 200025 w 5761832"/>
                    <a:gd name="connsiteY12" fmla="*/ 271463 h 559049"/>
                    <a:gd name="connsiteX13" fmla="*/ 793 w 5761832"/>
                    <a:gd name="connsiteY13" fmla="*/ 7938 h 559049"/>
                    <a:gd name="connsiteX0" fmla="*/ 793 w 5761832"/>
                    <a:gd name="connsiteY0" fmla="*/ 0 h 551111"/>
                    <a:gd name="connsiteX1" fmla="*/ 374650 w 5761832"/>
                    <a:gd name="connsiteY1" fmla="*/ 23812 h 551111"/>
                    <a:gd name="connsiteX2" fmla="*/ 916782 w 5761832"/>
                    <a:gd name="connsiteY2" fmla="*/ 11112 h 551111"/>
                    <a:gd name="connsiteX3" fmla="*/ 1047750 w 5761832"/>
                    <a:gd name="connsiteY3" fmla="*/ 6350 h 551111"/>
                    <a:gd name="connsiteX4" fmla="*/ 5577681 w 5761832"/>
                    <a:gd name="connsiteY4" fmla="*/ 265112 h 551111"/>
                    <a:gd name="connsiteX5" fmla="*/ 5761832 w 5761832"/>
                    <a:gd name="connsiteY5" fmla="*/ 514349 h 551111"/>
                    <a:gd name="connsiteX6" fmla="*/ 5251450 w 5761832"/>
                    <a:gd name="connsiteY6" fmla="*/ 550862 h 551111"/>
                    <a:gd name="connsiteX7" fmla="*/ 1042988 w 5761832"/>
                    <a:gd name="connsiteY7" fmla="*/ 539750 h 551111"/>
                    <a:gd name="connsiteX8" fmla="*/ 919163 w 5761832"/>
                    <a:gd name="connsiteY8" fmla="*/ 542130 h 551111"/>
                    <a:gd name="connsiteX9" fmla="*/ 661194 w 5761832"/>
                    <a:gd name="connsiteY9" fmla="*/ 545306 h 551111"/>
                    <a:gd name="connsiteX10" fmla="*/ 0 w 5761832"/>
                    <a:gd name="connsiteY10" fmla="*/ 519112 h 551111"/>
                    <a:gd name="connsiteX11" fmla="*/ 200025 w 5761832"/>
                    <a:gd name="connsiteY11" fmla="*/ 263525 h 551111"/>
                    <a:gd name="connsiteX12" fmla="*/ 793 w 5761832"/>
                    <a:gd name="connsiteY12" fmla="*/ 0 h 551111"/>
                    <a:gd name="connsiteX0" fmla="*/ 793 w 5761832"/>
                    <a:gd name="connsiteY0" fmla="*/ 0 h 551111"/>
                    <a:gd name="connsiteX1" fmla="*/ 374650 w 5761832"/>
                    <a:gd name="connsiteY1" fmla="*/ 23812 h 551111"/>
                    <a:gd name="connsiteX2" fmla="*/ 916782 w 5761832"/>
                    <a:gd name="connsiteY2" fmla="*/ 11112 h 551111"/>
                    <a:gd name="connsiteX3" fmla="*/ 1047750 w 5761832"/>
                    <a:gd name="connsiteY3" fmla="*/ 6350 h 551111"/>
                    <a:gd name="connsiteX4" fmla="*/ 5761832 w 5761832"/>
                    <a:gd name="connsiteY4" fmla="*/ 514349 h 551111"/>
                    <a:gd name="connsiteX5" fmla="*/ 5251450 w 5761832"/>
                    <a:gd name="connsiteY5" fmla="*/ 550862 h 551111"/>
                    <a:gd name="connsiteX6" fmla="*/ 1042988 w 5761832"/>
                    <a:gd name="connsiteY6" fmla="*/ 539750 h 551111"/>
                    <a:gd name="connsiteX7" fmla="*/ 919163 w 5761832"/>
                    <a:gd name="connsiteY7" fmla="*/ 542130 h 551111"/>
                    <a:gd name="connsiteX8" fmla="*/ 661194 w 5761832"/>
                    <a:gd name="connsiteY8" fmla="*/ 545306 h 551111"/>
                    <a:gd name="connsiteX9" fmla="*/ 0 w 5761832"/>
                    <a:gd name="connsiteY9" fmla="*/ 519112 h 551111"/>
                    <a:gd name="connsiteX10" fmla="*/ 200025 w 5761832"/>
                    <a:gd name="connsiteY10" fmla="*/ 263525 h 551111"/>
                    <a:gd name="connsiteX11" fmla="*/ 793 w 5761832"/>
                    <a:gd name="connsiteY11" fmla="*/ 0 h 551111"/>
                    <a:gd name="connsiteX0" fmla="*/ 793 w 5251450"/>
                    <a:gd name="connsiteY0" fmla="*/ 0 h 551111"/>
                    <a:gd name="connsiteX1" fmla="*/ 374650 w 5251450"/>
                    <a:gd name="connsiteY1" fmla="*/ 23812 h 551111"/>
                    <a:gd name="connsiteX2" fmla="*/ 916782 w 5251450"/>
                    <a:gd name="connsiteY2" fmla="*/ 11112 h 551111"/>
                    <a:gd name="connsiteX3" fmla="*/ 1047750 w 5251450"/>
                    <a:gd name="connsiteY3" fmla="*/ 6350 h 551111"/>
                    <a:gd name="connsiteX4" fmla="*/ 5251450 w 5251450"/>
                    <a:gd name="connsiteY4" fmla="*/ 550862 h 551111"/>
                    <a:gd name="connsiteX5" fmla="*/ 1042988 w 5251450"/>
                    <a:gd name="connsiteY5" fmla="*/ 539750 h 551111"/>
                    <a:gd name="connsiteX6" fmla="*/ 919163 w 5251450"/>
                    <a:gd name="connsiteY6" fmla="*/ 542130 h 551111"/>
                    <a:gd name="connsiteX7" fmla="*/ 661194 w 5251450"/>
                    <a:gd name="connsiteY7" fmla="*/ 545306 h 551111"/>
                    <a:gd name="connsiteX8" fmla="*/ 0 w 5251450"/>
                    <a:gd name="connsiteY8" fmla="*/ 519112 h 551111"/>
                    <a:gd name="connsiteX9" fmla="*/ 200025 w 5251450"/>
                    <a:gd name="connsiteY9" fmla="*/ 263525 h 551111"/>
                    <a:gd name="connsiteX10" fmla="*/ 793 w 5251450"/>
                    <a:gd name="connsiteY10" fmla="*/ 0 h 551111"/>
                    <a:gd name="connsiteX0" fmla="*/ 793 w 1047750"/>
                    <a:gd name="connsiteY0" fmla="*/ 0 h 551111"/>
                    <a:gd name="connsiteX1" fmla="*/ 374650 w 1047750"/>
                    <a:gd name="connsiteY1" fmla="*/ 23812 h 551111"/>
                    <a:gd name="connsiteX2" fmla="*/ 916782 w 1047750"/>
                    <a:gd name="connsiteY2" fmla="*/ 11112 h 551111"/>
                    <a:gd name="connsiteX3" fmla="*/ 1047750 w 1047750"/>
                    <a:gd name="connsiteY3" fmla="*/ 6350 h 551111"/>
                    <a:gd name="connsiteX4" fmla="*/ 1042988 w 1047750"/>
                    <a:gd name="connsiteY4" fmla="*/ 539750 h 551111"/>
                    <a:gd name="connsiteX5" fmla="*/ 919163 w 1047750"/>
                    <a:gd name="connsiteY5" fmla="*/ 542130 h 551111"/>
                    <a:gd name="connsiteX6" fmla="*/ 661194 w 1047750"/>
                    <a:gd name="connsiteY6" fmla="*/ 545306 h 551111"/>
                    <a:gd name="connsiteX7" fmla="*/ 0 w 1047750"/>
                    <a:gd name="connsiteY7" fmla="*/ 519112 h 551111"/>
                    <a:gd name="connsiteX8" fmla="*/ 200025 w 1047750"/>
                    <a:gd name="connsiteY8" fmla="*/ 263525 h 551111"/>
                    <a:gd name="connsiteX9" fmla="*/ 793 w 1047750"/>
                    <a:gd name="connsiteY9" fmla="*/ 0 h 55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50" h="551111">
                      <a:moveTo>
                        <a:pt x="793" y="0"/>
                      </a:moveTo>
                      <a:cubicBezTo>
                        <a:pt x="123031" y="24606"/>
                        <a:pt x="250031" y="15875"/>
                        <a:pt x="374650" y="23812"/>
                      </a:cubicBezTo>
                      <a:cubicBezTo>
                        <a:pt x="555361" y="19579"/>
                        <a:pt x="750359" y="24870"/>
                        <a:pt x="916782" y="11112"/>
                      </a:cubicBezTo>
                      <a:lnTo>
                        <a:pt x="1047750" y="6350"/>
                      </a:lnTo>
                      <a:cubicBezTo>
                        <a:pt x="1046163" y="184150"/>
                        <a:pt x="1044575" y="361950"/>
                        <a:pt x="1042988" y="539750"/>
                      </a:cubicBezTo>
                      <a:lnTo>
                        <a:pt x="919163" y="542130"/>
                      </a:lnTo>
                      <a:lnTo>
                        <a:pt x="661194" y="545306"/>
                      </a:lnTo>
                      <a:cubicBezTo>
                        <a:pt x="526521" y="548481"/>
                        <a:pt x="206111" y="565943"/>
                        <a:pt x="0" y="519112"/>
                      </a:cubicBezTo>
                      <a:lnTo>
                        <a:pt x="200025" y="263525"/>
                      </a:lnTo>
                      <a:cubicBezTo>
                        <a:pt x="124089" y="185208"/>
                        <a:pt x="79110" y="128323"/>
                        <a:pt x="79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DCA0D">
                        <a:lumMod val="95000"/>
                        <a:lumOff val="5000"/>
                      </a:srgbClr>
                    </a:gs>
                    <a:gs pos="21000">
                      <a:srgbClr val="9DCA0D">
                        <a:lumMod val="85000"/>
                      </a:srgbClr>
                    </a:gs>
                    <a:gs pos="52000">
                      <a:srgbClr val="9DCA0D">
                        <a:lumMod val="90000"/>
                      </a:srgbClr>
                    </a:gs>
                    <a:gs pos="100000">
                      <a:srgbClr val="9DCA0D">
                        <a:lumMod val="77000"/>
                      </a:srgbClr>
                    </a:gs>
                    <a:gs pos="86000">
                      <a:srgbClr val="9DCA0D">
                        <a:lumMod val="85000"/>
                      </a:srgbClr>
                    </a:gs>
                  </a:gsLst>
                  <a:lin ang="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Freeform 82">
                  <a:extLst>
                    <a:ext uri="{FF2B5EF4-FFF2-40B4-BE49-F238E27FC236}">
                      <a16:creationId xmlns:a16="http://schemas.microsoft.com/office/drawing/2014/main" id="{D84AC38E-E3CD-45C7-81AA-891CDF4753B8}"/>
                    </a:ext>
                  </a:extLst>
                </p:cNvPr>
                <p:cNvSpPr/>
                <p:nvPr/>
              </p:nvSpPr>
              <p:spPr>
                <a:xfrm>
                  <a:off x="1816100" y="3152516"/>
                  <a:ext cx="919163" cy="437700"/>
                </a:xfrm>
                <a:custGeom>
                  <a:avLst/>
                  <a:gdLst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30956 w 5759450"/>
                    <a:gd name="connsiteY10" fmla="*/ 28575 h 558800"/>
                    <a:gd name="connsiteX11" fmla="*/ 22225 w 5759450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19050 w 5759450"/>
                    <a:gd name="connsiteY10" fmla="*/ 35719 h 558800"/>
                    <a:gd name="connsiteX11" fmla="*/ 22225 w 5759450"/>
                    <a:gd name="connsiteY11" fmla="*/ 7938 h 558800"/>
                    <a:gd name="connsiteX0" fmla="*/ 24606 w 5761831"/>
                    <a:gd name="connsiteY0" fmla="*/ 7938 h 558800"/>
                    <a:gd name="connsiteX1" fmla="*/ 377031 w 5761831"/>
                    <a:gd name="connsiteY1" fmla="*/ 31750 h 558800"/>
                    <a:gd name="connsiteX2" fmla="*/ 5076031 w 5761831"/>
                    <a:gd name="connsiteY2" fmla="*/ 31750 h 558800"/>
                    <a:gd name="connsiteX3" fmla="*/ 5761831 w 5761831"/>
                    <a:gd name="connsiteY3" fmla="*/ 0 h 558800"/>
                    <a:gd name="connsiteX4" fmla="*/ 5596731 w 5761831"/>
                    <a:gd name="connsiteY4" fmla="*/ 273050 h 558800"/>
                    <a:gd name="connsiteX5" fmla="*/ 5761831 w 5761831"/>
                    <a:gd name="connsiteY5" fmla="*/ 546100 h 558800"/>
                    <a:gd name="connsiteX6" fmla="*/ 5253831 w 5761831"/>
                    <a:gd name="connsiteY6" fmla="*/ 558800 h 558800"/>
                    <a:gd name="connsiteX7" fmla="*/ 656431 w 5761831"/>
                    <a:gd name="connsiteY7" fmla="*/ 546100 h 558800"/>
                    <a:gd name="connsiteX8" fmla="*/ 2381 w 5761831"/>
                    <a:gd name="connsiteY8" fmla="*/ 527050 h 558800"/>
                    <a:gd name="connsiteX9" fmla="*/ 192881 w 5761831"/>
                    <a:gd name="connsiteY9" fmla="*/ 247650 h 558800"/>
                    <a:gd name="connsiteX10" fmla="*/ 0 w 5761831"/>
                    <a:gd name="connsiteY10" fmla="*/ 30957 h 558800"/>
                    <a:gd name="connsiteX11" fmla="*/ 24606 w 5761831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61194 w 5759450"/>
                    <a:gd name="connsiteY7" fmla="*/ 553244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5073650 w 5759450"/>
                    <a:gd name="connsiteY2" fmla="*/ 31750 h 559049"/>
                    <a:gd name="connsiteX3" fmla="*/ 5759450 w 5759450"/>
                    <a:gd name="connsiteY3" fmla="*/ 0 h 559049"/>
                    <a:gd name="connsiteX4" fmla="*/ 5594350 w 5759450"/>
                    <a:gd name="connsiteY4" fmla="*/ 273050 h 559049"/>
                    <a:gd name="connsiteX5" fmla="*/ 5759450 w 5759450"/>
                    <a:gd name="connsiteY5" fmla="*/ 546100 h 559049"/>
                    <a:gd name="connsiteX6" fmla="*/ 5251450 w 5759450"/>
                    <a:gd name="connsiteY6" fmla="*/ 558800 h 559049"/>
                    <a:gd name="connsiteX7" fmla="*/ 661194 w 5759450"/>
                    <a:gd name="connsiteY7" fmla="*/ 553244 h 559049"/>
                    <a:gd name="connsiteX8" fmla="*/ 0 w 5759450"/>
                    <a:gd name="connsiteY8" fmla="*/ 527050 h 559049"/>
                    <a:gd name="connsiteX9" fmla="*/ 200025 w 5759450"/>
                    <a:gd name="connsiteY9" fmla="*/ 271463 h 559049"/>
                    <a:gd name="connsiteX10" fmla="*/ 793 w 5759450"/>
                    <a:gd name="connsiteY10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9163 w 5759450"/>
                    <a:gd name="connsiteY2" fmla="*/ 28575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4831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0068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0131 w 5759450"/>
                    <a:gd name="connsiteY3" fmla="*/ 30956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61529"/>
                    <a:gd name="connsiteX1" fmla="*/ 374650 w 5759450"/>
                    <a:gd name="connsiteY1" fmla="*/ 31750 h 561529"/>
                    <a:gd name="connsiteX2" fmla="*/ 916782 w 5759450"/>
                    <a:gd name="connsiteY2" fmla="*/ 19050 h 561529"/>
                    <a:gd name="connsiteX3" fmla="*/ 4862512 w 5759450"/>
                    <a:gd name="connsiteY3" fmla="*/ 19050 h 561529"/>
                    <a:gd name="connsiteX4" fmla="*/ 5076032 w 5759450"/>
                    <a:gd name="connsiteY4" fmla="*/ 26988 h 561529"/>
                    <a:gd name="connsiteX5" fmla="*/ 5759450 w 5759450"/>
                    <a:gd name="connsiteY5" fmla="*/ 0 h 561529"/>
                    <a:gd name="connsiteX6" fmla="*/ 5577681 w 5759450"/>
                    <a:gd name="connsiteY6" fmla="*/ 273050 h 561529"/>
                    <a:gd name="connsiteX7" fmla="*/ 5754688 w 5759450"/>
                    <a:gd name="connsiteY7" fmla="*/ 517525 h 561529"/>
                    <a:gd name="connsiteX8" fmla="*/ 5251450 w 5759450"/>
                    <a:gd name="connsiteY8" fmla="*/ 558800 h 561529"/>
                    <a:gd name="connsiteX9" fmla="*/ 919163 w 5759450"/>
                    <a:gd name="connsiteY9" fmla="*/ 550068 h 561529"/>
                    <a:gd name="connsiteX10" fmla="*/ 661194 w 5759450"/>
                    <a:gd name="connsiteY10" fmla="*/ 553244 h 561529"/>
                    <a:gd name="connsiteX11" fmla="*/ 0 w 5759450"/>
                    <a:gd name="connsiteY11" fmla="*/ 527050 h 561529"/>
                    <a:gd name="connsiteX12" fmla="*/ 200025 w 5759450"/>
                    <a:gd name="connsiteY12" fmla="*/ 271463 h 561529"/>
                    <a:gd name="connsiteX13" fmla="*/ 793 w 5759450"/>
                    <a:gd name="connsiteY13" fmla="*/ 7938 h 561529"/>
                    <a:gd name="connsiteX0" fmla="*/ 793 w 5759450"/>
                    <a:gd name="connsiteY0" fmla="*/ 7938 h 562791"/>
                    <a:gd name="connsiteX1" fmla="*/ 374650 w 5759450"/>
                    <a:gd name="connsiteY1" fmla="*/ 31750 h 562791"/>
                    <a:gd name="connsiteX2" fmla="*/ 916782 w 5759450"/>
                    <a:gd name="connsiteY2" fmla="*/ 19050 h 562791"/>
                    <a:gd name="connsiteX3" fmla="*/ 4862512 w 5759450"/>
                    <a:gd name="connsiteY3" fmla="*/ 19050 h 562791"/>
                    <a:gd name="connsiteX4" fmla="*/ 5076032 w 5759450"/>
                    <a:gd name="connsiteY4" fmla="*/ 26988 h 562791"/>
                    <a:gd name="connsiteX5" fmla="*/ 5759450 w 5759450"/>
                    <a:gd name="connsiteY5" fmla="*/ 0 h 562791"/>
                    <a:gd name="connsiteX6" fmla="*/ 5577681 w 5759450"/>
                    <a:gd name="connsiteY6" fmla="*/ 273050 h 562791"/>
                    <a:gd name="connsiteX7" fmla="*/ 5754688 w 5759450"/>
                    <a:gd name="connsiteY7" fmla="*/ 517525 h 562791"/>
                    <a:gd name="connsiteX8" fmla="*/ 5251450 w 5759450"/>
                    <a:gd name="connsiteY8" fmla="*/ 558800 h 562791"/>
                    <a:gd name="connsiteX9" fmla="*/ 919163 w 5759450"/>
                    <a:gd name="connsiteY9" fmla="*/ 550068 h 562791"/>
                    <a:gd name="connsiteX10" fmla="*/ 661194 w 5759450"/>
                    <a:gd name="connsiteY10" fmla="*/ 553244 h 562791"/>
                    <a:gd name="connsiteX11" fmla="*/ 0 w 5759450"/>
                    <a:gd name="connsiteY11" fmla="*/ 527050 h 562791"/>
                    <a:gd name="connsiteX12" fmla="*/ 200025 w 5759450"/>
                    <a:gd name="connsiteY12" fmla="*/ 271463 h 562791"/>
                    <a:gd name="connsiteX13" fmla="*/ 793 w 5759450"/>
                    <a:gd name="connsiteY13" fmla="*/ 7938 h 562791"/>
                    <a:gd name="connsiteX0" fmla="*/ 793 w 5761832"/>
                    <a:gd name="connsiteY0" fmla="*/ 7938 h 563259"/>
                    <a:gd name="connsiteX1" fmla="*/ 374650 w 5761832"/>
                    <a:gd name="connsiteY1" fmla="*/ 31750 h 563259"/>
                    <a:gd name="connsiteX2" fmla="*/ 916782 w 5761832"/>
                    <a:gd name="connsiteY2" fmla="*/ 19050 h 563259"/>
                    <a:gd name="connsiteX3" fmla="*/ 4862512 w 5761832"/>
                    <a:gd name="connsiteY3" fmla="*/ 19050 h 563259"/>
                    <a:gd name="connsiteX4" fmla="*/ 5076032 w 5761832"/>
                    <a:gd name="connsiteY4" fmla="*/ 26988 h 563259"/>
                    <a:gd name="connsiteX5" fmla="*/ 5759450 w 5761832"/>
                    <a:gd name="connsiteY5" fmla="*/ 0 h 563259"/>
                    <a:gd name="connsiteX6" fmla="*/ 5577681 w 5761832"/>
                    <a:gd name="connsiteY6" fmla="*/ 273050 h 563259"/>
                    <a:gd name="connsiteX7" fmla="*/ 5761832 w 5761832"/>
                    <a:gd name="connsiteY7" fmla="*/ 522287 h 563259"/>
                    <a:gd name="connsiteX8" fmla="*/ 5251450 w 5761832"/>
                    <a:gd name="connsiteY8" fmla="*/ 558800 h 563259"/>
                    <a:gd name="connsiteX9" fmla="*/ 919163 w 5761832"/>
                    <a:gd name="connsiteY9" fmla="*/ 550068 h 563259"/>
                    <a:gd name="connsiteX10" fmla="*/ 661194 w 5761832"/>
                    <a:gd name="connsiteY10" fmla="*/ 553244 h 563259"/>
                    <a:gd name="connsiteX11" fmla="*/ 0 w 5761832"/>
                    <a:gd name="connsiteY11" fmla="*/ 527050 h 563259"/>
                    <a:gd name="connsiteX12" fmla="*/ 200025 w 5761832"/>
                    <a:gd name="connsiteY12" fmla="*/ 271463 h 563259"/>
                    <a:gd name="connsiteX13" fmla="*/ 793 w 5761832"/>
                    <a:gd name="connsiteY13" fmla="*/ 7938 h 563259"/>
                    <a:gd name="connsiteX0" fmla="*/ 793 w 5761832"/>
                    <a:gd name="connsiteY0" fmla="*/ 7938 h 563781"/>
                    <a:gd name="connsiteX1" fmla="*/ 374650 w 5761832"/>
                    <a:gd name="connsiteY1" fmla="*/ 31750 h 563781"/>
                    <a:gd name="connsiteX2" fmla="*/ 916782 w 5761832"/>
                    <a:gd name="connsiteY2" fmla="*/ 19050 h 563781"/>
                    <a:gd name="connsiteX3" fmla="*/ 4862512 w 5761832"/>
                    <a:gd name="connsiteY3" fmla="*/ 19050 h 563781"/>
                    <a:gd name="connsiteX4" fmla="*/ 5076032 w 5761832"/>
                    <a:gd name="connsiteY4" fmla="*/ 26988 h 563781"/>
                    <a:gd name="connsiteX5" fmla="*/ 5759450 w 5761832"/>
                    <a:gd name="connsiteY5" fmla="*/ 0 h 563781"/>
                    <a:gd name="connsiteX6" fmla="*/ 5577681 w 5761832"/>
                    <a:gd name="connsiteY6" fmla="*/ 273050 h 563781"/>
                    <a:gd name="connsiteX7" fmla="*/ 5761832 w 5761832"/>
                    <a:gd name="connsiteY7" fmla="*/ 522287 h 563781"/>
                    <a:gd name="connsiteX8" fmla="*/ 5251450 w 5761832"/>
                    <a:gd name="connsiteY8" fmla="*/ 558800 h 563781"/>
                    <a:gd name="connsiteX9" fmla="*/ 919163 w 5761832"/>
                    <a:gd name="connsiteY9" fmla="*/ 550068 h 563781"/>
                    <a:gd name="connsiteX10" fmla="*/ 661194 w 5761832"/>
                    <a:gd name="connsiteY10" fmla="*/ 553244 h 563781"/>
                    <a:gd name="connsiteX11" fmla="*/ 0 w 5761832"/>
                    <a:gd name="connsiteY11" fmla="*/ 527050 h 563781"/>
                    <a:gd name="connsiteX12" fmla="*/ 200025 w 5761832"/>
                    <a:gd name="connsiteY12" fmla="*/ 271463 h 563781"/>
                    <a:gd name="connsiteX13" fmla="*/ 793 w 5761832"/>
                    <a:gd name="connsiteY13" fmla="*/ 7938 h 563781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4862512 w 5761832"/>
                    <a:gd name="connsiteY3" fmla="*/ 19050 h 559049"/>
                    <a:gd name="connsiteX4" fmla="*/ 5076032 w 5761832"/>
                    <a:gd name="connsiteY4" fmla="*/ 26988 h 559049"/>
                    <a:gd name="connsiteX5" fmla="*/ 5759450 w 5761832"/>
                    <a:gd name="connsiteY5" fmla="*/ 0 h 559049"/>
                    <a:gd name="connsiteX6" fmla="*/ 5577681 w 5761832"/>
                    <a:gd name="connsiteY6" fmla="*/ 273050 h 559049"/>
                    <a:gd name="connsiteX7" fmla="*/ 5761832 w 5761832"/>
                    <a:gd name="connsiteY7" fmla="*/ 522287 h 559049"/>
                    <a:gd name="connsiteX8" fmla="*/ 5251450 w 5761832"/>
                    <a:gd name="connsiteY8" fmla="*/ 558800 h 559049"/>
                    <a:gd name="connsiteX9" fmla="*/ 919163 w 5761832"/>
                    <a:gd name="connsiteY9" fmla="*/ 550068 h 559049"/>
                    <a:gd name="connsiteX10" fmla="*/ 661194 w 5761832"/>
                    <a:gd name="connsiteY10" fmla="*/ 553244 h 559049"/>
                    <a:gd name="connsiteX11" fmla="*/ 0 w 5761832"/>
                    <a:gd name="connsiteY11" fmla="*/ 527050 h 559049"/>
                    <a:gd name="connsiteX12" fmla="*/ 200025 w 5761832"/>
                    <a:gd name="connsiteY12" fmla="*/ 271463 h 559049"/>
                    <a:gd name="connsiteX13" fmla="*/ 793 w 5761832"/>
                    <a:gd name="connsiteY13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945507 w 5761832"/>
                    <a:gd name="connsiteY3" fmla="*/ 20131 h 559049"/>
                    <a:gd name="connsiteX4" fmla="*/ 4862512 w 5761832"/>
                    <a:gd name="connsiteY4" fmla="*/ 19050 h 559049"/>
                    <a:gd name="connsiteX5" fmla="*/ 5076032 w 5761832"/>
                    <a:gd name="connsiteY5" fmla="*/ 26988 h 559049"/>
                    <a:gd name="connsiteX6" fmla="*/ 5759450 w 5761832"/>
                    <a:gd name="connsiteY6" fmla="*/ 0 h 559049"/>
                    <a:gd name="connsiteX7" fmla="*/ 5577681 w 5761832"/>
                    <a:gd name="connsiteY7" fmla="*/ 273050 h 559049"/>
                    <a:gd name="connsiteX8" fmla="*/ 5761832 w 5761832"/>
                    <a:gd name="connsiteY8" fmla="*/ 522287 h 559049"/>
                    <a:gd name="connsiteX9" fmla="*/ 5251450 w 5761832"/>
                    <a:gd name="connsiteY9" fmla="*/ 558800 h 559049"/>
                    <a:gd name="connsiteX10" fmla="*/ 919163 w 5761832"/>
                    <a:gd name="connsiteY10" fmla="*/ 550068 h 559049"/>
                    <a:gd name="connsiteX11" fmla="*/ 661194 w 5761832"/>
                    <a:gd name="connsiteY11" fmla="*/ 553244 h 559049"/>
                    <a:gd name="connsiteX12" fmla="*/ 0 w 5761832"/>
                    <a:gd name="connsiteY12" fmla="*/ 527050 h 559049"/>
                    <a:gd name="connsiteX13" fmla="*/ 200025 w 5761832"/>
                    <a:gd name="connsiteY13" fmla="*/ 271463 h 559049"/>
                    <a:gd name="connsiteX14" fmla="*/ 793 w 5761832"/>
                    <a:gd name="connsiteY14" fmla="*/ 7938 h 559049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945507 w 5761832"/>
                    <a:gd name="connsiteY3" fmla="*/ 20131 h 559049"/>
                    <a:gd name="connsiteX4" fmla="*/ 4862512 w 5761832"/>
                    <a:gd name="connsiteY4" fmla="*/ 19050 h 559049"/>
                    <a:gd name="connsiteX5" fmla="*/ 5076032 w 5761832"/>
                    <a:gd name="connsiteY5" fmla="*/ 26988 h 559049"/>
                    <a:gd name="connsiteX6" fmla="*/ 5759450 w 5761832"/>
                    <a:gd name="connsiteY6" fmla="*/ 0 h 559049"/>
                    <a:gd name="connsiteX7" fmla="*/ 5577681 w 5761832"/>
                    <a:gd name="connsiteY7" fmla="*/ 273050 h 559049"/>
                    <a:gd name="connsiteX8" fmla="*/ 5761832 w 5761832"/>
                    <a:gd name="connsiteY8" fmla="*/ 522287 h 559049"/>
                    <a:gd name="connsiteX9" fmla="*/ 5251450 w 5761832"/>
                    <a:gd name="connsiteY9" fmla="*/ 558800 h 559049"/>
                    <a:gd name="connsiteX10" fmla="*/ 952905 w 5761832"/>
                    <a:gd name="connsiteY10" fmla="*/ 546396 h 559049"/>
                    <a:gd name="connsiteX11" fmla="*/ 919163 w 5761832"/>
                    <a:gd name="connsiteY11" fmla="*/ 550068 h 559049"/>
                    <a:gd name="connsiteX12" fmla="*/ 661194 w 5761832"/>
                    <a:gd name="connsiteY12" fmla="*/ 553244 h 559049"/>
                    <a:gd name="connsiteX13" fmla="*/ 0 w 5761832"/>
                    <a:gd name="connsiteY13" fmla="*/ 527050 h 559049"/>
                    <a:gd name="connsiteX14" fmla="*/ 200025 w 5761832"/>
                    <a:gd name="connsiteY14" fmla="*/ 271463 h 559049"/>
                    <a:gd name="connsiteX15" fmla="*/ 793 w 5761832"/>
                    <a:gd name="connsiteY15" fmla="*/ 7938 h 559049"/>
                    <a:gd name="connsiteX0" fmla="*/ 793 w 5835542"/>
                    <a:gd name="connsiteY0" fmla="*/ 7938 h 559049"/>
                    <a:gd name="connsiteX1" fmla="*/ 374650 w 5835542"/>
                    <a:gd name="connsiteY1" fmla="*/ 31750 h 559049"/>
                    <a:gd name="connsiteX2" fmla="*/ 916782 w 5835542"/>
                    <a:gd name="connsiteY2" fmla="*/ 19050 h 559049"/>
                    <a:gd name="connsiteX3" fmla="*/ 945507 w 5835542"/>
                    <a:gd name="connsiteY3" fmla="*/ 20131 h 559049"/>
                    <a:gd name="connsiteX4" fmla="*/ 4862512 w 5835542"/>
                    <a:gd name="connsiteY4" fmla="*/ 19050 h 559049"/>
                    <a:gd name="connsiteX5" fmla="*/ 5076032 w 5835542"/>
                    <a:gd name="connsiteY5" fmla="*/ 26988 h 559049"/>
                    <a:gd name="connsiteX6" fmla="*/ 5759450 w 5835542"/>
                    <a:gd name="connsiteY6" fmla="*/ 0 h 559049"/>
                    <a:gd name="connsiteX7" fmla="*/ 5761832 w 5835542"/>
                    <a:gd name="connsiteY7" fmla="*/ 522287 h 559049"/>
                    <a:gd name="connsiteX8" fmla="*/ 5251450 w 5835542"/>
                    <a:gd name="connsiteY8" fmla="*/ 558800 h 559049"/>
                    <a:gd name="connsiteX9" fmla="*/ 952905 w 5835542"/>
                    <a:gd name="connsiteY9" fmla="*/ 546396 h 559049"/>
                    <a:gd name="connsiteX10" fmla="*/ 919163 w 5835542"/>
                    <a:gd name="connsiteY10" fmla="*/ 550068 h 559049"/>
                    <a:gd name="connsiteX11" fmla="*/ 661194 w 5835542"/>
                    <a:gd name="connsiteY11" fmla="*/ 553244 h 559049"/>
                    <a:gd name="connsiteX12" fmla="*/ 0 w 5835542"/>
                    <a:gd name="connsiteY12" fmla="*/ 527050 h 559049"/>
                    <a:gd name="connsiteX13" fmla="*/ 200025 w 5835542"/>
                    <a:gd name="connsiteY13" fmla="*/ 271463 h 559049"/>
                    <a:gd name="connsiteX14" fmla="*/ 793 w 5835542"/>
                    <a:gd name="connsiteY14" fmla="*/ 7938 h 559049"/>
                    <a:gd name="connsiteX0" fmla="*/ 793 w 5761832"/>
                    <a:gd name="connsiteY0" fmla="*/ 0 h 551111"/>
                    <a:gd name="connsiteX1" fmla="*/ 374650 w 5761832"/>
                    <a:gd name="connsiteY1" fmla="*/ 23812 h 551111"/>
                    <a:gd name="connsiteX2" fmla="*/ 916782 w 5761832"/>
                    <a:gd name="connsiteY2" fmla="*/ 11112 h 551111"/>
                    <a:gd name="connsiteX3" fmla="*/ 945507 w 5761832"/>
                    <a:gd name="connsiteY3" fmla="*/ 12193 h 551111"/>
                    <a:gd name="connsiteX4" fmla="*/ 4862512 w 5761832"/>
                    <a:gd name="connsiteY4" fmla="*/ 11112 h 551111"/>
                    <a:gd name="connsiteX5" fmla="*/ 5076032 w 5761832"/>
                    <a:gd name="connsiteY5" fmla="*/ 19050 h 551111"/>
                    <a:gd name="connsiteX6" fmla="*/ 5761832 w 5761832"/>
                    <a:gd name="connsiteY6" fmla="*/ 514349 h 551111"/>
                    <a:gd name="connsiteX7" fmla="*/ 5251450 w 5761832"/>
                    <a:gd name="connsiteY7" fmla="*/ 550862 h 551111"/>
                    <a:gd name="connsiteX8" fmla="*/ 952905 w 5761832"/>
                    <a:gd name="connsiteY8" fmla="*/ 538458 h 551111"/>
                    <a:gd name="connsiteX9" fmla="*/ 919163 w 5761832"/>
                    <a:gd name="connsiteY9" fmla="*/ 542130 h 551111"/>
                    <a:gd name="connsiteX10" fmla="*/ 661194 w 5761832"/>
                    <a:gd name="connsiteY10" fmla="*/ 545306 h 551111"/>
                    <a:gd name="connsiteX11" fmla="*/ 0 w 5761832"/>
                    <a:gd name="connsiteY11" fmla="*/ 519112 h 551111"/>
                    <a:gd name="connsiteX12" fmla="*/ 200025 w 5761832"/>
                    <a:gd name="connsiteY12" fmla="*/ 263525 h 551111"/>
                    <a:gd name="connsiteX13" fmla="*/ 793 w 5761832"/>
                    <a:gd name="connsiteY13" fmla="*/ 0 h 551111"/>
                    <a:gd name="connsiteX0" fmla="*/ 793 w 5528877"/>
                    <a:gd name="connsiteY0" fmla="*/ 0 h 551111"/>
                    <a:gd name="connsiteX1" fmla="*/ 374650 w 5528877"/>
                    <a:gd name="connsiteY1" fmla="*/ 23812 h 551111"/>
                    <a:gd name="connsiteX2" fmla="*/ 916782 w 5528877"/>
                    <a:gd name="connsiteY2" fmla="*/ 11112 h 551111"/>
                    <a:gd name="connsiteX3" fmla="*/ 945507 w 5528877"/>
                    <a:gd name="connsiteY3" fmla="*/ 12193 h 551111"/>
                    <a:gd name="connsiteX4" fmla="*/ 4862512 w 5528877"/>
                    <a:gd name="connsiteY4" fmla="*/ 11112 h 551111"/>
                    <a:gd name="connsiteX5" fmla="*/ 5076032 w 5528877"/>
                    <a:gd name="connsiteY5" fmla="*/ 19050 h 551111"/>
                    <a:gd name="connsiteX6" fmla="*/ 5251450 w 5528877"/>
                    <a:gd name="connsiteY6" fmla="*/ 550862 h 551111"/>
                    <a:gd name="connsiteX7" fmla="*/ 952905 w 5528877"/>
                    <a:gd name="connsiteY7" fmla="*/ 538458 h 551111"/>
                    <a:gd name="connsiteX8" fmla="*/ 919163 w 5528877"/>
                    <a:gd name="connsiteY8" fmla="*/ 542130 h 551111"/>
                    <a:gd name="connsiteX9" fmla="*/ 661194 w 5528877"/>
                    <a:gd name="connsiteY9" fmla="*/ 545306 h 551111"/>
                    <a:gd name="connsiteX10" fmla="*/ 0 w 5528877"/>
                    <a:gd name="connsiteY10" fmla="*/ 519112 h 551111"/>
                    <a:gd name="connsiteX11" fmla="*/ 200025 w 5528877"/>
                    <a:gd name="connsiteY11" fmla="*/ 263525 h 551111"/>
                    <a:gd name="connsiteX12" fmla="*/ 793 w 5528877"/>
                    <a:gd name="connsiteY12" fmla="*/ 0 h 551111"/>
                    <a:gd name="connsiteX0" fmla="*/ 793 w 5528877"/>
                    <a:gd name="connsiteY0" fmla="*/ 0 h 551111"/>
                    <a:gd name="connsiteX1" fmla="*/ 374650 w 5528877"/>
                    <a:gd name="connsiteY1" fmla="*/ 23812 h 551111"/>
                    <a:gd name="connsiteX2" fmla="*/ 916782 w 5528877"/>
                    <a:gd name="connsiteY2" fmla="*/ 11112 h 551111"/>
                    <a:gd name="connsiteX3" fmla="*/ 945507 w 5528877"/>
                    <a:gd name="connsiteY3" fmla="*/ 12193 h 551111"/>
                    <a:gd name="connsiteX4" fmla="*/ 5076032 w 5528877"/>
                    <a:gd name="connsiteY4" fmla="*/ 19050 h 551111"/>
                    <a:gd name="connsiteX5" fmla="*/ 5251450 w 5528877"/>
                    <a:gd name="connsiteY5" fmla="*/ 550862 h 551111"/>
                    <a:gd name="connsiteX6" fmla="*/ 952905 w 5528877"/>
                    <a:gd name="connsiteY6" fmla="*/ 538458 h 551111"/>
                    <a:gd name="connsiteX7" fmla="*/ 919163 w 5528877"/>
                    <a:gd name="connsiteY7" fmla="*/ 542130 h 551111"/>
                    <a:gd name="connsiteX8" fmla="*/ 661194 w 5528877"/>
                    <a:gd name="connsiteY8" fmla="*/ 545306 h 551111"/>
                    <a:gd name="connsiteX9" fmla="*/ 0 w 5528877"/>
                    <a:gd name="connsiteY9" fmla="*/ 519112 h 551111"/>
                    <a:gd name="connsiteX10" fmla="*/ 200025 w 5528877"/>
                    <a:gd name="connsiteY10" fmla="*/ 263525 h 551111"/>
                    <a:gd name="connsiteX11" fmla="*/ 793 w 5528877"/>
                    <a:gd name="connsiteY11" fmla="*/ 0 h 551111"/>
                    <a:gd name="connsiteX0" fmla="*/ 793 w 5251450"/>
                    <a:gd name="connsiteY0" fmla="*/ 0 h 551111"/>
                    <a:gd name="connsiteX1" fmla="*/ 374650 w 5251450"/>
                    <a:gd name="connsiteY1" fmla="*/ 23812 h 551111"/>
                    <a:gd name="connsiteX2" fmla="*/ 916782 w 5251450"/>
                    <a:gd name="connsiteY2" fmla="*/ 11112 h 551111"/>
                    <a:gd name="connsiteX3" fmla="*/ 945507 w 5251450"/>
                    <a:gd name="connsiteY3" fmla="*/ 12193 h 551111"/>
                    <a:gd name="connsiteX4" fmla="*/ 5251450 w 5251450"/>
                    <a:gd name="connsiteY4" fmla="*/ 550862 h 551111"/>
                    <a:gd name="connsiteX5" fmla="*/ 952905 w 5251450"/>
                    <a:gd name="connsiteY5" fmla="*/ 538458 h 551111"/>
                    <a:gd name="connsiteX6" fmla="*/ 919163 w 5251450"/>
                    <a:gd name="connsiteY6" fmla="*/ 542130 h 551111"/>
                    <a:gd name="connsiteX7" fmla="*/ 661194 w 5251450"/>
                    <a:gd name="connsiteY7" fmla="*/ 545306 h 551111"/>
                    <a:gd name="connsiteX8" fmla="*/ 0 w 5251450"/>
                    <a:gd name="connsiteY8" fmla="*/ 519112 h 551111"/>
                    <a:gd name="connsiteX9" fmla="*/ 200025 w 5251450"/>
                    <a:gd name="connsiteY9" fmla="*/ 263525 h 551111"/>
                    <a:gd name="connsiteX10" fmla="*/ 793 w 5251450"/>
                    <a:gd name="connsiteY10" fmla="*/ 0 h 551111"/>
                    <a:gd name="connsiteX0" fmla="*/ 793 w 952905"/>
                    <a:gd name="connsiteY0" fmla="*/ 0 h 551111"/>
                    <a:gd name="connsiteX1" fmla="*/ 374650 w 952905"/>
                    <a:gd name="connsiteY1" fmla="*/ 23812 h 551111"/>
                    <a:gd name="connsiteX2" fmla="*/ 916782 w 952905"/>
                    <a:gd name="connsiteY2" fmla="*/ 11112 h 551111"/>
                    <a:gd name="connsiteX3" fmla="*/ 945507 w 952905"/>
                    <a:gd name="connsiteY3" fmla="*/ 12193 h 551111"/>
                    <a:gd name="connsiteX4" fmla="*/ 952905 w 952905"/>
                    <a:gd name="connsiteY4" fmla="*/ 538458 h 551111"/>
                    <a:gd name="connsiteX5" fmla="*/ 919163 w 952905"/>
                    <a:gd name="connsiteY5" fmla="*/ 542130 h 551111"/>
                    <a:gd name="connsiteX6" fmla="*/ 661194 w 952905"/>
                    <a:gd name="connsiteY6" fmla="*/ 545306 h 551111"/>
                    <a:gd name="connsiteX7" fmla="*/ 0 w 952905"/>
                    <a:gd name="connsiteY7" fmla="*/ 519112 h 551111"/>
                    <a:gd name="connsiteX8" fmla="*/ 200025 w 952905"/>
                    <a:gd name="connsiteY8" fmla="*/ 263525 h 551111"/>
                    <a:gd name="connsiteX9" fmla="*/ 793 w 952905"/>
                    <a:gd name="connsiteY9" fmla="*/ 0 h 55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905" h="551111">
                      <a:moveTo>
                        <a:pt x="793" y="0"/>
                      </a:moveTo>
                      <a:cubicBezTo>
                        <a:pt x="123031" y="24606"/>
                        <a:pt x="250031" y="15875"/>
                        <a:pt x="374650" y="23812"/>
                      </a:cubicBezTo>
                      <a:cubicBezTo>
                        <a:pt x="555361" y="19579"/>
                        <a:pt x="750359" y="24870"/>
                        <a:pt x="916782" y="11112"/>
                      </a:cubicBezTo>
                      <a:lnTo>
                        <a:pt x="945507" y="12193"/>
                      </a:lnTo>
                      <a:lnTo>
                        <a:pt x="952905" y="538458"/>
                      </a:lnTo>
                      <a:lnTo>
                        <a:pt x="919163" y="542130"/>
                      </a:lnTo>
                      <a:lnTo>
                        <a:pt x="661194" y="545306"/>
                      </a:lnTo>
                      <a:cubicBezTo>
                        <a:pt x="526521" y="548481"/>
                        <a:pt x="206111" y="565943"/>
                        <a:pt x="0" y="519112"/>
                      </a:cubicBezTo>
                      <a:lnTo>
                        <a:pt x="200025" y="263525"/>
                      </a:lnTo>
                      <a:cubicBezTo>
                        <a:pt x="124089" y="185208"/>
                        <a:pt x="79110" y="128323"/>
                        <a:pt x="793" y="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CBF34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2" name="Group 3">
                <a:extLst>
                  <a:ext uri="{FF2B5EF4-FFF2-40B4-BE49-F238E27FC236}">
                    <a16:creationId xmlns:a16="http://schemas.microsoft.com/office/drawing/2014/main" id="{23318151-4844-4839-839D-37EF6C678F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7129" y="1126134"/>
                <a:ext cx="4651375" cy="1219200"/>
                <a:chOff x="2530645" y="2460171"/>
                <a:chExt cx="4651820" cy="1219014"/>
              </a:xfrm>
            </p:grpSpPr>
            <p:pic>
              <p:nvPicPr>
                <p:cNvPr id="33" name="Picture 4" descr="C:\Users\dell\Desktop\Icon sale page\Icon tĩnh\200wide.jpg">
                  <a:extLst>
                    <a:ext uri="{FF2B5EF4-FFF2-40B4-BE49-F238E27FC236}">
                      <a16:creationId xmlns:a16="http://schemas.microsoft.com/office/drawing/2014/main" id="{F9E55E77-5044-4C36-A42B-9A9E9E790B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59"/>
                <a:stretch>
                  <a:fillRect/>
                </a:stretch>
              </p:blipFill>
              <p:spPr bwMode="auto">
                <a:xfrm>
                  <a:off x="3233624" y="3433093"/>
                  <a:ext cx="3744118" cy="246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4" name="Group 5">
                  <a:extLst>
                    <a:ext uri="{FF2B5EF4-FFF2-40B4-BE49-F238E27FC236}">
                      <a16:creationId xmlns:a16="http://schemas.microsoft.com/office/drawing/2014/main" id="{45EDAC82-A748-4790-809D-33631339D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0645" y="2460171"/>
                  <a:ext cx="4651820" cy="1011238"/>
                  <a:chOff x="2671148" y="1311915"/>
                  <a:chExt cx="3938587" cy="1011238"/>
                </a:xfrm>
              </p:grpSpPr>
              <p:pic>
                <p:nvPicPr>
                  <p:cNvPr id="35" name="Picture 3">
                    <a:extLst>
                      <a:ext uri="{FF2B5EF4-FFF2-40B4-BE49-F238E27FC236}">
                        <a16:creationId xmlns:a16="http://schemas.microsoft.com/office/drawing/2014/main" id="{C9F8E4EB-EC05-4BEF-97F4-92338778FD2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71148" y="1311915"/>
                    <a:ext cx="3938587" cy="10112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6" name="Rounded Rectangle 7">
                    <a:extLst>
                      <a:ext uri="{FF2B5EF4-FFF2-40B4-BE49-F238E27FC236}">
                        <a16:creationId xmlns:a16="http://schemas.microsoft.com/office/drawing/2014/main" id="{05502C36-EB1D-48C0-AAFE-265FEB74B5E6}"/>
                      </a:ext>
                    </a:extLst>
                  </p:cNvPr>
                  <p:cNvSpPr/>
                  <p:nvPr/>
                </p:nvSpPr>
                <p:spPr>
                  <a:xfrm>
                    <a:off x="2762555" y="1386516"/>
                    <a:ext cx="3777280" cy="861882"/>
                  </a:xfrm>
                  <a:prstGeom prst="roundRect">
                    <a:avLst>
                      <a:gd name="adj" fmla="val 12108"/>
                    </a:avLst>
                  </a:prstGeom>
                  <a:noFill/>
                  <a:ln w="19050">
                    <a:solidFill>
                      <a:srgbClr val="996633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38" name="Group 86">
                <a:extLst>
                  <a:ext uri="{FF2B5EF4-FFF2-40B4-BE49-F238E27FC236}">
                    <a16:creationId xmlns:a16="http://schemas.microsoft.com/office/drawing/2014/main" id="{8BEE1379-E2D7-40AF-B145-7DED909E9E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004" y="1254721"/>
                <a:ext cx="1819275" cy="663575"/>
                <a:chOff x="2452688" y="2863775"/>
                <a:chExt cx="1819275" cy="662858"/>
              </a:xfrm>
            </p:grpSpPr>
            <p:sp>
              <p:nvSpPr>
                <p:cNvPr id="39" name="Freeform 87">
                  <a:extLst>
                    <a:ext uri="{FF2B5EF4-FFF2-40B4-BE49-F238E27FC236}">
                      <a16:creationId xmlns:a16="http://schemas.microsoft.com/office/drawing/2014/main" id="{B1635548-91DE-4B09-A00E-02E6E5F1FB0A}"/>
                    </a:ext>
                  </a:extLst>
                </p:cNvPr>
                <p:cNvSpPr/>
                <p:nvPr/>
              </p:nvSpPr>
              <p:spPr>
                <a:xfrm>
                  <a:off x="2452688" y="2863775"/>
                  <a:ext cx="1819275" cy="583569"/>
                </a:xfrm>
                <a:custGeom>
                  <a:avLst/>
                  <a:gdLst>
                    <a:gd name="connsiteX0" fmla="*/ 1824037 w 1824037"/>
                    <a:gd name="connsiteY0" fmla="*/ 300038 h 585788"/>
                    <a:gd name="connsiteX1" fmla="*/ 1590675 w 1824037"/>
                    <a:gd name="connsiteY1" fmla="*/ 71438 h 585788"/>
                    <a:gd name="connsiteX2" fmla="*/ 500062 w 1824037"/>
                    <a:gd name="connsiteY2" fmla="*/ 0 h 585788"/>
                    <a:gd name="connsiteX3" fmla="*/ 9525 w 1824037"/>
                    <a:gd name="connsiteY3" fmla="*/ 66675 h 585788"/>
                    <a:gd name="connsiteX4" fmla="*/ 0 w 1824037"/>
                    <a:gd name="connsiteY4" fmla="*/ 581025 h 585788"/>
                    <a:gd name="connsiteX5" fmla="*/ 233362 w 1824037"/>
                    <a:gd name="connsiteY5" fmla="*/ 500063 h 585788"/>
                    <a:gd name="connsiteX6" fmla="*/ 842962 w 1824037"/>
                    <a:gd name="connsiteY6" fmla="*/ 538163 h 585788"/>
                    <a:gd name="connsiteX7" fmla="*/ 1614487 w 1824037"/>
                    <a:gd name="connsiteY7" fmla="*/ 585788 h 585788"/>
                    <a:gd name="connsiteX8" fmla="*/ 1824037 w 1824037"/>
                    <a:gd name="connsiteY8" fmla="*/ 300038 h 585788"/>
                    <a:gd name="connsiteX0" fmla="*/ 1824037 w 1824037"/>
                    <a:gd name="connsiteY0" fmla="*/ 300038 h 585788"/>
                    <a:gd name="connsiteX1" fmla="*/ 1590675 w 1824037"/>
                    <a:gd name="connsiteY1" fmla="*/ 71438 h 585788"/>
                    <a:gd name="connsiteX2" fmla="*/ 500062 w 1824037"/>
                    <a:gd name="connsiteY2" fmla="*/ 0 h 585788"/>
                    <a:gd name="connsiteX3" fmla="*/ 9525 w 1824037"/>
                    <a:gd name="connsiteY3" fmla="*/ 66675 h 585788"/>
                    <a:gd name="connsiteX4" fmla="*/ 0 w 1824037"/>
                    <a:gd name="connsiteY4" fmla="*/ 581025 h 585788"/>
                    <a:gd name="connsiteX5" fmla="*/ 233362 w 1824037"/>
                    <a:gd name="connsiteY5" fmla="*/ 500063 h 585788"/>
                    <a:gd name="connsiteX6" fmla="*/ 842962 w 1824037"/>
                    <a:gd name="connsiteY6" fmla="*/ 538163 h 585788"/>
                    <a:gd name="connsiteX7" fmla="*/ 1614487 w 1824037"/>
                    <a:gd name="connsiteY7" fmla="*/ 585788 h 585788"/>
                    <a:gd name="connsiteX8" fmla="*/ 1824037 w 1824037"/>
                    <a:gd name="connsiteY8" fmla="*/ 300038 h 58578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84275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84275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84275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77131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9038"/>
                    <a:gd name="connsiteX1" fmla="*/ 1590675 w 1824037"/>
                    <a:gd name="connsiteY1" fmla="*/ 74688 h 589038"/>
                    <a:gd name="connsiteX2" fmla="*/ 500062 w 1824037"/>
                    <a:gd name="connsiteY2" fmla="*/ 3250 h 589038"/>
                    <a:gd name="connsiteX3" fmla="*/ 9525 w 1824037"/>
                    <a:gd name="connsiteY3" fmla="*/ 69925 h 589038"/>
                    <a:gd name="connsiteX4" fmla="*/ 0 w 1824037"/>
                    <a:gd name="connsiteY4" fmla="*/ 577131 h 589038"/>
                    <a:gd name="connsiteX5" fmla="*/ 233362 w 1824037"/>
                    <a:gd name="connsiteY5" fmla="*/ 503313 h 589038"/>
                    <a:gd name="connsiteX6" fmla="*/ 842962 w 1824037"/>
                    <a:gd name="connsiteY6" fmla="*/ 541413 h 589038"/>
                    <a:gd name="connsiteX7" fmla="*/ 1614487 w 1824037"/>
                    <a:gd name="connsiteY7" fmla="*/ 589038 h 589038"/>
                    <a:gd name="connsiteX8" fmla="*/ 1824037 w 1824037"/>
                    <a:gd name="connsiteY8" fmla="*/ 303288 h 589038"/>
                    <a:gd name="connsiteX0" fmla="*/ 1824037 w 1824037"/>
                    <a:gd name="connsiteY0" fmla="*/ 303288 h 584276"/>
                    <a:gd name="connsiteX1" fmla="*/ 1590675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24037 w 1824037"/>
                    <a:gd name="connsiteY0" fmla="*/ 303288 h 584276"/>
                    <a:gd name="connsiteX1" fmla="*/ 1590675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24037 w 1824037"/>
                    <a:gd name="connsiteY0" fmla="*/ 303288 h 584276"/>
                    <a:gd name="connsiteX1" fmla="*/ 1590675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24037 w 1824037"/>
                    <a:gd name="connsiteY0" fmla="*/ 303288 h 584276"/>
                    <a:gd name="connsiteX1" fmla="*/ 1590675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24037 w 1824037"/>
                    <a:gd name="connsiteY0" fmla="*/ 303288 h 584276"/>
                    <a:gd name="connsiteX1" fmla="*/ 1604962 w 1824037"/>
                    <a:gd name="connsiteY1" fmla="*/ 74688 h 584276"/>
                    <a:gd name="connsiteX2" fmla="*/ 500062 w 1824037"/>
                    <a:gd name="connsiteY2" fmla="*/ 3250 h 584276"/>
                    <a:gd name="connsiteX3" fmla="*/ 9525 w 1824037"/>
                    <a:gd name="connsiteY3" fmla="*/ 69925 h 584276"/>
                    <a:gd name="connsiteX4" fmla="*/ 0 w 1824037"/>
                    <a:gd name="connsiteY4" fmla="*/ 577131 h 584276"/>
                    <a:gd name="connsiteX5" fmla="*/ 233362 w 1824037"/>
                    <a:gd name="connsiteY5" fmla="*/ 503313 h 584276"/>
                    <a:gd name="connsiteX6" fmla="*/ 842962 w 1824037"/>
                    <a:gd name="connsiteY6" fmla="*/ 541413 h 584276"/>
                    <a:gd name="connsiteX7" fmla="*/ 1604962 w 1824037"/>
                    <a:gd name="connsiteY7" fmla="*/ 584276 h 584276"/>
                    <a:gd name="connsiteX8" fmla="*/ 1824037 w 1824037"/>
                    <a:gd name="connsiteY8" fmla="*/ 303288 h 584276"/>
                    <a:gd name="connsiteX0" fmla="*/ 1819275 w 1819275"/>
                    <a:gd name="connsiteY0" fmla="*/ 312813 h 584276"/>
                    <a:gd name="connsiteX1" fmla="*/ 1604962 w 1819275"/>
                    <a:gd name="connsiteY1" fmla="*/ 74688 h 584276"/>
                    <a:gd name="connsiteX2" fmla="*/ 500062 w 1819275"/>
                    <a:gd name="connsiteY2" fmla="*/ 3250 h 584276"/>
                    <a:gd name="connsiteX3" fmla="*/ 9525 w 1819275"/>
                    <a:gd name="connsiteY3" fmla="*/ 69925 h 584276"/>
                    <a:gd name="connsiteX4" fmla="*/ 0 w 1819275"/>
                    <a:gd name="connsiteY4" fmla="*/ 577131 h 584276"/>
                    <a:gd name="connsiteX5" fmla="*/ 233362 w 1819275"/>
                    <a:gd name="connsiteY5" fmla="*/ 503313 h 584276"/>
                    <a:gd name="connsiteX6" fmla="*/ 842962 w 1819275"/>
                    <a:gd name="connsiteY6" fmla="*/ 541413 h 584276"/>
                    <a:gd name="connsiteX7" fmla="*/ 1604962 w 1819275"/>
                    <a:gd name="connsiteY7" fmla="*/ 584276 h 584276"/>
                    <a:gd name="connsiteX8" fmla="*/ 1819275 w 1819275"/>
                    <a:gd name="connsiteY8" fmla="*/ 312813 h 584276"/>
                    <a:gd name="connsiteX0" fmla="*/ 1819275 w 1819275"/>
                    <a:gd name="connsiteY0" fmla="*/ 312813 h 584276"/>
                    <a:gd name="connsiteX1" fmla="*/ 1604962 w 1819275"/>
                    <a:gd name="connsiteY1" fmla="*/ 74688 h 584276"/>
                    <a:gd name="connsiteX2" fmla="*/ 500062 w 1819275"/>
                    <a:gd name="connsiteY2" fmla="*/ 3250 h 584276"/>
                    <a:gd name="connsiteX3" fmla="*/ 9525 w 1819275"/>
                    <a:gd name="connsiteY3" fmla="*/ 69925 h 584276"/>
                    <a:gd name="connsiteX4" fmla="*/ 0 w 1819275"/>
                    <a:gd name="connsiteY4" fmla="*/ 577131 h 584276"/>
                    <a:gd name="connsiteX5" fmla="*/ 233362 w 1819275"/>
                    <a:gd name="connsiteY5" fmla="*/ 503313 h 584276"/>
                    <a:gd name="connsiteX6" fmla="*/ 842962 w 1819275"/>
                    <a:gd name="connsiteY6" fmla="*/ 541413 h 584276"/>
                    <a:gd name="connsiteX7" fmla="*/ 1604962 w 1819275"/>
                    <a:gd name="connsiteY7" fmla="*/ 584276 h 584276"/>
                    <a:gd name="connsiteX8" fmla="*/ 1819275 w 1819275"/>
                    <a:gd name="connsiteY8" fmla="*/ 312813 h 584276"/>
                    <a:gd name="connsiteX0" fmla="*/ 1819275 w 1819275"/>
                    <a:gd name="connsiteY0" fmla="*/ 312813 h 584276"/>
                    <a:gd name="connsiteX1" fmla="*/ 1604962 w 1819275"/>
                    <a:gd name="connsiteY1" fmla="*/ 74688 h 584276"/>
                    <a:gd name="connsiteX2" fmla="*/ 500062 w 1819275"/>
                    <a:gd name="connsiteY2" fmla="*/ 3250 h 584276"/>
                    <a:gd name="connsiteX3" fmla="*/ 9525 w 1819275"/>
                    <a:gd name="connsiteY3" fmla="*/ 69925 h 584276"/>
                    <a:gd name="connsiteX4" fmla="*/ 0 w 1819275"/>
                    <a:gd name="connsiteY4" fmla="*/ 577131 h 584276"/>
                    <a:gd name="connsiteX5" fmla="*/ 233362 w 1819275"/>
                    <a:gd name="connsiteY5" fmla="*/ 503313 h 584276"/>
                    <a:gd name="connsiteX6" fmla="*/ 842962 w 1819275"/>
                    <a:gd name="connsiteY6" fmla="*/ 541413 h 584276"/>
                    <a:gd name="connsiteX7" fmla="*/ 1604962 w 1819275"/>
                    <a:gd name="connsiteY7" fmla="*/ 584276 h 584276"/>
                    <a:gd name="connsiteX8" fmla="*/ 1819275 w 1819275"/>
                    <a:gd name="connsiteY8" fmla="*/ 312813 h 58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9275" h="584276">
                      <a:moveTo>
                        <a:pt x="1819275" y="312813"/>
                      </a:moveTo>
                      <a:lnTo>
                        <a:pt x="1604962" y="74688"/>
                      </a:lnTo>
                      <a:cubicBezTo>
                        <a:pt x="1243806" y="74688"/>
                        <a:pt x="868362" y="27063"/>
                        <a:pt x="500062" y="3250"/>
                      </a:cubicBezTo>
                      <a:cubicBezTo>
                        <a:pt x="348456" y="-718"/>
                        <a:pt x="108744" y="-14213"/>
                        <a:pt x="9525" y="69925"/>
                      </a:cubicBezTo>
                      <a:lnTo>
                        <a:pt x="0" y="577131"/>
                      </a:lnTo>
                      <a:cubicBezTo>
                        <a:pt x="23020" y="507281"/>
                        <a:pt x="191294" y="513631"/>
                        <a:pt x="233362" y="503313"/>
                      </a:cubicBezTo>
                      <a:cubicBezTo>
                        <a:pt x="477043" y="496963"/>
                        <a:pt x="658812" y="514426"/>
                        <a:pt x="842962" y="541413"/>
                      </a:cubicBezTo>
                      <a:cubicBezTo>
                        <a:pt x="1020762" y="560464"/>
                        <a:pt x="1350962" y="569988"/>
                        <a:pt x="1604962" y="584276"/>
                      </a:cubicBezTo>
                      <a:lnTo>
                        <a:pt x="1819275" y="312813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9DCA0D"/>
                    </a:gs>
                    <a:gs pos="0">
                      <a:srgbClr val="9DCA0D">
                        <a:lumMod val="95000"/>
                        <a:lumOff val="5000"/>
                      </a:srgbClr>
                    </a:gs>
                    <a:gs pos="49000">
                      <a:srgbClr val="9DCA0D">
                        <a:lumMod val="90000"/>
                      </a:srgbClr>
                    </a:gs>
                    <a:gs pos="60000">
                      <a:srgbClr val="9DCA0D"/>
                    </a:gs>
                    <a:gs pos="100000">
                      <a:srgbClr val="9DCA0D">
                        <a:lumMod val="80000"/>
                      </a:srgbClr>
                    </a:gs>
                    <a:gs pos="84000">
                      <a:srgbClr val="9DCA0D">
                        <a:lumMod val="50000"/>
                        <a:lumOff val="50000"/>
                      </a:srgbClr>
                    </a:gs>
                    <a:gs pos="80000">
                      <a:srgbClr val="9DCA0D">
                        <a:lumMod val="50000"/>
                        <a:lumOff val="50000"/>
                      </a:srgbClr>
                    </a:gs>
                  </a:gsLst>
                  <a:lin ang="10800000" scaled="1"/>
                  <a:tileRect/>
                </a:gradFill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Freeform 88">
                  <a:extLst>
                    <a:ext uri="{FF2B5EF4-FFF2-40B4-BE49-F238E27FC236}">
                      <a16:creationId xmlns:a16="http://schemas.microsoft.com/office/drawing/2014/main" id="{816BBE22-5B3A-4509-BEF0-6862321BCB82}"/>
                    </a:ext>
                  </a:extLst>
                </p:cNvPr>
                <p:cNvSpPr/>
                <p:nvPr/>
              </p:nvSpPr>
              <p:spPr>
                <a:xfrm>
                  <a:off x="2452688" y="3369468"/>
                  <a:ext cx="247755" cy="157165"/>
                </a:xfrm>
                <a:custGeom>
                  <a:avLst/>
                  <a:gdLst>
                    <a:gd name="connsiteX0" fmla="*/ 233362 w 242887"/>
                    <a:gd name="connsiteY0" fmla="*/ 138113 h 138113"/>
                    <a:gd name="connsiteX1" fmla="*/ 242887 w 242887"/>
                    <a:gd name="connsiteY1" fmla="*/ 0 h 138113"/>
                    <a:gd name="connsiteX2" fmla="*/ 0 w 242887"/>
                    <a:gd name="connsiteY2" fmla="*/ 66675 h 138113"/>
                    <a:gd name="connsiteX3" fmla="*/ 233362 w 242887"/>
                    <a:gd name="connsiteY3" fmla="*/ 138113 h 138113"/>
                    <a:gd name="connsiteX0" fmla="*/ 235743 w 245268"/>
                    <a:gd name="connsiteY0" fmla="*/ 138113 h 138113"/>
                    <a:gd name="connsiteX1" fmla="*/ 245268 w 245268"/>
                    <a:gd name="connsiteY1" fmla="*/ 0 h 138113"/>
                    <a:gd name="connsiteX2" fmla="*/ 0 w 245268"/>
                    <a:gd name="connsiteY2" fmla="*/ 78581 h 138113"/>
                    <a:gd name="connsiteX3" fmla="*/ 235743 w 245268"/>
                    <a:gd name="connsiteY3" fmla="*/ 138113 h 138113"/>
                    <a:gd name="connsiteX0" fmla="*/ 235743 w 245268"/>
                    <a:gd name="connsiteY0" fmla="*/ 138113 h 138113"/>
                    <a:gd name="connsiteX1" fmla="*/ 245268 w 245268"/>
                    <a:gd name="connsiteY1" fmla="*/ 0 h 138113"/>
                    <a:gd name="connsiteX2" fmla="*/ 0 w 245268"/>
                    <a:gd name="connsiteY2" fmla="*/ 78581 h 138113"/>
                    <a:gd name="connsiteX3" fmla="*/ 235743 w 245268"/>
                    <a:gd name="connsiteY3" fmla="*/ 138113 h 138113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5268"/>
                    <a:gd name="connsiteY0" fmla="*/ 159545 h 159545"/>
                    <a:gd name="connsiteX1" fmla="*/ 245268 w 245268"/>
                    <a:gd name="connsiteY1" fmla="*/ 0 h 159545"/>
                    <a:gd name="connsiteX2" fmla="*/ 0 w 245268"/>
                    <a:gd name="connsiteY2" fmla="*/ 78581 h 159545"/>
                    <a:gd name="connsiteX3" fmla="*/ 240506 w 245268"/>
                    <a:gd name="connsiteY3" fmla="*/ 159545 h 159545"/>
                    <a:gd name="connsiteX0" fmla="*/ 240506 w 242887"/>
                    <a:gd name="connsiteY0" fmla="*/ 147639 h 147639"/>
                    <a:gd name="connsiteX1" fmla="*/ 242887 w 242887"/>
                    <a:gd name="connsiteY1" fmla="*/ 0 h 147639"/>
                    <a:gd name="connsiteX2" fmla="*/ 0 w 242887"/>
                    <a:gd name="connsiteY2" fmla="*/ 66675 h 147639"/>
                    <a:gd name="connsiteX3" fmla="*/ 240506 w 242887"/>
                    <a:gd name="connsiteY3" fmla="*/ 147639 h 147639"/>
                    <a:gd name="connsiteX0" fmla="*/ 240506 w 245268"/>
                    <a:gd name="connsiteY0" fmla="*/ 154783 h 154783"/>
                    <a:gd name="connsiteX1" fmla="*/ 245268 w 245268"/>
                    <a:gd name="connsiteY1" fmla="*/ 0 h 154783"/>
                    <a:gd name="connsiteX2" fmla="*/ 0 w 245268"/>
                    <a:gd name="connsiteY2" fmla="*/ 73819 h 154783"/>
                    <a:gd name="connsiteX3" fmla="*/ 240506 w 245268"/>
                    <a:gd name="connsiteY3" fmla="*/ 154783 h 154783"/>
                    <a:gd name="connsiteX0" fmla="*/ 247650 w 247755"/>
                    <a:gd name="connsiteY0" fmla="*/ 157165 h 157165"/>
                    <a:gd name="connsiteX1" fmla="*/ 245268 w 247755"/>
                    <a:gd name="connsiteY1" fmla="*/ 0 h 157165"/>
                    <a:gd name="connsiteX2" fmla="*/ 0 w 247755"/>
                    <a:gd name="connsiteY2" fmla="*/ 73819 h 157165"/>
                    <a:gd name="connsiteX3" fmla="*/ 247650 w 247755"/>
                    <a:gd name="connsiteY3" fmla="*/ 157165 h 15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755" h="157165">
                      <a:moveTo>
                        <a:pt x="247650" y="157165"/>
                      </a:moveTo>
                      <a:cubicBezTo>
                        <a:pt x="248444" y="107952"/>
                        <a:pt x="244474" y="49213"/>
                        <a:pt x="245268" y="0"/>
                      </a:cubicBezTo>
                      <a:cubicBezTo>
                        <a:pt x="192087" y="2382"/>
                        <a:pt x="22225" y="4762"/>
                        <a:pt x="0" y="73819"/>
                      </a:cubicBezTo>
                      <a:cubicBezTo>
                        <a:pt x="35718" y="122238"/>
                        <a:pt x="178594" y="156371"/>
                        <a:pt x="247650" y="157165"/>
                      </a:cubicBezTo>
                      <a:close/>
                    </a:path>
                  </a:pathLst>
                </a:custGeom>
                <a:solidFill>
                  <a:srgbClr val="7B9E0A"/>
                </a:solidFill>
                <a:ln w="3175"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CDF9CF-C8ED-4980-8D28-04D50C9F1479}"/>
                </a:ext>
              </a:extLst>
            </p:cNvPr>
            <p:cNvSpPr/>
            <p:nvPr/>
          </p:nvSpPr>
          <p:spPr>
            <a:xfrm>
              <a:off x="4122295" y="4169770"/>
              <a:ext cx="5021440" cy="1051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nằm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giường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bệnh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cận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kề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chết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69BA8D4-E4BD-4623-B150-5B95CC76227C}"/>
              </a:ext>
            </a:extLst>
          </p:cNvPr>
          <p:cNvSpPr txBox="1"/>
          <p:nvPr/>
        </p:nvSpPr>
        <p:spPr>
          <a:xfrm>
            <a:off x="259066" y="5354370"/>
            <a:ext cx="35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b. </a:t>
            </a:r>
            <a:r>
              <a:rPr lang="en-US" sz="2800" i="1" dirty="0" err="1">
                <a:solidFill>
                  <a:srgbClr val="FF0000"/>
                </a:solidFill>
              </a:rPr>
              <a:t>Đọc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>
                <a:solidFill>
                  <a:srgbClr val="FF0000"/>
                </a:solidFill>
              </a:rPr>
              <a:t>hiểu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chú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thích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A796FD-1537-460C-985D-B27D3EE65538}"/>
              </a:ext>
            </a:extLst>
          </p:cNvPr>
          <p:cNvSpPr txBox="1"/>
          <p:nvPr/>
        </p:nvSpPr>
        <p:spPr>
          <a:xfrm>
            <a:off x="145917" y="6056739"/>
            <a:ext cx="201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c. </a:t>
            </a:r>
            <a:r>
              <a:rPr lang="en-US" sz="2800" i="1" dirty="0" err="1">
                <a:solidFill>
                  <a:srgbClr val="FF0000"/>
                </a:solidFill>
              </a:rPr>
              <a:t>Thể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thơ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70C3CA-A11C-45A1-8FC2-33F8D49AD297}"/>
              </a:ext>
            </a:extLst>
          </p:cNvPr>
          <p:cNvSpPr txBox="1"/>
          <p:nvPr/>
        </p:nvSpPr>
        <p:spPr>
          <a:xfrm>
            <a:off x="1842304" y="6056739"/>
            <a:ext cx="201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 </a:t>
            </a:r>
            <a:r>
              <a:rPr lang="en-US" sz="2800" dirty="0" err="1"/>
              <a:t>chữ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667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3" name="Picture 345" descr="shadow_1_m">
            <a:extLst>
              <a:ext uri="{FF2B5EF4-FFF2-40B4-BE49-F238E27FC236}">
                <a16:creationId xmlns:a16="http://schemas.microsoft.com/office/drawing/2014/main" id="{82E9777E-8C50-4D95-8370-59578172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1"/>
          <a:stretch>
            <a:fillRect/>
          </a:stretch>
        </p:blipFill>
        <p:spPr bwMode="gray">
          <a:xfrm rot="10800000" flipH="1" flipV="1">
            <a:off x="485385" y="1267477"/>
            <a:ext cx="11333395" cy="14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00E872B-CC52-461A-AB60-2B00635EFAF3}"/>
              </a:ext>
            </a:extLst>
          </p:cNvPr>
          <p:cNvSpPr txBox="1"/>
          <p:nvPr/>
        </p:nvSpPr>
        <p:spPr>
          <a:xfrm>
            <a:off x="77966" y="72853"/>
            <a:ext cx="537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d. </a:t>
            </a:r>
            <a:r>
              <a:rPr lang="en-US" sz="2800" i="1" dirty="0" err="1">
                <a:solidFill>
                  <a:srgbClr val="FF0000"/>
                </a:solidFill>
              </a:rPr>
              <a:t>Bố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cục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và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mạch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cảm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xúc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31DCFD-4566-4905-8925-5721CE9E8E46}"/>
              </a:ext>
            </a:extLst>
          </p:cNvPr>
          <p:cNvSpPr txBox="1"/>
          <p:nvPr/>
        </p:nvSpPr>
        <p:spPr>
          <a:xfrm>
            <a:off x="1648874" y="663741"/>
            <a:ext cx="121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</a:t>
            </a:r>
            <a:r>
              <a:rPr lang="en-US" sz="2800" dirty="0" err="1"/>
              <a:t>phần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B7D3F8-2C71-461A-AB25-19AE499BA82B}"/>
              </a:ext>
            </a:extLst>
          </p:cNvPr>
          <p:cNvGrpSpPr/>
          <p:nvPr/>
        </p:nvGrpSpPr>
        <p:grpSpPr>
          <a:xfrm>
            <a:off x="1492261" y="1406055"/>
            <a:ext cx="2061705" cy="3825613"/>
            <a:chOff x="1522241" y="806450"/>
            <a:chExt cx="2061705" cy="3677832"/>
          </a:xfrm>
        </p:grpSpPr>
        <p:grpSp>
          <p:nvGrpSpPr>
            <p:cNvPr id="7204" name="Group 24">
              <a:extLst>
                <a:ext uri="{FF2B5EF4-FFF2-40B4-BE49-F238E27FC236}">
                  <a16:creationId xmlns:a16="http://schemas.microsoft.com/office/drawing/2014/main" id="{03C92CD0-FAC0-46C2-8524-E9E4C6654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2241" y="806450"/>
              <a:ext cx="2061705" cy="3677832"/>
              <a:chOff x="6862166" y="2672766"/>
              <a:chExt cx="990601" cy="200353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7F74DB-EBC8-4B19-B7F2-F903690A4D36}"/>
                  </a:ext>
                </a:extLst>
              </p:cNvPr>
              <p:cNvSpPr/>
              <p:nvPr/>
            </p:nvSpPr>
            <p:spPr>
              <a:xfrm>
                <a:off x="6861694" y="2669308"/>
                <a:ext cx="990913" cy="1442756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" name="Pentagon 27">
                <a:extLst>
                  <a:ext uri="{FF2B5EF4-FFF2-40B4-BE49-F238E27FC236}">
                    <a16:creationId xmlns:a16="http://schemas.microsoft.com/office/drawing/2014/main" id="{1302AB3A-CBFE-4874-9B57-63667C5B7304}"/>
                  </a:ext>
                </a:extLst>
              </p:cNvPr>
              <p:cNvSpPr/>
              <p:nvPr/>
            </p:nvSpPr>
            <p:spPr>
              <a:xfrm rot="16200000" flipH="1" flipV="1">
                <a:off x="6395314" y="3216084"/>
                <a:ext cx="1923675" cy="990913"/>
              </a:xfrm>
              <a:custGeom>
                <a:avLst/>
                <a:gdLst>
                  <a:gd name="connsiteX0" fmla="*/ 0 w 1887538"/>
                  <a:gd name="connsiteY0" fmla="*/ 0 h 990600"/>
                  <a:gd name="connsiteX1" fmla="*/ 1392238 w 1887538"/>
                  <a:gd name="connsiteY1" fmla="*/ 0 h 990600"/>
                  <a:gd name="connsiteX2" fmla="*/ 1887538 w 1887538"/>
                  <a:gd name="connsiteY2" fmla="*/ 495300 h 990600"/>
                  <a:gd name="connsiteX3" fmla="*/ 1392238 w 1887538"/>
                  <a:gd name="connsiteY3" fmla="*/ 990600 h 990600"/>
                  <a:gd name="connsiteX4" fmla="*/ 0 w 1887538"/>
                  <a:gd name="connsiteY4" fmla="*/ 990600 h 990600"/>
                  <a:gd name="connsiteX5" fmla="*/ 0 w 1887538"/>
                  <a:gd name="connsiteY5" fmla="*/ 0 h 990600"/>
                  <a:gd name="connsiteX0" fmla="*/ 0 w 1887538"/>
                  <a:gd name="connsiteY0" fmla="*/ 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6" fmla="*/ 0 w 1887538"/>
                  <a:gd name="connsiteY6" fmla="*/ 0 h 990600"/>
                  <a:gd name="connsiteX0" fmla="*/ 0 w 1887538"/>
                  <a:gd name="connsiteY0" fmla="*/ 99060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0" fmla="*/ 0 w 1894682"/>
                  <a:gd name="connsiteY0" fmla="*/ 992982 h 992982"/>
                  <a:gd name="connsiteX1" fmla="*/ 814388 w 1894682"/>
                  <a:gd name="connsiteY1" fmla="*/ 794 h 992982"/>
                  <a:gd name="connsiteX2" fmla="*/ 1399382 w 1894682"/>
                  <a:gd name="connsiteY2" fmla="*/ 0 h 992982"/>
                  <a:gd name="connsiteX3" fmla="*/ 1894682 w 1894682"/>
                  <a:gd name="connsiteY3" fmla="*/ 495300 h 992982"/>
                  <a:gd name="connsiteX4" fmla="*/ 1399382 w 1894682"/>
                  <a:gd name="connsiteY4" fmla="*/ 990600 h 992982"/>
                  <a:gd name="connsiteX5" fmla="*/ 0 w 1894682"/>
                  <a:gd name="connsiteY5" fmla="*/ 992982 h 992982"/>
                  <a:gd name="connsiteX0" fmla="*/ 0 w 1889920"/>
                  <a:gd name="connsiteY0" fmla="*/ 990601 h 990601"/>
                  <a:gd name="connsiteX1" fmla="*/ 809626 w 1889920"/>
                  <a:gd name="connsiteY1" fmla="*/ 794 h 990601"/>
                  <a:gd name="connsiteX2" fmla="*/ 1394620 w 1889920"/>
                  <a:gd name="connsiteY2" fmla="*/ 0 h 990601"/>
                  <a:gd name="connsiteX3" fmla="*/ 1889920 w 1889920"/>
                  <a:gd name="connsiteY3" fmla="*/ 495300 h 990601"/>
                  <a:gd name="connsiteX4" fmla="*/ 1394620 w 1889920"/>
                  <a:gd name="connsiteY4" fmla="*/ 990600 h 990601"/>
                  <a:gd name="connsiteX5" fmla="*/ 0 w 1889920"/>
                  <a:gd name="connsiteY5" fmla="*/ 990601 h 9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9920" h="990601">
                    <a:moveTo>
                      <a:pt x="0" y="990601"/>
                    </a:moveTo>
                    <a:lnTo>
                      <a:pt x="809626" y="794"/>
                    </a:lnTo>
                    <a:lnTo>
                      <a:pt x="1394620" y="0"/>
                    </a:lnTo>
                    <a:lnTo>
                      <a:pt x="1889920" y="495300"/>
                    </a:lnTo>
                    <a:lnTo>
                      <a:pt x="1394620" y="990600"/>
                    </a:lnTo>
                    <a:lnTo>
                      <a:pt x="0" y="99060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663E25-8229-4CBD-947B-AD7493970192}"/>
                </a:ext>
              </a:extLst>
            </p:cNvPr>
            <p:cNvSpPr txBox="1"/>
            <p:nvPr/>
          </p:nvSpPr>
          <p:spPr>
            <a:xfrm>
              <a:off x="2893527" y="855340"/>
              <a:ext cx="557212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atin typeface="Arial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99A1864-D7C4-4D33-B9E2-0F7313263C5D}"/>
                </a:ext>
              </a:extLst>
            </p:cNvPr>
            <p:cNvSpPr/>
            <p:nvPr/>
          </p:nvSpPr>
          <p:spPr>
            <a:xfrm>
              <a:off x="1592940" y="1466117"/>
              <a:ext cx="1918992" cy="1487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K1: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Mùa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xuân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thiên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nhiên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37197E-F9DE-45B0-9C3A-E575A988E7C0}"/>
              </a:ext>
            </a:extLst>
          </p:cNvPr>
          <p:cNvGrpSpPr/>
          <p:nvPr/>
        </p:nvGrpSpPr>
        <p:grpSpPr>
          <a:xfrm>
            <a:off x="3900192" y="1373853"/>
            <a:ext cx="2251203" cy="3808572"/>
            <a:chOff x="3930172" y="774247"/>
            <a:chExt cx="2251203" cy="3808572"/>
          </a:xfrm>
        </p:grpSpPr>
        <p:grpSp>
          <p:nvGrpSpPr>
            <p:cNvPr id="7205" name="Group 30">
              <a:extLst>
                <a:ext uri="{FF2B5EF4-FFF2-40B4-BE49-F238E27FC236}">
                  <a16:creationId xmlns:a16="http://schemas.microsoft.com/office/drawing/2014/main" id="{05DFADCD-1020-42D6-B5A8-B1BB1597C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0172" y="774247"/>
              <a:ext cx="2251203" cy="3808572"/>
              <a:chOff x="6862166" y="2672766"/>
              <a:chExt cx="990601" cy="200353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4240AAA-8A40-4B07-A72D-594A5DCBD973}"/>
                  </a:ext>
                </a:extLst>
              </p:cNvPr>
              <p:cNvSpPr/>
              <p:nvPr/>
            </p:nvSpPr>
            <p:spPr>
              <a:xfrm>
                <a:off x="6862157" y="2669308"/>
                <a:ext cx="990913" cy="1442756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" name="Pentagon 27">
                <a:extLst>
                  <a:ext uri="{FF2B5EF4-FFF2-40B4-BE49-F238E27FC236}">
                    <a16:creationId xmlns:a16="http://schemas.microsoft.com/office/drawing/2014/main" id="{1E33F631-E4E0-4F78-8495-9B0D11431A6D}"/>
                  </a:ext>
                </a:extLst>
              </p:cNvPr>
              <p:cNvSpPr/>
              <p:nvPr/>
            </p:nvSpPr>
            <p:spPr>
              <a:xfrm rot="16200000" flipH="1" flipV="1">
                <a:off x="6395776" y="3216084"/>
                <a:ext cx="1923675" cy="990913"/>
              </a:xfrm>
              <a:custGeom>
                <a:avLst/>
                <a:gdLst>
                  <a:gd name="connsiteX0" fmla="*/ 0 w 1887538"/>
                  <a:gd name="connsiteY0" fmla="*/ 0 h 990600"/>
                  <a:gd name="connsiteX1" fmla="*/ 1392238 w 1887538"/>
                  <a:gd name="connsiteY1" fmla="*/ 0 h 990600"/>
                  <a:gd name="connsiteX2" fmla="*/ 1887538 w 1887538"/>
                  <a:gd name="connsiteY2" fmla="*/ 495300 h 990600"/>
                  <a:gd name="connsiteX3" fmla="*/ 1392238 w 1887538"/>
                  <a:gd name="connsiteY3" fmla="*/ 990600 h 990600"/>
                  <a:gd name="connsiteX4" fmla="*/ 0 w 1887538"/>
                  <a:gd name="connsiteY4" fmla="*/ 990600 h 990600"/>
                  <a:gd name="connsiteX5" fmla="*/ 0 w 1887538"/>
                  <a:gd name="connsiteY5" fmla="*/ 0 h 990600"/>
                  <a:gd name="connsiteX0" fmla="*/ 0 w 1887538"/>
                  <a:gd name="connsiteY0" fmla="*/ 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6" fmla="*/ 0 w 1887538"/>
                  <a:gd name="connsiteY6" fmla="*/ 0 h 990600"/>
                  <a:gd name="connsiteX0" fmla="*/ 0 w 1887538"/>
                  <a:gd name="connsiteY0" fmla="*/ 99060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0" fmla="*/ 0 w 1894682"/>
                  <a:gd name="connsiteY0" fmla="*/ 992982 h 992982"/>
                  <a:gd name="connsiteX1" fmla="*/ 814388 w 1894682"/>
                  <a:gd name="connsiteY1" fmla="*/ 794 h 992982"/>
                  <a:gd name="connsiteX2" fmla="*/ 1399382 w 1894682"/>
                  <a:gd name="connsiteY2" fmla="*/ 0 h 992982"/>
                  <a:gd name="connsiteX3" fmla="*/ 1894682 w 1894682"/>
                  <a:gd name="connsiteY3" fmla="*/ 495300 h 992982"/>
                  <a:gd name="connsiteX4" fmla="*/ 1399382 w 1894682"/>
                  <a:gd name="connsiteY4" fmla="*/ 990600 h 992982"/>
                  <a:gd name="connsiteX5" fmla="*/ 0 w 1894682"/>
                  <a:gd name="connsiteY5" fmla="*/ 992982 h 992982"/>
                  <a:gd name="connsiteX0" fmla="*/ 0 w 1889920"/>
                  <a:gd name="connsiteY0" fmla="*/ 990601 h 990601"/>
                  <a:gd name="connsiteX1" fmla="*/ 809626 w 1889920"/>
                  <a:gd name="connsiteY1" fmla="*/ 794 h 990601"/>
                  <a:gd name="connsiteX2" fmla="*/ 1394620 w 1889920"/>
                  <a:gd name="connsiteY2" fmla="*/ 0 h 990601"/>
                  <a:gd name="connsiteX3" fmla="*/ 1889920 w 1889920"/>
                  <a:gd name="connsiteY3" fmla="*/ 495300 h 990601"/>
                  <a:gd name="connsiteX4" fmla="*/ 1394620 w 1889920"/>
                  <a:gd name="connsiteY4" fmla="*/ 990600 h 990601"/>
                  <a:gd name="connsiteX5" fmla="*/ 0 w 1889920"/>
                  <a:gd name="connsiteY5" fmla="*/ 990601 h 9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9920" h="990601">
                    <a:moveTo>
                      <a:pt x="0" y="990601"/>
                    </a:moveTo>
                    <a:lnTo>
                      <a:pt x="809626" y="794"/>
                    </a:lnTo>
                    <a:lnTo>
                      <a:pt x="1394620" y="0"/>
                    </a:lnTo>
                    <a:lnTo>
                      <a:pt x="1889920" y="495300"/>
                    </a:lnTo>
                    <a:lnTo>
                      <a:pt x="1394620" y="990600"/>
                    </a:lnTo>
                    <a:lnTo>
                      <a:pt x="0" y="99060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184CEF-4864-4A49-B0BD-31118E5C446B}"/>
                </a:ext>
              </a:extLst>
            </p:cNvPr>
            <p:cNvSpPr txBox="1"/>
            <p:nvPr/>
          </p:nvSpPr>
          <p:spPr>
            <a:xfrm>
              <a:off x="5479189" y="891994"/>
              <a:ext cx="557212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atin typeface="Arial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691EA5-9B8C-4368-8D39-5928308F6FFD}"/>
                </a:ext>
              </a:extLst>
            </p:cNvPr>
            <p:cNvSpPr/>
            <p:nvPr/>
          </p:nvSpPr>
          <p:spPr>
            <a:xfrm>
              <a:off x="3985924" y="1466117"/>
              <a:ext cx="2017723" cy="1665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K2,3: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Mùa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xuân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đất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nước</a:t>
              </a:r>
              <a:endParaRPr lang="en-US"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F2BA3-416D-465D-9D2F-18FA3A0D8CAE}"/>
              </a:ext>
            </a:extLst>
          </p:cNvPr>
          <p:cNvGrpSpPr/>
          <p:nvPr/>
        </p:nvGrpSpPr>
        <p:grpSpPr>
          <a:xfrm>
            <a:off x="6371794" y="1434204"/>
            <a:ext cx="2227874" cy="3803014"/>
            <a:chOff x="6401774" y="834598"/>
            <a:chExt cx="2227874" cy="3803014"/>
          </a:xfrm>
        </p:grpSpPr>
        <p:grpSp>
          <p:nvGrpSpPr>
            <p:cNvPr id="7206" name="Group 33">
              <a:extLst>
                <a:ext uri="{FF2B5EF4-FFF2-40B4-BE49-F238E27FC236}">
                  <a16:creationId xmlns:a16="http://schemas.microsoft.com/office/drawing/2014/main" id="{72142B1C-01D8-4C6F-B9E4-DD8377CC76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9124" y="834598"/>
              <a:ext cx="2180524" cy="3803014"/>
              <a:chOff x="6862166" y="2672766"/>
              <a:chExt cx="990601" cy="200353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BEAE11F-3719-4D05-9640-A1B666AE5431}"/>
                  </a:ext>
                </a:extLst>
              </p:cNvPr>
              <p:cNvSpPr/>
              <p:nvPr/>
            </p:nvSpPr>
            <p:spPr>
              <a:xfrm>
                <a:off x="6861634" y="2669308"/>
                <a:ext cx="990913" cy="1442756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" name="Pentagon 27">
                <a:extLst>
                  <a:ext uri="{FF2B5EF4-FFF2-40B4-BE49-F238E27FC236}">
                    <a16:creationId xmlns:a16="http://schemas.microsoft.com/office/drawing/2014/main" id="{17CD3FF7-6736-42D7-9D75-1D399BA99767}"/>
                  </a:ext>
                </a:extLst>
              </p:cNvPr>
              <p:cNvSpPr/>
              <p:nvPr/>
            </p:nvSpPr>
            <p:spPr>
              <a:xfrm rot="16200000" flipH="1" flipV="1">
                <a:off x="6395254" y="3216084"/>
                <a:ext cx="1923675" cy="990913"/>
              </a:xfrm>
              <a:custGeom>
                <a:avLst/>
                <a:gdLst>
                  <a:gd name="connsiteX0" fmla="*/ 0 w 1887538"/>
                  <a:gd name="connsiteY0" fmla="*/ 0 h 990600"/>
                  <a:gd name="connsiteX1" fmla="*/ 1392238 w 1887538"/>
                  <a:gd name="connsiteY1" fmla="*/ 0 h 990600"/>
                  <a:gd name="connsiteX2" fmla="*/ 1887538 w 1887538"/>
                  <a:gd name="connsiteY2" fmla="*/ 495300 h 990600"/>
                  <a:gd name="connsiteX3" fmla="*/ 1392238 w 1887538"/>
                  <a:gd name="connsiteY3" fmla="*/ 990600 h 990600"/>
                  <a:gd name="connsiteX4" fmla="*/ 0 w 1887538"/>
                  <a:gd name="connsiteY4" fmla="*/ 990600 h 990600"/>
                  <a:gd name="connsiteX5" fmla="*/ 0 w 1887538"/>
                  <a:gd name="connsiteY5" fmla="*/ 0 h 990600"/>
                  <a:gd name="connsiteX0" fmla="*/ 0 w 1887538"/>
                  <a:gd name="connsiteY0" fmla="*/ 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6" fmla="*/ 0 w 1887538"/>
                  <a:gd name="connsiteY6" fmla="*/ 0 h 990600"/>
                  <a:gd name="connsiteX0" fmla="*/ 0 w 1887538"/>
                  <a:gd name="connsiteY0" fmla="*/ 99060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0" fmla="*/ 0 w 1894682"/>
                  <a:gd name="connsiteY0" fmla="*/ 992982 h 992982"/>
                  <a:gd name="connsiteX1" fmla="*/ 814388 w 1894682"/>
                  <a:gd name="connsiteY1" fmla="*/ 794 h 992982"/>
                  <a:gd name="connsiteX2" fmla="*/ 1399382 w 1894682"/>
                  <a:gd name="connsiteY2" fmla="*/ 0 h 992982"/>
                  <a:gd name="connsiteX3" fmla="*/ 1894682 w 1894682"/>
                  <a:gd name="connsiteY3" fmla="*/ 495300 h 992982"/>
                  <a:gd name="connsiteX4" fmla="*/ 1399382 w 1894682"/>
                  <a:gd name="connsiteY4" fmla="*/ 990600 h 992982"/>
                  <a:gd name="connsiteX5" fmla="*/ 0 w 1894682"/>
                  <a:gd name="connsiteY5" fmla="*/ 992982 h 992982"/>
                  <a:gd name="connsiteX0" fmla="*/ 0 w 1889920"/>
                  <a:gd name="connsiteY0" fmla="*/ 990601 h 990601"/>
                  <a:gd name="connsiteX1" fmla="*/ 809626 w 1889920"/>
                  <a:gd name="connsiteY1" fmla="*/ 794 h 990601"/>
                  <a:gd name="connsiteX2" fmla="*/ 1394620 w 1889920"/>
                  <a:gd name="connsiteY2" fmla="*/ 0 h 990601"/>
                  <a:gd name="connsiteX3" fmla="*/ 1889920 w 1889920"/>
                  <a:gd name="connsiteY3" fmla="*/ 495300 h 990601"/>
                  <a:gd name="connsiteX4" fmla="*/ 1394620 w 1889920"/>
                  <a:gd name="connsiteY4" fmla="*/ 990600 h 990601"/>
                  <a:gd name="connsiteX5" fmla="*/ 0 w 1889920"/>
                  <a:gd name="connsiteY5" fmla="*/ 990601 h 9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9920" h="990601">
                    <a:moveTo>
                      <a:pt x="0" y="990601"/>
                    </a:moveTo>
                    <a:lnTo>
                      <a:pt x="809626" y="794"/>
                    </a:lnTo>
                    <a:lnTo>
                      <a:pt x="1394620" y="0"/>
                    </a:lnTo>
                    <a:lnTo>
                      <a:pt x="1889920" y="495300"/>
                    </a:lnTo>
                    <a:lnTo>
                      <a:pt x="1394620" y="990600"/>
                    </a:lnTo>
                    <a:lnTo>
                      <a:pt x="0" y="99060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0B5F3EA-7EAF-4100-864B-9D7714C48789}"/>
                </a:ext>
              </a:extLst>
            </p:cNvPr>
            <p:cNvSpPr txBox="1"/>
            <p:nvPr/>
          </p:nvSpPr>
          <p:spPr>
            <a:xfrm>
              <a:off x="7952886" y="979126"/>
              <a:ext cx="555625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atin typeface="Arial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D1FCA6-7613-4301-90AB-EBBCB203EF81}"/>
                </a:ext>
              </a:extLst>
            </p:cNvPr>
            <p:cNvSpPr/>
            <p:nvPr/>
          </p:nvSpPr>
          <p:spPr>
            <a:xfrm>
              <a:off x="6401774" y="1537270"/>
              <a:ext cx="2106738" cy="2042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K4,5: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Ước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nguyện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hiến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089F47-7DCB-45ED-8BA2-79A44AA124A2}"/>
              </a:ext>
            </a:extLst>
          </p:cNvPr>
          <p:cNvGrpSpPr/>
          <p:nvPr/>
        </p:nvGrpSpPr>
        <p:grpSpPr>
          <a:xfrm>
            <a:off x="8809059" y="1347751"/>
            <a:ext cx="2191203" cy="3878333"/>
            <a:chOff x="8839039" y="748146"/>
            <a:chExt cx="2191203" cy="3704668"/>
          </a:xfrm>
        </p:grpSpPr>
        <p:grpSp>
          <p:nvGrpSpPr>
            <p:cNvPr id="7207" name="Group 36">
              <a:extLst>
                <a:ext uri="{FF2B5EF4-FFF2-40B4-BE49-F238E27FC236}">
                  <a16:creationId xmlns:a16="http://schemas.microsoft.com/office/drawing/2014/main" id="{75DDC6D3-4FD2-4D11-AAA8-D0B71B488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9031" y="748146"/>
              <a:ext cx="2181211" cy="3704668"/>
              <a:chOff x="6862166" y="2672766"/>
              <a:chExt cx="990601" cy="200353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F7475BC-DCA4-4D45-BFC0-A76DA52161E0}"/>
                  </a:ext>
                </a:extLst>
              </p:cNvPr>
              <p:cNvSpPr/>
              <p:nvPr/>
            </p:nvSpPr>
            <p:spPr>
              <a:xfrm>
                <a:off x="6862096" y="2669308"/>
                <a:ext cx="990913" cy="1442756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" name="Pentagon 27">
                <a:extLst>
                  <a:ext uri="{FF2B5EF4-FFF2-40B4-BE49-F238E27FC236}">
                    <a16:creationId xmlns:a16="http://schemas.microsoft.com/office/drawing/2014/main" id="{FB1F688B-AFE2-4726-8D8F-2A2C8365A0A2}"/>
                  </a:ext>
                </a:extLst>
              </p:cNvPr>
              <p:cNvSpPr/>
              <p:nvPr/>
            </p:nvSpPr>
            <p:spPr>
              <a:xfrm rot="16200000" flipH="1" flipV="1">
                <a:off x="6395716" y="3216084"/>
                <a:ext cx="1923675" cy="990913"/>
              </a:xfrm>
              <a:custGeom>
                <a:avLst/>
                <a:gdLst>
                  <a:gd name="connsiteX0" fmla="*/ 0 w 1887538"/>
                  <a:gd name="connsiteY0" fmla="*/ 0 h 990600"/>
                  <a:gd name="connsiteX1" fmla="*/ 1392238 w 1887538"/>
                  <a:gd name="connsiteY1" fmla="*/ 0 h 990600"/>
                  <a:gd name="connsiteX2" fmla="*/ 1887538 w 1887538"/>
                  <a:gd name="connsiteY2" fmla="*/ 495300 h 990600"/>
                  <a:gd name="connsiteX3" fmla="*/ 1392238 w 1887538"/>
                  <a:gd name="connsiteY3" fmla="*/ 990600 h 990600"/>
                  <a:gd name="connsiteX4" fmla="*/ 0 w 1887538"/>
                  <a:gd name="connsiteY4" fmla="*/ 990600 h 990600"/>
                  <a:gd name="connsiteX5" fmla="*/ 0 w 1887538"/>
                  <a:gd name="connsiteY5" fmla="*/ 0 h 990600"/>
                  <a:gd name="connsiteX0" fmla="*/ 0 w 1887538"/>
                  <a:gd name="connsiteY0" fmla="*/ 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6" fmla="*/ 0 w 1887538"/>
                  <a:gd name="connsiteY6" fmla="*/ 0 h 990600"/>
                  <a:gd name="connsiteX0" fmla="*/ 0 w 1887538"/>
                  <a:gd name="connsiteY0" fmla="*/ 99060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0" fmla="*/ 0 w 1894682"/>
                  <a:gd name="connsiteY0" fmla="*/ 992982 h 992982"/>
                  <a:gd name="connsiteX1" fmla="*/ 814388 w 1894682"/>
                  <a:gd name="connsiteY1" fmla="*/ 794 h 992982"/>
                  <a:gd name="connsiteX2" fmla="*/ 1399382 w 1894682"/>
                  <a:gd name="connsiteY2" fmla="*/ 0 h 992982"/>
                  <a:gd name="connsiteX3" fmla="*/ 1894682 w 1894682"/>
                  <a:gd name="connsiteY3" fmla="*/ 495300 h 992982"/>
                  <a:gd name="connsiteX4" fmla="*/ 1399382 w 1894682"/>
                  <a:gd name="connsiteY4" fmla="*/ 990600 h 992982"/>
                  <a:gd name="connsiteX5" fmla="*/ 0 w 1894682"/>
                  <a:gd name="connsiteY5" fmla="*/ 992982 h 992982"/>
                  <a:gd name="connsiteX0" fmla="*/ 0 w 1889920"/>
                  <a:gd name="connsiteY0" fmla="*/ 990601 h 990601"/>
                  <a:gd name="connsiteX1" fmla="*/ 809626 w 1889920"/>
                  <a:gd name="connsiteY1" fmla="*/ 794 h 990601"/>
                  <a:gd name="connsiteX2" fmla="*/ 1394620 w 1889920"/>
                  <a:gd name="connsiteY2" fmla="*/ 0 h 990601"/>
                  <a:gd name="connsiteX3" fmla="*/ 1889920 w 1889920"/>
                  <a:gd name="connsiteY3" fmla="*/ 495300 h 990601"/>
                  <a:gd name="connsiteX4" fmla="*/ 1394620 w 1889920"/>
                  <a:gd name="connsiteY4" fmla="*/ 990600 h 990601"/>
                  <a:gd name="connsiteX5" fmla="*/ 0 w 1889920"/>
                  <a:gd name="connsiteY5" fmla="*/ 990601 h 9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9920" h="990601">
                    <a:moveTo>
                      <a:pt x="0" y="990601"/>
                    </a:moveTo>
                    <a:lnTo>
                      <a:pt x="809626" y="794"/>
                    </a:lnTo>
                    <a:lnTo>
                      <a:pt x="1394620" y="0"/>
                    </a:lnTo>
                    <a:lnTo>
                      <a:pt x="1889920" y="495300"/>
                    </a:lnTo>
                    <a:lnTo>
                      <a:pt x="1394620" y="990600"/>
                    </a:lnTo>
                    <a:lnTo>
                      <a:pt x="0" y="99060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264AC35-302C-49A4-ABFA-6E729CE0B3A6}"/>
                </a:ext>
              </a:extLst>
            </p:cNvPr>
            <p:cNvSpPr txBox="1"/>
            <p:nvPr/>
          </p:nvSpPr>
          <p:spPr>
            <a:xfrm>
              <a:off x="10391787" y="950168"/>
              <a:ext cx="555625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atin typeface="Arial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CE251E-9C20-4F4A-A9E9-5738D319C179}"/>
                </a:ext>
              </a:extLst>
            </p:cNvPr>
            <p:cNvSpPr/>
            <p:nvPr/>
          </p:nvSpPr>
          <p:spPr>
            <a:xfrm flipH="1">
              <a:off x="8839039" y="1584611"/>
              <a:ext cx="2108373" cy="1547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K6: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ngợi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ca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quê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hương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fr-FR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Huế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54AFB97-2FEB-4551-812F-D88F4B752DEB}"/>
              </a:ext>
            </a:extLst>
          </p:cNvPr>
          <p:cNvSpPr txBox="1"/>
          <p:nvPr/>
        </p:nvSpPr>
        <p:spPr>
          <a:xfrm>
            <a:off x="0" y="636448"/>
            <a:ext cx="201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 *</a:t>
            </a:r>
            <a:r>
              <a:rPr lang="en-US" sz="2800" i="1" dirty="0" err="1">
                <a:solidFill>
                  <a:srgbClr val="FF0000"/>
                </a:solidFill>
              </a:rPr>
              <a:t>Bố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cục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2F1D9B-5FBC-404E-8B1A-01AB958FA7F8}"/>
              </a:ext>
            </a:extLst>
          </p:cNvPr>
          <p:cNvSpPr txBox="1"/>
          <p:nvPr/>
        </p:nvSpPr>
        <p:spPr>
          <a:xfrm>
            <a:off x="77965" y="5503743"/>
            <a:ext cx="268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*</a:t>
            </a:r>
            <a:r>
              <a:rPr lang="en-US" sz="2800" i="1" dirty="0" err="1">
                <a:solidFill>
                  <a:srgbClr val="FF0000"/>
                </a:solidFill>
              </a:rPr>
              <a:t>Mạch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cảm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xúc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66440E-1F84-4F16-8873-A404E51ADADB}"/>
              </a:ext>
            </a:extLst>
          </p:cNvPr>
          <p:cNvSpPr/>
          <p:nvPr/>
        </p:nvSpPr>
        <p:spPr>
          <a:xfrm>
            <a:off x="2488367" y="5479139"/>
            <a:ext cx="9703633" cy="105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Cảm xúc trước mùa xuân của thiên nhiên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mùa xuân của đất nước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ước nguyện dâng hiến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lời ngợi ca quê hương đất nước.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2" grpId="0"/>
      <p:bldP spid="6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91182F-64CB-4579-9029-BD92E6A263C8}"/>
              </a:ext>
            </a:extLst>
          </p:cNvPr>
          <p:cNvGrpSpPr/>
          <p:nvPr/>
        </p:nvGrpSpPr>
        <p:grpSpPr>
          <a:xfrm>
            <a:off x="146934" y="756282"/>
            <a:ext cx="12045066" cy="1747838"/>
            <a:chOff x="146934" y="979957"/>
            <a:chExt cx="12045066" cy="174783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A0922C-FC69-4296-B1E4-777D73D28F7A}"/>
                </a:ext>
              </a:extLst>
            </p:cNvPr>
            <p:cNvSpPr/>
            <p:nvPr/>
          </p:nvSpPr>
          <p:spPr>
            <a:xfrm>
              <a:off x="146934" y="1163262"/>
              <a:ext cx="12045066" cy="1351740"/>
            </a:xfrm>
            <a:prstGeom prst="rect">
              <a:avLst/>
            </a:prstGeom>
            <a:gradFill flip="none" rotWithShape="1">
              <a:gsLst>
                <a:gs pos="0">
                  <a:srgbClr val="EEEBE6">
                    <a:shade val="30000"/>
                    <a:satMod val="115000"/>
                    <a:alpha val="0"/>
                    <a:lumMod val="48000"/>
                    <a:lumOff val="52000"/>
                  </a:srgbClr>
                </a:gs>
                <a:gs pos="25000">
                  <a:srgbClr val="E7E2E5">
                    <a:lumMod val="63000"/>
                    <a:lumOff val="37000"/>
                  </a:srgbClr>
                </a:gs>
                <a:gs pos="50000">
                  <a:srgbClr val="EEE6EB"/>
                </a:gs>
                <a:gs pos="97917">
                  <a:srgbClr val="EEEBE6">
                    <a:shade val="100000"/>
                    <a:satMod val="115000"/>
                    <a:lumMod val="100000"/>
                    <a:alpha val="0"/>
                  </a:srgbClr>
                </a:gs>
                <a:gs pos="85000">
                  <a:srgbClr val="EEEBE6">
                    <a:shade val="100000"/>
                    <a:satMod val="115000"/>
                    <a:alpha val="52000"/>
                    <a:lumMod val="9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C15C586-AEA5-4AD3-A623-36E18A825E1C}"/>
                </a:ext>
              </a:extLst>
            </p:cNvPr>
            <p:cNvSpPr/>
            <p:nvPr/>
          </p:nvSpPr>
          <p:spPr>
            <a:xfrm>
              <a:off x="1060280" y="979957"/>
              <a:ext cx="2601737" cy="198438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5A"/>
                </a:gs>
                <a:gs pos="100000">
                  <a:srgbClr val="6E6E6E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B13A42B-1D31-4D69-913E-713285F4D46E}"/>
                </a:ext>
              </a:extLst>
            </p:cNvPr>
            <p:cNvSpPr/>
            <p:nvPr/>
          </p:nvSpPr>
          <p:spPr>
            <a:xfrm flipV="1">
              <a:off x="1060280" y="2529357"/>
              <a:ext cx="2601737" cy="198438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5A"/>
                </a:gs>
                <a:gs pos="100000">
                  <a:srgbClr val="6E6E6E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C664150-F0D6-4FE0-BEFB-9461F7FFDFE1}"/>
                </a:ext>
              </a:extLst>
            </p:cNvPr>
            <p:cNvSpPr/>
            <p:nvPr/>
          </p:nvSpPr>
          <p:spPr>
            <a:xfrm>
              <a:off x="1079292" y="981545"/>
              <a:ext cx="2510025" cy="1746250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gradFill flip="none" rotWithShape="1">
              <a:gsLst>
                <a:gs pos="14565">
                  <a:srgbClr val="696969"/>
                </a:gs>
                <a:gs pos="7100">
                  <a:srgbClr val="5D5D5D"/>
                </a:gs>
                <a:gs pos="0">
                  <a:srgbClr val="787878"/>
                </a:gs>
                <a:gs pos="70434">
                  <a:srgbClr val="787878"/>
                </a:gs>
                <a:gs pos="89600">
                  <a:srgbClr val="A0A0A0">
                    <a:lumMod val="95000"/>
                    <a:lumOff val="5000"/>
                  </a:srgbClr>
                </a:gs>
                <a:gs pos="100000">
                  <a:srgbClr val="8C8C8C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4" name="TextBox 33">
              <a:extLst>
                <a:ext uri="{FF2B5EF4-FFF2-40B4-BE49-F238E27FC236}">
                  <a16:creationId xmlns:a16="http://schemas.microsoft.com/office/drawing/2014/main" id="{884F4635-21A1-4C03-A0F8-C323436C8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570" y="1238465"/>
              <a:ext cx="22383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độc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đáo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endParaRPr lang="en-US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5" name="Rectangle 34">
              <a:extLst>
                <a:ext uri="{FF2B5EF4-FFF2-40B4-BE49-F238E27FC236}">
                  <a16:creationId xmlns:a16="http://schemas.microsoft.com/office/drawing/2014/main" id="{2256091B-4985-486F-AA9D-9210D2051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474" y="1238465"/>
              <a:ext cx="837559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fr-FR" sz="2400" dirty="0" err="1"/>
                <a:t>Cấu</a:t>
              </a:r>
              <a:r>
                <a:rPr lang="fr-FR" sz="2400" dirty="0"/>
                <a:t> </a:t>
              </a:r>
              <a:r>
                <a:rPr lang="fr-FR" sz="2400" dirty="0" err="1"/>
                <a:t>tạo</a:t>
              </a:r>
              <a:r>
                <a:rPr lang="fr-FR" sz="2400" dirty="0"/>
                <a:t> là 1 </a:t>
              </a:r>
              <a:r>
                <a:rPr lang="fr-FR" sz="2400" dirty="0" err="1"/>
                <a:t>cụm</a:t>
              </a:r>
              <a:r>
                <a:rPr lang="fr-FR" sz="2400" dirty="0"/>
                <a:t> </a:t>
              </a:r>
              <a:r>
                <a:rPr lang="fr-FR" sz="2400" dirty="0" err="1"/>
                <a:t>danh</a:t>
              </a:r>
              <a:r>
                <a:rPr lang="fr-FR" sz="2400" dirty="0"/>
                <a:t> t</a:t>
              </a:r>
              <a:r>
                <a:rPr lang="en-US" sz="2400" dirty="0"/>
                <a:t>ừ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fr-FR" sz="2400" dirty="0" err="1"/>
                <a:t>Danh</a:t>
              </a:r>
              <a:r>
                <a:rPr lang="fr-FR" sz="2400" dirty="0"/>
                <a:t> </a:t>
              </a:r>
              <a:r>
                <a:rPr lang="fr-FR" sz="2400" dirty="0" err="1"/>
                <a:t>từ</a:t>
              </a:r>
              <a:r>
                <a:rPr lang="fr-FR" sz="2400" dirty="0"/>
                <a:t> </a:t>
              </a:r>
              <a:r>
                <a:rPr lang="fr-FR" sz="2400" dirty="0" err="1"/>
                <a:t>chỉ</a:t>
              </a:r>
              <a:r>
                <a:rPr lang="fr-FR" sz="2400" dirty="0"/>
                <a:t> </a:t>
              </a:r>
              <a:r>
                <a:rPr lang="fr-FR" sz="2400" dirty="0" err="1"/>
                <a:t>khái</a:t>
              </a:r>
              <a:r>
                <a:rPr lang="fr-FR" sz="2400" dirty="0"/>
                <a:t> </a:t>
              </a:r>
              <a:r>
                <a:rPr lang="fr-FR" sz="2400" dirty="0" err="1"/>
                <a:t>niệm</a:t>
              </a:r>
              <a:r>
                <a:rPr lang="fr-FR" sz="2400" dirty="0"/>
                <a:t> </a:t>
              </a:r>
              <a:r>
                <a:rPr lang="fr-FR" sz="2400" dirty="0" err="1"/>
                <a:t>trừu</a:t>
              </a:r>
              <a:r>
                <a:rPr lang="fr-FR" sz="2400" dirty="0"/>
                <a:t> </a:t>
              </a:r>
              <a:r>
                <a:rPr lang="fr-FR" sz="2400" dirty="0" err="1"/>
                <a:t>tượng</a:t>
              </a:r>
              <a:r>
                <a:rPr lang="fr-FR" sz="2400" dirty="0"/>
                <a:t> «</a:t>
              </a:r>
              <a:r>
                <a:rPr lang="fr-FR" sz="2400" i="1" dirty="0" err="1"/>
                <a:t>mùa</a:t>
              </a:r>
              <a:r>
                <a:rPr lang="fr-FR" sz="2400" i="1" dirty="0"/>
                <a:t> </a:t>
              </a:r>
              <a:r>
                <a:rPr lang="fr-FR" sz="2400" i="1" dirty="0" err="1"/>
                <a:t>xuân</a:t>
              </a:r>
              <a:r>
                <a:rPr lang="fr-FR" sz="2400" dirty="0"/>
                <a:t>» </a:t>
              </a:r>
              <a:r>
                <a:rPr lang="fr-FR" sz="2400" dirty="0" err="1"/>
                <a:t>kết</a:t>
              </a:r>
              <a:r>
                <a:rPr lang="fr-FR" sz="2400" dirty="0"/>
                <a:t> </a:t>
              </a:r>
              <a:r>
                <a:rPr lang="fr-FR" sz="2400" dirty="0" err="1"/>
                <a:t>hợp</a:t>
              </a:r>
              <a:r>
                <a:rPr lang="fr-FR" sz="2400" dirty="0"/>
                <a:t> </a:t>
              </a:r>
              <a:r>
                <a:rPr lang="fr-FR" sz="2400" dirty="0" err="1"/>
                <a:t>với</a:t>
              </a:r>
              <a:r>
                <a:rPr lang="fr-FR" sz="2400" dirty="0"/>
                <a:t> </a:t>
              </a:r>
              <a:r>
                <a:rPr lang="fr-FR" sz="2400" dirty="0" err="1"/>
                <a:t>tính</a:t>
              </a:r>
              <a:r>
                <a:rPr lang="fr-FR" sz="2400" dirty="0"/>
                <a:t> </a:t>
              </a:r>
              <a:r>
                <a:rPr lang="fr-FR" sz="2400" dirty="0" err="1"/>
                <a:t>từ</a:t>
              </a:r>
              <a:r>
                <a:rPr lang="fr-FR" sz="2400" dirty="0"/>
                <a:t> </a:t>
              </a:r>
              <a:r>
                <a:rPr lang="fr-FR" sz="2400" dirty="0" err="1"/>
                <a:t>chỉ</a:t>
              </a:r>
              <a:r>
                <a:rPr lang="fr-FR" sz="2400" dirty="0"/>
                <a:t> </a:t>
              </a:r>
              <a:r>
                <a:rPr lang="fr-FR" sz="2400" dirty="0" err="1"/>
                <a:t>sự</a:t>
              </a:r>
              <a:r>
                <a:rPr lang="fr-FR" sz="2400" dirty="0"/>
                <a:t> </a:t>
              </a:r>
              <a:r>
                <a:rPr lang="fr-FR" sz="2400" dirty="0" err="1"/>
                <a:t>nhỏ</a:t>
              </a:r>
              <a:r>
                <a:rPr lang="fr-FR" sz="2400" dirty="0"/>
                <a:t> bé </a:t>
              </a:r>
              <a:r>
                <a:rPr lang="fr-FR" sz="2400" i="1" dirty="0"/>
                <a:t>«</a:t>
              </a:r>
              <a:r>
                <a:rPr lang="fr-FR" sz="2400" i="1" dirty="0" err="1"/>
                <a:t>nho</a:t>
              </a:r>
              <a:r>
                <a:rPr lang="fr-FR" sz="2400" i="1" dirty="0"/>
                <a:t> </a:t>
              </a:r>
              <a:r>
                <a:rPr lang="fr-FR" sz="2400" i="1" dirty="0" err="1"/>
                <a:t>nhỏ</a:t>
              </a:r>
              <a:r>
                <a:rPr lang="fr-FR" sz="2400" i="1" dirty="0"/>
                <a:t>»</a:t>
              </a:r>
              <a:r>
                <a:rPr lang="fr-FR" sz="2400" dirty="0"/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71456FC-AB28-4236-89EB-DB7D119C3D7A}"/>
              </a:ext>
            </a:extLst>
          </p:cNvPr>
          <p:cNvGrpSpPr/>
          <p:nvPr/>
        </p:nvGrpSpPr>
        <p:grpSpPr>
          <a:xfrm>
            <a:off x="-542613" y="2758032"/>
            <a:ext cx="12969459" cy="1762138"/>
            <a:chOff x="-542613" y="2861132"/>
            <a:chExt cx="12969459" cy="176213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8AC0FB-B8CF-4434-96DB-AC3A2B00FE70}"/>
                </a:ext>
              </a:extLst>
            </p:cNvPr>
            <p:cNvSpPr/>
            <p:nvPr/>
          </p:nvSpPr>
          <p:spPr>
            <a:xfrm>
              <a:off x="-542613" y="2861132"/>
              <a:ext cx="12045066" cy="1351740"/>
            </a:xfrm>
            <a:prstGeom prst="rect">
              <a:avLst/>
            </a:prstGeom>
            <a:gradFill flip="none" rotWithShape="1">
              <a:gsLst>
                <a:gs pos="0">
                  <a:srgbClr val="EEEBE6">
                    <a:shade val="30000"/>
                    <a:satMod val="115000"/>
                    <a:alpha val="0"/>
                    <a:lumMod val="48000"/>
                    <a:lumOff val="52000"/>
                  </a:srgbClr>
                </a:gs>
                <a:gs pos="25000">
                  <a:srgbClr val="E7E2E5">
                    <a:lumMod val="63000"/>
                    <a:lumOff val="37000"/>
                  </a:srgbClr>
                </a:gs>
                <a:gs pos="50000">
                  <a:srgbClr val="EEE6EB"/>
                </a:gs>
                <a:gs pos="97917">
                  <a:srgbClr val="EEEBE6">
                    <a:shade val="100000"/>
                    <a:satMod val="115000"/>
                    <a:lumMod val="100000"/>
                    <a:alpha val="0"/>
                  </a:srgbClr>
                </a:gs>
                <a:gs pos="85000">
                  <a:srgbClr val="EEEBE6">
                    <a:shade val="100000"/>
                    <a:satMod val="115000"/>
                    <a:alpha val="52000"/>
                    <a:lumMod val="9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8A99019-FF23-4692-BFB0-26ED7FFA3C38}"/>
                </a:ext>
              </a:extLst>
            </p:cNvPr>
            <p:cNvSpPr/>
            <p:nvPr/>
          </p:nvSpPr>
          <p:spPr>
            <a:xfrm>
              <a:off x="1060280" y="2875432"/>
              <a:ext cx="2601737" cy="198438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2035B1-E51D-4245-BBAE-68C54231B801}"/>
                </a:ext>
              </a:extLst>
            </p:cNvPr>
            <p:cNvSpPr/>
            <p:nvPr/>
          </p:nvSpPr>
          <p:spPr>
            <a:xfrm flipV="1">
              <a:off x="1060280" y="4424832"/>
              <a:ext cx="2601737" cy="198438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6806788-AC0E-4794-9B28-AF5BF98D0240}"/>
                </a:ext>
              </a:extLst>
            </p:cNvPr>
            <p:cNvSpPr/>
            <p:nvPr/>
          </p:nvSpPr>
          <p:spPr>
            <a:xfrm>
              <a:off x="1079292" y="2875432"/>
              <a:ext cx="2510025" cy="1747838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gradFill flip="none" rotWithShape="1">
              <a:gsLst>
                <a:gs pos="14565">
                  <a:srgbClr val="EB9912"/>
                </a:gs>
                <a:gs pos="7100">
                  <a:srgbClr val="E69105"/>
                </a:gs>
                <a:gs pos="0">
                  <a:srgbClr val="F5A51E"/>
                </a:gs>
                <a:gs pos="70434">
                  <a:srgbClr val="FAAC25"/>
                </a:gs>
                <a:gs pos="89600">
                  <a:srgbClr val="FCCE82"/>
                </a:gs>
                <a:gs pos="100000">
                  <a:srgbClr val="FAAA2D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0" name="TextBox 13">
              <a:extLst>
                <a:ext uri="{FF2B5EF4-FFF2-40B4-BE49-F238E27FC236}">
                  <a16:creationId xmlns:a16="http://schemas.microsoft.com/office/drawing/2014/main" id="{D60193A7-C51C-4CEE-A824-5C1E261D6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900" y="3241157"/>
              <a:ext cx="260173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Nhan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mang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endPara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6" name="Rectangle 35">
              <a:extLst>
                <a:ext uri="{FF2B5EF4-FFF2-40B4-BE49-F238E27FC236}">
                  <a16:creationId xmlns:a16="http://schemas.microsoft.com/office/drawing/2014/main" id="{1742D217-C1B9-433F-9DF5-D9A8319C1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441" y="2967700"/>
              <a:ext cx="893540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Mùa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xuân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là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mùa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khởi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đầu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đẹp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nhất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trong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năm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.</a:t>
              </a:r>
              <a:endParaRPr lang="en-US" altLang="en-US" sz="2400" b="1" dirty="0">
                <a:solidFill>
                  <a:srgbClr val="935F0B"/>
                </a:solidFill>
                <a:latin typeface="+mj-lt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fr-FR" sz="2400" dirty="0"/>
                <a:t>Là </a:t>
              </a:r>
              <a:r>
                <a:rPr lang="fr-FR" sz="2400" dirty="0" err="1"/>
                <a:t>biểu</a:t>
              </a:r>
              <a:r>
                <a:rPr lang="fr-FR" sz="2400" dirty="0"/>
                <a:t> </a:t>
              </a:r>
              <a:r>
                <a:rPr lang="fr-FR" sz="2400" dirty="0" err="1"/>
                <a:t>tượng</a:t>
              </a:r>
              <a:r>
                <a:rPr lang="fr-FR" sz="2400" dirty="0"/>
                <a:t> </a:t>
              </a:r>
              <a:r>
                <a:rPr lang="fr-FR" sz="2400" dirty="0" err="1"/>
                <a:t>cho</a:t>
              </a:r>
              <a:r>
                <a:rPr lang="fr-FR" sz="2400" dirty="0"/>
                <a:t> </a:t>
              </a:r>
              <a:r>
                <a:rPr lang="fr-FR" sz="2400" dirty="0" err="1"/>
                <a:t>những</a:t>
              </a:r>
              <a:r>
                <a:rPr lang="fr-FR" sz="2400" dirty="0"/>
                <a:t> </a:t>
              </a:r>
              <a:r>
                <a:rPr lang="fr-FR" sz="2400" dirty="0" err="1"/>
                <a:t>gì</a:t>
              </a:r>
              <a:r>
                <a:rPr lang="fr-FR" sz="2400" dirty="0"/>
                <a:t> </a:t>
              </a:r>
              <a:r>
                <a:rPr lang="fr-FR" sz="2400" dirty="0" err="1"/>
                <a:t>tinh</a:t>
              </a:r>
              <a:r>
                <a:rPr lang="fr-FR" sz="2400" dirty="0"/>
                <a:t> </a:t>
              </a:r>
              <a:r>
                <a:rPr lang="fr-FR" sz="2400" dirty="0" err="1"/>
                <a:t>túy</a:t>
              </a:r>
              <a:r>
                <a:rPr lang="fr-FR" sz="2400" dirty="0"/>
                <a:t>, </a:t>
              </a:r>
              <a:r>
                <a:rPr lang="fr-FR" sz="2400" dirty="0" err="1"/>
                <a:t>đẹp</a:t>
              </a:r>
              <a:r>
                <a:rPr lang="fr-FR" sz="2400" dirty="0"/>
                <a:t> </a:t>
              </a:r>
              <a:r>
                <a:rPr lang="fr-FR" sz="2400" dirty="0" err="1"/>
                <a:t>đẽ</a:t>
              </a:r>
              <a:r>
                <a:rPr lang="fr-FR" sz="2400" dirty="0"/>
                <a:t> </a:t>
              </a:r>
              <a:r>
                <a:rPr lang="fr-FR" sz="2400" dirty="0" err="1"/>
                <a:t>nhất</a:t>
              </a:r>
              <a:r>
                <a:rPr lang="fr-FR" sz="2400" dirty="0"/>
                <a:t> </a:t>
              </a:r>
              <a:r>
                <a:rPr lang="fr-FR" sz="2400" dirty="0" err="1"/>
                <a:t>trong</a:t>
              </a:r>
              <a:r>
                <a:rPr lang="fr-FR" sz="2400" dirty="0"/>
                <a:t> </a:t>
              </a:r>
              <a:r>
                <a:rPr lang="fr-FR" sz="2400" dirty="0" err="1"/>
                <a:t>đời</a:t>
              </a:r>
              <a:endParaRPr lang="en-US" altLang="en-US" sz="2400" b="1" dirty="0">
                <a:solidFill>
                  <a:srgbClr val="935F0B"/>
                </a:solidFill>
                <a:latin typeface="+mj-lt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fr-FR" sz="2400" dirty="0">
                  <a:latin typeface="+mj-lt"/>
                  <a:cs typeface="Arial" panose="020B0604020202020204" pitchFamily="34" charset="0"/>
                </a:rPr>
                <a:t>Là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ẩn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dụ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thể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hiện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ước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nguyện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khiêm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nhường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của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tác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2400" dirty="0" err="1">
                  <a:latin typeface="+mj-lt"/>
                  <a:cs typeface="Arial" panose="020B0604020202020204" pitchFamily="34" charset="0"/>
                </a:rPr>
                <a:t>giả</a:t>
              </a:r>
              <a:r>
                <a:rPr lang="fr-FR" sz="2400" dirty="0"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F88CC6B-DE9D-4947-BD95-1A4CA5C3DFA1}"/>
              </a:ext>
            </a:extLst>
          </p:cNvPr>
          <p:cNvGrpSpPr/>
          <p:nvPr/>
        </p:nvGrpSpPr>
        <p:grpSpPr>
          <a:xfrm>
            <a:off x="146934" y="4774082"/>
            <a:ext cx="12045066" cy="1746250"/>
            <a:chOff x="146934" y="4774082"/>
            <a:chExt cx="12045066" cy="17462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7C10CF-F8DE-4D6A-82EA-DCD391D69A36}"/>
                </a:ext>
              </a:extLst>
            </p:cNvPr>
            <p:cNvSpPr/>
            <p:nvPr/>
          </p:nvSpPr>
          <p:spPr>
            <a:xfrm>
              <a:off x="146934" y="4956367"/>
              <a:ext cx="12045066" cy="1351740"/>
            </a:xfrm>
            <a:prstGeom prst="rect">
              <a:avLst/>
            </a:prstGeom>
            <a:gradFill flip="none" rotWithShape="1">
              <a:gsLst>
                <a:gs pos="0">
                  <a:srgbClr val="EEEBE6">
                    <a:shade val="30000"/>
                    <a:satMod val="115000"/>
                    <a:alpha val="0"/>
                    <a:lumMod val="48000"/>
                    <a:lumOff val="52000"/>
                  </a:srgbClr>
                </a:gs>
                <a:gs pos="25000">
                  <a:srgbClr val="E7E2E5">
                    <a:lumMod val="63000"/>
                    <a:lumOff val="37000"/>
                  </a:srgbClr>
                </a:gs>
                <a:gs pos="50000">
                  <a:srgbClr val="EEE6EB"/>
                </a:gs>
                <a:gs pos="97917">
                  <a:srgbClr val="EEEBE6">
                    <a:shade val="100000"/>
                    <a:satMod val="115000"/>
                    <a:lumMod val="100000"/>
                    <a:alpha val="0"/>
                  </a:srgbClr>
                </a:gs>
                <a:gs pos="85000">
                  <a:srgbClr val="EEEBE6">
                    <a:shade val="100000"/>
                    <a:satMod val="115000"/>
                    <a:alpha val="52000"/>
                    <a:lumMod val="9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25B6BC1-A18C-47DF-8209-90092EFC1F2D}"/>
                </a:ext>
              </a:extLst>
            </p:cNvPr>
            <p:cNvSpPr/>
            <p:nvPr/>
          </p:nvSpPr>
          <p:spPr>
            <a:xfrm>
              <a:off x="1061325" y="4774082"/>
              <a:ext cx="2604152" cy="196850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66568"/>
                </a:gs>
                <a:gs pos="100000">
                  <a:srgbClr val="3296A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E23F0C7-D1E2-4A36-8594-90EDF69FC7ED}"/>
                </a:ext>
              </a:extLst>
            </p:cNvPr>
            <p:cNvSpPr/>
            <p:nvPr/>
          </p:nvSpPr>
          <p:spPr>
            <a:xfrm flipV="1">
              <a:off x="1061325" y="6323482"/>
              <a:ext cx="2604152" cy="196850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66568"/>
                </a:gs>
                <a:gs pos="99000">
                  <a:srgbClr val="3296A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F59AD89-BE53-4AEE-A46D-DAB52298FD17}"/>
                </a:ext>
              </a:extLst>
            </p:cNvPr>
            <p:cNvSpPr/>
            <p:nvPr/>
          </p:nvSpPr>
          <p:spPr>
            <a:xfrm>
              <a:off x="1080880" y="4774082"/>
              <a:ext cx="2510025" cy="1746250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gradFill flip="none" rotWithShape="1">
              <a:gsLst>
                <a:gs pos="14565">
                  <a:srgbClr val="5BB4BC">
                    <a:lumMod val="95000"/>
                  </a:srgbClr>
                </a:gs>
                <a:gs pos="7100">
                  <a:srgbClr val="3CA0AF"/>
                </a:gs>
                <a:gs pos="0">
                  <a:srgbClr val="5CB5BB"/>
                </a:gs>
                <a:gs pos="70434">
                  <a:srgbClr val="5CB4BB"/>
                </a:gs>
                <a:gs pos="89600">
                  <a:srgbClr val="82DDDE"/>
                </a:gs>
                <a:gs pos="100000">
                  <a:srgbClr val="58BAC3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9" name="TextBox 12">
              <a:extLst>
                <a:ext uri="{FF2B5EF4-FFF2-40B4-BE49-F238E27FC236}">
                  <a16:creationId xmlns:a16="http://schemas.microsoft.com/office/drawing/2014/main" id="{43E476F7-3D39-4E01-98E4-B68B3CB79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292" y="4986307"/>
              <a:ext cx="241214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Góp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dung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fr-F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endPara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7" name="Rectangle 36">
              <a:extLst>
                <a:ext uri="{FF2B5EF4-FFF2-40B4-BE49-F238E27FC236}">
                  <a16:creationId xmlns:a16="http://schemas.microsoft.com/office/drawing/2014/main" id="{55BE7EB5-090C-4CBA-AC1A-9AE7D986C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996" y="5208800"/>
              <a:ext cx="8385333" cy="94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fr-FR" sz="2400" dirty="0" err="1"/>
                <a:t>Ước</a:t>
              </a:r>
              <a:r>
                <a:rPr lang="fr-FR" sz="2400" dirty="0"/>
                <a:t> </a:t>
              </a:r>
              <a:r>
                <a:rPr lang="fr-FR" sz="2400" dirty="0" err="1"/>
                <a:t>nguyện</a:t>
              </a:r>
              <a:r>
                <a:rPr lang="fr-FR" sz="2400" dirty="0"/>
                <a:t> </a:t>
              </a:r>
              <a:r>
                <a:rPr lang="fr-FR" sz="2400" dirty="0" err="1"/>
                <a:t>sống</a:t>
              </a:r>
              <a:r>
                <a:rPr lang="fr-FR" sz="2400" dirty="0"/>
                <a:t> </a:t>
              </a:r>
              <a:r>
                <a:rPr lang="fr-FR" sz="2400" dirty="0" err="1"/>
                <a:t>cống</a:t>
              </a:r>
              <a:r>
                <a:rPr lang="fr-FR" sz="2400" dirty="0"/>
                <a:t> </a:t>
              </a:r>
              <a:r>
                <a:rPr lang="fr-FR" sz="2400" dirty="0" err="1"/>
                <a:t>hiến</a:t>
              </a:r>
              <a:r>
                <a:rPr lang="fr-FR" sz="2400" dirty="0"/>
                <a:t>, </a:t>
              </a:r>
              <a:r>
                <a:rPr lang="fr-FR" sz="2400" dirty="0" err="1"/>
                <a:t>khiêm</a:t>
              </a:r>
              <a:r>
                <a:rPr lang="fr-FR" sz="2400" dirty="0"/>
                <a:t> </a:t>
              </a:r>
              <a:r>
                <a:rPr lang="fr-FR" sz="2400" dirty="0" err="1"/>
                <a:t>nhường</a:t>
              </a:r>
              <a:r>
                <a:rPr lang="fr-FR" sz="2400" dirty="0"/>
                <a:t> </a:t>
              </a:r>
              <a:r>
                <a:rPr lang="fr-FR" sz="2400" dirty="0" err="1"/>
                <a:t>của</a:t>
              </a:r>
              <a:r>
                <a:rPr lang="fr-FR" sz="2400" dirty="0"/>
                <a:t> </a:t>
              </a:r>
              <a:r>
                <a:rPr lang="fr-FR" sz="2400" dirty="0" err="1"/>
                <a:t>nhà</a:t>
              </a:r>
              <a:r>
                <a:rPr lang="fr-FR" sz="2400" dirty="0"/>
                <a:t> </a:t>
              </a:r>
              <a:r>
                <a:rPr lang="fr-FR" sz="2400" dirty="0" err="1"/>
                <a:t>thơ</a:t>
              </a:r>
              <a:r>
                <a:rPr lang="fr-FR" sz="2400" dirty="0"/>
                <a:t> </a:t>
              </a:r>
              <a:r>
                <a:rPr lang="fr-FR" sz="2400" dirty="0" err="1"/>
                <a:t>và</a:t>
              </a:r>
              <a:r>
                <a:rPr lang="fr-FR" sz="2400" dirty="0"/>
                <a:t> </a:t>
              </a:r>
              <a:r>
                <a:rPr lang="fr-FR" sz="2400" dirty="0" err="1"/>
                <a:t>sự</a:t>
              </a:r>
              <a:r>
                <a:rPr lang="fr-FR" sz="2400" dirty="0"/>
                <a:t> </a:t>
              </a:r>
              <a:r>
                <a:rPr lang="fr-FR" sz="2400" dirty="0" err="1"/>
                <a:t>thống</a:t>
              </a:r>
              <a:r>
                <a:rPr lang="fr-FR" sz="2400" dirty="0"/>
                <a:t> </a:t>
              </a:r>
              <a:r>
                <a:rPr lang="fr-FR" sz="2400" dirty="0" err="1"/>
                <a:t>nhất</a:t>
              </a:r>
              <a:r>
                <a:rPr lang="fr-FR" sz="2400" dirty="0"/>
                <a:t> </a:t>
              </a:r>
              <a:r>
                <a:rPr lang="fr-FR" sz="2400" dirty="0" err="1"/>
                <a:t>giữa</a:t>
              </a:r>
              <a:r>
                <a:rPr lang="fr-FR" sz="2400" dirty="0"/>
                <a:t> </a:t>
              </a:r>
              <a:r>
                <a:rPr lang="fr-FR" sz="2400" dirty="0" err="1"/>
                <a:t>cái</a:t>
              </a:r>
              <a:r>
                <a:rPr lang="fr-FR" sz="2400" dirty="0"/>
                <a:t> </a:t>
              </a:r>
              <a:r>
                <a:rPr lang="fr-FR" sz="2400" dirty="0" err="1"/>
                <a:t>chung</a:t>
              </a:r>
              <a:r>
                <a:rPr lang="fr-FR" sz="2400" dirty="0"/>
                <a:t> </a:t>
              </a:r>
              <a:r>
                <a:rPr lang="fr-FR" sz="2400" dirty="0" err="1"/>
                <a:t>và</a:t>
              </a:r>
              <a:r>
                <a:rPr lang="fr-FR" sz="2400" dirty="0"/>
                <a:t> </a:t>
              </a:r>
              <a:r>
                <a:rPr lang="fr-FR" sz="2400" dirty="0" err="1"/>
                <a:t>cái</a:t>
              </a:r>
              <a:r>
                <a:rPr lang="fr-FR" sz="2400" dirty="0"/>
                <a:t> </a:t>
              </a:r>
              <a:r>
                <a:rPr lang="fr-FR" sz="2400" dirty="0" err="1"/>
                <a:t>riêng</a:t>
              </a:r>
              <a:r>
                <a:rPr lang="fr-FR" sz="2400" dirty="0"/>
                <a:t>, </a:t>
              </a:r>
              <a:r>
                <a:rPr lang="fr-FR" sz="2400" dirty="0" err="1"/>
                <a:t>giữa</a:t>
              </a:r>
              <a:r>
                <a:rPr lang="fr-FR" sz="2400" dirty="0"/>
                <a:t> </a:t>
              </a:r>
              <a:r>
                <a:rPr lang="fr-FR" sz="2400" dirty="0" err="1"/>
                <a:t>cá</a:t>
              </a:r>
              <a:r>
                <a:rPr lang="fr-FR" sz="2400" dirty="0"/>
                <a:t> </a:t>
              </a:r>
              <a:r>
                <a:rPr lang="fr-FR" sz="2400" dirty="0" err="1"/>
                <a:t>nhân</a:t>
              </a:r>
              <a:r>
                <a:rPr lang="fr-FR" sz="2400" dirty="0"/>
                <a:t> </a:t>
              </a:r>
              <a:r>
                <a:rPr lang="fr-FR" sz="2400" dirty="0" err="1"/>
                <a:t>và</a:t>
              </a:r>
              <a:r>
                <a:rPr lang="fr-FR" sz="2400" dirty="0"/>
                <a:t> </a:t>
              </a:r>
              <a:r>
                <a:rPr lang="fr-FR" sz="2400" dirty="0" err="1"/>
                <a:t>tập</a:t>
              </a:r>
              <a:r>
                <a:rPr lang="fr-FR" sz="2400" dirty="0"/>
                <a:t> </a:t>
              </a:r>
              <a:r>
                <a:rPr lang="fr-FR" sz="2400" dirty="0" err="1"/>
                <a:t>thể</a:t>
              </a:r>
              <a:r>
                <a:rPr lang="fr-FR" sz="2400" dirty="0"/>
                <a:t>.</a:t>
              </a:r>
              <a:endParaRPr lang="en-US" altLang="en-US" sz="2400" b="1" dirty="0">
                <a:solidFill>
                  <a:srgbClr val="2665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B862683-289F-4554-9CED-7EDF4673A142}"/>
              </a:ext>
            </a:extLst>
          </p:cNvPr>
          <p:cNvSpPr txBox="1"/>
          <p:nvPr/>
        </p:nvSpPr>
        <p:spPr>
          <a:xfrm>
            <a:off x="189021" y="58475"/>
            <a:ext cx="340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e. Ý </a:t>
            </a:r>
            <a:r>
              <a:rPr lang="en-US" sz="2800" i="1" dirty="0" err="1">
                <a:solidFill>
                  <a:srgbClr val="FF0000"/>
                </a:solidFill>
              </a:rPr>
              <a:t>nghĩa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nhan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đề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D6EC812-ADA2-48C4-99BB-5F16F64F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B093D-56E8-4775-90C3-95375ADFB728}"/>
              </a:ext>
            </a:extLst>
          </p:cNvPr>
          <p:cNvSpPr txBox="1"/>
          <p:nvPr/>
        </p:nvSpPr>
        <p:spPr>
          <a:xfrm>
            <a:off x="0" y="690473"/>
            <a:ext cx="646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1. </a:t>
            </a:r>
            <a:r>
              <a:rPr lang="en-US" sz="2800" i="1" dirty="0" err="1">
                <a:solidFill>
                  <a:srgbClr val="FFFF00"/>
                </a:solidFill>
              </a:rPr>
              <a:t>Cảm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xúc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trước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mùa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xuân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của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thiên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nhiên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94754-E996-4C7A-9328-B61F1DF76C99}"/>
              </a:ext>
            </a:extLst>
          </p:cNvPr>
          <p:cNvSpPr txBox="1"/>
          <p:nvPr/>
        </p:nvSpPr>
        <p:spPr>
          <a:xfrm>
            <a:off x="88271" y="0"/>
            <a:ext cx="400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</a:rPr>
              <a:t>II. </a:t>
            </a:r>
            <a:r>
              <a:rPr lang="en-US" sz="3200" b="1" dirty="0" err="1">
                <a:solidFill>
                  <a:srgbClr val="FFFF00"/>
                </a:solidFill>
                <a:latin typeface="+mj-lt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 chi </a:t>
            </a:r>
            <a:r>
              <a:rPr lang="en-US" sz="3200" b="1" dirty="0" err="1">
                <a:solidFill>
                  <a:srgbClr val="FFFF00"/>
                </a:solidFill>
                <a:latin typeface="+mj-lt"/>
              </a:rPr>
              <a:t>tiết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F8399-BEB6-4440-9546-D4FB48CC3D42}"/>
              </a:ext>
            </a:extLst>
          </p:cNvPr>
          <p:cNvSpPr txBox="1"/>
          <p:nvPr/>
        </p:nvSpPr>
        <p:spPr>
          <a:xfrm>
            <a:off x="88271" y="1317445"/>
            <a:ext cx="538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a. </a:t>
            </a:r>
            <a:r>
              <a:rPr lang="en-US" sz="2800" u="sng" dirty="0" err="1">
                <a:solidFill>
                  <a:schemeClr val="bg1"/>
                </a:solidFill>
              </a:rPr>
              <a:t>Bức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tranh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thiên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nhiên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mùa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xuân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2FAC1-D8E0-4D49-88F2-FCD3B33342AD}"/>
              </a:ext>
            </a:extLst>
          </p:cNvPr>
          <p:cNvSpPr txBox="1"/>
          <p:nvPr/>
        </p:nvSpPr>
        <p:spPr>
          <a:xfrm>
            <a:off x="8341290" y="361321"/>
            <a:ext cx="4197245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3EEDDF-398C-435E-B858-C3419A3CA3D2}"/>
              </a:ext>
            </a:extLst>
          </p:cNvPr>
          <p:cNvCxnSpPr/>
          <p:nvPr/>
        </p:nvCxnSpPr>
        <p:spPr>
          <a:xfrm>
            <a:off x="9960229" y="1166120"/>
            <a:ext cx="137909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C952A8-2EF3-4046-988F-B25BC6A7009E}"/>
              </a:ext>
            </a:extLst>
          </p:cNvPr>
          <p:cNvCxnSpPr>
            <a:cxnSpLocks/>
          </p:cNvCxnSpPr>
          <p:nvPr/>
        </p:nvCxnSpPr>
        <p:spPr>
          <a:xfrm>
            <a:off x="9960229" y="1978088"/>
            <a:ext cx="961869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3FBE73-E68A-4D48-AED8-5C47FFF9ABEC}"/>
              </a:ext>
            </a:extLst>
          </p:cNvPr>
          <p:cNvCxnSpPr>
            <a:cxnSpLocks/>
          </p:cNvCxnSpPr>
          <p:nvPr/>
        </p:nvCxnSpPr>
        <p:spPr>
          <a:xfrm>
            <a:off x="9543003" y="2877498"/>
            <a:ext cx="228423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D3FB09-7877-4AFD-9587-D15FACCB4F91}"/>
              </a:ext>
            </a:extLst>
          </p:cNvPr>
          <p:cNvSpPr txBox="1"/>
          <p:nvPr/>
        </p:nvSpPr>
        <p:spPr>
          <a:xfrm>
            <a:off x="2744859" y="1904166"/>
            <a:ext cx="4326530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44568-5D48-431A-B130-4152D0312E44}"/>
              </a:ext>
            </a:extLst>
          </p:cNvPr>
          <p:cNvSpPr txBox="1"/>
          <p:nvPr/>
        </p:nvSpPr>
        <p:spPr>
          <a:xfrm>
            <a:off x="2625022" y="3442863"/>
            <a:ext cx="3136374" cy="55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56DA9A-3ECA-4D36-9107-E0489DE80E82}"/>
              </a:ext>
            </a:extLst>
          </p:cNvPr>
          <p:cNvCxnSpPr>
            <a:cxnSpLocks/>
          </p:cNvCxnSpPr>
          <p:nvPr/>
        </p:nvCxnSpPr>
        <p:spPr>
          <a:xfrm>
            <a:off x="5812244" y="3819047"/>
            <a:ext cx="567511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D5E45A-7113-4A4D-9D45-041857BEED6E}"/>
              </a:ext>
            </a:extLst>
          </p:cNvPr>
          <p:cNvSpPr txBox="1"/>
          <p:nvPr/>
        </p:nvSpPr>
        <p:spPr>
          <a:xfrm>
            <a:off x="6430603" y="3520450"/>
            <a:ext cx="178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6C7076-83F2-4E00-91E4-C5F58FA2952F}"/>
              </a:ext>
            </a:extLst>
          </p:cNvPr>
          <p:cNvCxnSpPr>
            <a:cxnSpLocks/>
          </p:cNvCxnSpPr>
          <p:nvPr/>
        </p:nvCxnSpPr>
        <p:spPr>
          <a:xfrm flipV="1">
            <a:off x="7231171" y="2536294"/>
            <a:ext cx="657036" cy="1831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FD6242E-4BFB-48D3-8369-C3D730D0FBD6}"/>
              </a:ext>
            </a:extLst>
          </p:cNvPr>
          <p:cNvSpPr txBox="1"/>
          <p:nvPr/>
        </p:nvSpPr>
        <p:spPr>
          <a:xfrm>
            <a:off x="7888207" y="2274684"/>
            <a:ext cx="414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D5BA74-5A3D-4CCB-8F30-2E9D01A28033}"/>
              </a:ext>
            </a:extLst>
          </p:cNvPr>
          <p:cNvSpPr txBox="1"/>
          <p:nvPr/>
        </p:nvSpPr>
        <p:spPr>
          <a:xfrm>
            <a:off x="2625022" y="4156439"/>
            <a:ext cx="414404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F7E138C-666C-44F7-B669-37535E4EF08E}"/>
              </a:ext>
            </a:extLst>
          </p:cNvPr>
          <p:cNvSpPr/>
          <p:nvPr/>
        </p:nvSpPr>
        <p:spPr>
          <a:xfrm>
            <a:off x="2743144" y="6047196"/>
            <a:ext cx="854439" cy="2164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46C76D-5DAD-4E4C-9070-1CD0C2A984FB}"/>
              </a:ext>
            </a:extLst>
          </p:cNvPr>
          <p:cNvSpPr txBox="1"/>
          <p:nvPr/>
        </p:nvSpPr>
        <p:spPr>
          <a:xfrm>
            <a:off x="3485102" y="5788882"/>
            <a:ext cx="8528190" cy="1119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2378E4-F2E2-466F-8DB5-A3E2B59FD890}"/>
              </a:ext>
            </a:extLst>
          </p:cNvPr>
          <p:cNvSpPr txBox="1"/>
          <p:nvPr/>
        </p:nvSpPr>
        <p:spPr>
          <a:xfrm>
            <a:off x="3306394" y="4756897"/>
            <a:ext cx="8581248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10" grpId="0"/>
      <p:bldP spid="14" grpId="0"/>
      <p:bldP spid="18" grpId="0"/>
      <p:bldP spid="25" grpId="0"/>
      <p:bldP spid="28" grpId="0"/>
      <p:bldP spid="27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117C39-4F41-4B7E-9C42-3B034254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C90260-F33F-4471-A73F-3FCF0C6CE9C6}"/>
              </a:ext>
            </a:extLst>
          </p:cNvPr>
          <p:cNvSpPr txBox="1"/>
          <p:nvPr/>
        </p:nvSpPr>
        <p:spPr>
          <a:xfrm>
            <a:off x="134911" y="178193"/>
            <a:ext cx="37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b. </a:t>
            </a:r>
            <a:r>
              <a:rPr lang="en-US" sz="2800" u="sng" dirty="0" err="1">
                <a:solidFill>
                  <a:schemeClr val="bg1"/>
                </a:solidFill>
              </a:rPr>
              <a:t>Cảm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xúc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của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nhà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thơ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45C9D-0BA4-4550-8ABD-CCC8F09BA519}"/>
              </a:ext>
            </a:extLst>
          </p:cNvPr>
          <p:cNvSpPr txBox="1"/>
          <p:nvPr/>
        </p:nvSpPr>
        <p:spPr>
          <a:xfrm>
            <a:off x="0" y="1393756"/>
            <a:ext cx="11932171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1C007C-CEB3-4A2A-8CE9-53C46E076323}"/>
              </a:ext>
            </a:extLst>
          </p:cNvPr>
          <p:cNvCxnSpPr>
            <a:cxnSpLocks/>
          </p:cNvCxnSpPr>
          <p:nvPr/>
        </p:nvCxnSpPr>
        <p:spPr>
          <a:xfrm>
            <a:off x="1274164" y="2680339"/>
            <a:ext cx="146903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75C480-E82C-420E-91DA-A054178FB55A}"/>
              </a:ext>
            </a:extLst>
          </p:cNvPr>
          <p:cNvSpPr txBox="1"/>
          <p:nvPr/>
        </p:nvSpPr>
        <p:spPr>
          <a:xfrm>
            <a:off x="2923082" y="2086100"/>
            <a:ext cx="9158990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CC69A-5921-4668-8BED-7CA105AF6B4C}"/>
              </a:ext>
            </a:extLst>
          </p:cNvPr>
          <p:cNvSpPr txBox="1"/>
          <p:nvPr/>
        </p:nvSpPr>
        <p:spPr>
          <a:xfrm>
            <a:off x="1" y="701412"/>
            <a:ext cx="9608694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1D67B-D9C9-47AF-847B-33B73C2CC135}"/>
              </a:ext>
            </a:extLst>
          </p:cNvPr>
          <p:cNvSpPr txBox="1"/>
          <p:nvPr/>
        </p:nvSpPr>
        <p:spPr>
          <a:xfrm>
            <a:off x="-1" y="3678650"/>
            <a:ext cx="646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2. </a:t>
            </a:r>
            <a:r>
              <a:rPr lang="en-US" sz="2800" i="1" dirty="0" err="1">
                <a:solidFill>
                  <a:srgbClr val="FFFF00"/>
                </a:solidFill>
              </a:rPr>
              <a:t>Cảm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xúc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về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mùa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xuân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của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đất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nước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8E3DD-810C-4DB4-A399-D928EF7F0C00}"/>
              </a:ext>
            </a:extLst>
          </p:cNvPr>
          <p:cNvSpPr txBox="1"/>
          <p:nvPr/>
        </p:nvSpPr>
        <p:spPr>
          <a:xfrm>
            <a:off x="134909" y="4272889"/>
            <a:ext cx="497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a. </a:t>
            </a:r>
            <a:r>
              <a:rPr lang="en-US" sz="2800" u="sng" dirty="0" err="1">
                <a:solidFill>
                  <a:schemeClr val="bg1"/>
                </a:solidFill>
              </a:rPr>
              <a:t>Mùa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xuân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của</a:t>
            </a:r>
            <a:r>
              <a:rPr lang="en-US" sz="2800" u="sng" dirty="0">
                <a:solidFill>
                  <a:schemeClr val="bg1"/>
                </a:solidFill>
              </a:rPr>
              <a:t> con </a:t>
            </a:r>
            <a:r>
              <a:rPr lang="en-US" sz="2800" u="sng" dirty="0" err="1">
                <a:solidFill>
                  <a:schemeClr val="bg1"/>
                </a:solidFill>
              </a:rPr>
              <a:t>người</a:t>
            </a:r>
            <a:r>
              <a:rPr lang="en-US" sz="2800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23478-C44A-4808-B3E5-4AF8CEBB3CF2}"/>
              </a:ext>
            </a:extLst>
          </p:cNvPr>
          <p:cNvSpPr txBox="1"/>
          <p:nvPr/>
        </p:nvSpPr>
        <p:spPr>
          <a:xfrm>
            <a:off x="4349646" y="5330321"/>
            <a:ext cx="6593173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F247E4-D9DA-48A9-B8F1-B3C563AFBF6C}"/>
              </a:ext>
            </a:extLst>
          </p:cNvPr>
          <p:cNvSpPr txBox="1"/>
          <p:nvPr/>
        </p:nvSpPr>
        <p:spPr>
          <a:xfrm>
            <a:off x="4394616" y="4202964"/>
            <a:ext cx="7387652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8A38B-E473-4A82-893F-55801BD2B899}"/>
              </a:ext>
            </a:extLst>
          </p:cNvPr>
          <p:cNvSpPr txBox="1"/>
          <p:nvPr/>
        </p:nvSpPr>
        <p:spPr>
          <a:xfrm>
            <a:off x="4425845" y="4802221"/>
            <a:ext cx="6981669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6D6A34-DA5F-4603-B551-A70DAB440433}"/>
              </a:ext>
            </a:extLst>
          </p:cNvPr>
          <p:cNvSpPr/>
          <p:nvPr/>
        </p:nvSpPr>
        <p:spPr>
          <a:xfrm>
            <a:off x="6267830" y="6053811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4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FA88F5-36D0-4754-900C-15C5DAF64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3A5462-1139-4951-AD78-8BD0453D8F6B}"/>
              </a:ext>
            </a:extLst>
          </p:cNvPr>
          <p:cNvSpPr/>
          <p:nvPr/>
        </p:nvSpPr>
        <p:spPr>
          <a:xfrm>
            <a:off x="0" y="432500"/>
            <a:ext cx="1981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AA76FD-622A-4133-A8B4-330CAEA85916}"/>
              </a:ext>
            </a:extLst>
          </p:cNvPr>
          <p:cNvCxnSpPr>
            <a:cxnSpLocks/>
          </p:cNvCxnSpPr>
          <p:nvPr/>
        </p:nvCxnSpPr>
        <p:spPr>
          <a:xfrm flipV="1">
            <a:off x="1820612" y="351007"/>
            <a:ext cx="986726" cy="34310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B0A9F6-D28E-4D60-B467-4941DE924B75}"/>
              </a:ext>
            </a:extLst>
          </p:cNvPr>
          <p:cNvCxnSpPr>
            <a:cxnSpLocks/>
          </p:cNvCxnSpPr>
          <p:nvPr/>
        </p:nvCxnSpPr>
        <p:spPr>
          <a:xfrm>
            <a:off x="1812431" y="698062"/>
            <a:ext cx="832647" cy="90588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55B1C8-F2DB-4757-ADFD-CCFAA36A2E61}"/>
              </a:ext>
            </a:extLst>
          </p:cNvPr>
          <p:cNvSpPr txBox="1"/>
          <p:nvPr/>
        </p:nvSpPr>
        <p:spPr>
          <a:xfrm>
            <a:off x="2760560" y="0"/>
            <a:ext cx="104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F80E89-F42B-4F0F-910F-FBD3CF34E3F1}"/>
              </a:ext>
            </a:extLst>
          </p:cNvPr>
          <p:cNvCxnSpPr>
            <a:cxnSpLocks/>
          </p:cNvCxnSpPr>
          <p:nvPr/>
        </p:nvCxnSpPr>
        <p:spPr>
          <a:xfrm flipV="1">
            <a:off x="3802245" y="319096"/>
            <a:ext cx="939948" cy="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0E8F8C-5BAB-4A01-BB36-3F086A2E7653}"/>
              </a:ext>
            </a:extLst>
          </p:cNvPr>
          <p:cNvCxnSpPr>
            <a:cxnSpLocks/>
          </p:cNvCxnSpPr>
          <p:nvPr/>
        </p:nvCxnSpPr>
        <p:spPr>
          <a:xfrm>
            <a:off x="3794064" y="323047"/>
            <a:ext cx="1049866" cy="6442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B9342E-D175-42E6-9FAE-0FC1D1D9ED93}"/>
              </a:ext>
            </a:extLst>
          </p:cNvPr>
          <p:cNvSpPr txBox="1"/>
          <p:nvPr/>
        </p:nvSpPr>
        <p:spPr>
          <a:xfrm>
            <a:off x="4951230" y="57486"/>
            <a:ext cx="448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947B11-918F-41E2-9377-39E49CBCD76A}"/>
              </a:ext>
            </a:extLst>
          </p:cNvPr>
          <p:cNvSpPr txBox="1"/>
          <p:nvPr/>
        </p:nvSpPr>
        <p:spPr>
          <a:xfrm>
            <a:off x="4914622" y="705713"/>
            <a:ext cx="196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74DC4-3B95-42F7-BD21-105DCED3D56E}"/>
              </a:ext>
            </a:extLst>
          </p:cNvPr>
          <p:cNvSpPr txBox="1"/>
          <p:nvPr/>
        </p:nvSpPr>
        <p:spPr>
          <a:xfrm>
            <a:off x="2786077" y="1290983"/>
            <a:ext cx="138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D04985-2249-4C27-AD67-852060AD71C4}"/>
              </a:ext>
            </a:extLst>
          </p:cNvPr>
          <p:cNvCxnSpPr>
            <a:cxnSpLocks/>
          </p:cNvCxnSpPr>
          <p:nvPr/>
        </p:nvCxnSpPr>
        <p:spPr>
          <a:xfrm flipV="1">
            <a:off x="3959946" y="1646320"/>
            <a:ext cx="939948" cy="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17284F-ABD9-4192-9D5C-18A1333D4797}"/>
              </a:ext>
            </a:extLst>
          </p:cNvPr>
          <p:cNvCxnSpPr>
            <a:cxnSpLocks/>
          </p:cNvCxnSpPr>
          <p:nvPr/>
        </p:nvCxnSpPr>
        <p:spPr>
          <a:xfrm>
            <a:off x="3951765" y="1650271"/>
            <a:ext cx="1049866" cy="6442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0F85B76-47AA-4255-888B-B5305E7CC2AF}"/>
              </a:ext>
            </a:extLst>
          </p:cNvPr>
          <p:cNvSpPr txBox="1"/>
          <p:nvPr/>
        </p:nvSpPr>
        <p:spPr>
          <a:xfrm>
            <a:off x="4976365" y="1353940"/>
            <a:ext cx="571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CABFC7-2623-4B25-9FF8-93946325AFAB}"/>
              </a:ext>
            </a:extLst>
          </p:cNvPr>
          <p:cNvSpPr txBox="1"/>
          <p:nvPr/>
        </p:nvSpPr>
        <p:spPr>
          <a:xfrm>
            <a:off x="5034067" y="2032937"/>
            <a:ext cx="315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377BD-E245-499E-AB05-CD9CE5FB0407}"/>
              </a:ext>
            </a:extLst>
          </p:cNvPr>
          <p:cNvSpPr txBox="1"/>
          <p:nvPr/>
        </p:nvSpPr>
        <p:spPr>
          <a:xfrm>
            <a:off x="131444" y="2696785"/>
            <a:ext cx="10106837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cấu trúc + so sánh + từ láy biểu cảm “</a:t>
            </a:r>
            <a:r>
              <a:rPr lang="it-IT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 hả, xôn xao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+ nhịp thơ nhanh, dồn dập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EFD417-EF15-43DD-8B0D-089000531BDA}"/>
              </a:ext>
            </a:extLst>
          </p:cNvPr>
          <p:cNvCxnSpPr/>
          <p:nvPr/>
        </p:nvCxnSpPr>
        <p:spPr>
          <a:xfrm>
            <a:off x="251366" y="4155272"/>
            <a:ext cx="1067768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EF8FA8-28A4-48B5-A10A-2831832102DA}"/>
              </a:ext>
            </a:extLst>
          </p:cNvPr>
          <p:cNvSpPr txBox="1"/>
          <p:nvPr/>
        </p:nvSpPr>
        <p:spPr>
          <a:xfrm>
            <a:off x="1450579" y="3879833"/>
            <a:ext cx="8934138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</a:t>
            </a:r>
            <a:r>
              <a:rPr lang="vi-VN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ca những con người xây dựng và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8" grpId="0"/>
      <p:bldP spid="19" grpId="0"/>
      <p:bldP spid="21" grpId="0"/>
      <p:bldP spid="24" grpId="0"/>
      <p:bldP spid="25" grpId="0"/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BF59F-8463-478E-81DA-330CDF0A3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9D4C05-B9D2-48C3-B7B6-09401E255579}"/>
              </a:ext>
            </a:extLst>
          </p:cNvPr>
          <p:cNvSpPr txBox="1"/>
          <p:nvPr/>
        </p:nvSpPr>
        <p:spPr>
          <a:xfrm>
            <a:off x="179882" y="345466"/>
            <a:ext cx="497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b. </a:t>
            </a:r>
            <a:r>
              <a:rPr lang="en-US" sz="2800" u="sng" dirty="0" err="1">
                <a:solidFill>
                  <a:schemeClr val="bg1"/>
                </a:solidFill>
              </a:rPr>
              <a:t>Mùa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xuân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của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đất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nước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D1FBC-3915-4C91-9A95-4E4A98E68084}"/>
              </a:ext>
            </a:extLst>
          </p:cNvPr>
          <p:cNvSpPr txBox="1"/>
          <p:nvPr/>
        </p:nvSpPr>
        <p:spPr>
          <a:xfrm>
            <a:off x="389743" y="1214152"/>
            <a:ext cx="649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998C9D-D828-419C-8819-EE38F3107657}"/>
              </a:ext>
            </a:extLst>
          </p:cNvPr>
          <p:cNvCxnSpPr/>
          <p:nvPr/>
        </p:nvCxnSpPr>
        <p:spPr>
          <a:xfrm flipV="1">
            <a:off x="6760564" y="868686"/>
            <a:ext cx="1064302" cy="6603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EFDE4F-0C18-4DFF-BF84-4F5462CA9840}"/>
              </a:ext>
            </a:extLst>
          </p:cNvPr>
          <p:cNvSpPr txBox="1"/>
          <p:nvPr/>
        </p:nvSpPr>
        <p:spPr>
          <a:xfrm>
            <a:off x="7937638" y="599819"/>
            <a:ext cx="196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BC10EF-8116-4E44-9D3E-87121E21A40F}"/>
              </a:ext>
            </a:extLst>
          </p:cNvPr>
          <p:cNvCxnSpPr>
            <a:cxnSpLocks/>
          </p:cNvCxnSpPr>
          <p:nvPr/>
        </p:nvCxnSpPr>
        <p:spPr>
          <a:xfrm>
            <a:off x="6760564" y="1536254"/>
            <a:ext cx="1282005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FC1146-C3D9-45A1-AB39-E566545A023D}"/>
              </a:ext>
            </a:extLst>
          </p:cNvPr>
          <p:cNvSpPr txBox="1"/>
          <p:nvPr/>
        </p:nvSpPr>
        <p:spPr>
          <a:xfrm>
            <a:off x="8042569" y="1267387"/>
            <a:ext cx="196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567F9-41A0-42A9-8462-3AE1F94D7C30}"/>
              </a:ext>
            </a:extLst>
          </p:cNvPr>
          <p:cNvSpPr txBox="1"/>
          <p:nvPr/>
        </p:nvSpPr>
        <p:spPr>
          <a:xfrm>
            <a:off x="7876234" y="2080689"/>
            <a:ext cx="196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946306-9E7C-4D1F-80AD-D48D16E39D92}"/>
              </a:ext>
            </a:extLst>
          </p:cNvPr>
          <p:cNvCxnSpPr>
            <a:cxnSpLocks/>
          </p:cNvCxnSpPr>
          <p:nvPr/>
        </p:nvCxnSpPr>
        <p:spPr>
          <a:xfrm>
            <a:off x="6787873" y="1536254"/>
            <a:ext cx="1129605" cy="63243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7BFED45-3B59-454F-BEDE-50D0431788D5}"/>
              </a:ext>
            </a:extLst>
          </p:cNvPr>
          <p:cNvSpPr/>
          <p:nvPr/>
        </p:nvSpPr>
        <p:spPr>
          <a:xfrm>
            <a:off x="9473784" y="861429"/>
            <a:ext cx="187721" cy="861429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5137D-A7F6-4F8C-A734-FE3FCF1C71BE}"/>
              </a:ext>
            </a:extLst>
          </p:cNvPr>
          <p:cNvSpPr txBox="1"/>
          <p:nvPr/>
        </p:nvSpPr>
        <p:spPr>
          <a:xfrm>
            <a:off x="9752179" y="1035877"/>
            <a:ext cx="261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79320E-053E-4EB4-8018-D376066967B2}"/>
              </a:ext>
            </a:extLst>
          </p:cNvPr>
          <p:cNvSpPr txBox="1"/>
          <p:nvPr/>
        </p:nvSpPr>
        <p:spPr>
          <a:xfrm>
            <a:off x="2411005" y="1899819"/>
            <a:ext cx="196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7FEBBD0-3073-496A-9BD5-3099CE68A61F}"/>
              </a:ext>
            </a:extLst>
          </p:cNvPr>
          <p:cNvSpPr/>
          <p:nvPr/>
        </p:nvSpPr>
        <p:spPr>
          <a:xfrm>
            <a:off x="9582914" y="1664100"/>
            <a:ext cx="187721" cy="861429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D88126-5D9F-4741-AC16-A4D239ED57A7}"/>
              </a:ext>
            </a:extLst>
          </p:cNvPr>
          <p:cNvSpPr/>
          <p:nvPr/>
        </p:nvSpPr>
        <p:spPr>
          <a:xfrm>
            <a:off x="10065550" y="1684375"/>
            <a:ext cx="216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tươi sáng, tr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6C9B35-7DE1-4600-8565-AA2ED75FAFA4}"/>
              </a:ext>
            </a:extLst>
          </p:cNvPr>
          <p:cNvCxnSpPr/>
          <p:nvPr/>
        </p:nvCxnSpPr>
        <p:spPr>
          <a:xfrm>
            <a:off x="74951" y="3311862"/>
            <a:ext cx="94438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E38BE5E-0CE2-4F2A-8FCC-F5390AFA9DD3}"/>
              </a:ext>
            </a:extLst>
          </p:cNvPr>
          <p:cNvSpPr txBox="1"/>
          <p:nvPr/>
        </p:nvSpPr>
        <p:spPr>
          <a:xfrm>
            <a:off x="1124262" y="2756472"/>
            <a:ext cx="9691487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7D3B5C-F5F3-4374-B2D3-260ACDBF8E41}"/>
              </a:ext>
            </a:extLst>
          </p:cNvPr>
          <p:cNvSpPr txBox="1"/>
          <p:nvPr/>
        </p:nvSpPr>
        <p:spPr>
          <a:xfrm>
            <a:off x="179882" y="4036076"/>
            <a:ext cx="646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3. </a:t>
            </a:r>
            <a:r>
              <a:rPr lang="en-US" sz="2800" i="1" dirty="0" err="1">
                <a:solidFill>
                  <a:srgbClr val="FFFF00"/>
                </a:solidFill>
              </a:rPr>
              <a:t>Ước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nguyện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dâng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hiến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của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nhà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thơ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0BA78C-1175-4193-B075-9AFBBF6F5D2B}"/>
              </a:ext>
            </a:extLst>
          </p:cNvPr>
          <p:cNvSpPr/>
          <p:nvPr/>
        </p:nvSpPr>
        <p:spPr>
          <a:xfrm>
            <a:off x="353192" y="4831114"/>
            <a:ext cx="3690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Ước nguyện hòa nhập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4E1580-614E-4817-AA2B-1AE36E2DD79B}"/>
              </a:ext>
            </a:extLst>
          </p:cNvPr>
          <p:cNvSpPr txBox="1"/>
          <p:nvPr/>
        </p:nvSpPr>
        <p:spPr>
          <a:xfrm>
            <a:off x="194161" y="5474134"/>
            <a:ext cx="11803677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sang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 hòa giữa cái riêng, cái chung)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B91A65-C322-4F0A-BDE9-74BB560DDA82}"/>
              </a:ext>
            </a:extLst>
          </p:cNvPr>
          <p:cNvCxnSpPr/>
          <p:nvPr/>
        </p:nvCxnSpPr>
        <p:spPr>
          <a:xfrm>
            <a:off x="1609655" y="6342008"/>
            <a:ext cx="764498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9227E9E-01F0-482D-A39F-738BE0FB78DA}"/>
              </a:ext>
            </a:extLst>
          </p:cNvPr>
          <p:cNvSpPr txBox="1"/>
          <p:nvPr/>
        </p:nvSpPr>
        <p:spPr>
          <a:xfrm>
            <a:off x="2577596" y="6080398"/>
            <a:ext cx="379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  <p:bldP spid="13" grpId="0"/>
      <p:bldP spid="17" grpId="0" animBg="1"/>
      <p:bldP spid="18" grpId="0"/>
      <p:bldP spid="20" grpId="0"/>
      <p:bldP spid="21" grpId="0" animBg="1"/>
      <p:bldP spid="22" grpId="0"/>
      <p:bldP spid="25" grpId="0"/>
      <p:bldP spid="26" grpId="0"/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29">
      <a:dk1>
        <a:srgbClr val="000000"/>
      </a:dk1>
      <a:lt1>
        <a:srgbClr val="FFFFFF"/>
      </a:lt1>
      <a:dk2>
        <a:srgbClr val="174B8B"/>
      </a:dk2>
      <a:lt2>
        <a:srgbClr val="FFFF99"/>
      </a:lt2>
      <a:accent1>
        <a:srgbClr val="53C1E3"/>
      </a:accent1>
      <a:accent2>
        <a:srgbClr val="7789D7"/>
      </a:accent2>
      <a:accent3>
        <a:srgbClr val="DA8282"/>
      </a:accent3>
      <a:accent4>
        <a:srgbClr val="F5BB17"/>
      </a:accent4>
      <a:accent5>
        <a:srgbClr val="55CBAC"/>
      </a:accent5>
      <a:accent6>
        <a:srgbClr val="B7A96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1049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153</cp:revision>
  <dcterms:created xsi:type="dcterms:W3CDTF">2020-04-13T02:30:35Z</dcterms:created>
  <dcterms:modified xsi:type="dcterms:W3CDTF">2020-04-13T16:51:03Z</dcterms:modified>
</cp:coreProperties>
</file>