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0" r:id="rId1"/>
  </p:sldMasterIdLst>
  <p:notesMasterIdLst>
    <p:notesMasterId r:id="rId21"/>
  </p:notesMasterIdLst>
  <p:sldIdLst>
    <p:sldId id="304" r:id="rId2"/>
    <p:sldId id="297" r:id="rId3"/>
    <p:sldId id="282" r:id="rId4"/>
    <p:sldId id="272" r:id="rId5"/>
    <p:sldId id="279" r:id="rId6"/>
    <p:sldId id="305" r:id="rId7"/>
    <p:sldId id="306" r:id="rId8"/>
    <p:sldId id="287" r:id="rId9"/>
    <p:sldId id="274" r:id="rId10"/>
    <p:sldId id="300" r:id="rId11"/>
    <p:sldId id="281" r:id="rId12"/>
    <p:sldId id="307" r:id="rId13"/>
    <p:sldId id="278" r:id="rId14"/>
    <p:sldId id="308" r:id="rId15"/>
    <p:sldId id="309" r:id="rId16"/>
    <p:sldId id="270" r:id="rId17"/>
    <p:sldId id="310" r:id="rId18"/>
    <p:sldId id="311" r:id="rId19"/>
    <p:sldId id="285" r:id="rId20"/>
  </p:sldIdLst>
  <p:sldSz cx="12192000" cy="6858000"/>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BBB6"/>
    <a:srgbClr val="E84E4E"/>
    <a:srgbClr val="FF9409"/>
    <a:srgbClr val="B3559C"/>
    <a:srgbClr val="261D1B"/>
    <a:srgbClr val="9AD6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35" autoAdjust="0"/>
    <p:restoredTop sz="94660"/>
  </p:normalViewPr>
  <p:slideViewPr>
    <p:cSldViewPr snapToGrid="0">
      <p:cViewPr varScale="1">
        <p:scale>
          <a:sx n="93" d="100"/>
          <a:sy n="93" d="100"/>
        </p:scale>
        <p:origin x="544" y="20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t>2020/6/8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t>‹#›</a:t>
            </a:fld>
            <a:endParaRPr lang="zh-CN" altLang="en-US"/>
          </a:p>
        </p:txBody>
      </p:sp>
    </p:spTree>
    <p:extLst>
      <p:ext uri="{BB962C8B-B14F-4D97-AF65-F5344CB8AC3E}">
        <p14:creationId xmlns:p14="http://schemas.microsoft.com/office/powerpoint/2010/main" val="242325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a:t>
            </a:fld>
            <a:endParaRPr lang="zh-CN" altLang="en-US"/>
          </a:p>
        </p:txBody>
      </p:sp>
    </p:spTree>
    <p:extLst>
      <p:ext uri="{BB962C8B-B14F-4D97-AF65-F5344CB8AC3E}">
        <p14:creationId xmlns:p14="http://schemas.microsoft.com/office/powerpoint/2010/main" val="3675592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10</a:t>
            </a:fld>
            <a:endParaRPr lang="zh-CN" altLang="en-US"/>
          </a:p>
        </p:txBody>
      </p:sp>
    </p:spTree>
    <p:extLst>
      <p:ext uri="{BB962C8B-B14F-4D97-AF65-F5344CB8AC3E}">
        <p14:creationId xmlns:p14="http://schemas.microsoft.com/office/powerpoint/2010/main" val="1640231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11</a:t>
            </a:fld>
            <a:endParaRPr lang="zh-CN" altLang="en-US"/>
          </a:p>
        </p:txBody>
      </p:sp>
    </p:spTree>
    <p:extLst>
      <p:ext uri="{BB962C8B-B14F-4D97-AF65-F5344CB8AC3E}">
        <p14:creationId xmlns:p14="http://schemas.microsoft.com/office/powerpoint/2010/main" val="1860583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13</a:t>
            </a:fld>
            <a:endParaRPr lang="zh-CN" altLang="en-US"/>
          </a:p>
        </p:txBody>
      </p:sp>
    </p:spTree>
    <p:extLst>
      <p:ext uri="{BB962C8B-B14F-4D97-AF65-F5344CB8AC3E}">
        <p14:creationId xmlns:p14="http://schemas.microsoft.com/office/powerpoint/2010/main" val="485029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16</a:t>
            </a:fld>
            <a:endParaRPr lang="zh-CN" altLang="en-US"/>
          </a:p>
        </p:txBody>
      </p:sp>
    </p:spTree>
    <p:extLst>
      <p:ext uri="{BB962C8B-B14F-4D97-AF65-F5344CB8AC3E}">
        <p14:creationId xmlns:p14="http://schemas.microsoft.com/office/powerpoint/2010/main" val="1489293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17</a:t>
            </a:fld>
            <a:endParaRPr lang="zh-CN" altLang="en-US"/>
          </a:p>
        </p:txBody>
      </p:sp>
    </p:spTree>
    <p:extLst>
      <p:ext uri="{BB962C8B-B14F-4D97-AF65-F5344CB8AC3E}">
        <p14:creationId xmlns:p14="http://schemas.microsoft.com/office/powerpoint/2010/main" val="389699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18</a:t>
            </a:fld>
            <a:endParaRPr lang="zh-CN" altLang="en-US"/>
          </a:p>
        </p:txBody>
      </p:sp>
    </p:spTree>
    <p:extLst>
      <p:ext uri="{BB962C8B-B14F-4D97-AF65-F5344CB8AC3E}">
        <p14:creationId xmlns:p14="http://schemas.microsoft.com/office/powerpoint/2010/main" val="3087121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19</a:t>
            </a:fld>
            <a:endParaRPr lang="zh-CN" altLang="en-US"/>
          </a:p>
        </p:txBody>
      </p:sp>
    </p:spTree>
    <p:extLst>
      <p:ext uri="{BB962C8B-B14F-4D97-AF65-F5344CB8AC3E}">
        <p14:creationId xmlns:p14="http://schemas.microsoft.com/office/powerpoint/2010/main" val="3016521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a:t>
            </a:fld>
            <a:endParaRPr lang="zh-CN" altLang="en-US"/>
          </a:p>
        </p:txBody>
      </p:sp>
    </p:spTree>
    <p:extLst>
      <p:ext uri="{BB962C8B-B14F-4D97-AF65-F5344CB8AC3E}">
        <p14:creationId xmlns:p14="http://schemas.microsoft.com/office/powerpoint/2010/main" val="1102708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a:t>
            </a:fld>
            <a:endParaRPr lang="zh-CN" altLang="en-US"/>
          </a:p>
        </p:txBody>
      </p:sp>
    </p:spTree>
    <p:extLst>
      <p:ext uri="{BB962C8B-B14F-4D97-AF65-F5344CB8AC3E}">
        <p14:creationId xmlns:p14="http://schemas.microsoft.com/office/powerpoint/2010/main" val="1594893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4</a:t>
            </a:fld>
            <a:endParaRPr lang="zh-CN" altLang="en-US"/>
          </a:p>
        </p:txBody>
      </p:sp>
    </p:spTree>
    <p:extLst>
      <p:ext uri="{BB962C8B-B14F-4D97-AF65-F5344CB8AC3E}">
        <p14:creationId xmlns:p14="http://schemas.microsoft.com/office/powerpoint/2010/main" val="3430747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5</a:t>
            </a:fld>
            <a:endParaRPr lang="zh-CN" altLang="en-US"/>
          </a:p>
        </p:txBody>
      </p:sp>
    </p:spTree>
    <p:extLst>
      <p:ext uri="{BB962C8B-B14F-4D97-AF65-F5344CB8AC3E}">
        <p14:creationId xmlns:p14="http://schemas.microsoft.com/office/powerpoint/2010/main" val="1771546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6</a:t>
            </a:fld>
            <a:endParaRPr lang="zh-CN" altLang="en-US"/>
          </a:p>
        </p:txBody>
      </p:sp>
    </p:spTree>
    <p:extLst>
      <p:ext uri="{BB962C8B-B14F-4D97-AF65-F5344CB8AC3E}">
        <p14:creationId xmlns:p14="http://schemas.microsoft.com/office/powerpoint/2010/main" val="40883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7</a:t>
            </a:fld>
            <a:endParaRPr lang="zh-CN" altLang="en-US"/>
          </a:p>
        </p:txBody>
      </p:sp>
    </p:spTree>
    <p:extLst>
      <p:ext uri="{BB962C8B-B14F-4D97-AF65-F5344CB8AC3E}">
        <p14:creationId xmlns:p14="http://schemas.microsoft.com/office/powerpoint/2010/main" val="3393790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8</a:t>
            </a:fld>
            <a:endParaRPr lang="zh-CN" altLang="en-US"/>
          </a:p>
        </p:txBody>
      </p:sp>
    </p:spTree>
    <p:extLst>
      <p:ext uri="{BB962C8B-B14F-4D97-AF65-F5344CB8AC3E}">
        <p14:creationId xmlns:p14="http://schemas.microsoft.com/office/powerpoint/2010/main" val="603553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9</a:t>
            </a:fld>
            <a:endParaRPr lang="zh-CN" altLang="en-US"/>
          </a:p>
        </p:txBody>
      </p:sp>
    </p:spTree>
    <p:extLst>
      <p:ext uri="{BB962C8B-B14F-4D97-AF65-F5344CB8AC3E}">
        <p14:creationId xmlns:p14="http://schemas.microsoft.com/office/powerpoint/2010/main" val="1808559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225E274-49C6-4CCD-BF2E-E7F15C8CED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189"/>
          <a:stretch/>
        </p:blipFill>
        <p:spPr>
          <a:xfrm>
            <a:off x="5003799" y="323851"/>
            <a:ext cx="6658587" cy="1767968"/>
          </a:xfrm>
          <a:prstGeom prst="rect">
            <a:avLst/>
          </a:prstGeom>
        </p:spPr>
      </p:pic>
    </p:spTree>
    <p:extLst>
      <p:ext uri="{BB962C8B-B14F-4D97-AF65-F5344CB8AC3E}">
        <p14:creationId xmlns:p14="http://schemas.microsoft.com/office/powerpoint/2010/main" val="2489559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A3500C0-740A-4B13-BDF1-9080A025BC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189"/>
          <a:stretch/>
        </p:blipFill>
        <p:spPr>
          <a:xfrm>
            <a:off x="5003799" y="323851"/>
            <a:ext cx="6658587" cy="1767968"/>
          </a:xfrm>
          <a:prstGeom prst="rect">
            <a:avLst/>
          </a:prstGeom>
        </p:spPr>
      </p:pic>
    </p:spTree>
    <p:extLst>
      <p:ext uri="{BB962C8B-B14F-4D97-AF65-F5344CB8AC3E}">
        <p14:creationId xmlns:p14="http://schemas.microsoft.com/office/powerpoint/2010/main" val="369296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71836E6-681F-4078-9F2C-EAB45E9AF88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189"/>
          <a:stretch/>
        </p:blipFill>
        <p:spPr>
          <a:xfrm>
            <a:off x="5003799" y="323851"/>
            <a:ext cx="6658587" cy="1767968"/>
          </a:xfrm>
          <a:prstGeom prst="rect">
            <a:avLst/>
          </a:prstGeom>
        </p:spPr>
      </p:pic>
    </p:spTree>
    <p:extLst>
      <p:ext uri="{BB962C8B-B14F-4D97-AF65-F5344CB8AC3E}">
        <p14:creationId xmlns:p14="http://schemas.microsoft.com/office/powerpoint/2010/main" val="16977860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AD6ED"/>
        </a:solidFill>
        <a:effectLst/>
      </p:bgPr>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pic>
        <p:nvPicPr>
          <p:cNvPr id="3" name="图片 2">
            <a:extLst>
              <a:ext uri="{FF2B5EF4-FFF2-40B4-BE49-F238E27FC236}">
                <a16:creationId xmlns:a16="http://schemas.microsoft.com/office/drawing/2014/main" id="{A53A405E-818C-4065-8FA7-541C7B7E567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5556" r="5556"/>
          <a:stretch/>
        </p:blipFill>
        <p:spPr>
          <a:xfrm>
            <a:off x="0" y="1"/>
            <a:ext cx="12192002" cy="6857998"/>
          </a:xfrm>
          <a:prstGeom prst="rect">
            <a:avLst/>
          </a:prstGeom>
        </p:spPr>
      </p:pic>
    </p:spTree>
    <p:extLst>
      <p:ext uri="{BB962C8B-B14F-4D97-AF65-F5344CB8AC3E}">
        <p14:creationId xmlns:p14="http://schemas.microsoft.com/office/powerpoint/2010/main" val="33370638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9.png"/><Relationship Id="rId4" Type="http://schemas.openxmlformats.org/officeDocument/2006/relationships/image" Target="../media/image29.emf"/></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1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9.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jp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0.jp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1.png"/><Relationship Id="rId4" Type="http://schemas.openxmlformats.org/officeDocument/2006/relationships/image" Target="../media/image20.emf"/></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1.png"/><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4.png"/><Relationship Id="rId4" Type="http://schemas.openxmlformats.org/officeDocument/2006/relationships/image" Target="../media/image23.emf"/></Relationships>
</file>

<file path=ppt/slides/_rels/slide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9.png"/><Relationship Id="rId4" Type="http://schemas.openxmlformats.org/officeDocument/2006/relationships/image" Target="../media/image26.emf"/></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4.png"/><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CF79171E-F9EC-430B-8266-59244DDCCF5E}"/>
              </a:ext>
            </a:extLst>
          </p:cNvPr>
          <p:cNvPicPr>
            <a:picLocks noChangeAspect="1"/>
          </p:cNvPicPr>
          <p:nvPr/>
        </p:nvPicPr>
        <p:blipFill>
          <a:blip r:embed="rId5"/>
          <a:stretch>
            <a:fillRect/>
          </a:stretch>
        </p:blipFill>
        <p:spPr>
          <a:xfrm>
            <a:off x="1539638" y="456036"/>
            <a:ext cx="7315200" cy="5395488"/>
          </a:xfrm>
          <a:prstGeom prst="rect">
            <a:avLst/>
          </a:prstGeom>
        </p:spPr>
      </p:pic>
      <p:pic>
        <p:nvPicPr>
          <p:cNvPr id="8" name="图片 7">
            <a:extLst>
              <a:ext uri="{FF2B5EF4-FFF2-40B4-BE49-F238E27FC236}">
                <a16:creationId xmlns:a16="http://schemas.microsoft.com/office/drawing/2014/main" id="{35F3A632-EAAE-435F-B060-CEF19BAF79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016252"/>
            <a:ext cx="12192000" cy="3479800"/>
          </a:xfrm>
          <a:prstGeom prst="rect">
            <a:avLst/>
          </a:prstGeom>
        </p:spPr>
      </p:pic>
      <p:pic>
        <p:nvPicPr>
          <p:cNvPr id="12" name="图片 11">
            <a:extLst>
              <a:ext uri="{FF2B5EF4-FFF2-40B4-BE49-F238E27FC236}">
                <a16:creationId xmlns:a16="http://schemas.microsoft.com/office/drawing/2014/main" id="{C9502201-D05A-4517-8A35-13D7D3B366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4654549"/>
            <a:ext cx="12192000" cy="2203451"/>
          </a:xfrm>
          <a:prstGeom prst="rect">
            <a:avLst/>
          </a:prstGeom>
        </p:spPr>
      </p:pic>
      <p:pic>
        <p:nvPicPr>
          <p:cNvPr id="15" name="图片 14">
            <a:extLst>
              <a:ext uri="{FF2B5EF4-FFF2-40B4-BE49-F238E27FC236}">
                <a16:creationId xmlns:a16="http://schemas.microsoft.com/office/drawing/2014/main" id="{9BD2C98F-0346-4F28-85C8-4860821416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62497" y="2781808"/>
            <a:ext cx="3943348" cy="3943348"/>
          </a:xfrm>
          <a:prstGeom prst="rect">
            <a:avLst/>
          </a:prstGeom>
        </p:spPr>
      </p:pic>
      <p:sp>
        <p:nvSpPr>
          <p:cNvPr id="16" name="文本框 15">
            <a:extLst>
              <a:ext uri="{FF2B5EF4-FFF2-40B4-BE49-F238E27FC236}">
                <a16:creationId xmlns:a16="http://schemas.microsoft.com/office/drawing/2014/main" id="{736200AF-6B30-4591-8EE3-F55C59043C95}"/>
              </a:ext>
            </a:extLst>
          </p:cNvPr>
          <p:cNvSpPr txBox="1"/>
          <p:nvPr/>
        </p:nvSpPr>
        <p:spPr>
          <a:xfrm>
            <a:off x="2954080" y="1495375"/>
            <a:ext cx="5262979" cy="1107996"/>
          </a:xfrm>
          <a:prstGeom prst="rect">
            <a:avLst/>
          </a:prstGeom>
          <a:noFill/>
        </p:spPr>
        <p:txBody>
          <a:bodyPr wrap="none" rtlCol="0">
            <a:prstTxWarp prst="textWave2">
              <a:avLst>
                <a:gd name="adj1" fmla="val 12500"/>
                <a:gd name="adj2" fmla="val 552"/>
              </a:avLst>
            </a:prstTxWarp>
            <a:spAutoFit/>
          </a:bodyPr>
          <a:lstStyle/>
          <a:p>
            <a:pPr algn="ctr"/>
            <a:r>
              <a:rPr lang="en-US" altLang="zh-CN" sz="6600" b="1" dirty="0" err="1">
                <a:ln w="19050">
                  <a:gradFill>
                    <a:gsLst>
                      <a:gs pos="0">
                        <a:schemeClr val="bg1"/>
                      </a:gs>
                      <a:gs pos="100000">
                        <a:schemeClr val="bg1">
                          <a:lumMod val="95000"/>
                        </a:schemeClr>
                      </a:gs>
                    </a:gsLst>
                    <a:lin ang="5400000" scaled="1"/>
                  </a:gradFill>
                </a:ln>
                <a:solidFill>
                  <a:srgbClr val="E84E4E"/>
                </a:solidFill>
                <a:effectLst>
                  <a:outerShdw blurRad="215900" dist="38100" dir="2700000" algn="tl" rotWithShape="0">
                    <a:prstClr val="black">
                      <a:alpha val="40000"/>
                    </a:prstClr>
                  </a:outerShdw>
                </a:effectLst>
                <a:latin typeface="Times New Roman" panose="02020603050405020304" pitchFamily="18" charset="0"/>
                <a:ea typeface="华康POP2体W9" panose="040B0909000000000000" pitchFamily="81" charset="-122"/>
                <a:cs typeface="Times New Roman" panose="02020603050405020304" pitchFamily="18" charset="0"/>
              </a:rPr>
              <a:t>Ôn</a:t>
            </a:r>
            <a:r>
              <a:rPr lang="en-US" altLang="zh-CN" sz="6600" b="1" dirty="0">
                <a:ln w="19050">
                  <a:gradFill>
                    <a:gsLst>
                      <a:gs pos="0">
                        <a:schemeClr val="bg1"/>
                      </a:gs>
                      <a:gs pos="100000">
                        <a:schemeClr val="bg1">
                          <a:lumMod val="95000"/>
                        </a:schemeClr>
                      </a:gs>
                    </a:gsLst>
                    <a:lin ang="5400000" scaled="1"/>
                  </a:gradFill>
                </a:ln>
                <a:solidFill>
                  <a:srgbClr val="E84E4E"/>
                </a:solidFill>
                <a:effectLst>
                  <a:outerShdw blurRad="215900" dist="38100" dir="2700000" algn="tl" rotWithShape="0">
                    <a:prstClr val="black">
                      <a:alpha val="40000"/>
                    </a:prstClr>
                  </a:outerShdw>
                </a:effectLst>
                <a:latin typeface="Times New Roman" panose="02020603050405020304" pitchFamily="18" charset="0"/>
                <a:ea typeface="华康POP2体W9" panose="040B0909000000000000" pitchFamily="81" charset="-122"/>
                <a:cs typeface="Times New Roman" panose="02020603050405020304" pitchFamily="18" charset="0"/>
              </a:rPr>
              <a:t> </a:t>
            </a:r>
            <a:r>
              <a:rPr lang="en-US" altLang="zh-CN" sz="6600" b="1" dirty="0" err="1">
                <a:ln w="19050">
                  <a:gradFill>
                    <a:gsLst>
                      <a:gs pos="0">
                        <a:schemeClr val="bg1"/>
                      </a:gs>
                      <a:gs pos="100000">
                        <a:schemeClr val="bg1">
                          <a:lumMod val="95000"/>
                        </a:schemeClr>
                      </a:gs>
                    </a:gsLst>
                    <a:lin ang="5400000" scaled="1"/>
                  </a:gradFill>
                </a:ln>
                <a:solidFill>
                  <a:srgbClr val="E84E4E"/>
                </a:solidFill>
                <a:effectLst>
                  <a:outerShdw blurRad="215900" dist="38100" dir="2700000" algn="tl" rotWithShape="0">
                    <a:prstClr val="black">
                      <a:alpha val="40000"/>
                    </a:prstClr>
                  </a:outerShdw>
                </a:effectLst>
                <a:latin typeface="Times New Roman" panose="02020603050405020304" pitchFamily="18" charset="0"/>
                <a:ea typeface="华康POP2体W9" panose="040B0909000000000000" pitchFamily="81" charset="-122"/>
                <a:cs typeface="Times New Roman" panose="02020603050405020304" pitchFamily="18" charset="0"/>
              </a:rPr>
              <a:t>tập</a:t>
            </a:r>
            <a:r>
              <a:rPr lang="en-US" altLang="zh-CN" sz="6600" b="1" dirty="0">
                <a:ln w="19050">
                  <a:gradFill>
                    <a:gsLst>
                      <a:gs pos="0">
                        <a:schemeClr val="bg1"/>
                      </a:gs>
                      <a:gs pos="100000">
                        <a:schemeClr val="bg1">
                          <a:lumMod val="95000"/>
                        </a:schemeClr>
                      </a:gs>
                    </a:gsLst>
                    <a:lin ang="5400000" scaled="1"/>
                  </a:gradFill>
                </a:ln>
                <a:solidFill>
                  <a:srgbClr val="E84E4E"/>
                </a:solidFill>
                <a:effectLst>
                  <a:outerShdw blurRad="215900" dist="38100" dir="2700000" algn="tl" rotWithShape="0">
                    <a:prstClr val="black">
                      <a:alpha val="40000"/>
                    </a:prstClr>
                  </a:outerShdw>
                </a:effectLst>
                <a:latin typeface="Times New Roman" panose="02020603050405020304" pitchFamily="18" charset="0"/>
                <a:ea typeface="华康POP2体W9" panose="040B0909000000000000" pitchFamily="81" charset="-122"/>
                <a:cs typeface="Times New Roman" panose="02020603050405020304" pitchFamily="18" charset="0"/>
              </a:rPr>
              <a:t> </a:t>
            </a:r>
            <a:r>
              <a:rPr lang="en-US" altLang="zh-CN" sz="6600" b="1" dirty="0" err="1">
                <a:ln w="19050">
                  <a:gradFill>
                    <a:gsLst>
                      <a:gs pos="0">
                        <a:schemeClr val="bg1"/>
                      </a:gs>
                      <a:gs pos="100000">
                        <a:schemeClr val="bg1">
                          <a:lumMod val="95000"/>
                        </a:schemeClr>
                      </a:gs>
                    </a:gsLst>
                    <a:lin ang="5400000" scaled="1"/>
                  </a:gradFill>
                </a:ln>
                <a:solidFill>
                  <a:srgbClr val="E84E4E"/>
                </a:solidFill>
                <a:effectLst>
                  <a:outerShdw blurRad="215900" dist="38100" dir="2700000" algn="tl" rotWithShape="0">
                    <a:prstClr val="black">
                      <a:alpha val="40000"/>
                    </a:prstClr>
                  </a:outerShdw>
                </a:effectLst>
                <a:latin typeface="Times New Roman" panose="02020603050405020304" pitchFamily="18" charset="0"/>
                <a:ea typeface="华康POP2体W9" panose="040B0909000000000000" pitchFamily="81" charset="-122"/>
                <a:cs typeface="Times New Roman" panose="02020603050405020304" pitchFamily="18" charset="0"/>
              </a:rPr>
              <a:t>về</a:t>
            </a:r>
            <a:r>
              <a:rPr lang="en-US" altLang="zh-CN" sz="6600" b="1" dirty="0">
                <a:ln w="19050">
                  <a:gradFill>
                    <a:gsLst>
                      <a:gs pos="0">
                        <a:schemeClr val="bg1"/>
                      </a:gs>
                      <a:gs pos="100000">
                        <a:schemeClr val="bg1">
                          <a:lumMod val="95000"/>
                        </a:schemeClr>
                      </a:gs>
                    </a:gsLst>
                    <a:lin ang="5400000" scaled="1"/>
                  </a:gradFill>
                </a:ln>
                <a:solidFill>
                  <a:srgbClr val="E84E4E"/>
                </a:solidFill>
                <a:effectLst>
                  <a:outerShdw blurRad="215900" dist="38100" dir="2700000" algn="tl" rotWithShape="0">
                    <a:prstClr val="black">
                      <a:alpha val="40000"/>
                    </a:prstClr>
                  </a:outerShdw>
                </a:effectLst>
                <a:latin typeface="Times New Roman" panose="02020603050405020304" pitchFamily="18" charset="0"/>
                <a:ea typeface="华康POP2体W9" panose="040B0909000000000000" pitchFamily="81" charset="-122"/>
                <a:cs typeface="Times New Roman" panose="02020603050405020304" pitchFamily="18" charset="0"/>
              </a:rPr>
              <a:t> </a:t>
            </a:r>
            <a:r>
              <a:rPr lang="en-US" altLang="zh-CN" sz="6600" b="1" dirty="0" err="1">
                <a:ln w="19050">
                  <a:gradFill>
                    <a:gsLst>
                      <a:gs pos="0">
                        <a:schemeClr val="bg1"/>
                      </a:gs>
                      <a:gs pos="100000">
                        <a:schemeClr val="bg1">
                          <a:lumMod val="95000"/>
                        </a:schemeClr>
                      </a:gs>
                    </a:gsLst>
                    <a:lin ang="5400000" scaled="1"/>
                  </a:gradFill>
                </a:ln>
                <a:solidFill>
                  <a:srgbClr val="E84E4E"/>
                </a:solidFill>
                <a:effectLst>
                  <a:outerShdw blurRad="215900" dist="38100" dir="2700000" algn="tl" rotWithShape="0">
                    <a:prstClr val="black">
                      <a:alpha val="40000"/>
                    </a:prstClr>
                  </a:outerShdw>
                </a:effectLst>
                <a:latin typeface="Times New Roman" panose="02020603050405020304" pitchFamily="18" charset="0"/>
                <a:ea typeface="华康POP2体W9" panose="040B0909000000000000" pitchFamily="81" charset="-122"/>
                <a:cs typeface="Times New Roman" panose="02020603050405020304" pitchFamily="18" charset="0"/>
              </a:rPr>
              <a:t>dấu</a:t>
            </a:r>
            <a:r>
              <a:rPr lang="en-US" altLang="zh-CN" sz="6600" b="1" dirty="0">
                <a:ln w="19050">
                  <a:gradFill>
                    <a:gsLst>
                      <a:gs pos="0">
                        <a:schemeClr val="bg1"/>
                      </a:gs>
                      <a:gs pos="100000">
                        <a:schemeClr val="bg1">
                          <a:lumMod val="95000"/>
                        </a:schemeClr>
                      </a:gs>
                    </a:gsLst>
                    <a:lin ang="5400000" scaled="1"/>
                  </a:gradFill>
                </a:ln>
                <a:solidFill>
                  <a:srgbClr val="E84E4E"/>
                </a:solidFill>
                <a:effectLst>
                  <a:outerShdw blurRad="215900" dist="38100" dir="2700000" algn="tl" rotWithShape="0">
                    <a:prstClr val="black">
                      <a:alpha val="40000"/>
                    </a:prstClr>
                  </a:outerShdw>
                </a:effectLst>
                <a:latin typeface="Times New Roman" panose="02020603050405020304" pitchFamily="18" charset="0"/>
                <a:ea typeface="华康POP2体W9" panose="040B0909000000000000" pitchFamily="81" charset="-122"/>
                <a:cs typeface="Times New Roman" panose="02020603050405020304" pitchFamily="18" charset="0"/>
              </a:rPr>
              <a:t> </a:t>
            </a:r>
            <a:r>
              <a:rPr lang="en-US" altLang="zh-CN" sz="6600" b="1" dirty="0" err="1">
                <a:ln w="19050">
                  <a:gradFill>
                    <a:gsLst>
                      <a:gs pos="0">
                        <a:schemeClr val="bg1"/>
                      </a:gs>
                      <a:gs pos="100000">
                        <a:schemeClr val="bg1">
                          <a:lumMod val="95000"/>
                        </a:schemeClr>
                      </a:gs>
                    </a:gsLst>
                    <a:lin ang="5400000" scaled="1"/>
                  </a:gradFill>
                </a:ln>
                <a:solidFill>
                  <a:srgbClr val="E84E4E"/>
                </a:solidFill>
                <a:effectLst>
                  <a:outerShdw blurRad="215900" dist="38100" dir="2700000" algn="tl" rotWithShape="0">
                    <a:prstClr val="black">
                      <a:alpha val="40000"/>
                    </a:prstClr>
                  </a:outerShdw>
                </a:effectLst>
                <a:latin typeface="Times New Roman" panose="02020603050405020304" pitchFamily="18" charset="0"/>
                <a:ea typeface="华康POP2体W9" panose="040B0909000000000000" pitchFamily="81" charset="-122"/>
                <a:cs typeface="Times New Roman" panose="02020603050405020304" pitchFamily="18" charset="0"/>
              </a:rPr>
              <a:t>câu</a:t>
            </a:r>
            <a:endParaRPr lang="zh-CN" altLang="en-US" sz="6600" b="1" dirty="0">
              <a:ln w="19050">
                <a:gradFill>
                  <a:gsLst>
                    <a:gs pos="0">
                      <a:schemeClr val="bg1"/>
                    </a:gs>
                    <a:gs pos="100000">
                      <a:schemeClr val="bg1">
                        <a:lumMod val="95000"/>
                      </a:schemeClr>
                    </a:gs>
                  </a:gsLst>
                  <a:lin ang="5400000" scaled="1"/>
                </a:gradFill>
              </a:ln>
              <a:solidFill>
                <a:srgbClr val="261D1B"/>
              </a:solidFill>
              <a:effectLst>
                <a:outerShdw blurRad="215900" dist="38100" dir="2700000" algn="tl" rotWithShape="0">
                  <a:prstClr val="black">
                    <a:alpha val="40000"/>
                  </a:prstClr>
                </a:outerShdw>
              </a:effectLst>
              <a:latin typeface="Times New Roman" panose="02020603050405020304" pitchFamily="18" charset="0"/>
              <a:ea typeface="华康POP2体W9" panose="040B0909000000000000" pitchFamily="81" charset="-122"/>
              <a:cs typeface="Times New Roman" panose="02020603050405020304" pitchFamily="18" charset="0"/>
            </a:endParaRPr>
          </a:p>
        </p:txBody>
      </p:sp>
      <p:pic>
        <p:nvPicPr>
          <p:cNvPr id="21" name="图片 20">
            <a:extLst>
              <a:ext uri="{FF2B5EF4-FFF2-40B4-BE49-F238E27FC236}">
                <a16:creationId xmlns:a16="http://schemas.microsoft.com/office/drawing/2014/main" id="{B6AAA7AA-E5AE-4F8A-BB6E-2F19B6CBAC7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3424" y="224398"/>
            <a:ext cx="1972428" cy="2541954"/>
          </a:xfrm>
          <a:prstGeom prst="rect">
            <a:avLst/>
          </a:prstGeom>
        </p:spPr>
      </p:pic>
      <p:pic>
        <p:nvPicPr>
          <p:cNvPr id="27" name="Joy Gruttmann-Schnappi">
            <a:hlinkClick r:id="" action="ppaction://media"/>
            <a:extLst>
              <a:ext uri="{FF2B5EF4-FFF2-40B4-BE49-F238E27FC236}">
                <a16:creationId xmlns:a16="http://schemas.microsoft.com/office/drawing/2014/main" id="{6E47791A-22BE-4041-80D4-D891AEF0CAA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03200" y="-825500"/>
            <a:ext cx="609600" cy="609600"/>
          </a:xfrm>
          <a:prstGeom prst="rect">
            <a:avLst/>
          </a:prstGeom>
        </p:spPr>
      </p:pic>
      <p:sp>
        <p:nvSpPr>
          <p:cNvPr id="10" name="文本框 24">
            <a:extLst>
              <a:ext uri="{FF2B5EF4-FFF2-40B4-BE49-F238E27FC236}">
                <a16:creationId xmlns:a16="http://schemas.microsoft.com/office/drawing/2014/main" id="{FF650409-D715-497D-BEB6-43A6AA24DCD1}"/>
              </a:ext>
            </a:extLst>
          </p:cNvPr>
          <p:cNvSpPr txBox="1"/>
          <p:nvPr/>
        </p:nvSpPr>
        <p:spPr>
          <a:xfrm>
            <a:off x="3292003" y="2853271"/>
            <a:ext cx="4461347" cy="103746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2800" b="1" dirty="0">
                <a:solidFill>
                  <a:schemeClr val="tx2"/>
                </a:solidFill>
                <a:latin typeface="Calibri" panose="020F0502020204030204" pitchFamily="34" charset="0"/>
                <a:ea typeface="华康POP2体W9" panose="040B0909000000000000" pitchFamily="81" charset="-122"/>
                <a:cs typeface="Calibri" panose="020F0502020204030204" pitchFamily="34" charset="0"/>
              </a:rPr>
              <a:t>(</a:t>
            </a:r>
            <a:r>
              <a:rPr lang="en-US" altLang="zh-CN" sz="2800" b="1" dirty="0" err="1">
                <a:solidFill>
                  <a:schemeClr val="tx2"/>
                </a:solidFill>
                <a:latin typeface="Calibri" panose="020F0502020204030204" pitchFamily="34" charset="0"/>
                <a:ea typeface="华康POP2体W9" panose="040B0909000000000000" pitchFamily="81" charset="-122"/>
                <a:cs typeface="Calibri" panose="020F0502020204030204" pitchFamily="34" charset="0"/>
              </a:rPr>
              <a:t>Dấu</a:t>
            </a:r>
            <a:r>
              <a:rPr lang="en-US" altLang="zh-CN" sz="2800" b="1" dirty="0">
                <a:solidFill>
                  <a:schemeClr val="tx2"/>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800" b="1" dirty="0" err="1">
                <a:solidFill>
                  <a:schemeClr val="tx2"/>
                </a:solidFill>
                <a:latin typeface="Calibri" panose="020F0502020204030204" pitchFamily="34" charset="0"/>
                <a:ea typeface="华康POP2体W9" panose="040B0909000000000000" pitchFamily="81" charset="-122"/>
                <a:cs typeface="Calibri" panose="020F0502020204030204" pitchFamily="34" charset="0"/>
              </a:rPr>
              <a:t>chấm</a:t>
            </a:r>
            <a:r>
              <a:rPr lang="en-US" altLang="zh-CN" sz="2800" b="1" dirty="0">
                <a:solidFill>
                  <a:schemeClr val="tx2"/>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800" b="1" dirty="0" err="1">
                <a:solidFill>
                  <a:schemeClr val="tx2"/>
                </a:solidFill>
                <a:latin typeface="Calibri" panose="020F0502020204030204" pitchFamily="34" charset="0"/>
                <a:ea typeface="华康POP2体W9" panose="040B0909000000000000" pitchFamily="81" charset="-122"/>
                <a:cs typeface="Calibri" panose="020F0502020204030204" pitchFamily="34" charset="0"/>
              </a:rPr>
              <a:t>dấu</a:t>
            </a:r>
            <a:r>
              <a:rPr lang="en-US" altLang="zh-CN" sz="2800" b="1" dirty="0">
                <a:solidFill>
                  <a:schemeClr val="tx2"/>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800" b="1" dirty="0" err="1">
                <a:solidFill>
                  <a:schemeClr val="tx2"/>
                </a:solidFill>
                <a:latin typeface="Calibri" panose="020F0502020204030204" pitchFamily="34" charset="0"/>
                <a:ea typeface="华康POP2体W9" panose="040B0909000000000000" pitchFamily="81" charset="-122"/>
                <a:cs typeface="Calibri" panose="020F0502020204030204" pitchFamily="34" charset="0"/>
              </a:rPr>
              <a:t>chấm</a:t>
            </a:r>
            <a:r>
              <a:rPr lang="en-US" altLang="zh-CN" sz="2800" b="1" dirty="0">
                <a:solidFill>
                  <a:schemeClr val="tx2"/>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800" b="1" dirty="0" err="1">
                <a:solidFill>
                  <a:schemeClr val="tx2"/>
                </a:solidFill>
                <a:latin typeface="Calibri" panose="020F0502020204030204" pitchFamily="34" charset="0"/>
                <a:ea typeface="华康POP2体W9" panose="040B0909000000000000" pitchFamily="81" charset="-122"/>
                <a:cs typeface="Calibri" panose="020F0502020204030204" pitchFamily="34" charset="0"/>
              </a:rPr>
              <a:t>hỏi</a:t>
            </a:r>
            <a:r>
              <a:rPr lang="en-US" altLang="zh-CN" sz="2800" b="1" dirty="0">
                <a:solidFill>
                  <a:schemeClr val="tx2"/>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800" b="1" dirty="0" err="1">
                <a:solidFill>
                  <a:schemeClr val="tx2"/>
                </a:solidFill>
                <a:latin typeface="Calibri" panose="020F0502020204030204" pitchFamily="34" charset="0"/>
                <a:ea typeface="华康POP2体W9" panose="040B0909000000000000" pitchFamily="81" charset="-122"/>
                <a:cs typeface="Calibri" panose="020F0502020204030204" pitchFamily="34" charset="0"/>
              </a:rPr>
              <a:t>dấu</a:t>
            </a:r>
            <a:r>
              <a:rPr lang="en-US" altLang="zh-CN" sz="2800" b="1" dirty="0">
                <a:solidFill>
                  <a:schemeClr val="tx2"/>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800" b="1" dirty="0" err="1">
                <a:solidFill>
                  <a:schemeClr val="tx2"/>
                </a:solidFill>
                <a:latin typeface="Calibri" panose="020F0502020204030204" pitchFamily="34" charset="0"/>
                <a:ea typeface="华康POP2体W9" panose="040B0909000000000000" pitchFamily="81" charset="-122"/>
                <a:cs typeface="Calibri" panose="020F0502020204030204" pitchFamily="34" charset="0"/>
              </a:rPr>
              <a:t>chấm</a:t>
            </a:r>
            <a:r>
              <a:rPr lang="en-US" altLang="zh-CN" sz="2800" b="1" dirty="0">
                <a:solidFill>
                  <a:schemeClr val="tx2"/>
                </a:solidFill>
                <a:latin typeface="Calibri" panose="020F0502020204030204" pitchFamily="34" charset="0"/>
                <a:ea typeface="华康POP2体W9" panose="040B0909000000000000" pitchFamily="81" charset="-122"/>
                <a:cs typeface="Calibri" panose="020F0502020204030204" pitchFamily="34" charset="0"/>
              </a:rPr>
              <a:t> than)</a:t>
            </a:r>
          </a:p>
        </p:txBody>
      </p:sp>
    </p:spTree>
    <p:extLst>
      <p:ext uri="{BB962C8B-B14F-4D97-AF65-F5344CB8AC3E}">
        <p14:creationId xmlns:p14="http://schemas.microsoft.com/office/powerpoint/2010/main" val="3222377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7"/>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7"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6" repeatCount="indefinite" fill="hold" display="0">
                  <p:stCondLst>
                    <p:cond delay="indefinite"/>
                  </p:stCondLst>
                  <p:endCondLst>
                    <p:cond evt="onStopAudio" delay="0">
                      <p:tgtEl>
                        <p:sldTgt/>
                      </p:tgtEl>
                    </p:cond>
                  </p:endCondLst>
                </p:cTn>
                <p:tgtEl>
                  <p:spTgt spid="27"/>
                </p:tgtEl>
              </p:cMediaNode>
            </p:audio>
          </p:childTnLst>
        </p:cTn>
      </p:par>
    </p:tnLst>
    <p:bldLst>
      <p:bldP spid="16"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78E89FD-8EBA-4F63-AECE-25AE7C1CDEBA}"/>
              </a:ext>
            </a:extLst>
          </p:cNvPr>
          <p:cNvPicPr>
            <a:picLocks noChangeAspect="1"/>
          </p:cNvPicPr>
          <p:nvPr/>
        </p:nvPicPr>
        <p:blipFill>
          <a:blip r:embed="rId3"/>
          <a:stretch>
            <a:fillRect/>
          </a:stretch>
        </p:blipFill>
        <p:spPr>
          <a:xfrm>
            <a:off x="3275102" y="1166813"/>
            <a:ext cx="6797499" cy="3758600"/>
          </a:xfrm>
          <a:prstGeom prst="rect">
            <a:avLst/>
          </a:prstGeom>
        </p:spPr>
      </p:pic>
      <p:pic>
        <p:nvPicPr>
          <p:cNvPr id="5" name="图片 4">
            <a:extLst>
              <a:ext uri="{FF2B5EF4-FFF2-40B4-BE49-F238E27FC236}">
                <a16:creationId xmlns:a16="http://schemas.microsoft.com/office/drawing/2014/main" id="{23A8F7F6-2313-4A0C-ABB9-9E8FBAB780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900" y="731838"/>
            <a:ext cx="6115050" cy="6115050"/>
          </a:xfrm>
          <a:prstGeom prst="rect">
            <a:avLst/>
          </a:prstGeom>
        </p:spPr>
      </p:pic>
      <p:pic>
        <p:nvPicPr>
          <p:cNvPr id="8" name="图片 7">
            <a:extLst>
              <a:ext uri="{FF2B5EF4-FFF2-40B4-BE49-F238E27FC236}">
                <a16:creationId xmlns:a16="http://schemas.microsoft.com/office/drawing/2014/main" id="{D4B97AA8-1840-48F8-9295-3CA6048AE3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 y="3016252"/>
            <a:ext cx="12192000" cy="3479800"/>
          </a:xfrm>
          <a:prstGeom prst="rect">
            <a:avLst/>
          </a:prstGeom>
        </p:spPr>
      </p:pic>
      <p:pic>
        <p:nvPicPr>
          <p:cNvPr id="9" name="图片 8">
            <a:extLst>
              <a:ext uri="{FF2B5EF4-FFF2-40B4-BE49-F238E27FC236}">
                <a16:creationId xmlns:a16="http://schemas.microsoft.com/office/drawing/2014/main" id="{5A33F613-6FB5-48AF-873B-659D79F673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 y="4654549"/>
            <a:ext cx="12192000" cy="2203451"/>
          </a:xfrm>
          <a:prstGeom prst="rect">
            <a:avLst/>
          </a:prstGeom>
        </p:spPr>
      </p:pic>
      <p:sp>
        <p:nvSpPr>
          <p:cNvPr id="11" name="文本框 10">
            <a:extLst>
              <a:ext uri="{FF2B5EF4-FFF2-40B4-BE49-F238E27FC236}">
                <a16:creationId xmlns:a16="http://schemas.microsoft.com/office/drawing/2014/main" id="{D5978963-E8FD-4993-8454-5C287947EEB9}"/>
              </a:ext>
            </a:extLst>
          </p:cNvPr>
          <p:cNvSpPr txBox="1"/>
          <p:nvPr/>
        </p:nvSpPr>
        <p:spPr>
          <a:xfrm>
            <a:off x="4625706" y="2081075"/>
            <a:ext cx="4764446" cy="1754326"/>
          </a:xfrm>
          <a:prstGeom prst="rect">
            <a:avLst/>
          </a:prstGeom>
          <a:noFill/>
        </p:spPr>
        <p:txBody>
          <a:bodyPr wrap="none" rtlCol="0">
            <a:spAutoFit/>
          </a:bodyPr>
          <a:lstStyle/>
          <a:p>
            <a:r>
              <a:rPr lang="vi-VN" altLang="zh-CN" sz="5400" dirty="0">
                <a:ln w="19050">
                  <a:gradFill>
                    <a:gsLst>
                      <a:gs pos="0">
                        <a:schemeClr val="bg1"/>
                      </a:gs>
                      <a:gs pos="100000">
                        <a:schemeClr val="bg1">
                          <a:lumMod val="95000"/>
                        </a:schemeClr>
                      </a:gs>
                    </a:gsLst>
                    <a:lin ang="5400000" scaled="1"/>
                  </a:gradFill>
                </a:ln>
                <a:solidFill>
                  <a:srgbClr val="E84E4E"/>
                </a:solidFill>
                <a:latin typeface="Calibri" panose="020F0502020204030204" pitchFamily="34" charset="0"/>
                <a:ea typeface="华康POP2体W9" panose="040B0909000000000000" pitchFamily="81" charset="-122"/>
                <a:cs typeface="Calibri" panose="020F0502020204030204" pitchFamily="34" charset="0"/>
              </a:rPr>
              <a:t>Chữa một số lỗi </a:t>
            </a:r>
            <a:endParaRPr lang="en-US" altLang="zh-CN" sz="5400" dirty="0">
              <a:ln w="19050">
                <a:gradFill>
                  <a:gsLst>
                    <a:gs pos="0">
                      <a:schemeClr val="bg1"/>
                    </a:gs>
                    <a:gs pos="100000">
                      <a:schemeClr val="bg1">
                        <a:lumMod val="95000"/>
                      </a:schemeClr>
                    </a:gs>
                  </a:gsLst>
                  <a:lin ang="5400000" scaled="1"/>
                </a:gradFill>
              </a:ln>
              <a:solidFill>
                <a:srgbClr val="E84E4E"/>
              </a:solidFill>
              <a:latin typeface="Calibri" panose="020F0502020204030204" pitchFamily="34" charset="0"/>
              <a:ea typeface="华康POP2体W9" panose="040B0909000000000000" pitchFamily="81" charset="-122"/>
              <a:cs typeface="Calibri" panose="020F0502020204030204" pitchFamily="34" charset="0"/>
            </a:endParaRPr>
          </a:p>
          <a:p>
            <a:r>
              <a:rPr lang="vi-VN" altLang="zh-CN" sz="5400" dirty="0">
                <a:ln w="19050">
                  <a:gradFill>
                    <a:gsLst>
                      <a:gs pos="0">
                        <a:schemeClr val="bg1"/>
                      </a:gs>
                      <a:gs pos="100000">
                        <a:schemeClr val="bg1">
                          <a:lumMod val="95000"/>
                        </a:schemeClr>
                      </a:gs>
                    </a:gsLst>
                    <a:lin ang="5400000" scaled="1"/>
                  </a:gradFill>
                </a:ln>
                <a:solidFill>
                  <a:srgbClr val="E84E4E"/>
                </a:solidFill>
                <a:latin typeface="Calibri" panose="020F0502020204030204" pitchFamily="34" charset="0"/>
                <a:ea typeface="华康POP2体W9" panose="040B0909000000000000" pitchFamily="81" charset="-122"/>
                <a:cs typeface="Calibri" panose="020F0502020204030204" pitchFamily="34" charset="0"/>
              </a:rPr>
              <a:t>thường gặp</a:t>
            </a:r>
          </a:p>
        </p:txBody>
      </p:sp>
    </p:spTree>
    <p:extLst>
      <p:ext uri="{BB962C8B-B14F-4D97-AF65-F5344CB8AC3E}">
        <p14:creationId xmlns:p14="http://schemas.microsoft.com/office/powerpoint/2010/main" val="3807859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4720D0DC-ABA4-47D4-8417-24E800768820}"/>
              </a:ext>
            </a:extLst>
          </p:cNvPr>
          <p:cNvPicPr>
            <a:picLocks noChangeAspect="1"/>
          </p:cNvPicPr>
          <p:nvPr/>
        </p:nvPicPr>
        <p:blipFill>
          <a:blip r:embed="rId3"/>
          <a:stretch>
            <a:fillRect/>
          </a:stretch>
        </p:blipFill>
        <p:spPr>
          <a:xfrm rot="1614102">
            <a:off x="8039101" y="3291337"/>
            <a:ext cx="3523777" cy="3515019"/>
          </a:xfrm>
          <a:prstGeom prst="rect">
            <a:avLst/>
          </a:prstGeom>
        </p:spPr>
      </p:pic>
      <p:sp>
        <p:nvSpPr>
          <p:cNvPr id="15" name="Oval 14">
            <a:extLst>
              <a:ext uri="{FF2B5EF4-FFF2-40B4-BE49-F238E27FC236}">
                <a16:creationId xmlns:a16="http://schemas.microsoft.com/office/drawing/2014/main" id="{127F1D77-CC06-4BE9-AC33-B14F204F2813}"/>
              </a:ext>
            </a:extLst>
          </p:cNvPr>
          <p:cNvSpPr/>
          <p:nvPr/>
        </p:nvSpPr>
        <p:spPr>
          <a:xfrm>
            <a:off x="8911769" y="4609560"/>
            <a:ext cx="2220343" cy="10764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b="1" dirty="0"/>
              <a:t>3 </a:t>
            </a:r>
            <a:r>
              <a:rPr lang="en-US" sz="3600" b="1" dirty="0" err="1"/>
              <a:t>phút</a:t>
            </a:r>
            <a:endParaRPr lang="en-US" sz="3600" b="1" dirty="0"/>
          </a:p>
        </p:txBody>
      </p:sp>
      <p:pic>
        <p:nvPicPr>
          <p:cNvPr id="2" name="图片 1">
            <a:extLst>
              <a:ext uri="{FF2B5EF4-FFF2-40B4-BE49-F238E27FC236}">
                <a16:creationId xmlns:a16="http://schemas.microsoft.com/office/drawing/2014/main" id="{BF4C3052-0E55-459F-B795-FE685A793893}"/>
              </a:ext>
            </a:extLst>
          </p:cNvPr>
          <p:cNvPicPr>
            <a:picLocks noChangeAspect="1"/>
          </p:cNvPicPr>
          <p:nvPr/>
        </p:nvPicPr>
        <p:blipFill>
          <a:blip r:embed="rId4"/>
          <a:stretch>
            <a:fillRect/>
          </a:stretch>
        </p:blipFill>
        <p:spPr>
          <a:xfrm>
            <a:off x="806588" y="1510507"/>
            <a:ext cx="5057234" cy="5205676"/>
          </a:xfrm>
          <a:prstGeom prst="rect">
            <a:avLst/>
          </a:prstGeom>
        </p:spPr>
      </p:pic>
      <p:pic>
        <p:nvPicPr>
          <p:cNvPr id="3" name="图片 2">
            <a:extLst>
              <a:ext uri="{FF2B5EF4-FFF2-40B4-BE49-F238E27FC236}">
                <a16:creationId xmlns:a16="http://schemas.microsoft.com/office/drawing/2014/main" id="{6AF98DD1-D0F3-4E93-85D0-6176FD42EF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85" y="325156"/>
            <a:ext cx="1674115" cy="989803"/>
          </a:xfrm>
          <a:prstGeom prst="rect">
            <a:avLst/>
          </a:prstGeom>
        </p:spPr>
      </p:pic>
      <p:sp>
        <p:nvSpPr>
          <p:cNvPr id="4" name="文本框 3">
            <a:extLst>
              <a:ext uri="{FF2B5EF4-FFF2-40B4-BE49-F238E27FC236}">
                <a16:creationId xmlns:a16="http://schemas.microsoft.com/office/drawing/2014/main" id="{0A760F02-661A-4724-9D82-3EC20F04FCE9}"/>
              </a:ext>
            </a:extLst>
          </p:cNvPr>
          <p:cNvSpPr txBox="1"/>
          <p:nvPr/>
        </p:nvSpPr>
        <p:spPr>
          <a:xfrm>
            <a:off x="2057400" y="455358"/>
            <a:ext cx="5994077" cy="707886"/>
          </a:xfrm>
          <a:prstGeom prst="rect">
            <a:avLst/>
          </a:prstGeom>
          <a:noFill/>
        </p:spPr>
        <p:txBody>
          <a:bodyPr wrap="none" rtlCol="0">
            <a:spAutoFit/>
          </a:bodyPr>
          <a:lstStyle/>
          <a:p>
            <a:r>
              <a:rPr lang="en-US" altLang="zh-CN" sz="4000" dirty="0" err="1">
                <a:solidFill>
                  <a:schemeClr val="bg1"/>
                </a:solidFill>
                <a:effectLst>
                  <a:outerShdw blurRad="38100" dist="38100" dir="2700000" algn="tl">
                    <a:srgbClr val="000000">
                      <a:alpha val="43137"/>
                    </a:srgbClr>
                  </a:outerShdw>
                </a:effectLst>
                <a:latin typeface="Calibri" panose="020F0502020204030204" pitchFamily="34" charset="0"/>
                <a:ea typeface="华康POP2体W9" panose="040B0909000000000000" pitchFamily="81" charset="-122"/>
                <a:cs typeface="Calibri" panose="020F0502020204030204" pitchFamily="34" charset="0"/>
              </a:rPr>
              <a:t>Chữa</a:t>
            </a:r>
            <a:r>
              <a:rPr lang="en-US" altLang="zh-CN" sz="4000" dirty="0">
                <a:solidFill>
                  <a:schemeClr val="bg1"/>
                </a:solidFill>
                <a:effectLst>
                  <a:outerShdw blurRad="38100" dist="38100" dir="2700000" algn="tl">
                    <a:srgbClr val="000000">
                      <a:alpha val="43137"/>
                    </a:srgbClr>
                  </a:outerShdw>
                </a:effectLst>
                <a:latin typeface="Calibri" panose="020F0502020204030204" pitchFamily="34" charset="0"/>
                <a:ea typeface="华康POP2体W9" panose="040B0909000000000000" pitchFamily="81" charset="-122"/>
                <a:cs typeface="Calibri" panose="020F0502020204030204" pitchFamily="34" charset="0"/>
              </a:rPr>
              <a:t> </a:t>
            </a:r>
            <a:r>
              <a:rPr lang="en-US" altLang="zh-CN" sz="4000" dirty="0" err="1">
                <a:solidFill>
                  <a:schemeClr val="bg1"/>
                </a:solidFill>
                <a:effectLst>
                  <a:outerShdw blurRad="38100" dist="38100" dir="2700000" algn="tl">
                    <a:srgbClr val="000000">
                      <a:alpha val="43137"/>
                    </a:srgbClr>
                  </a:outerShdw>
                </a:effectLst>
                <a:latin typeface="Calibri" panose="020F0502020204030204" pitchFamily="34" charset="0"/>
                <a:ea typeface="华康POP2体W9" panose="040B0909000000000000" pitchFamily="81" charset="-122"/>
                <a:cs typeface="Calibri" panose="020F0502020204030204" pitchFamily="34" charset="0"/>
              </a:rPr>
              <a:t>một</a:t>
            </a:r>
            <a:r>
              <a:rPr lang="en-US" altLang="zh-CN" sz="4000" dirty="0">
                <a:solidFill>
                  <a:schemeClr val="bg1"/>
                </a:solidFill>
                <a:effectLst>
                  <a:outerShdw blurRad="38100" dist="38100" dir="2700000" algn="tl">
                    <a:srgbClr val="000000">
                      <a:alpha val="43137"/>
                    </a:srgbClr>
                  </a:outerShdw>
                </a:effectLst>
                <a:latin typeface="Calibri" panose="020F0502020204030204" pitchFamily="34" charset="0"/>
                <a:ea typeface="华康POP2体W9" panose="040B0909000000000000" pitchFamily="81" charset="-122"/>
                <a:cs typeface="Calibri" panose="020F0502020204030204" pitchFamily="34" charset="0"/>
              </a:rPr>
              <a:t> </a:t>
            </a:r>
            <a:r>
              <a:rPr lang="en-US" altLang="zh-CN" sz="4000" dirty="0" err="1">
                <a:solidFill>
                  <a:schemeClr val="bg1"/>
                </a:solidFill>
                <a:effectLst>
                  <a:outerShdw blurRad="38100" dist="38100" dir="2700000" algn="tl">
                    <a:srgbClr val="000000">
                      <a:alpha val="43137"/>
                    </a:srgbClr>
                  </a:outerShdw>
                </a:effectLst>
                <a:latin typeface="Calibri" panose="020F0502020204030204" pitchFamily="34" charset="0"/>
                <a:ea typeface="华康POP2体W9" panose="040B0909000000000000" pitchFamily="81" charset="-122"/>
                <a:cs typeface="Calibri" panose="020F0502020204030204" pitchFamily="34" charset="0"/>
              </a:rPr>
              <a:t>số</a:t>
            </a:r>
            <a:r>
              <a:rPr lang="en-US" altLang="zh-CN" sz="4000" dirty="0">
                <a:solidFill>
                  <a:schemeClr val="bg1"/>
                </a:solidFill>
                <a:effectLst>
                  <a:outerShdw blurRad="38100" dist="38100" dir="2700000" algn="tl">
                    <a:srgbClr val="000000">
                      <a:alpha val="43137"/>
                    </a:srgbClr>
                  </a:outerShdw>
                </a:effectLst>
                <a:latin typeface="Calibri" panose="020F0502020204030204" pitchFamily="34" charset="0"/>
                <a:ea typeface="华康POP2体W9" panose="040B0909000000000000" pitchFamily="81" charset="-122"/>
                <a:cs typeface="Calibri" panose="020F0502020204030204" pitchFamily="34" charset="0"/>
              </a:rPr>
              <a:t> </a:t>
            </a:r>
            <a:r>
              <a:rPr lang="en-US" altLang="zh-CN" sz="4000" dirty="0" err="1">
                <a:solidFill>
                  <a:schemeClr val="bg1"/>
                </a:solidFill>
                <a:effectLst>
                  <a:outerShdw blurRad="38100" dist="38100" dir="2700000" algn="tl">
                    <a:srgbClr val="000000">
                      <a:alpha val="43137"/>
                    </a:srgbClr>
                  </a:outerShdw>
                </a:effectLst>
                <a:latin typeface="Calibri" panose="020F0502020204030204" pitchFamily="34" charset="0"/>
                <a:ea typeface="华康POP2体W9" panose="040B0909000000000000" pitchFamily="81" charset="-122"/>
                <a:cs typeface="Calibri" panose="020F0502020204030204" pitchFamily="34" charset="0"/>
              </a:rPr>
              <a:t>lỗi</a:t>
            </a:r>
            <a:r>
              <a:rPr lang="en-US" altLang="zh-CN" sz="4000" dirty="0">
                <a:solidFill>
                  <a:schemeClr val="bg1"/>
                </a:solidFill>
                <a:effectLst>
                  <a:outerShdw blurRad="38100" dist="38100" dir="2700000" algn="tl">
                    <a:srgbClr val="000000">
                      <a:alpha val="43137"/>
                    </a:srgbClr>
                  </a:outerShdw>
                </a:effectLst>
                <a:latin typeface="Calibri" panose="020F0502020204030204" pitchFamily="34" charset="0"/>
                <a:ea typeface="华康POP2体W9" panose="040B0909000000000000" pitchFamily="81" charset="-122"/>
                <a:cs typeface="Calibri" panose="020F0502020204030204" pitchFamily="34" charset="0"/>
              </a:rPr>
              <a:t> </a:t>
            </a:r>
            <a:r>
              <a:rPr lang="en-US" altLang="zh-CN" sz="4000" dirty="0" err="1">
                <a:solidFill>
                  <a:schemeClr val="bg1"/>
                </a:solidFill>
                <a:effectLst>
                  <a:outerShdw blurRad="38100" dist="38100" dir="2700000" algn="tl">
                    <a:srgbClr val="000000">
                      <a:alpha val="43137"/>
                    </a:srgbClr>
                  </a:outerShdw>
                </a:effectLst>
                <a:latin typeface="Calibri" panose="020F0502020204030204" pitchFamily="34" charset="0"/>
                <a:ea typeface="华康POP2体W9" panose="040B0909000000000000" pitchFamily="81" charset="-122"/>
                <a:cs typeface="Calibri" panose="020F0502020204030204" pitchFamily="34" charset="0"/>
              </a:rPr>
              <a:t>th</a:t>
            </a:r>
            <a:r>
              <a:rPr lang="vi-VN" altLang="zh-CN" sz="4000" dirty="0">
                <a:solidFill>
                  <a:schemeClr val="bg1"/>
                </a:solidFill>
                <a:effectLst>
                  <a:outerShdw blurRad="38100" dist="38100" dir="2700000" algn="tl">
                    <a:srgbClr val="000000">
                      <a:alpha val="43137"/>
                    </a:srgbClr>
                  </a:outerShdw>
                </a:effectLst>
                <a:latin typeface="Calibri" panose="020F0502020204030204" pitchFamily="34" charset="0"/>
                <a:ea typeface="华康POP2体W9" panose="040B0909000000000000" pitchFamily="81" charset="-122"/>
                <a:cs typeface="Calibri" panose="020F0502020204030204" pitchFamily="34" charset="0"/>
              </a:rPr>
              <a:t>ư</a:t>
            </a:r>
            <a:r>
              <a:rPr lang="en-US" altLang="zh-CN" sz="4000" dirty="0" err="1">
                <a:solidFill>
                  <a:schemeClr val="bg1"/>
                </a:solidFill>
                <a:effectLst>
                  <a:outerShdw blurRad="38100" dist="38100" dir="2700000" algn="tl">
                    <a:srgbClr val="000000">
                      <a:alpha val="43137"/>
                    </a:srgbClr>
                  </a:outerShdw>
                </a:effectLst>
                <a:latin typeface="Calibri" panose="020F0502020204030204" pitchFamily="34" charset="0"/>
                <a:ea typeface="华康POP2体W9" panose="040B0909000000000000" pitchFamily="81" charset="-122"/>
                <a:cs typeface="Calibri" panose="020F0502020204030204" pitchFamily="34" charset="0"/>
              </a:rPr>
              <a:t>ờng</a:t>
            </a:r>
            <a:r>
              <a:rPr lang="en-US" altLang="zh-CN" sz="4000" dirty="0">
                <a:solidFill>
                  <a:schemeClr val="bg1"/>
                </a:solidFill>
                <a:effectLst>
                  <a:outerShdw blurRad="38100" dist="38100" dir="2700000" algn="tl">
                    <a:srgbClr val="000000">
                      <a:alpha val="43137"/>
                    </a:srgbClr>
                  </a:outerShdw>
                </a:effectLst>
                <a:latin typeface="Calibri" panose="020F0502020204030204" pitchFamily="34" charset="0"/>
                <a:ea typeface="华康POP2体W9" panose="040B0909000000000000" pitchFamily="81" charset="-122"/>
                <a:cs typeface="Calibri" panose="020F0502020204030204" pitchFamily="34" charset="0"/>
              </a:rPr>
              <a:t> </a:t>
            </a:r>
            <a:r>
              <a:rPr lang="en-US" altLang="zh-CN" sz="4000" dirty="0" err="1">
                <a:solidFill>
                  <a:schemeClr val="bg1"/>
                </a:solidFill>
                <a:effectLst>
                  <a:outerShdw blurRad="38100" dist="38100" dir="2700000" algn="tl">
                    <a:srgbClr val="000000">
                      <a:alpha val="43137"/>
                    </a:srgbClr>
                  </a:outerShdw>
                </a:effectLst>
                <a:latin typeface="Calibri" panose="020F0502020204030204" pitchFamily="34" charset="0"/>
                <a:ea typeface="华康POP2体W9" panose="040B0909000000000000" pitchFamily="81" charset="-122"/>
                <a:cs typeface="Calibri" panose="020F0502020204030204" pitchFamily="34" charset="0"/>
              </a:rPr>
              <a:t>gặp</a:t>
            </a:r>
            <a:endParaRPr lang="zh-CN" altLang="en-US" sz="4000" dirty="0">
              <a:solidFill>
                <a:schemeClr val="bg1"/>
              </a:solidFill>
              <a:effectLst>
                <a:outerShdw blurRad="38100" dist="38100" dir="2700000" algn="tl">
                  <a:srgbClr val="000000">
                    <a:alpha val="43137"/>
                  </a:srgbClr>
                </a:outerShdw>
              </a:effectLst>
              <a:latin typeface="Calibri" panose="020F0502020204030204" pitchFamily="34" charset="0"/>
              <a:ea typeface="华康POP2体W9" panose="040B0909000000000000" pitchFamily="81" charset="-122"/>
              <a:cs typeface="Calibri" panose="020F0502020204030204" pitchFamily="34" charset="0"/>
            </a:endParaRPr>
          </a:p>
        </p:txBody>
      </p:sp>
      <p:sp>
        <p:nvSpPr>
          <p:cNvPr id="6" name="矩形 5">
            <a:extLst>
              <a:ext uri="{FF2B5EF4-FFF2-40B4-BE49-F238E27FC236}">
                <a16:creationId xmlns:a16="http://schemas.microsoft.com/office/drawing/2014/main" id="{7075CEE7-302B-459A-9670-4595D8F4A911}"/>
              </a:ext>
            </a:extLst>
          </p:cNvPr>
          <p:cNvSpPr/>
          <p:nvPr/>
        </p:nvSpPr>
        <p:spPr>
          <a:xfrm>
            <a:off x="2196727" y="3164342"/>
            <a:ext cx="2501951" cy="2126095"/>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800" b="1" dirty="0">
                <a:solidFill>
                  <a:schemeClr val="bg1"/>
                </a:solidFill>
                <a:latin typeface="Calibri" panose="020F0502020204030204" pitchFamily="34" charset="0"/>
                <a:ea typeface="华康POP2体W9" panose="040B0909000000000000" pitchFamily="81" charset="-122"/>
                <a:cs typeface="Calibri" panose="020F0502020204030204" pitchFamily="34" charset="0"/>
              </a:rPr>
              <a:t>So </a:t>
            </a:r>
            <a:r>
              <a:rPr lang="en-US" altLang="zh-CN" sz="2800" b="1" dirty="0" err="1">
                <a:solidFill>
                  <a:schemeClr val="bg1"/>
                </a:solidFill>
                <a:latin typeface="Calibri" panose="020F0502020204030204" pitchFamily="34" charset="0"/>
                <a:ea typeface="华康POP2体W9" panose="040B0909000000000000" pitchFamily="81" charset="-122"/>
                <a:cs typeface="Calibri" panose="020F0502020204030204" pitchFamily="34" charset="0"/>
              </a:rPr>
              <a:t>sánh</a:t>
            </a:r>
            <a:r>
              <a:rPr lang="en-US" altLang="zh-CN" sz="2800" b="1" dirty="0">
                <a:solidFill>
                  <a:schemeClr val="bg1"/>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800" b="1" dirty="0" err="1">
                <a:solidFill>
                  <a:schemeClr val="bg1"/>
                </a:solidFill>
                <a:latin typeface="Calibri" panose="020F0502020204030204" pitchFamily="34" charset="0"/>
                <a:ea typeface="华康POP2体W9" panose="040B0909000000000000" pitchFamily="81" charset="-122"/>
                <a:cs typeface="Calibri" panose="020F0502020204030204" pitchFamily="34" charset="0"/>
              </a:rPr>
              <a:t>cách</a:t>
            </a:r>
            <a:r>
              <a:rPr lang="en-US" altLang="zh-CN" sz="2800" b="1" dirty="0">
                <a:solidFill>
                  <a:schemeClr val="bg1"/>
                </a:solidFill>
                <a:latin typeface="Calibri" panose="020F0502020204030204" pitchFamily="34" charset="0"/>
                <a:ea typeface="华康POP2体W9" panose="040B0909000000000000" pitchFamily="81" charset="-122"/>
                <a:cs typeface="Calibri" panose="020F0502020204030204" pitchFamily="34" charset="0"/>
              </a:rPr>
              <a:t> dung </a:t>
            </a:r>
            <a:r>
              <a:rPr lang="en-US" altLang="zh-CN" sz="2800" b="1" dirty="0" err="1">
                <a:solidFill>
                  <a:schemeClr val="bg1"/>
                </a:solidFill>
                <a:latin typeface="Calibri" panose="020F0502020204030204" pitchFamily="34" charset="0"/>
                <a:ea typeface="华康POP2体W9" panose="040B0909000000000000" pitchFamily="81" charset="-122"/>
                <a:cs typeface="Calibri" panose="020F0502020204030204" pitchFamily="34" charset="0"/>
              </a:rPr>
              <a:t>dấu</a:t>
            </a:r>
            <a:r>
              <a:rPr lang="en-US" altLang="zh-CN" sz="2800" b="1" dirty="0">
                <a:solidFill>
                  <a:schemeClr val="bg1"/>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800" b="1" dirty="0" err="1">
                <a:solidFill>
                  <a:schemeClr val="bg1"/>
                </a:solidFill>
                <a:latin typeface="Calibri" panose="020F0502020204030204" pitchFamily="34" charset="0"/>
                <a:ea typeface="华康POP2体W9" panose="040B0909000000000000" pitchFamily="81" charset="-122"/>
                <a:cs typeface="Calibri" panose="020F0502020204030204" pitchFamily="34" charset="0"/>
              </a:rPr>
              <a:t>câu</a:t>
            </a:r>
            <a:r>
              <a:rPr lang="en-US" altLang="zh-CN" sz="2800" b="1" dirty="0">
                <a:solidFill>
                  <a:schemeClr val="bg1"/>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800" b="1" dirty="0" err="1">
                <a:solidFill>
                  <a:schemeClr val="bg1"/>
                </a:solidFill>
                <a:latin typeface="Calibri" panose="020F0502020204030204" pitchFamily="34" charset="0"/>
                <a:ea typeface="华康POP2体W9" panose="040B0909000000000000" pitchFamily="81" charset="-122"/>
                <a:cs typeface="Calibri" panose="020F0502020204030204" pitchFamily="34" charset="0"/>
              </a:rPr>
              <a:t>trong</a:t>
            </a:r>
            <a:r>
              <a:rPr lang="en-US" altLang="zh-CN" sz="2800" b="1" dirty="0">
                <a:solidFill>
                  <a:schemeClr val="bg1"/>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800" b="1" dirty="0" err="1">
                <a:solidFill>
                  <a:schemeClr val="bg1"/>
                </a:solidFill>
                <a:latin typeface="Calibri" panose="020F0502020204030204" pitchFamily="34" charset="0"/>
                <a:ea typeface="华康POP2体W9" panose="040B0909000000000000" pitchFamily="81" charset="-122"/>
                <a:cs typeface="Calibri" panose="020F0502020204030204" pitchFamily="34" charset="0"/>
              </a:rPr>
              <a:t>từng</a:t>
            </a:r>
            <a:r>
              <a:rPr lang="en-US" altLang="zh-CN" sz="2800" b="1" dirty="0">
                <a:solidFill>
                  <a:schemeClr val="bg1"/>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800" b="1" dirty="0" err="1">
                <a:solidFill>
                  <a:schemeClr val="bg1"/>
                </a:solidFill>
                <a:latin typeface="Calibri" panose="020F0502020204030204" pitchFamily="34" charset="0"/>
                <a:ea typeface="华康POP2体W9" panose="040B0909000000000000" pitchFamily="81" charset="-122"/>
                <a:cs typeface="Calibri" panose="020F0502020204030204" pitchFamily="34" charset="0"/>
              </a:rPr>
              <a:t>cặp</a:t>
            </a:r>
            <a:r>
              <a:rPr lang="en-US" altLang="zh-CN" sz="2800" b="1" dirty="0">
                <a:solidFill>
                  <a:schemeClr val="bg1"/>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800" b="1" dirty="0" err="1">
                <a:solidFill>
                  <a:schemeClr val="bg1"/>
                </a:solidFill>
                <a:latin typeface="Calibri" panose="020F0502020204030204" pitchFamily="34" charset="0"/>
                <a:ea typeface="华康POP2体W9" panose="040B0909000000000000" pitchFamily="81" charset="-122"/>
                <a:cs typeface="Calibri" panose="020F0502020204030204" pitchFamily="34" charset="0"/>
              </a:rPr>
              <a:t>câu</a:t>
            </a:r>
            <a:r>
              <a:rPr lang="en-US" altLang="zh-CN" sz="2800" b="1" dirty="0">
                <a:solidFill>
                  <a:schemeClr val="bg1"/>
                </a:solidFill>
                <a:latin typeface="Calibri" panose="020F0502020204030204" pitchFamily="34" charset="0"/>
                <a:ea typeface="华康POP2体W9" panose="040B0909000000000000" pitchFamily="81" charset="-122"/>
                <a:cs typeface="Calibri" panose="020F0502020204030204" pitchFamily="34" charset="0"/>
              </a:rPr>
              <a:t> d</a:t>
            </a:r>
            <a:r>
              <a:rPr lang="vi-VN" altLang="zh-CN" sz="2800" b="1" dirty="0">
                <a:solidFill>
                  <a:schemeClr val="bg1"/>
                </a:solidFill>
                <a:latin typeface="Calibri" panose="020F0502020204030204" pitchFamily="34" charset="0"/>
                <a:ea typeface="华康POP2体W9" panose="040B0909000000000000" pitchFamily="81" charset="-122"/>
                <a:cs typeface="Calibri" panose="020F0502020204030204" pitchFamily="34" charset="0"/>
              </a:rPr>
              <a:t>ư</a:t>
            </a:r>
            <a:r>
              <a:rPr lang="en-US" altLang="zh-CN" sz="2800" b="1" dirty="0" err="1">
                <a:solidFill>
                  <a:schemeClr val="bg1"/>
                </a:solidFill>
                <a:latin typeface="Calibri" panose="020F0502020204030204" pitchFamily="34" charset="0"/>
                <a:ea typeface="华康POP2体W9" panose="040B0909000000000000" pitchFamily="81" charset="-122"/>
                <a:cs typeface="Calibri" panose="020F0502020204030204" pitchFamily="34" charset="0"/>
              </a:rPr>
              <a:t>ới</a:t>
            </a:r>
            <a:r>
              <a:rPr lang="en-US" altLang="zh-CN" sz="2800" b="1" dirty="0">
                <a:solidFill>
                  <a:schemeClr val="bg1"/>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800" b="1" dirty="0" err="1">
                <a:solidFill>
                  <a:schemeClr val="bg1"/>
                </a:solidFill>
                <a:latin typeface="Calibri" panose="020F0502020204030204" pitchFamily="34" charset="0"/>
                <a:ea typeface="华康POP2体W9" panose="040B0909000000000000" pitchFamily="81" charset="-122"/>
                <a:cs typeface="Calibri" panose="020F0502020204030204" pitchFamily="34" charset="0"/>
              </a:rPr>
              <a:t>đây</a:t>
            </a:r>
            <a:endParaRPr lang="zh-CN" altLang="en-US" sz="2800" b="1" dirty="0">
              <a:solidFill>
                <a:schemeClr val="bg1"/>
              </a:solidFill>
              <a:latin typeface="Calibri" panose="020F0502020204030204" pitchFamily="34" charset="0"/>
              <a:ea typeface="华康POP2体W9" panose="040B0909000000000000" pitchFamily="81" charset="-122"/>
              <a:cs typeface="Calibri" panose="020F0502020204030204" pitchFamily="34" charset="0"/>
            </a:endParaRPr>
          </a:p>
        </p:txBody>
      </p:sp>
      <p:grpSp>
        <p:nvGrpSpPr>
          <p:cNvPr id="10" name="组合 9">
            <a:extLst>
              <a:ext uri="{FF2B5EF4-FFF2-40B4-BE49-F238E27FC236}">
                <a16:creationId xmlns:a16="http://schemas.microsoft.com/office/drawing/2014/main" id="{A0210BC4-BC85-460F-9072-E042D0DFDF53}"/>
              </a:ext>
            </a:extLst>
          </p:cNvPr>
          <p:cNvGrpSpPr/>
          <p:nvPr/>
        </p:nvGrpSpPr>
        <p:grpSpPr>
          <a:xfrm>
            <a:off x="6096000" y="1510507"/>
            <a:ext cx="2960288" cy="2952930"/>
            <a:chOff x="874713" y="1839914"/>
            <a:chExt cx="4265101" cy="4254500"/>
          </a:xfrm>
        </p:grpSpPr>
        <p:pic>
          <p:nvPicPr>
            <p:cNvPr id="8" name="图片 7">
              <a:extLst>
                <a:ext uri="{FF2B5EF4-FFF2-40B4-BE49-F238E27FC236}">
                  <a16:creationId xmlns:a16="http://schemas.microsoft.com/office/drawing/2014/main" id="{724C0E33-2387-4A5E-BD98-1D70A14EB2BD}"/>
                </a:ext>
              </a:extLst>
            </p:cNvPr>
            <p:cNvPicPr>
              <a:picLocks noChangeAspect="1"/>
            </p:cNvPicPr>
            <p:nvPr/>
          </p:nvPicPr>
          <p:blipFill>
            <a:blip r:embed="rId3"/>
            <a:stretch>
              <a:fillRect/>
            </a:stretch>
          </p:blipFill>
          <p:spPr>
            <a:xfrm>
              <a:off x="874713" y="1839914"/>
              <a:ext cx="4265101" cy="4254500"/>
            </a:xfrm>
            <a:prstGeom prst="rect">
              <a:avLst/>
            </a:prstGeom>
          </p:spPr>
        </p:pic>
        <p:sp>
          <p:nvSpPr>
            <p:cNvPr id="9" name="任意多边形: 形状 8">
              <a:extLst>
                <a:ext uri="{FF2B5EF4-FFF2-40B4-BE49-F238E27FC236}">
                  <a16:creationId xmlns:a16="http://schemas.microsoft.com/office/drawing/2014/main" id="{942C9DD7-FDBF-4B7A-93BB-D3B4F555F292}"/>
                </a:ext>
              </a:extLst>
            </p:cNvPr>
            <p:cNvSpPr/>
            <p:nvPr/>
          </p:nvSpPr>
          <p:spPr>
            <a:xfrm>
              <a:off x="1407212" y="2244113"/>
              <a:ext cx="3365283" cy="3510212"/>
            </a:xfrm>
            <a:custGeom>
              <a:avLst/>
              <a:gdLst>
                <a:gd name="connsiteX0" fmla="*/ 1145488 w 3365283"/>
                <a:gd name="connsiteY0" fmla="*/ 527213 h 3455286"/>
                <a:gd name="connsiteX1" fmla="*/ 1269313 w 3365283"/>
                <a:gd name="connsiteY1" fmla="*/ 98588 h 3455286"/>
                <a:gd name="connsiteX2" fmla="*/ 1393138 w 3365283"/>
                <a:gd name="connsiteY2" fmla="*/ 50963 h 3455286"/>
                <a:gd name="connsiteX3" fmla="*/ 1555063 w 3365283"/>
                <a:gd name="connsiteY3" fmla="*/ 12863 h 3455286"/>
                <a:gd name="connsiteX4" fmla="*/ 1812238 w 3365283"/>
                <a:gd name="connsiteY4" fmla="*/ 289088 h 3455286"/>
                <a:gd name="connsiteX5" fmla="*/ 2240863 w 3365283"/>
                <a:gd name="connsiteY5" fmla="*/ 765338 h 3455286"/>
                <a:gd name="connsiteX6" fmla="*/ 2831413 w 3365283"/>
                <a:gd name="connsiteY6" fmla="*/ 746288 h 3455286"/>
                <a:gd name="connsiteX7" fmla="*/ 3202888 w 3365283"/>
                <a:gd name="connsiteY7" fmla="*/ 736763 h 3455286"/>
                <a:gd name="connsiteX8" fmla="*/ 3364813 w 3365283"/>
                <a:gd name="connsiteY8" fmla="*/ 917738 h 3455286"/>
                <a:gd name="connsiteX9" fmla="*/ 3240988 w 3365283"/>
                <a:gd name="connsiteY9" fmla="*/ 1365413 h 3455286"/>
                <a:gd name="connsiteX10" fmla="*/ 2936188 w 3365283"/>
                <a:gd name="connsiteY10" fmla="*/ 1803563 h 3455286"/>
                <a:gd name="connsiteX11" fmla="*/ 3126688 w 3365283"/>
                <a:gd name="connsiteY11" fmla="*/ 2479838 h 3455286"/>
                <a:gd name="connsiteX12" fmla="*/ 3240988 w 3365283"/>
                <a:gd name="connsiteY12" fmla="*/ 2851313 h 3455286"/>
                <a:gd name="connsiteX13" fmla="*/ 3088588 w 3365283"/>
                <a:gd name="connsiteY13" fmla="*/ 3013238 h 3455286"/>
                <a:gd name="connsiteX14" fmla="*/ 2755213 w 3365283"/>
                <a:gd name="connsiteY14" fmla="*/ 3022763 h 3455286"/>
                <a:gd name="connsiteX15" fmla="*/ 2136088 w 3365283"/>
                <a:gd name="connsiteY15" fmla="*/ 2822738 h 3455286"/>
                <a:gd name="connsiteX16" fmla="*/ 1326463 w 3365283"/>
                <a:gd name="connsiteY16" fmla="*/ 3413288 h 3455286"/>
                <a:gd name="connsiteX17" fmla="*/ 1126438 w 3365283"/>
                <a:gd name="connsiteY17" fmla="*/ 3394238 h 3455286"/>
                <a:gd name="connsiteX18" fmla="*/ 926413 w 3365283"/>
                <a:gd name="connsiteY18" fmla="*/ 3289463 h 3455286"/>
                <a:gd name="connsiteX19" fmla="*/ 888313 w 3365283"/>
                <a:gd name="connsiteY19" fmla="*/ 2375063 h 3455286"/>
                <a:gd name="connsiteX20" fmla="*/ 202513 w 3365283"/>
                <a:gd name="connsiteY20" fmla="*/ 1889288 h 3455286"/>
                <a:gd name="connsiteX21" fmla="*/ 12013 w 3365283"/>
                <a:gd name="connsiteY21" fmla="*/ 1603538 h 3455286"/>
                <a:gd name="connsiteX22" fmla="*/ 88213 w 3365283"/>
                <a:gd name="connsiteY22" fmla="*/ 1413038 h 3455286"/>
                <a:gd name="connsiteX23" fmla="*/ 640663 w 3365283"/>
                <a:gd name="connsiteY23" fmla="*/ 1155863 h 3455286"/>
                <a:gd name="connsiteX24" fmla="*/ 954988 w 3365283"/>
                <a:gd name="connsiteY24" fmla="*/ 1041563 h 3455286"/>
                <a:gd name="connsiteX25" fmla="*/ 1145488 w 3365283"/>
                <a:gd name="connsiteY25" fmla="*/ 527213 h 3455286"/>
                <a:gd name="connsiteX0" fmla="*/ 1145488 w 3365283"/>
                <a:gd name="connsiteY0" fmla="*/ 527213 h 3473763"/>
                <a:gd name="connsiteX1" fmla="*/ 1269313 w 3365283"/>
                <a:gd name="connsiteY1" fmla="*/ 98588 h 3473763"/>
                <a:gd name="connsiteX2" fmla="*/ 1393138 w 3365283"/>
                <a:gd name="connsiteY2" fmla="*/ 50963 h 3473763"/>
                <a:gd name="connsiteX3" fmla="*/ 1555063 w 3365283"/>
                <a:gd name="connsiteY3" fmla="*/ 12863 h 3473763"/>
                <a:gd name="connsiteX4" fmla="*/ 1812238 w 3365283"/>
                <a:gd name="connsiteY4" fmla="*/ 289088 h 3473763"/>
                <a:gd name="connsiteX5" fmla="*/ 2240863 w 3365283"/>
                <a:gd name="connsiteY5" fmla="*/ 765338 h 3473763"/>
                <a:gd name="connsiteX6" fmla="*/ 2831413 w 3365283"/>
                <a:gd name="connsiteY6" fmla="*/ 746288 h 3473763"/>
                <a:gd name="connsiteX7" fmla="*/ 3202888 w 3365283"/>
                <a:gd name="connsiteY7" fmla="*/ 736763 h 3473763"/>
                <a:gd name="connsiteX8" fmla="*/ 3364813 w 3365283"/>
                <a:gd name="connsiteY8" fmla="*/ 917738 h 3473763"/>
                <a:gd name="connsiteX9" fmla="*/ 3240988 w 3365283"/>
                <a:gd name="connsiteY9" fmla="*/ 1365413 h 3473763"/>
                <a:gd name="connsiteX10" fmla="*/ 2936188 w 3365283"/>
                <a:gd name="connsiteY10" fmla="*/ 1803563 h 3473763"/>
                <a:gd name="connsiteX11" fmla="*/ 3126688 w 3365283"/>
                <a:gd name="connsiteY11" fmla="*/ 2479838 h 3473763"/>
                <a:gd name="connsiteX12" fmla="*/ 3240988 w 3365283"/>
                <a:gd name="connsiteY12" fmla="*/ 2851313 h 3473763"/>
                <a:gd name="connsiteX13" fmla="*/ 3088588 w 3365283"/>
                <a:gd name="connsiteY13" fmla="*/ 3013238 h 3473763"/>
                <a:gd name="connsiteX14" fmla="*/ 2755213 w 3365283"/>
                <a:gd name="connsiteY14" fmla="*/ 3022763 h 3473763"/>
                <a:gd name="connsiteX15" fmla="*/ 2136088 w 3365283"/>
                <a:gd name="connsiteY15" fmla="*/ 2822738 h 3473763"/>
                <a:gd name="connsiteX16" fmla="*/ 1326463 w 3365283"/>
                <a:gd name="connsiteY16" fmla="*/ 3413288 h 3473763"/>
                <a:gd name="connsiteX17" fmla="*/ 1126438 w 3365283"/>
                <a:gd name="connsiteY17" fmla="*/ 3440420 h 3473763"/>
                <a:gd name="connsiteX18" fmla="*/ 926413 w 3365283"/>
                <a:gd name="connsiteY18" fmla="*/ 3289463 h 3473763"/>
                <a:gd name="connsiteX19" fmla="*/ 888313 w 3365283"/>
                <a:gd name="connsiteY19" fmla="*/ 2375063 h 3473763"/>
                <a:gd name="connsiteX20" fmla="*/ 202513 w 3365283"/>
                <a:gd name="connsiteY20" fmla="*/ 1889288 h 3473763"/>
                <a:gd name="connsiteX21" fmla="*/ 12013 w 3365283"/>
                <a:gd name="connsiteY21" fmla="*/ 1603538 h 3473763"/>
                <a:gd name="connsiteX22" fmla="*/ 88213 w 3365283"/>
                <a:gd name="connsiteY22" fmla="*/ 1413038 h 3473763"/>
                <a:gd name="connsiteX23" fmla="*/ 640663 w 3365283"/>
                <a:gd name="connsiteY23" fmla="*/ 1155863 h 3473763"/>
                <a:gd name="connsiteX24" fmla="*/ 954988 w 3365283"/>
                <a:gd name="connsiteY24" fmla="*/ 1041563 h 3473763"/>
                <a:gd name="connsiteX25" fmla="*/ 1145488 w 3365283"/>
                <a:gd name="connsiteY25" fmla="*/ 527213 h 3473763"/>
                <a:gd name="connsiteX0" fmla="*/ 1145488 w 3365283"/>
                <a:gd name="connsiteY0" fmla="*/ 546713 h 3493263"/>
                <a:gd name="connsiteX1" fmla="*/ 1269313 w 3365283"/>
                <a:gd name="connsiteY1" fmla="*/ 118088 h 3493263"/>
                <a:gd name="connsiteX2" fmla="*/ 1393138 w 3365283"/>
                <a:gd name="connsiteY2" fmla="*/ 15044 h 3493263"/>
                <a:gd name="connsiteX3" fmla="*/ 1555063 w 3365283"/>
                <a:gd name="connsiteY3" fmla="*/ 32363 h 3493263"/>
                <a:gd name="connsiteX4" fmla="*/ 1812238 w 3365283"/>
                <a:gd name="connsiteY4" fmla="*/ 308588 h 3493263"/>
                <a:gd name="connsiteX5" fmla="*/ 2240863 w 3365283"/>
                <a:gd name="connsiteY5" fmla="*/ 784838 h 3493263"/>
                <a:gd name="connsiteX6" fmla="*/ 2831413 w 3365283"/>
                <a:gd name="connsiteY6" fmla="*/ 765788 h 3493263"/>
                <a:gd name="connsiteX7" fmla="*/ 3202888 w 3365283"/>
                <a:gd name="connsiteY7" fmla="*/ 756263 h 3493263"/>
                <a:gd name="connsiteX8" fmla="*/ 3364813 w 3365283"/>
                <a:gd name="connsiteY8" fmla="*/ 937238 h 3493263"/>
                <a:gd name="connsiteX9" fmla="*/ 3240988 w 3365283"/>
                <a:gd name="connsiteY9" fmla="*/ 1384913 h 3493263"/>
                <a:gd name="connsiteX10" fmla="*/ 2936188 w 3365283"/>
                <a:gd name="connsiteY10" fmla="*/ 1823063 h 3493263"/>
                <a:gd name="connsiteX11" fmla="*/ 3126688 w 3365283"/>
                <a:gd name="connsiteY11" fmla="*/ 2499338 h 3493263"/>
                <a:gd name="connsiteX12" fmla="*/ 3240988 w 3365283"/>
                <a:gd name="connsiteY12" fmla="*/ 2870813 h 3493263"/>
                <a:gd name="connsiteX13" fmla="*/ 3088588 w 3365283"/>
                <a:gd name="connsiteY13" fmla="*/ 3032738 h 3493263"/>
                <a:gd name="connsiteX14" fmla="*/ 2755213 w 3365283"/>
                <a:gd name="connsiteY14" fmla="*/ 3042263 h 3493263"/>
                <a:gd name="connsiteX15" fmla="*/ 2136088 w 3365283"/>
                <a:gd name="connsiteY15" fmla="*/ 2842238 h 3493263"/>
                <a:gd name="connsiteX16" fmla="*/ 1326463 w 3365283"/>
                <a:gd name="connsiteY16" fmla="*/ 3432788 h 3493263"/>
                <a:gd name="connsiteX17" fmla="*/ 1126438 w 3365283"/>
                <a:gd name="connsiteY17" fmla="*/ 3459920 h 3493263"/>
                <a:gd name="connsiteX18" fmla="*/ 926413 w 3365283"/>
                <a:gd name="connsiteY18" fmla="*/ 3308963 h 3493263"/>
                <a:gd name="connsiteX19" fmla="*/ 888313 w 3365283"/>
                <a:gd name="connsiteY19" fmla="*/ 2394563 h 3493263"/>
                <a:gd name="connsiteX20" fmla="*/ 202513 w 3365283"/>
                <a:gd name="connsiteY20" fmla="*/ 1908788 h 3493263"/>
                <a:gd name="connsiteX21" fmla="*/ 12013 w 3365283"/>
                <a:gd name="connsiteY21" fmla="*/ 1623038 h 3493263"/>
                <a:gd name="connsiteX22" fmla="*/ 88213 w 3365283"/>
                <a:gd name="connsiteY22" fmla="*/ 1432538 h 3493263"/>
                <a:gd name="connsiteX23" fmla="*/ 640663 w 3365283"/>
                <a:gd name="connsiteY23" fmla="*/ 1175363 h 3493263"/>
                <a:gd name="connsiteX24" fmla="*/ 954988 w 3365283"/>
                <a:gd name="connsiteY24" fmla="*/ 1061063 h 3493263"/>
                <a:gd name="connsiteX25" fmla="*/ 1145488 w 3365283"/>
                <a:gd name="connsiteY25" fmla="*/ 546713 h 3493263"/>
                <a:gd name="connsiteX0" fmla="*/ 1145488 w 3365283"/>
                <a:gd name="connsiteY0" fmla="*/ 546713 h 3506276"/>
                <a:gd name="connsiteX1" fmla="*/ 1269313 w 3365283"/>
                <a:gd name="connsiteY1" fmla="*/ 118088 h 3506276"/>
                <a:gd name="connsiteX2" fmla="*/ 1393138 w 3365283"/>
                <a:gd name="connsiteY2" fmla="*/ 15044 h 3506276"/>
                <a:gd name="connsiteX3" fmla="*/ 1555063 w 3365283"/>
                <a:gd name="connsiteY3" fmla="*/ 32363 h 3506276"/>
                <a:gd name="connsiteX4" fmla="*/ 1812238 w 3365283"/>
                <a:gd name="connsiteY4" fmla="*/ 308588 h 3506276"/>
                <a:gd name="connsiteX5" fmla="*/ 2240863 w 3365283"/>
                <a:gd name="connsiteY5" fmla="*/ 784838 h 3506276"/>
                <a:gd name="connsiteX6" fmla="*/ 2831413 w 3365283"/>
                <a:gd name="connsiteY6" fmla="*/ 765788 h 3506276"/>
                <a:gd name="connsiteX7" fmla="*/ 3202888 w 3365283"/>
                <a:gd name="connsiteY7" fmla="*/ 756263 h 3506276"/>
                <a:gd name="connsiteX8" fmla="*/ 3364813 w 3365283"/>
                <a:gd name="connsiteY8" fmla="*/ 937238 h 3506276"/>
                <a:gd name="connsiteX9" fmla="*/ 3240988 w 3365283"/>
                <a:gd name="connsiteY9" fmla="*/ 1384913 h 3506276"/>
                <a:gd name="connsiteX10" fmla="*/ 2936188 w 3365283"/>
                <a:gd name="connsiteY10" fmla="*/ 1823063 h 3506276"/>
                <a:gd name="connsiteX11" fmla="*/ 3126688 w 3365283"/>
                <a:gd name="connsiteY11" fmla="*/ 2499338 h 3506276"/>
                <a:gd name="connsiteX12" fmla="*/ 3240988 w 3365283"/>
                <a:gd name="connsiteY12" fmla="*/ 2870813 h 3506276"/>
                <a:gd name="connsiteX13" fmla="*/ 3088588 w 3365283"/>
                <a:gd name="connsiteY13" fmla="*/ 3032738 h 3506276"/>
                <a:gd name="connsiteX14" fmla="*/ 2755213 w 3365283"/>
                <a:gd name="connsiteY14" fmla="*/ 3042263 h 3506276"/>
                <a:gd name="connsiteX15" fmla="*/ 2136088 w 3365283"/>
                <a:gd name="connsiteY15" fmla="*/ 2842238 h 3506276"/>
                <a:gd name="connsiteX16" fmla="*/ 1326463 w 3365283"/>
                <a:gd name="connsiteY16" fmla="*/ 3432788 h 3506276"/>
                <a:gd name="connsiteX17" fmla="*/ 1121676 w 3365283"/>
                <a:gd name="connsiteY17" fmla="*/ 3483733 h 3506276"/>
                <a:gd name="connsiteX18" fmla="*/ 926413 w 3365283"/>
                <a:gd name="connsiteY18" fmla="*/ 3308963 h 3506276"/>
                <a:gd name="connsiteX19" fmla="*/ 888313 w 3365283"/>
                <a:gd name="connsiteY19" fmla="*/ 2394563 h 3506276"/>
                <a:gd name="connsiteX20" fmla="*/ 202513 w 3365283"/>
                <a:gd name="connsiteY20" fmla="*/ 1908788 h 3506276"/>
                <a:gd name="connsiteX21" fmla="*/ 12013 w 3365283"/>
                <a:gd name="connsiteY21" fmla="*/ 1623038 h 3506276"/>
                <a:gd name="connsiteX22" fmla="*/ 88213 w 3365283"/>
                <a:gd name="connsiteY22" fmla="*/ 1432538 h 3506276"/>
                <a:gd name="connsiteX23" fmla="*/ 640663 w 3365283"/>
                <a:gd name="connsiteY23" fmla="*/ 1175363 h 3506276"/>
                <a:gd name="connsiteX24" fmla="*/ 954988 w 3365283"/>
                <a:gd name="connsiteY24" fmla="*/ 1061063 h 3506276"/>
                <a:gd name="connsiteX25" fmla="*/ 1145488 w 3365283"/>
                <a:gd name="connsiteY25" fmla="*/ 546713 h 3506276"/>
                <a:gd name="connsiteX0" fmla="*/ 1145488 w 3365283"/>
                <a:gd name="connsiteY0" fmla="*/ 546713 h 3502550"/>
                <a:gd name="connsiteX1" fmla="*/ 1269313 w 3365283"/>
                <a:gd name="connsiteY1" fmla="*/ 118088 h 3502550"/>
                <a:gd name="connsiteX2" fmla="*/ 1393138 w 3365283"/>
                <a:gd name="connsiteY2" fmla="*/ 15044 h 3502550"/>
                <a:gd name="connsiteX3" fmla="*/ 1555063 w 3365283"/>
                <a:gd name="connsiteY3" fmla="*/ 32363 h 3502550"/>
                <a:gd name="connsiteX4" fmla="*/ 1812238 w 3365283"/>
                <a:gd name="connsiteY4" fmla="*/ 308588 h 3502550"/>
                <a:gd name="connsiteX5" fmla="*/ 2240863 w 3365283"/>
                <a:gd name="connsiteY5" fmla="*/ 784838 h 3502550"/>
                <a:gd name="connsiteX6" fmla="*/ 2831413 w 3365283"/>
                <a:gd name="connsiteY6" fmla="*/ 765788 h 3502550"/>
                <a:gd name="connsiteX7" fmla="*/ 3202888 w 3365283"/>
                <a:gd name="connsiteY7" fmla="*/ 756263 h 3502550"/>
                <a:gd name="connsiteX8" fmla="*/ 3364813 w 3365283"/>
                <a:gd name="connsiteY8" fmla="*/ 937238 h 3502550"/>
                <a:gd name="connsiteX9" fmla="*/ 3240988 w 3365283"/>
                <a:gd name="connsiteY9" fmla="*/ 1384913 h 3502550"/>
                <a:gd name="connsiteX10" fmla="*/ 2936188 w 3365283"/>
                <a:gd name="connsiteY10" fmla="*/ 1823063 h 3502550"/>
                <a:gd name="connsiteX11" fmla="*/ 3126688 w 3365283"/>
                <a:gd name="connsiteY11" fmla="*/ 2499338 h 3502550"/>
                <a:gd name="connsiteX12" fmla="*/ 3240988 w 3365283"/>
                <a:gd name="connsiteY12" fmla="*/ 2870813 h 3502550"/>
                <a:gd name="connsiteX13" fmla="*/ 3088588 w 3365283"/>
                <a:gd name="connsiteY13" fmla="*/ 3032738 h 3502550"/>
                <a:gd name="connsiteX14" fmla="*/ 2755213 w 3365283"/>
                <a:gd name="connsiteY14" fmla="*/ 3042263 h 3502550"/>
                <a:gd name="connsiteX15" fmla="*/ 2136088 w 3365283"/>
                <a:gd name="connsiteY15" fmla="*/ 2842238 h 3502550"/>
                <a:gd name="connsiteX16" fmla="*/ 1326463 w 3365283"/>
                <a:gd name="connsiteY16" fmla="*/ 3432788 h 3502550"/>
                <a:gd name="connsiteX17" fmla="*/ 1121676 w 3365283"/>
                <a:gd name="connsiteY17" fmla="*/ 3483733 h 3502550"/>
                <a:gd name="connsiteX18" fmla="*/ 926413 w 3365283"/>
                <a:gd name="connsiteY18" fmla="*/ 3308963 h 3502550"/>
                <a:gd name="connsiteX19" fmla="*/ 888313 w 3365283"/>
                <a:gd name="connsiteY19" fmla="*/ 2394563 h 3502550"/>
                <a:gd name="connsiteX20" fmla="*/ 202513 w 3365283"/>
                <a:gd name="connsiteY20" fmla="*/ 1908788 h 3502550"/>
                <a:gd name="connsiteX21" fmla="*/ 12013 w 3365283"/>
                <a:gd name="connsiteY21" fmla="*/ 1623038 h 3502550"/>
                <a:gd name="connsiteX22" fmla="*/ 88213 w 3365283"/>
                <a:gd name="connsiteY22" fmla="*/ 1432538 h 3502550"/>
                <a:gd name="connsiteX23" fmla="*/ 640663 w 3365283"/>
                <a:gd name="connsiteY23" fmla="*/ 1175363 h 3502550"/>
                <a:gd name="connsiteX24" fmla="*/ 954988 w 3365283"/>
                <a:gd name="connsiteY24" fmla="*/ 1061063 h 3502550"/>
                <a:gd name="connsiteX25" fmla="*/ 1145488 w 3365283"/>
                <a:gd name="connsiteY25" fmla="*/ 546713 h 3502550"/>
                <a:gd name="connsiteX0" fmla="*/ 1145488 w 3365283"/>
                <a:gd name="connsiteY0" fmla="*/ 546713 h 3488128"/>
                <a:gd name="connsiteX1" fmla="*/ 1269313 w 3365283"/>
                <a:gd name="connsiteY1" fmla="*/ 118088 h 3488128"/>
                <a:gd name="connsiteX2" fmla="*/ 1393138 w 3365283"/>
                <a:gd name="connsiteY2" fmla="*/ 15044 h 3488128"/>
                <a:gd name="connsiteX3" fmla="*/ 1555063 w 3365283"/>
                <a:gd name="connsiteY3" fmla="*/ 32363 h 3488128"/>
                <a:gd name="connsiteX4" fmla="*/ 1812238 w 3365283"/>
                <a:gd name="connsiteY4" fmla="*/ 308588 h 3488128"/>
                <a:gd name="connsiteX5" fmla="*/ 2240863 w 3365283"/>
                <a:gd name="connsiteY5" fmla="*/ 784838 h 3488128"/>
                <a:gd name="connsiteX6" fmla="*/ 2831413 w 3365283"/>
                <a:gd name="connsiteY6" fmla="*/ 765788 h 3488128"/>
                <a:gd name="connsiteX7" fmla="*/ 3202888 w 3365283"/>
                <a:gd name="connsiteY7" fmla="*/ 756263 h 3488128"/>
                <a:gd name="connsiteX8" fmla="*/ 3364813 w 3365283"/>
                <a:gd name="connsiteY8" fmla="*/ 937238 h 3488128"/>
                <a:gd name="connsiteX9" fmla="*/ 3240988 w 3365283"/>
                <a:gd name="connsiteY9" fmla="*/ 1384913 h 3488128"/>
                <a:gd name="connsiteX10" fmla="*/ 2936188 w 3365283"/>
                <a:gd name="connsiteY10" fmla="*/ 1823063 h 3488128"/>
                <a:gd name="connsiteX11" fmla="*/ 3126688 w 3365283"/>
                <a:gd name="connsiteY11" fmla="*/ 2499338 h 3488128"/>
                <a:gd name="connsiteX12" fmla="*/ 3240988 w 3365283"/>
                <a:gd name="connsiteY12" fmla="*/ 2870813 h 3488128"/>
                <a:gd name="connsiteX13" fmla="*/ 3088588 w 3365283"/>
                <a:gd name="connsiteY13" fmla="*/ 3032738 h 3488128"/>
                <a:gd name="connsiteX14" fmla="*/ 2755213 w 3365283"/>
                <a:gd name="connsiteY14" fmla="*/ 3042263 h 3488128"/>
                <a:gd name="connsiteX15" fmla="*/ 2136088 w 3365283"/>
                <a:gd name="connsiteY15" fmla="*/ 2842238 h 3488128"/>
                <a:gd name="connsiteX16" fmla="*/ 1326463 w 3365283"/>
                <a:gd name="connsiteY16" fmla="*/ 3432788 h 3488128"/>
                <a:gd name="connsiteX17" fmla="*/ 1121676 w 3365283"/>
                <a:gd name="connsiteY17" fmla="*/ 3483733 h 3488128"/>
                <a:gd name="connsiteX18" fmla="*/ 926413 w 3365283"/>
                <a:gd name="connsiteY18" fmla="*/ 3308963 h 3488128"/>
                <a:gd name="connsiteX19" fmla="*/ 888313 w 3365283"/>
                <a:gd name="connsiteY19" fmla="*/ 2394563 h 3488128"/>
                <a:gd name="connsiteX20" fmla="*/ 202513 w 3365283"/>
                <a:gd name="connsiteY20" fmla="*/ 1908788 h 3488128"/>
                <a:gd name="connsiteX21" fmla="*/ 12013 w 3365283"/>
                <a:gd name="connsiteY21" fmla="*/ 1623038 h 3488128"/>
                <a:gd name="connsiteX22" fmla="*/ 88213 w 3365283"/>
                <a:gd name="connsiteY22" fmla="*/ 1432538 h 3488128"/>
                <a:gd name="connsiteX23" fmla="*/ 640663 w 3365283"/>
                <a:gd name="connsiteY23" fmla="*/ 1175363 h 3488128"/>
                <a:gd name="connsiteX24" fmla="*/ 954988 w 3365283"/>
                <a:gd name="connsiteY24" fmla="*/ 1061063 h 3488128"/>
                <a:gd name="connsiteX25" fmla="*/ 1145488 w 3365283"/>
                <a:gd name="connsiteY25" fmla="*/ 546713 h 3488128"/>
                <a:gd name="connsiteX0" fmla="*/ 1145488 w 3365283"/>
                <a:gd name="connsiteY0" fmla="*/ 546713 h 3511426"/>
                <a:gd name="connsiteX1" fmla="*/ 1269313 w 3365283"/>
                <a:gd name="connsiteY1" fmla="*/ 118088 h 3511426"/>
                <a:gd name="connsiteX2" fmla="*/ 1393138 w 3365283"/>
                <a:gd name="connsiteY2" fmla="*/ 15044 h 3511426"/>
                <a:gd name="connsiteX3" fmla="*/ 1555063 w 3365283"/>
                <a:gd name="connsiteY3" fmla="*/ 32363 h 3511426"/>
                <a:gd name="connsiteX4" fmla="*/ 1812238 w 3365283"/>
                <a:gd name="connsiteY4" fmla="*/ 308588 h 3511426"/>
                <a:gd name="connsiteX5" fmla="*/ 2240863 w 3365283"/>
                <a:gd name="connsiteY5" fmla="*/ 784838 h 3511426"/>
                <a:gd name="connsiteX6" fmla="*/ 2831413 w 3365283"/>
                <a:gd name="connsiteY6" fmla="*/ 765788 h 3511426"/>
                <a:gd name="connsiteX7" fmla="*/ 3202888 w 3365283"/>
                <a:gd name="connsiteY7" fmla="*/ 756263 h 3511426"/>
                <a:gd name="connsiteX8" fmla="*/ 3364813 w 3365283"/>
                <a:gd name="connsiteY8" fmla="*/ 937238 h 3511426"/>
                <a:gd name="connsiteX9" fmla="*/ 3240988 w 3365283"/>
                <a:gd name="connsiteY9" fmla="*/ 1384913 h 3511426"/>
                <a:gd name="connsiteX10" fmla="*/ 2936188 w 3365283"/>
                <a:gd name="connsiteY10" fmla="*/ 1823063 h 3511426"/>
                <a:gd name="connsiteX11" fmla="*/ 3126688 w 3365283"/>
                <a:gd name="connsiteY11" fmla="*/ 2499338 h 3511426"/>
                <a:gd name="connsiteX12" fmla="*/ 3240988 w 3365283"/>
                <a:gd name="connsiteY12" fmla="*/ 2870813 h 3511426"/>
                <a:gd name="connsiteX13" fmla="*/ 3088588 w 3365283"/>
                <a:gd name="connsiteY13" fmla="*/ 3032738 h 3511426"/>
                <a:gd name="connsiteX14" fmla="*/ 2755213 w 3365283"/>
                <a:gd name="connsiteY14" fmla="*/ 3042263 h 3511426"/>
                <a:gd name="connsiteX15" fmla="*/ 2136088 w 3365283"/>
                <a:gd name="connsiteY15" fmla="*/ 2842238 h 3511426"/>
                <a:gd name="connsiteX16" fmla="*/ 1326463 w 3365283"/>
                <a:gd name="connsiteY16" fmla="*/ 3432788 h 3511426"/>
                <a:gd name="connsiteX17" fmla="*/ 1121676 w 3365283"/>
                <a:gd name="connsiteY17" fmla="*/ 3498020 h 3511426"/>
                <a:gd name="connsiteX18" fmla="*/ 926413 w 3365283"/>
                <a:gd name="connsiteY18" fmla="*/ 3308963 h 3511426"/>
                <a:gd name="connsiteX19" fmla="*/ 888313 w 3365283"/>
                <a:gd name="connsiteY19" fmla="*/ 2394563 h 3511426"/>
                <a:gd name="connsiteX20" fmla="*/ 202513 w 3365283"/>
                <a:gd name="connsiteY20" fmla="*/ 1908788 h 3511426"/>
                <a:gd name="connsiteX21" fmla="*/ 12013 w 3365283"/>
                <a:gd name="connsiteY21" fmla="*/ 1623038 h 3511426"/>
                <a:gd name="connsiteX22" fmla="*/ 88213 w 3365283"/>
                <a:gd name="connsiteY22" fmla="*/ 1432538 h 3511426"/>
                <a:gd name="connsiteX23" fmla="*/ 640663 w 3365283"/>
                <a:gd name="connsiteY23" fmla="*/ 1175363 h 3511426"/>
                <a:gd name="connsiteX24" fmla="*/ 954988 w 3365283"/>
                <a:gd name="connsiteY24" fmla="*/ 1061063 h 3511426"/>
                <a:gd name="connsiteX25" fmla="*/ 1145488 w 3365283"/>
                <a:gd name="connsiteY25" fmla="*/ 546713 h 3511426"/>
                <a:gd name="connsiteX0" fmla="*/ 1145488 w 3365283"/>
                <a:gd name="connsiteY0" fmla="*/ 546713 h 3501423"/>
                <a:gd name="connsiteX1" fmla="*/ 1269313 w 3365283"/>
                <a:gd name="connsiteY1" fmla="*/ 118088 h 3501423"/>
                <a:gd name="connsiteX2" fmla="*/ 1393138 w 3365283"/>
                <a:gd name="connsiteY2" fmla="*/ 15044 h 3501423"/>
                <a:gd name="connsiteX3" fmla="*/ 1555063 w 3365283"/>
                <a:gd name="connsiteY3" fmla="*/ 32363 h 3501423"/>
                <a:gd name="connsiteX4" fmla="*/ 1812238 w 3365283"/>
                <a:gd name="connsiteY4" fmla="*/ 308588 h 3501423"/>
                <a:gd name="connsiteX5" fmla="*/ 2240863 w 3365283"/>
                <a:gd name="connsiteY5" fmla="*/ 784838 h 3501423"/>
                <a:gd name="connsiteX6" fmla="*/ 2831413 w 3365283"/>
                <a:gd name="connsiteY6" fmla="*/ 765788 h 3501423"/>
                <a:gd name="connsiteX7" fmla="*/ 3202888 w 3365283"/>
                <a:gd name="connsiteY7" fmla="*/ 756263 h 3501423"/>
                <a:gd name="connsiteX8" fmla="*/ 3364813 w 3365283"/>
                <a:gd name="connsiteY8" fmla="*/ 937238 h 3501423"/>
                <a:gd name="connsiteX9" fmla="*/ 3240988 w 3365283"/>
                <a:gd name="connsiteY9" fmla="*/ 1384913 h 3501423"/>
                <a:gd name="connsiteX10" fmla="*/ 2936188 w 3365283"/>
                <a:gd name="connsiteY10" fmla="*/ 1823063 h 3501423"/>
                <a:gd name="connsiteX11" fmla="*/ 3126688 w 3365283"/>
                <a:gd name="connsiteY11" fmla="*/ 2499338 h 3501423"/>
                <a:gd name="connsiteX12" fmla="*/ 3240988 w 3365283"/>
                <a:gd name="connsiteY12" fmla="*/ 2870813 h 3501423"/>
                <a:gd name="connsiteX13" fmla="*/ 3088588 w 3365283"/>
                <a:gd name="connsiteY13" fmla="*/ 3032738 h 3501423"/>
                <a:gd name="connsiteX14" fmla="*/ 2755213 w 3365283"/>
                <a:gd name="connsiteY14" fmla="*/ 3042263 h 3501423"/>
                <a:gd name="connsiteX15" fmla="*/ 2136088 w 3365283"/>
                <a:gd name="connsiteY15" fmla="*/ 2842238 h 3501423"/>
                <a:gd name="connsiteX16" fmla="*/ 1326463 w 3365283"/>
                <a:gd name="connsiteY16" fmla="*/ 3432788 h 3501423"/>
                <a:gd name="connsiteX17" fmla="*/ 1121676 w 3365283"/>
                <a:gd name="connsiteY17" fmla="*/ 3498020 h 3501423"/>
                <a:gd name="connsiteX18" fmla="*/ 926413 w 3365283"/>
                <a:gd name="connsiteY18" fmla="*/ 3308963 h 3501423"/>
                <a:gd name="connsiteX19" fmla="*/ 888313 w 3365283"/>
                <a:gd name="connsiteY19" fmla="*/ 2394563 h 3501423"/>
                <a:gd name="connsiteX20" fmla="*/ 202513 w 3365283"/>
                <a:gd name="connsiteY20" fmla="*/ 1908788 h 3501423"/>
                <a:gd name="connsiteX21" fmla="*/ 12013 w 3365283"/>
                <a:gd name="connsiteY21" fmla="*/ 1623038 h 3501423"/>
                <a:gd name="connsiteX22" fmla="*/ 88213 w 3365283"/>
                <a:gd name="connsiteY22" fmla="*/ 1432538 h 3501423"/>
                <a:gd name="connsiteX23" fmla="*/ 640663 w 3365283"/>
                <a:gd name="connsiteY23" fmla="*/ 1175363 h 3501423"/>
                <a:gd name="connsiteX24" fmla="*/ 954988 w 3365283"/>
                <a:gd name="connsiteY24" fmla="*/ 1061063 h 3501423"/>
                <a:gd name="connsiteX25" fmla="*/ 1145488 w 3365283"/>
                <a:gd name="connsiteY25" fmla="*/ 546713 h 3501423"/>
                <a:gd name="connsiteX0" fmla="*/ 1145488 w 3365283"/>
                <a:gd name="connsiteY0" fmla="*/ 546713 h 3510212"/>
                <a:gd name="connsiteX1" fmla="*/ 1269313 w 3365283"/>
                <a:gd name="connsiteY1" fmla="*/ 118088 h 3510212"/>
                <a:gd name="connsiteX2" fmla="*/ 1393138 w 3365283"/>
                <a:gd name="connsiteY2" fmla="*/ 15044 h 3510212"/>
                <a:gd name="connsiteX3" fmla="*/ 1555063 w 3365283"/>
                <a:gd name="connsiteY3" fmla="*/ 32363 h 3510212"/>
                <a:gd name="connsiteX4" fmla="*/ 1812238 w 3365283"/>
                <a:gd name="connsiteY4" fmla="*/ 308588 h 3510212"/>
                <a:gd name="connsiteX5" fmla="*/ 2240863 w 3365283"/>
                <a:gd name="connsiteY5" fmla="*/ 784838 h 3510212"/>
                <a:gd name="connsiteX6" fmla="*/ 2831413 w 3365283"/>
                <a:gd name="connsiteY6" fmla="*/ 765788 h 3510212"/>
                <a:gd name="connsiteX7" fmla="*/ 3202888 w 3365283"/>
                <a:gd name="connsiteY7" fmla="*/ 756263 h 3510212"/>
                <a:gd name="connsiteX8" fmla="*/ 3364813 w 3365283"/>
                <a:gd name="connsiteY8" fmla="*/ 937238 h 3510212"/>
                <a:gd name="connsiteX9" fmla="*/ 3240988 w 3365283"/>
                <a:gd name="connsiteY9" fmla="*/ 1384913 h 3510212"/>
                <a:gd name="connsiteX10" fmla="*/ 2936188 w 3365283"/>
                <a:gd name="connsiteY10" fmla="*/ 1823063 h 3510212"/>
                <a:gd name="connsiteX11" fmla="*/ 3126688 w 3365283"/>
                <a:gd name="connsiteY11" fmla="*/ 2499338 h 3510212"/>
                <a:gd name="connsiteX12" fmla="*/ 3240988 w 3365283"/>
                <a:gd name="connsiteY12" fmla="*/ 2870813 h 3510212"/>
                <a:gd name="connsiteX13" fmla="*/ 3088588 w 3365283"/>
                <a:gd name="connsiteY13" fmla="*/ 3032738 h 3510212"/>
                <a:gd name="connsiteX14" fmla="*/ 2755213 w 3365283"/>
                <a:gd name="connsiteY14" fmla="*/ 3042263 h 3510212"/>
                <a:gd name="connsiteX15" fmla="*/ 2136088 w 3365283"/>
                <a:gd name="connsiteY15" fmla="*/ 2866051 h 3510212"/>
                <a:gd name="connsiteX16" fmla="*/ 1326463 w 3365283"/>
                <a:gd name="connsiteY16" fmla="*/ 3432788 h 3510212"/>
                <a:gd name="connsiteX17" fmla="*/ 1121676 w 3365283"/>
                <a:gd name="connsiteY17" fmla="*/ 3498020 h 3510212"/>
                <a:gd name="connsiteX18" fmla="*/ 926413 w 3365283"/>
                <a:gd name="connsiteY18" fmla="*/ 3308963 h 3510212"/>
                <a:gd name="connsiteX19" fmla="*/ 888313 w 3365283"/>
                <a:gd name="connsiteY19" fmla="*/ 2394563 h 3510212"/>
                <a:gd name="connsiteX20" fmla="*/ 202513 w 3365283"/>
                <a:gd name="connsiteY20" fmla="*/ 1908788 h 3510212"/>
                <a:gd name="connsiteX21" fmla="*/ 12013 w 3365283"/>
                <a:gd name="connsiteY21" fmla="*/ 1623038 h 3510212"/>
                <a:gd name="connsiteX22" fmla="*/ 88213 w 3365283"/>
                <a:gd name="connsiteY22" fmla="*/ 1432538 h 3510212"/>
                <a:gd name="connsiteX23" fmla="*/ 640663 w 3365283"/>
                <a:gd name="connsiteY23" fmla="*/ 1175363 h 3510212"/>
                <a:gd name="connsiteX24" fmla="*/ 954988 w 3365283"/>
                <a:gd name="connsiteY24" fmla="*/ 1061063 h 3510212"/>
                <a:gd name="connsiteX25" fmla="*/ 1145488 w 3365283"/>
                <a:gd name="connsiteY25" fmla="*/ 546713 h 351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65283" h="3510212">
                  <a:moveTo>
                    <a:pt x="1145488" y="546713"/>
                  </a:moveTo>
                  <a:cubicBezTo>
                    <a:pt x="1197876" y="389550"/>
                    <a:pt x="1228038" y="206699"/>
                    <a:pt x="1269313" y="118088"/>
                  </a:cubicBezTo>
                  <a:cubicBezTo>
                    <a:pt x="1310588" y="29477"/>
                    <a:pt x="1345513" y="29331"/>
                    <a:pt x="1393138" y="15044"/>
                  </a:cubicBezTo>
                  <a:cubicBezTo>
                    <a:pt x="1440763" y="757"/>
                    <a:pt x="1485213" y="-16561"/>
                    <a:pt x="1555063" y="32363"/>
                  </a:cubicBezTo>
                  <a:cubicBezTo>
                    <a:pt x="1624913" y="81287"/>
                    <a:pt x="1697938" y="183175"/>
                    <a:pt x="1812238" y="308588"/>
                  </a:cubicBezTo>
                  <a:cubicBezTo>
                    <a:pt x="1926538" y="434000"/>
                    <a:pt x="2071001" y="708638"/>
                    <a:pt x="2240863" y="784838"/>
                  </a:cubicBezTo>
                  <a:cubicBezTo>
                    <a:pt x="2410726" y="861038"/>
                    <a:pt x="2831413" y="765788"/>
                    <a:pt x="2831413" y="765788"/>
                  </a:cubicBezTo>
                  <a:cubicBezTo>
                    <a:pt x="2991750" y="761026"/>
                    <a:pt x="3113988" y="727688"/>
                    <a:pt x="3202888" y="756263"/>
                  </a:cubicBezTo>
                  <a:cubicBezTo>
                    <a:pt x="3291788" y="784838"/>
                    <a:pt x="3358463" y="832463"/>
                    <a:pt x="3364813" y="937238"/>
                  </a:cubicBezTo>
                  <a:cubicBezTo>
                    <a:pt x="3371163" y="1042013"/>
                    <a:pt x="3312425" y="1237276"/>
                    <a:pt x="3240988" y="1384913"/>
                  </a:cubicBezTo>
                  <a:cubicBezTo>
                    <a:pt x="3169551" y="1532550"/>
                    <a:pt x="2955238" y="1637325"/>
                    <a:pt x="2936188" y="1823063"/>
                  </a:cubicBezTo>
                  <a:cubicBezTo>
                    <a:pt x="2917138" y="2008801"/>
                    <a:pt x="3075888" y="2324713"/>
                    <a:pt x="3126688" y="2499338"/>
                  </a:cubicBezTo>
                  <a:cubicBezTo>
                    <a:pt x="3177488" y="2673963"/>
                    <a:pt x="3247338" y="2781913"/>
                    <a:pt x="3240988" y="2870813"/>
                  </a:cubicBezTo>
                  <a:cubicBezTo>
                    <a:pt x="3234638" y="2959713"/>
                    <a:pt x="3169551" y="3004163"/>
                    <a:pt x="3088588" y="3032738"/>
                  </a:cubicBezTo>
                  <a:cubicBezTo>
                    <a:pt x="3007626" y="3061313"/>
                    <a:pt x="2913963" y="3070044"/>
                    <a:pt x="2755213" y="3042263"/>
                  </a:cubicBezTo>
                  <a:cubicBezTo>
                    <a:pt x="2596463" y="3014482"/>
                    <a:pt x="2374213" y="2800963"/>
                    <a:pt x="2136088" y="2866051"/>
                  </a:cubicBezTo>
                  <a:cubicBezTo>
                    <a:pt x="1897963" y="2931139"/>
                    <a:pt x="1495532" y="3327460"/>
                    <a:pt x="1326463" y="3432788"/>
                  </a:cubicBezTo>
                  <a:cubicBezTo>
                    <a:pt x="1157394" y="3538116"/>
                    <a:pt x="1197876" y="3509132"/>
                    <a:pt x="1121676" y="3498020"/>
                  </a:cubicBezTo>
                  <a:cubicBezTo>
                    <a:pt x="1045476" y="3486908"/>
                    <a:pt x="965307" y="3492873"/>
                    <a:pt x="926413" y="3308963"/>
                  </a:cubicBezTo>
                  <a:cubicBezTo>
                    <a:pt x="887519" y="3125054"/>
                    <a:pt x="1008963" y="2627925"/>
                    <a:pt x="888313" y="2394563"/>
                  </a:cubicBezTo>
                  <a:cubicBezTo>
                    <a:pt x="767663" y="2161201"/>
                    <a:pt x="348563" y="2037376"/>
                    <a:pt x="202513" y="1908788"/>
                  </a:cubicBezTo>
                  <a:cubicBezTo>
                    <a:pt x="56463" y="1780201"/>
                    <a:pt x="31063" y="1702413"/>
                    <a:pt x="12013" y="1623038"/>
                  </a:cubicBezTo>
                  <a:cubicBezTo>
                    <a:pt x="-7037" y="1543663"/>
                    <a:pt x="-16562" y="1507150"/>
                    <a:pt x="88213" y="1432538"/>
                  </a:cubicBezTo>
                  <a:cubicBezTo>
                    <a:pt x="192988" y="1357926"/>
                    <a:pt x="496201" y="1237275"/>
                    <a:pt x="640663" y="1175363"/>
                  </a:cubicBezTo>
                  <a:cubicBezTo>
                    <a:pt x="785125" y="1113451"/>
                    <a:pt x="870851" y="1162663"/>
                    <a:pt x="954988" y="1061063"/>
                  </a:cubicBezTo>
                  <a:cubicBezTo>
                    <a:pt x="1039125" y="959463"/>
                    <a:pt x="1093100" y="703876"/>
                    <a:pt x="1145488" y="546713"/>
                  </a:cubicBez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3">
            <a:extLst>
              <a:ext uri="{FF2B5EF4-FFF2-40B4-BE49-F238E27FC236}">
                <a16:creationId xmlns:a16="http://schemas.microsoft.com/office/drawing/2014/main" id="{55948124-6557-4DCD-9633-1080B46712BB}"/>
              </a:ext>
            </a:extLst>
          </p:cNvPr>
          <p:cNvSpPr txBox="1"/>
          <p:nvPr/>
        </p:nvSpPr>
        <p:spPr>
          <a:xfrm>
            <a:off x="9800989" y="1189483"/>
            <a:ext cx="1435100" cy="1815882"/>
          </a:xfrm>
          <a:prstGeom prst="rect">
            <a:avLst/>
          </a:prstGeom>
          <a:noFill/>
        </p:spPr>
        <p:txBody>
          <a:bodyPr wrap="square" rtlCol="0">
            <a:spAutoFit/>
          </a:bodyPr>
          <a:lstStyle/>
          <a:p>
            <a:r>
              <a:rPr lang="en-US" sz="2800" b="1" dirty="0" err="1"/>
              <a:t>Hoạt</a:t>
            </a:r>
            <a:r>
              <a:rPr lang="en-US" sz="2800" b="1" dirty="0"/>
              <a:t> </a:t>
            </a:r>
            <a:r>
              <a:rPr lang="en-US" sz="2800" b="1" dirty="0" err="1"/>
              <a:t>động</a:t>
            </a:r>
            <a:r>
              <a:rPr lang="en-US" sz="2800" b="1" dirty="0"/>
              <a:t> </a:t>
            </a:r>
            <a:r>
              <a:rPr lang="en-US" sz="2800" b="1" dirty="0" err="1"/>
              <a:t>nhóm</a:t>
            </a:r>
            <a:r>
              <a:rPr lang="en-US" sz="2800" b="1" dirty="0"/>
              <a:t> </a:t>
            </a:r>
            <a:r>
              <a:rPr lang="en-US" sz="2800" b="1" dirty="0" err="1"/>
              <a:t>đôi</a:t>
            </a:r>
            <a:endParaRPr lang="en-US" sz="2800" b="1" dirty="0"/>
          </a:p>
        </p:txBody>
      </p:sp>
    </p:spTree>
    <p:extLst>
      <p:ext uri="{BB962C8B-B14F-4D97-AF65-F5344CB8AC3E}">
        <p14:creationId xmlns:p14="http://schemas.microsoft.com/office/powerpoint/2010/main" val="260982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2"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Scale>
                                      <p:cBhvr>
                                        <p:cTn id="14"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0"/>
                                        </p:tgtEl>
                                        <p:attrNameLst>
                                          <p:attrName>ppt_x</p:attrName>
                                          <p:attrName>ppt_y</p:attrName>
                                        </p:attrNameLst>
                                      </p:cBhvr>
                                    </p:animMotion>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65FE2A-0F9A-4C77-898E-5163AE91CF84}"/>
              </a:ext>
            </a:extLst>
          </p:cNvPr>
          <p:cNvSpPr/>
          <p:nvPr/>
        </p:nvSpPr>
        <p:spPr>
          <a:xfrm>
            <a:off x="2874629" y="756286"/>
            <a:ext cx="9207500" cy="156966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n-US" sz="2400" dirty="0"/>
              <a:t>T</a:t>
            </a:r>
            <a:r>
              <a:rPr lang="vi-VN" sz="2400" dirty="0"/>
              <a:t>rường hợp 2 dùng dầu phẩy làm cho câu này thành một câu ghép có hai vế, nhưng hai vế câu không liên quan chặt chẽ với nhau. Do vậy, dùng dấu chấm ở trường hợp 1 để tách thành 2 câu là đúng.</a:t>
            </a:r>
            <a:endParaRPr lang="en-US" sz="2400" dirty="0"/>
          </a:p>
        </p:txBody>
      </p:sp>
      <p:sp>
        <p:nvSpPr>
          <p:cNvPr id="4" name="Rectangle 3">
            <a:extLst>
              <a:ext uri="{FF2B5EF4-FFF2-40B4-BE49-F238E27FC236}">
                <a16:creationId xmlns:a16="http://schemas.microsoft.com/office/drawing/2014/main" id="{A751372E-EB08-4DA5-BC4B-F60314CCE578}"/>
              </a:ext>
            </a:extLst>
          </p:cNvPr>
          <p:cNvSpPr/>
          <p:nvPr/>
        </p:nvSpPr>
        <p:spPr>
          <a:xfrm>
            <a:off x="2874629" y="4532055"/>
            <a:ext cx="9207500"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400" dirty="0"/>
              <a:t>T</a:t>
            </a:r>
            <a:r>
              <a:rPr lang="vi-VN" sz="2400" dirty="0"/>
              <a:t>rường hợp 1 việc dùng dấu chấm để tách thành 2 câu là không hợp lí, làm cho phần vị ngữ thứ hai bị tách khỏi chủ ngữ, nhất là khi hai vị ngữ được nối với nhau bằng cặp quan hệ từ vừa.. vừa… Do vậy, dùng dấu chấm phẩy (trường hợp 2) hoặc phẩy ở đây là hợp lí.</a:t>
            </a:r>
            <a:endParaRPr lang="en-US" sz="2400" dirty="0"/>
          </a:p>
        </p:txBody>
      </p:sp>
      <p:grpSp>
        <p:nvGrpSpPr>
          <p:cNvPr id="5" name="Group 4">
            <a:extLst>
              <a:ext uri="{FF2B5EF4-FFF2-40B4-BE49-F238E27FC236}">
                <a16:creationId xmlns:a16="http://schemas.microsoft.com/office/drawing/2014/main" id="{62B6C508-106D-48EB-A51B-5816EDA74223}"/>
              </a:ext>
            </a:extLst>
          </p:cNvPr>
          <p:cNvGrpSpPr/>
          <p:nvPr/>
        </p:nvGrpSpPr>
        <p:grpSpPr>
          <a:xfrm>
            <a:off x="-95191" y="336679"/>
            <a:ext cx="2969820" cy="2605087"/>
            <a:chOff x="1005280" y="1801813"/>
            <a:chExt cx="4023919" cy="3975100"/>
          </a:xfrm>
        </p:grpSpPr>
        <p:pic>
          <p:nvPicPr>
            <p:cNvPr id="6" name="图片 1">
              <a:extLst>
                <a:ext uri="{FF2B5EF4-FFF2-40B4-BE49-F238E27FC236}">
                  <a16:creationId xmlns:a16="http://schemas.microsoft.com/office/drawing/2014/main" id="{85FF2255-E4BB-4109-85C7-3917E610FF1E}"/>
                </a:ext>
              </a:extLst>
            </p:cNvPr>
            <p:cNvPicPr>
              <a:picLocks noChangeAspect="1"/>
            </p:cNvPicPr>
            <p:nvPr/>
          </p:nvPicPr>
          <p:blipFill>
            <a:blip r:embed="rId2"/>
            <a:stretch>
              <a:fillRect/>
            </a:stretch>
          </p:blipFill>
          <p:spPr>
            <a:xfrm>
              <a:off x="1005280" y="1801813"/>
              <a:ext cx="4023919" cy="3975100"/>
            </a:xfrm>
            <a:prstGeom prst="rect">
              <a:avLst/>
            </a:prstGeom>
          </p:spPr>
        </p:pic>
        <p:sp>
          <p:nvSpPr>
            <p:cNvPr id="7" name="TextBox 6">
              <a:extLst>
                <a:ext uri="{FF2B5EF4-FFF2-40B4-BE49-F238E27FC236}">
                  <a16:creationId xmlns:a16="http://schemas.microsoft.com/office/drawing/2014/main" id="{29615611-1BC2-497A-848E-EB18D5672558}"/>
                </a:ext>
              </a:extLst>
            </p:cNvPr>
            <p:cNvSpPr txBox="1"/>
            <p:nvPr/>
          </p:nvSpPr>
          <p:spPr>
            <a:xfrm>
              <a:off x="1892300" y="3429000"/>
              <a:ext cx="2120900" cy="798381"/>
            </a:xfrm>
            <a:prstGeom prst="rect">
              <a:avLst/>
            </a:prstGeom>
            <a:noFill/>
          </p:spPr>
          <p:txBody>
            <a:bodyPr wrap="square" rtlCol="0">
              <a:spAutoFit/>
            </a:bodyPr>
            <a:lstStyle/>
            <a:p>
              <a:r>
                <a:rPr lang="en-US" sz="2800" b="1" dirty="0" err="1"/>
                <a:t>Ví</a:t>
              </a:r>
              <a:r>
                <a:rPr lang="en-US" sz="2800" b="1" dirty="0"/>
                <a:t> </a:t>
              </a:r>
              <a:r>
                <a:rPr lang="en-US" sz="2800" b="1" dirty="0" err="1"/>
                <a:t>dụ</a:t>
              </a:r>
              <a:r>
                <a:rPr lang="en-US" sz="2800" b="1" dirty="0"/>
                <a:t> a</a:t>
              </a:r>
            </a:p>
          </p:txBody>
        </p:sp>
      </p:grpSp>
      <p:grpSp>
        <p:nvGrpSpPr>
          <p:cNvPr id="10" name="Group 9">
            <a:extLst>
              <a:ext uri="{FF2B5EF4-FFF2-40B4-BE49-F238E27FC236}">
                <a16:creationId xmlns:a16="http://schemas.microsoft.com/office/drawing/2014/main" id="{264CAF70-72CA-4F7E-B4E3-75633A590E8A}"/>
              </a:ext>
            </a:extLst>
          </p:cNvPr>
          <p:cNvGrpSpPr/>
          <p:nvPr/>
        </p:nvGrpSpPr>
        <p:grpSpPr>
          <a:xfrm>
            <a:off x="0" y="4008145"/>
            <a:ext cx="2969820" cy="2605087"/>
            <a:chOff x="0" y="3361373"/>
            <a:chExt cx="2969820" cy="2605087"/>
          </a:xfrm>
        </p:grpSpPr>
        <p:pic>
          <p:nvPicPr>
            <p:cNvPr id="8" name="图片 1">
              <a:extLst>
                <a:ext uri="{FF2B5EF4-FFF2-40B4-BE49-F238E27FC236}">
                  <a16:creationId xmlns:a16="http://schemas.microsoft.com/office/drawing/2014/main" id="{A03F0AFF-43A8-4C72-9783-6C2F287678F7}"/>
                </a:ext>
              </a:extLst>
            </p:cNvPr>
            <p:cNvPicPr>
              <a:picLocks noChangeAspect="1"/>
            </p:cNvPicPr>
            <p:nvPr/>
          </p:nvPicPr>
          <p:blipFill>
            <a:blip r:embed="rId2"/>
            <a:stretch>
              <a:fillRect/>
            </a:stretch>
          </p:blipFill>
          <p:spPr>
            <a:xfrm>
              <a:off x="0" y="3361373"/>
              <a:ext cx="2969820" cy="2605087"/>
            </a:xfrm>
            <a:prstGeom prst="rect">
              <a:avLst/>
            </a:prstGeom>
          </p:spPr>
        </p:pic>
        <p:sp>
          <p:nvSpPr>
            <p:cNvPr id="9" name="TextBox 8">
              <a:extLst>
                <a:ext uri="{FF2B5EF4-FFF2-40B4-BE49-F238E27FC236}">
                  <a16:creationId xmlns:a16="http://schemas.microsoft.com/office/drawing/2014/main" id="{DB54F707-362C-495D-958A-5D92C3DE0CA6}"/>
                </a:ext>
              </a:extLst>
            </p:cNvPr>
            <p:cNvSpPr txBox="1"/>
            <p:nvPr/>
          </p:nvSpPr>
          <p:spPr>
            <a:xfrm>
              <a:off x="702253" y="4402306"/>
              <a:ext cx="1565313" cy="523220"/>
            </a:xfrm>
            <a:prstGeom prst="rect">
              <a:avLst/>
            </a:prstGeom>
            <a:noFill/>
          </p:spPr>
          <p:txBody>
            <a:bodyPr wrap="square" rtlCol="0">
              <a:spAutoFit/>
            </a:bodyPr>
            <a:lstStyle/>
            <a:p>
              <a:r>
                <a:rPr lang="en-US" sz="2800" b="1" dirty="0" err="1"/>
                <a:t>Ví</a:t>
              </a:r>
              <a:r>
                <a:rPr lang="en-US" sz="2800" b="1" dirty="0"/>
                <a:t> </a:t>
              </a:r>
              <a:r>
                <a:rPr lang="en-US" sz="2800" b="1" dirty="0" err="1"/>
                <a:t>dụ</a:t>
              </a:r>
              <a:r>
                <a:rPr lang="en-US" sz="2800" b="1" dirty="0"/>
                <a:t> b</a:t>
              </a:r>
            </a:p>
          </p:txBody>
        </p:sp>
      </p:grpSp>
      <p:pic>
        <p:nvPicPr>
          <p:cNvPr id="11" name="图片 4">
            <a:extLst>
              <a:ext uri="{FF2B5EF4-FFF2-40B4-BE49-F238E27FC236}">
                <a16:creationId xmlns:a16="http://schemas.microsoft.com/office/drawing/2014/main" id="{3AE2E83F-82E8-49FE-9C87-7D2D5ED607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2047" y="2517252"/>
            <a:ext cx="1375123" cy="1906419"/>
          </a:xfrm>
          <a:prstGeom prst="rect">
            <a:avLst/>
          </a:prstGeom>
        </p:spPr>
      </p:pic>
    </p:spTree>
    <p:extLst>
      <p:ext uri="{BB962C8B-B14F-4D97-AF65-F5344CB8AC3E}">
        <p14:creationId xmlns:p14="http://schemas.microsoft.com/office/powerpoint/2010/main" val="217085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04EBAAE-22A5-41DB-82A3-9236A93C48C6}"/>
              </a:ext>
            </a:extLst>
          </p:cNvPr>
          <p:cNvPicPr>
            <a:picLocks noChangeAspect="1"/>
          </p:cNvPicPr>
          <p:nvPr/>
        </p:nvPicPr>
        <p:blipFill>
          <a:blip r:embed="rId3"/>
          <a:stretch>
            <a:fillRect/>
          </a:stretch>
        </p:blipFill>
        <p:spPr>
          <a:xfrm>
            <a:off x="3538790" y="1403350"/>
            <a:ext cx="7476620" cy="4406900"/>
          </a:xfrm>
          <a:prstGeom prst="rect">
            <a:avLst/>
          </a:prstGeom>
        </p:spPr>
      </p:pic>
      <p:pic>
        <p:nvPicPr>
          <p:cNvPr id="5" name="图片 4">
            <a:extLst>
              <a:ext uri="{FF2B5EF4-FFF2-40B4-BE49-F238E27FC236}">
                <a16:creationId xmlns:a16="http://schemas.microsoft.com/office/drawing/2014/main" id="{D419B667-B76B-4732-B58D-E6B0A801B6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8190" y="2743575"/>
            <a:ext cx="2028418" cy="3565150"/>
          </a:xfrm>
          <a:prstGeom prst="rect">
            <a:avLst/>
          </a:prstGeom>
        </p:spPr>
      </p:pic>
      <p:pic>
        <p:nvPicPr>
          <p:cNvPr id="6" name="图片 5">
            <a:extLst>
              <a:ext uri="{FF2B5EF4-FFF2-40B4-BE49-F238E27FC236}">
                <a16:creationId xmlns:a16="http://schemas.microsoft.com/office/drawing/2014/main" id="{E4C48D38-7E69-4D6B-A3A6-37443EE16A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85" y="325156"/>
            <a:ext cx="1674115" cy="989803"/>
          </a:xfrm>
          <a:prstGeom prst="rect">
            <a:avLst/>
          </a:prstGeom>
        </p:spPr>
      </p:pic>
      <p:sp>
        <p:nvSpPr>
          <p:cNvPr id="9" name="矩形 8">
            <a:extLst>
              <a:ext uri="{FF2B5EF4-FFF2-40B4-BE49-F238E27FC236}">
                <a16:creationId xmlns:a16="http://schemas.microsoft.com/office/drawing/2014/main" id="{90E82B61-21C7-4EA3-81D8-E6E38BD9B5DF}"/>
              </a:ext>
            </a:extLst>
          </p:cNvPr>
          <p:cNvSpPr/>
          <p:nvPr/>
        </p:nvSpPr>
        <p:spPr>
          <a:xfrm>
            <a:off x="5813043" y="3072588"/>
            <a:ext cx="2501951" cy="712824"/>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3600" b="1" dirty="0" err="1">
                <a:solidFill>
                  <a:schemeClr val="tx1">
                    <a:lumMod val="85000"/>
                    <a:lumOff val="15000"/>
                  </a:schemeClr>
                </a:solidFill>
                <a:latin typeface="Calibri" panose="020F0502020204030204" pitchFamily="34" charset="0"/>
                <a:ea typeface="华康POP2体W9" panose="040B0909000000000000" pitchFamily="81" charset="-122"/>
                <a:cs typeface="Calibri" panose="020F0502020204030204" pitchFamily="34" charset="0"/>
              </a:rPr>
              <a:t>Luyện</a:t>
            </a:r>
            <a:r>
              <a:rPr lang="en-US" altLang="zh-CN" sz="3600" b="1" dirty="0">
                <a:solidFill>
                  <a:schemeClr val="tx1">
                    <a:lumMod val="85000"/>
                    <a:lumOff val="15000"/>
                  </a:schemeClr>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3600" b="1" dirty="0" err="1">
                <a:solidFill>
                  <a:schemeClr val="tx1">
                    <a:lumMod val="85000"/>
                    <a:lumOff val="15000"/>
                  </a:schemeClr>
                </a:solidFill>
                <a:latin typeface="Calibri" panose="020F0502020204030204" pitchFamily="34" charset="0"/>
                <a:ea typeface="华康POP2体W9" panose="040B0909000000000000" pitchFamily="81" charset="-122"/>
                <a:cs typeface="Calibri" panose="020F0502020204030204" pitchFamily="34" charset="0"/>
              </a:rPr>
              <a:t>tập</a:t>
            </a:r>
            <a:endParaRPr lang="zh-CN" altLang="en-US" sz="3600" b="1" dirty="0">
              <a:solidFill>
                <a:schemeClr val="tx1">
                  <a:lumMod val="85000"/>
                  <a:lumOff val="15000"/>
                </a:schemeClr>
              </a:solidFill>
              <a:latin typeface="Calibri" panose="020F0502020204030204" pitchFamily="34" charset="0"/>
              <a:ea typeface="华康POP2体W9" panose="040B0909000000000000" pitchFamily="81" charset="-122"/>
              <a:cs typeface="Calibri" panose="020F0502020204030204" pitchFamily="34" charset="0"/>
            </a:endParaRPr>
          </a:p>
        </p:txBody>
      </p:sp>
    </p:spTree>
    <p:extLst>
      <p:ext uri="{BB962C8B-B14F-4D97-AF65-F5344CB8AC3E}">
        <p14:creationId xmlns:p14="http://schemas.microsoft.com/office/powerpoint/2010/main" val="4110961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CD6720C3-B237-48C3-BADC-CAA3F8F40151}"/>
              </a:ext>
            </a:extLst>
          </p:cNvPr>
          <p:cNvPicPr>
            <a:picLocks noChangeAspect="1"/>
          </p:cNvPicPr>
          <p:nvPr/>
        </p:nvPicPr>
        <p:blipFill>
          <a:blip r:embed="rId2"/>
          <a:stretch>
            <a:fillRect/>
          </a:stretch>
        </p:blipFill>
        <p:spPr>
          <a:xfrm>
            <a:off x="3275102" y="1166813"/>
            <a:ext cx="6797499" cy="3758600"/>
          </a:xfrm>
          <a:prstGeom prst="rect">
            <a:avLst/>
          </a:prstGeom>
        </p:spPr>
      </p:pic>
      <p:pic>
        <p:nvPicPr>
          <p:cNvPr id="3" name="图片 4">
            <a:extLst>
              <a:ext uri="{FF2B5EF4-FFF2-40B4-BE49-F238E27FC236}">
                <a16:creationId xmlns:a16="http://schemas.microsoft.com/office/drawing/2014/main" id="{001F16FD-6BC5-49D8-BDB7-67864B323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825" y="0"/>
            <a:ext cx="804496" cy="1413984"/>
          </a:xfrm>
          <a:prstGeom prst="rect">
            <a:avLst/>
          </a:prstGeom>
        </p:spPr>
      </p:pic>
      <p:grpSp>
        <p:nvGrpSpPr>
          <p:cNvPr id="6" name="Group 5">
            <a:extLst>
              <a:ext uri="{FF2B5EF4-FFF2-40B4-BE49-F238E27FC236}">
                <a16:creationId xmlns:a16="http://schemas.microsoft.com/office/drawing/2014/main" id="{F4244354-3D17-4262-9E68-825DCFFF32A1}"/>
              </a:ext>
            </a:extLst>
          </p:cNvPr>
          <p:cNvGrpSpPr/>
          <p:nvPr/>
        </p:nvGrpSpPr>
        <p:grpSpPr>
          <a:xfrm>
            <a:off x="928321" y="14586"/>
            <a:ext cx="2888113" cy="1152227"/>
            <a:chOff x="928321" y="14586"/>
            <a:chExt cx="2888113" cy="1152227"/>
          </a:xfrm>
        </p:grpSpPr>
        <p:pic>
          <p:nvPicPr>
            <p:cNvPr id="4" name="图片 1">
              <a:extLst>
                <a:ext uri="{FF2B5EF4-FFF2-40B4-BE49-F238E27FC236}">
                  <a16:creationId xmlns:a16="http://schemas.microsoft.com/office/drawing/2014/main" id="{94A8E59C-B1AE-424D-8A4C-533B75672E05}"/>
                </a:ext>
              </a:extLst>
            </p:cNvPr>
            <p:cNvPicPr>
              <a:picLocks noChangeAspect="1"/>
            </p:cNvPicPr>
            <p:nvPr/>
          </p:nvPicPr>
          <p:blipFill>
            <a:blip r:embed="rId4"/>
            <a:stretch>
              <a:fillRect/>
            </a:stretch>
          </p:blipFill>
          <p:spPr>
            <a:xfrm>
              <a:off x="928321" y="14586"/>
              <a:ext cx="2888113" cy="1152227"/>
            </a:xfrm>
            <a:prstGeom prst="rect">
              <a:avLst/>
            </a:prstGeom>
          </p:spPr>
        </p:pic>
        <p:sp>
          <p:nvSpPr>
            <p:cNvPr id="5" name="TextBox 4">
              <a:extLst>
                <a:ext uri="{FF2B5EF4-FFF2-40B4-BE49-F238E27FC236}">
                  <a16:creationId xmlns:a16="http://schemas.microsoft.com/office/drawing/2014/main" id="{A1365904-24CD-450A-BAEA-EB8CE4C6A5FA}"/>
                </a:ext>
              </a:extLst>
            </p:cNvPr>
            <p:cNvSpPr txBox="1"/>
            <p:nvPr/>
          </p:nvSpPr>
          <p:spPr>
            <a:xfrm>
              <a:off x="1142999" y="406034"/>
              <a:ext cx="2606759" cy="369332"/>
            </a:xfrm>
            <a:prstGeom prst="rect">
              <a:avLst/>
            </a:prstGeom>
            <a:noFill/>
          </p:spPr>
          <p:txBody>
            <a:bodyPr wrap="square" rtlCol="0">
              <a:spAutoFit/>
            </a:bodyPr>
            <a:lstStyle/>
            <a:p>
              <a:r>
                <a:rPr lang="en-US" dirty="0" err="1"/>
                <a:t>Bài</a:t>
              </a:r>
              <a:r>
                <a:rPr lang="en-US" dirty="0"/>
                <a:t> </a:t>
              </a:r>
              <a:r>
                <a:rPr lang="en-US" dirty="0" err="1"/>
                <a:t>tập</a:t>
              </a:r>
              <a:r>
                <a:rPr lang="en-US" dirty="0"/>
                <a:t> 1/ SGK/ Tr. 150</a:t>
              </a:r>
            </a:p>
          </p:txBody>
        </p:sp>
      </p:grpSp>
      <p:sp>
        <p:nvSpPr>
          <p:cNvPr id="7" name="TextBox 6">
            <a:extLst>
              <a:ext uri="{FF2B5EF4-FFF2-40B4-BE49-F238E27FC236}">
                <a16:creationId xmlns:a16="http://schemas.microsoft.com/office/drawing/2014/main" id="{2AF098F6-3DFC-4824-B127-68BB9554C38D}"/>
              </a:ext>
            </a:extLst>
          </p:cNvPr>
          <p:cNvSpPr txBox="1"/>
          <p:nvPr/>
        </p:nvSpPr>
        <p:spPr>
          <a:xfrm>
            <a:off x="3816434" y="2235200"/>
            <a:ext cx="5600700" cy="1569660"/>
          </a:xfrm>
          <a:prstGeom prst="rect">
            <a:avLst/>
          </a:prstGeom>
          <a:noFill/>
        </p:spPr>
        <p:txBody>
          <a:bodyPr wrap="square" rtlCol="0">
            <a:spAutoFit/>
          </a:bodyPr>
          <a:lstStyle/>
          <a:p>
            <a:r>
              <a:rPr lang="en-US" sz="3200" b="1" dirty="0" err="1"/>
              <a:t>Đặt</a:t>
            </a:r>
            <a:r>
              <a:rPr lang="en-US" sz="3200" b="1" dirty="0"/>
              <a:t> </a:t>
            </a:r>
            <a:r>
              <a:rPr lang="en-US" sz="3200" b="1" dirty="0" err="1"/>
              <a:t>dấu</a:t>
            </a:r>
            <a:r>
              <a:rPr lang="en-US" sz="3200" b="1" dirty="0"/>
              <a:t> </a:t>
            </a:r>
            <a:r>
              <a:rPr lang="en-US" sz="3200" b="1" dirty="0" err="1"/>
              <a:t>chấm</a:t>
            </a:r>
            <a:r>
              <a:rPr lang="en-US" sz="3200" b="1" dirty="0"/>
              <a:t> </a:t>
            </a:r>
            <a:r>
              <a:rPr lang="en-US" sz="3200" b="1" dirty="0" err="1"/>
              <a:t>vào</a:t>
            </a:r>
            <a:r>
              <a:rPr lang="en-US" sz="3200" b="1" dirty="0"/>
              <a:t> </a:t>
            </a:r>
            <a:r>
              <a:rPr lang="en-US" sz="3200" b="1" dirty="0" err="1"/>
              <a:t>những</a:t>
            </a:r>
            <a:r>
              <a:rPr lang="en-US" sz="3200" b="1" dirty="0"/>
              <a:t> </a:t>
            </a:r>
            <a:r>
              <a:rPr lang="en-US" sz="3200" b="1" dirty="0" err="1"/>
              <a:t>chỗ</a:t>
            </a:r>
            <a:r>
              <a:rPr lang="en-US" sz="3200" b="1" dirty="0"/>
              <a:t> </a:t>
            </a:r>
            <a:r>
              <a:rPr lang="en-US" sz="3200" b="1" dirty="0" err="1"/>
              <a:t>thích</a:t>
            </a:r>
            <a:r>
              <a:rPr lang="en-US" sz="3200" b="1" dirty="0"/>
              <a:t> </a:t>
            </a:r>
            <a:r>
              <a:rPr lang="en-US" sz="3200" b="1" dirty="0" err="1"/>
              <a:t>hợp</a:t>
            </a:r>
            <a:r>
              <a:rPr lang="en-US" sz="3200" b="1" dirty="0"/>
              <a:t> </a:t>
            </a:r>
            <a:r>
              <a:rPr lang="en-US" sz="3200" b="1" dirty="0" err="1"/>
              <a:t>trong</a:t>
            </a:r>
            <a:r>
              <a:rPr lang="en-US" sz="3200" b="1" dirty="0"/>
              <a:t> </a:t>
            </a:r>
            <a:r>
              <a:rPr lang="en-US" sz="3200" b="1" dirty="0" err="1"/>
              <a:t>đoạn</a:t>
            </a:r>
            <a:r>
              <a:rPr lang="en-US" sz="3200" b="1" dirty="0"/>
              <a:t> </a:t>
            </a:r>
            <a:r>
              <a:rPr lang="en-US" sz="3200" b="1" dirty="0" err="1"/>
              <a:t>văn</a:t>
            </a:r>
            <a:r>
              <a:rPr lang="en-US" sz="3200" b="1" dirty="0"/>
              <a:t> </a:t>
            </a:r>
            <a:r>
              <a:rPr lang="en-US" sz="3200" b="1" dirty="0" err="1"/>
              <a:t>sau</a:t>
            </a:r>
            <a:endParaRPr lang="en-US" sz="3200" b="1" dirty="0"/>
          </a:p>
        </p:txBody>
      </p:sp>
    </p:spTree>
    <p:extLst>
      <p:ext uri="{BB962C8B-B14F-4D97-AF65-F5344CB8AC3E}">
        <p14:creationId xmlns:p14="http://schemas.microsoft.com/office/powerpoint/2010/main" val="320159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D86924-095D-4F40-9E50-FA0A5ECF84DD}"/>
              </a:ext>
            </a:extLst>
          </p:cNvPr>
          <p:cNvPicPr>
            <a:picLocks noChangeAspect="1"/>
          </p:cNvPicPr>
          <p:nvPr/>
        </p:nvPicPr>
        <p:blipFill rotWithShape="1">
          <a:blip r:embed="rId2">
            <a:extLst>
              <a:ext uri="{28A0092B-C50C-407E-A947-70E740481C1C}">
                <a14:useLocalDpi xmlns:a14="http://schemas.microsoft.com/office/drawing/2010/main" val="0"/>
              </a:ext>
            </a:extLst>
          </a:blip>
          <a:srcRect t="34352" r="-709" b="25486"/>
          <a:stretch/>
        </p:blipFill>
        <p:spPr>
          <a:xfrm>
            <a:off x="190500" y="0"/>
            <a:ext cx="11811000" cy="6939032"/>
          </a:xfrm>
          <a:prstGeom prst="rect">
            <a:avLst/>
          </a:prstGeom>
        </p:spPr>
      </p:pic>
    </p:spTree>
    <p:extLst>
      <p:ext uri="{BB962C8B-B14F-4D97-AF65-F5344CB8AC3E}">
        <p14:creationId xmlns:p14="http://schemas.microsoft.com/office/powerpoint/2010/main" val="934675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280E5AD-689F-4A81-B8CC-0F3254DED317}"/>
              </a:ext>
            </a:extLst>
          </p:cNvPr>
          <p:cNvPicPr>
            <a:picLocks noChangeAspect="1"/>
          </p:cNvPicPr>
          <p:nvPr/>
        </p:nvPicPr>
        <p:blipFill>
          <a:blip r:embed="rId3"/>
          <a:stretch>
            <a:fillRect/>
          </a:stretch>
        </p:blipFill>
        <p:spPr>
          <a:xfrm>
            <a:off x="-274784" y="118528"/>
            <a:ext cx="3737831" cy="1552401"/>
          </a:xfrm>
          <a:prstGeom prst="rect">
            <a:avLst/>
          </a:prstGeom>
        </p:spPr>
      </p:pic>
      <p:pic>
        <p:nvPicPr>
          <p:cNvPr id="4" name="图片 3">
            <a:extLst>
              <a:ext uri="{FF2B5EF4-FFF2-40B4-BE49-F238E27FC236}">
                <a16:creationId xmlns:a16="http://schemas.microsoft.com/office/drawing/2014/main" id="{FC0A1A83-51F7-4A09-8F7E-DBFF2B173D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7516" y="5459"/>
            <a:ext cx="3242553" cy="3242553"/>
          </a:xfrm>
          <a:prstGeom prst="rect">
            <a:avLst/>
          </a:prstGeom>
        </p:spPr>
      </p:pic>
      <p:pic>
        <p:nvPicPr>
          <p:cNvPr id="5" name="图片 4">
            <a:extLst>
              <a:ext uri="{FF2B5EF4-FFF2-40B4-BE49-F238E27FC236}">
                <a16:creationId xmlns:a16="http://schemas.microsoft.com/office/drawing/2014/main" id="{A840C73D-BD99-4EBB-9FD8-C4A42D0D22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85" y="325156"/>
            <a:ext cx="1674115" cy="989803"/>
          </a:xfrm>
          <a:prstGeom prst="rect">
            <a:avLst/>
          </a:prstGeom>
        </p:spPr>
      </p:pic>
      <p:sp>
        <p:nvSpPr>
          <p:cNvPr id="3" name="TextBox 2">
            <a:extLst>
              <a:ext uri="{FF2B5EF4-FFF2-40B4-BE49-F238E27FC236}">
                <a16:creationId xmlns:a16="http://schemas.microsoft.com/office/drawing/2014/main" id="{320A3F61-6E9D-4DB2-97D7-7A912D2B47D1}"/>
              </a:ext>
            </a:extLst>
          </p:cNvPr>
          <p:cNvSpPr txBox="1"/>
          <p:nvPr/>
        </p:nvSpPr>
        <p:spPr>
          <a:xfrm>
            <a:off x="0" y="547866"/>
            <a:ext cx="5738565" cy="461665"/>
          </a:xfrm>
          <a:prstGeom prst="rect">
            <a:avLst/>
          </a:prstGeom>
          <a:noFill/>
        </p:spPr>
        <p:txBody>
          <a:bodyPr wrap="square" rtlCol="0">
            <a:spAutoFit/>
          </a:bodyPr>
          <a:lstStyle/>
          <a:p>
            <a:pPr algn="just"/>
            <a:r>
              <a:rPr lang="en-US" sz="2400" b="1" dirty="0" err="1">
                <a:solidFill>
                  <a:srgbClr val="FF0000"/>
                </a:solidFill>
              </a:rPr>
              <a:t>Bài</a:t>
            </a:r>
            <a:r>
              <a:rPr lang="en-US" sz="2400" b="1" dirty="0">
                <a:solidFill>
                  <a:srgbClr val="FF0000"/>
                </a:solidFill>
              </a:rPr>
              <a:t> </a:t>
            </a:r>
            <a:r>
              <a:rPr lang="en-US" sz="2400" b="1" dirty="0" err="1">
                <a:solidFill>
                  <a:srgbClr val="FF0000"/>
                </a:solidFill>
              </a:rPr>
              <a:t>tập</a:t>
            </a:r>
            <a:r>
              <a:rPr lang="en-US" sz="2400" b="1" dirty="0">
                <a:solidFill>
                  <a:srgbClr val="FF0000"/>
                </a:solidFill>
              </a:rPr>
              <a:t> 2/SGK/Tr.151</a:t>
            </a:r>
          </a:p>
        </p:txBody>
      </p:sp>
      <p:pic>
        <p:nvPicPr>
          <p:cNvPr id="6" name="Picture 5">
            <a:extLst>
              <a:ext uri="{FF2B5EF4-FFF2-40B4-BE49-F238E27FC236}">
                <a16:creationId xmlns:a16="http://schemas.microsoft.com/office/drawing/2014/main" id="{C85403F7-0D5E-4857-B3E4-FDCF0E9684CC}"/>
              </a:ext>
            </a:extLst>
          </p:cNvPr>
          <p:cNvPicPr>
            <a:picLocks noChangeAspect="1"/>
          </p:cNvPicPr>
          <p:nvPr/>
        </p:nvPicPr>
        <p:blipFill rotWithShape="1">
          <a:blip r:embed="rId6">
            <a:extLst>
              <a:ext uri="{28A0092B-C50C-407E-A947-70E740481C1C}">
                <a14:useLocalDpi xmlns:a14="http://schemas.microsoft.com/office/drawing/2010/main" val="0"/>
              </a:ext>
            </a:extLst>
          </a:blip>
          <a:srcRect l="64" t="74780" r="1351" b="7242"/>
          <a:stretch/>
        </p:blipFill>
        <p:spPr>
          <a:xfrm>
            <a:off x="-336142" y="2311039"/>
            <a:ext cx="12528142" cy="3365770"/>
          </a:xfrm>
          <a:prstGeom prst="rect">
            <a:avLst/>
          </a:prstGeom>
        </p:spPr>
      </p:pic>
    </p:spTree>
    <p:extLst>
      <p:ext uri="{BB962C8B-B14F-4D97-AF65-F5344CB8AC3E}">
        <p14:creationId xmlns:p14="http://schemas.microsoft.com/office/powerpoint/2010/main" val="201582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fltVal val="0"/>
                                          </p:val>
                                        </p:tav>
                                        <p:tav tm="100000">
                                          <p:val>
                                            <p:strVal val="#ppt_w"/>
                                          </p:val>
                                        </p:tav>
                                      </p:tavLst>
                                    </p:anim>
                                    <p:anim calcmode="lin" valueType="num">
                                      <p:cBhvr>
                                        <p:cTn id="25" dur="1000" fill="hold"/>
                                        <p:tgtEl>
                                          <p:spTgt spid="2"/>
                                        </p:tgtEl>
                                        <p:attrNameLst>
                                          <p:attrName>ppt_h</p:attrName>
                                        </p:attrNameLst>
                                      </p:cBhvr>
                                      <p:tavLst>
                                        <p:tav tm="0">
                                          <p:val>
                                            <p:fltVal val="0"/>
                                          </p:val>
                                        </p:tav>
                                        <p:tav tm="100000">
                                          <p:val>
                                            <p:strVal val="#ppt_h"/>
                                          </p:val>
                                        </p:tav>
                                      </p:tavLst>
                                    </p:anim>
                                    <p:anim calcmode="lin" valueType="num">
                                      <p:cBhvr>
                                        <p:cTn id="26" dur="1000" fill="hold"/>
                                        <p:tgtEl>
                                          <p:spTgt spid="2"/>
                                        </p:tgtEl>
                                        <p:attrNameLst>
                                          <p:attrName>style.rotation</p:attrName>
                                        </p:attrNameLst>
                                      </p:cBhvr>
                                      <p:tavLst>
                                        <p:tav tm="0">
                                          <p:val>
                                            <p:fltVal val="90"/>
                                          </p:val>
                                        </p:tav>
                                        <p:tav tm="100000">
                                          <p:val>
                                            <p:fltVal val="0"/>
                                          </p:val>
                                        </p:tav>
                                      </p:tavLst>
                                    </p:anim>
                                    <p:animEffect transition="in" filter="fade">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280E5AD-689F-4A81-B8CC-0F3254DED317}"/>
              </a:ext>
            </a:extLst>
          </p:cNvPr>
          <p:cNvPicPr>
            <a:picLocks noChangeAspect="1"/>
          </p:cNvPicPr>
          <p:nvPr/>
        </p:nvPicPr>
        <p:blipFill>
          <a:blip r:embed="rId3"/>
          <a:stretch>
            <a:fillRect/>
          </a:stretch>
        </p:blipFill>
        <p:spPr>
          <a:xfrm>
            <a:off x="-274784" y="118528"/>
            <a:ext cx="3737831" cy="1552401"/>
          </a:xfrm>
          <a:prstGeom prst="rect">
            <a:avLst/>
          </a:prstGeom>
        </p:spPr>
      </p:pic>
      <p:pic>
        <p:nvPicPr>
          <p:cNvPr id="5" name="图片 4">
            <a:extLst>
              <a:ext uri="{FF2B5EF4-FFF2-40B4-BE49-F238E27FC236}">
                <a16:creationId xmlns:a16="http://schemas.microsoft.com/office/drawing/2014/main" id="{A840C73D-BD99-4EBB-9FD8-C4A42D0D22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285" y="325156"/>
            <a:ext cx="1674115" cy="989803"/>
          </a:xfrm>
          <a:prstGeom prst="rect">
            <a:avLst/>
          </a:prstGeom>
        </p:spPr>
      </p:pic>
      <p:sp>
        <p:nvSpPr>
          <p:cNvPr id="3" name="TextBox 2">
            <a:extLst>
              <a:ext uri="{FF2B5EF4-FFF2-40B4-BE49-F238E27FC236}">
                <a16:creationId xmlns:a16="http://schemas.microsoft.com/office/drawing/2014/main" id="{320A3F61-6E9D-4DB2-97D7-7A912D2B47D1}"/>
              </a:ext>
            </a:extLst>
          </p:cNvPr>
          <p:cNvSpPr txBox="1"/>
          <p:nvPr/>
        </p:nvSpPr>
        <p:spPr>
          <a:xfrm>
            <a:off x="0" y="547866"/>
            <a:ext cx="5738565" cy="461665"/>
          </a:xfrm>
          <a:prstGeom prst="rect">
            <a:avLst/>
          </a:prstGeom>
          <a:noFill/>
        </p:spPr>
        <p:txBody>
          <a:bodyPr wrap="square" rtlCol="0">
            <a:spAutoFit/>
          </a:bodyPr>
          <a:lstStyle/>
          <a:p>
            <a:pPr algn="just"/>
            <a:r>
              <a:rPr lang="en-US" sz="2400" b="1" dirty="0" err="1">
                <a:solidFill>
                  <a:srgbClr val="FF0000"/>
                </a:solidFill>
              </a:rPr>
              <a:t>Bài</a:t>
            </a:r>
            <a:r>
              <a:rPr lang="en-US" sz="2400" b="1" dirty="0">
                <a:solidFill>
                  <a:srgbClr val="FF0000"/>
                </a:solidFill>
              </a:rPr>
              <a:t> </a:t>
            </a:r>
            <a:r>
              <a:rPr lang="en-US" sz="2400" b="1" dirty="0" err="1">
                <a:solidFill>
                  <a:srgbClr val="FF0000"/>
                </a:solidFill>
              </a:rPr>
              <a:t>tập</a:t>
            </a:r>
            <a:r>
              <a:rPr lang="en-US" sz="2400" b="1" dirty="0">
                <a:solidFill>
                  <a:srgbClr val="FF0000"/>
                </a:solidFill>
              </a:rPr>
              <a:t> 3/SGK/Tr.152</a:t>
            </a:r>
          </a:p>
        </p:txBody>
      </p:sp>
      <p:pic>
        <p:nvPicPr>
          <p:cNvPr id="8" name="Picture 7">
            <a:extLst>
              <a:ext uri="{FF2B5EF4-FFF2-40B4-BE49-F238E27FC236}">
                <a16:creationId xmlns:a16="http://schemas.microsoft.com/office/drawing/2014/main" id="{97DB1679-374B-4546-86BF-493F7C440638}"/>
              </a:ext>
            </a:extLst>
          </p:cNvPr>
          <p:cNvPicPr>
            <a:picLocks noChangeAspect="1"/>
          </p:cNvPicPr>
          <p:nvPr/>
        </p:nvPicPr>
        <p:blipFill rotWithShape="1">
          <a:blip r:embed="rId5">
            <a:extLst>
              <a:ext uri="{28A0092B-C50C-407E-A947-70E740481C1C}">
                <a14:useLocalDpi xmlns:a14="http://schemas.microsoft.com/office/drawing/2010/main" val="0"/>
              </a:ext>
            </a:extLst>
          </a:blip>
          <a:srcRect r="-3784" b="61429"/>
          <a:stretch/>
        </p:blipFill>
        <p:spPr>
          <a:xfrm>
            <a:off x="0" y="1713062"/>
            <a:ext cx="13084166" cy="4072759"/>
          </a:xfrm>
          <a:prstGeom prst="rect">
            <a:avLst/>
          </a:prstGeom>
        </p:spPr>
      </p:pic>
      <p:pic>
        <p:nvPicPr>
          <p:cNvPr id="4" name="图片 3">
            <a:extLst>
              <a:ext uri="{FF2B5EF4-FFF2-40B4-BE49-F238E27FC236}">
                <a16:creationId xmlns:a16="http://schemas.microsoft.com/office/drawing/2014/main" id="{FC0A1A83-51F7-4A09-8F7E-DBFF2B173D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43692" y="-58365"/>
            <a:ext cx="3306378" cy="3306378"/>
          </a:xfrm>
          <a:prstGeom prst="rect">
            <a:avLst/>
          </a:prstGeom>
        </p:spPr>
      </p:pic>
    </p:spTree>
    <p:extLst>
      <p:ext uri="{BB962C8B-B14F-4D97-AF65-F5344CB8AC3E}">
        <p14:creationId xmlns:p14="http://schemas.microsoft.com/office/powerpoint/2010/main" val="2253438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fltVal val="0"/>
                                          </p:val>
                                        </p:tav>
                                        <p:tav tm="100000">
                                          <p:val>
                                            <p:strVal val="#ppt_w"/>
                                          </p:val>
                                        </p:tav>
                                      </p:tavLst>
                                    </p:anim>
                                    <p:anim calcmode="lin" valueType="num">
                                      <p:cBhvr>
                                        <p:cTn id="25" dur="1000" fill="hold"/>
                                        <p:tgtEl>
                                          <p:spTgt spid="2"/>
                                        </p:tgtEl>
                                        <p:attrNameLst>
                                          <p:attrName>ppt_h</p:attrName>
                                        </p:attrNameLst>
                                      </p:cBhvr>
                                      <p:tavLst>
                                        <p:tav tm="0">
                                          <p:val>
                                            <p:fltVal val="0"/>
                                          </p:val>
                                        </p:tav>
                                        <p:tav tm="100000">
                                          <p:val>
                                            <p:strVal val="#ppt_h"/>
                                          </p:val>
                                        </p:tav>
                                      </p:tavLst>
                                    </p:anim>
                                    <p:anim calcmode="lin" valueType="num">
                                      <p:cBhvr>
                                        <p:cTn id="26" dur="1000" fill="hold"/>
                                        <p:tgtEl>
                                          <p:spTgt spid="2"/>
                                        </p:tgtEl>
                                        <p:attrNameLst>
                                          <p:attrName>style.rotation</p:attrName>
                                        </p:attrNameLst>
                                      </p:cBhvr>
                                      <p:tavLst>
                                        <p:tav tm="0">
                                          <p:val>
                                            <p:fltVal val="90"/>
                                          </p:val>
                                        </p:tav>
                                        <p:tav tm="100000">
                                          <p:val>
                                            <p:fltVal val="0"/>
                                          </p:val>
                                        </p:tav>
                                      </p:tavLst>
                                    </p:anim>
                                    <p:animEffect transition="in" filter="fade">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280E5AD-689F-4A81-B8CC-0F3254DED317}"/>
              </a:ext>
            </a:extLst>
          </p:cNvPr>
          <p:cNvPicPr>
            <a:picLocks noChangeAspect="1"/>
          </p:cNvPicPr>
          <p:nvPr/>
        </p:nvPicPr>
        <p:blipFill>
          <a:blip r:embed="rId3"/>
          <a:stretch>
            <a:fillRect/>
          </a:stretch>
        </p:blipFill>
        <p:spPr>
          <a:xfrm>
            <a:off x="-274784" y="118528"/>
            <a:ext cx="3737831" cy="1552401"/>
          </a:xfrm>
          <a:prstGeom prst="rect">
            <a:avLst/>
          </a:prstGeom>
        </p:spPr>
      </p:pic>
      <p:pic>
        <p:nvPicPr>
          <p:cNvPr id="5" name="图片 4">
            <a:extLst>
              <a:ext uri="{FF2B5EF4-FFF2-40B4-BE49-F238E27FC236}">
                <a16:creationId xmlns:a16="http://schemas.microsoft.com/office/drawing/2014/main" id="{A840C73D-BD99-4EBB-9FD8-C4A42D0D22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285" y="325156"/>
            <a:ext cx="1674115" cy="989803"/>
          </a:xfrm>
          <a:prstGeom prst="rect">
            <a:avLst/>
          </a:prstGeom>
        </p:spPr>
      </p:pic>
      <p:sp>
        <p:nvSpPr>
          <p:cNvPr id="3" name="TextBox 2">
            <a:extLst>
              <a:ext uri="{FF2B5EF4-FFF2-40B4-BE49-F238E27FC236}">
                <a16:creationId xmlns:a16="http://schemas.microsoft.com/office/drawing/2014/main" id="{320A3F61-6E9D-4DB2-97D7-7A912D2B47D1}"/>
              </a:ext>
            </a:extLst>
          </p:cNvPr>
          <p:cNvSpPr txBox="1"/>
          <p:nvPr/>
        </p:nvSpPr>
        <p:spPr>
          <a:xfrm>
            <a:off x="0" y="547866"/>
            <a:ext cx="5738565" cy="461665"/>
          </a:xfrm>
          <a:prstGeom prst="rect">
            <a:avLst/>
          </a:prstGeom>
          <a:noFill/>
        </p:spPr>
        <p:txBody>
          <a:bodyPr wrap="square" rtlCol="0">
            <a:spAutoFit/>
          </a:bodyPr>
          <a:lstStyle/>
          <a:p>
            <a:pPr algn="just"/>
            <a:r>
              <a:rPr lang="en-US" sz="2400" b="1" dirty="0" err="1">
                <a:solidFill>
                  <a:srgbClr val="FF0000"/>
                </a:solidFill>
              </a:rPr>
              <a:t>Bài</a:t>
            </a:r>
            <a:r>
              <a:rPr lang="en-US" sz="2400" b="1" dirty="0">
                <a:solidFill>
                  <a:srgbClr val="FF0000"/>
                </a:solidFill>
              </a:rPr>
              <a:t> </a:t>
            </a:r>
            <a:r>
              <a:rPr lang="en-US" sz="2400" b="1" dirty="0" err="1">
                <a:solidFill>
                  <a:srgbClr val="FF0000"/>
                </a:solidFill>
              </a:rPr>
              <a:t>tập</a:t>
            </a:r>
            <a:r>
              <a:rPr lang="en-US" sz="2400" b="1" dirty="0">
                <a:solidFill>
                  <a:srgbClr val="FF0000"/>
                </a:solidFill>
              </a:rPr>
              <a:t> 4/SGK/Tr.152</a:t>
            </a:r>
          </a:p>
        </p:txBody>
      </p:sp>
      <p:pic>
        <p:nvPicPr>
          <p:cNvPr id="7" name="Picture 6">
            <a:extLst>
              <a:ext uri="{FF2B5EF4-FFF2-40B4-BE49-F238E27FC236}">
                <a16:creationId xmlns:a16="http://schemas.microsoft.com/office/drawing/2014/main" id="{229FA2DD-67B9-4D20-9820-42D0BB9CC157}"/>
              </a:ext>
            </a:extLst>
          </p:cNvPr>
          <p:cNvPicPr>
            <a:picLocks noChangeAspect="1"/>
          </p:cNvPicPr>
          <p:nvPr/>
        </p:nvPicPr>
        <p:blipFill rotWithShape="1">
          <a:blip r:embed="rId5">
            <a:extLst>
              <a:ext uri="{28A0092B-C50C-407E-A947-70E740481C1C}">
                <a14:useLocalDpi xmlns:a14="http://schemas.microsoft.com/office/drawing/2010/main" val="0"/>
              </a:ext>
            </a:extLst>
          </a:blip>
          <a:srcRect l="1" t="37578" r="-3814" b="15666"/>
          <a:stretch/>
        </p:blipFill>
        <p:spPr>
          <a:xfrm>
            <a:off x="-583604" y="1537669"/>
            <a:ext cx="14182871" cy="5350214"/>
          </a:xfrm>
          <a:prstGeom prst="rect">
            <a:avLst/>
          </a:prstGeom>
        </p:spPr>
      </p:pic>
      <p:pic>
        <p:nvPicPr>
          <p:cNvPr id="4" name="图片 3">
            <a:extLst>
              <a:ext uri="{FF2B5EF4-FFF2-40B4-BE49-F238E27FC236}">
                <a16:creationId xmlns:a16="http://schemas.microsoft.com/office/drawing/2014/main" id="{FC0A1A83-51F7-4A09-8F7E-DBFF2B173D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0853" y="325156"/>
            <a:ext cx="3160064" cy="3160064"/>
          </a:xfrm>
          <a:prstGeom prst="rect">
            <a:avLst/>
          </a:prstGeom>
        </p:spPr>
      </p:pic>
    </p:spTree>
    <p:extLst>
      <p:ext uri="{BB962C8B-B14F-4D97-AF65-F5344CB8AC3E}">
        <p14:creationId xmlns:p14="http://schemas.microsoft.com/office/powerpoint/2010/main" val="2692697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fltVal val="0"/>
                                          </p:val>
                                        </p:tav>
                                        <p:tav tm="100000">
                                          <p:val>
                                            <p:strVal val="#ppt_w"/>
                                          </p:val>
                                        </p:tav>
                                      </p:tavLst>
                                    </p:anim>
                                    <p:anim calcmode="lin" valueType="num">
                                      <p:cBhvr>
                                        <p:cTn id="25" dur="1000" fill="hold"/>
                                        <p:tgtEl>
                                          <p:spTgt spid="2"/>
                                        </p:tgtEl>
                                        <p:attrNameLst>
                                          <p:attrName>ppt_h</p:attrName>
                                        </p:attrNameLst>
                                      </p:cBhvr>
                                      <p:tavLst>
                                        <p:tav tm="0">
                                          <p:val>
                                            <p:fltVal val="0"/>
                                          </p:val>
                                        </p:tav>
                                        <p:tav tm="100000">
                                          <p:val>
                                            <p:strVal val="#ppt_h"/>
                                          </p:val>
                                        </p:tav>
                                      </p:tavLst>
                                    </p:anim>
                                    <p:anim calcmode="lin" valueType="num">
                                      <p:cBhvr>
                                        <p:cTn id="26" dur="1000" fill="hold"/>
                                        <p:tgtEl>
                                          <p:spTgt spid="2"/>
                                        </p:tgtEl>
                                        <p:attrNameLst>
                                          <p:attrName>style.rotation</p:attrName>
                                        </p:attrNameLst>
                                      </p:cBhvr>
                                      <p:tavLst>
                                        <p:tav tm="0">
                                          <p:val>
                                            <p:fltVal val="90"/>
                                          </p:val>
                                        </p:tav>
                                        <p:tav tm="100000">
                                          <p:val>
                                            <p:fltVal val="0"/>
                                          </p:val>
                                        </p:tav>
                                      </p:tavLst>
                                    </p:anim>
                                    <p:animEffect transition="in" filter="fade">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C2805BA2-CF35-40C6-9A83-8D7E92BB2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285" y="325156"/>
            <a:ext cx="1674115" cy="989803"/>
          </a:xfrm>
          <a:prstGeom prst="rect">
            <a:avLst/>
          </a:prstGeom>
        </p:spPr>
      </p:pic>
      <p:pic>
        <p:nvPicPr>
          <p:cNvPr id="2" name="图片 1">
            <a:extLst>
              <a:ext uri="{FF2B5EF4-FFF2-40B4-BE49-F238E27FC236}">
                <a16:creationId xmlns:a16="http://schemas.microsoft.com/office/drawing/2014/main" id="{83162203-BC7C-46AD-90E6-1F83F8F73ACF}"/>
              </a:ext>
            </a:extLst>
          </p:cNvPr>
          <p:cNvPicPr>
            <a:picLocks noChangeAspect="1"/>
          </p:cNvPicPr>
          <p:nvPr/>
        </p:nvPicPr>
        <p:blipFill>
          <a:blip r:embed="rId4"/>
          <a:stretch>
            <a:fillRect/>
          </a:stretch>
        </p:blipFill>
        <p:spPr>
          <a:xfrm>
            <a:off x="723660" y="0"/>
            <a:ext cx="10744679" cy="6532844"/>
          </a:xfrm>
          <a:prstGeom prst="rect">
            <a:avLst/>
          </a:prstGeom>
        </p:spPr>
      </p:pic>
      <p:sp>
        <p:nvSpPr>
          <p:cNvPr id="7" name="TextBox 6">
            <a:extLst>
              <a:ext uri="{FF2B5EF4-FFF2-40B4-BE49-F238E27FC236}">
                <a16:creationId xmlns:a16="http://schemas.microsoft.com/office/drawing/2014/main" id="{3C6F633B-634F-4569-917D-B43D6E97E40C}"/>
              </a:ext>
            </a:extLst>
          </p:cNvPr>
          <p:cNvSpPr txBox="1"/>
          <p:nvPr/>
        </p:nvSpPr>
        <p:spPr>
          <a:xfrm>
            <a:off x="1710926" y="3323737"/>
            <a:ext cx="9358008" cy="1200329"/>
          </a:xfrm>
          <a:prstGeom prst="rect">
            <a:avLst/>
          </a:prstGeom>
          <a:noFill/>
        </p:spPr>
        <p:txBody>
          <a:bodyPr wrap="square" rtlCol="0">
            <a:prstTxWarp prst="textArchUp">
              <a:avLst/>
            </a:prstTxWarp>
            <a:spAutoFit/>
          </a:bodyPr>
          <a:lstStyle/>
          <a:p>
            <a:r>
              <a:rPr lang="en-US" sz="7200" dirty="0" err="1">
                <a:ln w="0"/>
                <a:solidFill>
                  <a:schemeClr val="accent1"/>
                </a:solidFill>
                <a:effectLst>
                  <a:outerShdw blurRad="38100" dist="25400" dir="5400000" algn="ctr" rotWithShape="0">
                    <a:srgbClr val="6E747A">
                      <a:alpha val="43000"/>
                    </a:srgbClr>
                  </a:outerShdw>
                </a:effectLst>
              </a:rPr>
              <a:t>Chúc</a:t>
            </a:r>
            <a:r>
              <a:rPr lang="en-US" sz="7200" dirty="0">
                <a:ln w="0"/>
                <a:solidFill>
                  <a:schemeClr val="accent1"/>
                </a:solidFill>
                <a:effectLst>
                  <a:outerShdw blurRad="38100" dist="25400" dir="5400000" algn="ctr" rotWithShape="0">
                    <a:srgbClr val="6E747A">
                      <a:alpha val="43000"/>
                    </a:srgbClr>
                  </a:outerShdw>
                </a:effectLst>
              </a:rPr>
              <a:t> </a:t>
            </a:r>
            <a:r>
              <a:rPr lang="en-US" sz="7200" dirty="0" err="1">
                <a:ln w="0"/>
                <a:solidFill>
                  <a:schemeClr val="accent1"/>
                </a:solidFill>
                <a:effectLst>
                  <a:outerShdw blurRad="38100" dist="25400" dir="5400000" algn="ctr" rotWithShape="0">
                    <a:srgbClr val="6E747A">
                      <a:alpha val="43000"/>
                    </a:srgbClr>
                  </a:outerShdw>
                </a:effectLst>
              </a:rPr>
              <a:t>các</a:t>
            </a:r>
            <a:r>
              <a:rPr lang="en-US" sz="7200" dirty="0">
                <a:ln w="0"/>
                <a:solidFill>
                  <a:schemeClr val="accent1"/>
                </a:solidFill>
                <a:effectLst>
                  <a:outerShdw blurRad="38100" dist="25400" dir="5400000" algn="ctr" rotWithShape="0">
                    <a:srgbClr val="6E747A">
                      <a:alpha val="43000"/>
                    </a:srgbClr>
                  </a:outerShdw>
                </a:effectLst>
              </a:rPr>
              <a:t> con </a:t>
            </a:r>
            <a:r>
              <a:rPr lang="en-US" sz="7200" dirty="0" err="1">
                <a:ln w="0"/>
                <a:solidFill>
                  <a:schemeClr val="accent1"/>
                </a:solidFill>
                <a:effectLst>
                  <a:outerShdw blurRad="38100" dist="25400" dir="5400000" algn="ctr" rotWithShape="0">
                    <a:srgbClr val="6E747A">
                      <a:alpha val="43000"/>
                    </a:srgbClr>
                  </a:outerShdw>
                </a:effectLst>
              </a:rPr>
              <a:t>học</a:t>
            </a:r>
            <a:r>
              <a:rPr lang="en-US" sz="7200" dirty="0">
                <a:ln w="0"/>
                <a:solidFill>
                  <a:schemeClr val="accent1"/>
                </a:solidFill>
                <a:effectLst>
                  <a:outerShdw blurRad="38100" dist="25400" dir="5400000" algn="ctr" rotWithShape="0">
                    <a:srgbClr val="6E747A">
                      <a:alpha val="43000"/>
                    </a:srgbClr>
                  </a:outerShdw>
                </a:effectLst>
              </a:rPr>
              <a:t> </a:t>
            </a:r>
            <a:r>
              <a:rPr lang="en-US" sz="7200" dirty="0" err="1">
                <a:ln w="0"/>
                <a:solidFill>
                  <a:schemeClr val="accent1"/>
                </a:solidFill>
                <a:effectLst>
                  <a:outerShdw blurRad="38100" dist="25400" dir="5400000" algn="ctr" rotWithShape="0">
                    <a:srgbClr val="6E747A">
                      <a:alpha val="43000"/>
                    </a:srgbClr>
                  </a:outerShdw>
                </a:effectLst>
              </a:rPr>
              <a:t>tốt</a:t>
            </a:r>
            <a:r>
              <a:rPr lang="en-US" sz="7200" dirty="0">
                <a:ln w="0"/>
                <a:solidFill>
                  <a:schemeClr val="accent1"/>
                </a:solidFill>
                <a:effectLst>
                  <a:outerShdw blurRad="38100" dist="25400" dir="5400000" algn="ctr" rotWithShape="0">
                    <a:srgbClr val="6E747A">
                      <a:alpha val="43000"/>
                    </a:srgbClr>
                  </a:outerShdw>
                </a:effectLst>
              </a:rPr>
              <a:t>!</a:t>
            </a:r>
          </a:p>
        </p:txBody>
      </p:sp>
    </p:spTree>
    <p:extLst>
      <p:ext uri="{BB962C8B-B14F-4D97-AF65-F5344CB8AC3E}">
        <p14:creationId xmlns:p14="http://schemas.microsoft.com/office/powerpoint/2010/main" val="2853855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F303E34-1CCC-4797-9C02-35C79AF66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285" y="325156"/>
            <a:ext cx="1674115" cy="989803"/>
          </a:xfrm>
          <a:prstGeom prst="rect">
            <a:avLst/>
          </a:prstGeom>
        </p:spPr>
      </p:pic>
      <p:sp>
        <p:nvSpPr>
          <p:cNvPr id="3" name="文本框 2">
            <a:extLst>
              <a:ext uri="{FF2B5EF4-FFF2-40B4-BE49-F238E27FC236}">
                <a16:creationId xmlns:a16="http://schemas.microsoft.com/office/drawing/2014/main" id="{1E8B5D81-C0F5-4922-9356-2623248DABA8}"/>
              </a:ext>
            </a:extLst>
          </p:cNvPr>
          <p:cNvSpPr txBox="1"/>
          <p:nvPr/>
        </p:nvSpPr>
        <p:spPr>
          <a:xfrm>
            <a:off x="2057400" y="455358"/>
            <a:ext cx="4083169" cy="769441"/>
          </a:xfrm>
          <a:prstGeom prst="rect">
            <a:avLst/>
          </a:prstGeom>
          <a:noFill/>
        </p:spPr>
        <p:txBody>
          <a:bodyPr wrap="none" rtlCol="0">
            <a:spAutoFit/>
          </a:bodyPr>
          <a:lstStyle/>
          <a:p>
            <a:r>
              <a:rPr lang="en-US" altLang="zh-CN" sz="4400" b="1" dirty="0" err="1">
                <a:solidFill>
                  <a:schemeClr val="bg1"/>
                </a:solidFill>
                <a:effectLst>
                  <a:outerShdw blurRad="38100" dist="38100" dir="2700000" algn="tl">
                    <a:srgbClr val="000000">
                      <a:alpha val="43137"/>
                    </a:srgbClr>
                  </a:outerShdw>
                </a:effectLst>
                <a:latin typeface="Calibri" panose="020F0502020204030204" pitchFamily="34" charset="0"/>
                <a:ea typeface="华康POP2体W9" panose="040B0909000000000000" pitchFamily="81" charset="-122"/>
                <a:cs typeface="Calibri" panose="020F0502020204030204" pitchFamily="34" charset="0"/>
              </a:rPr>
              <a:t>Mục</a:t>
            </a:r>
            <a:r>
              <a:rPr lang="en-US" altLang="zh-CN" sz="4400" b="1" dirty="0">
                <a:solidFill>
                  <a:schemeClr val="bg1"/>
                </a:solidFill>
                <a:effectLst>
                  <a:outerShdw blurRad="38100" dist="38100" dir="2700000" algn="tl">
                    <a:srgbClr val="000000">
                      <a:alpha val="43137"/>
                    </a:srgbClr>
                  </a:outerShdw>
                </a:effectLst>
                <a:latin typeface="Calibri" panose="020F0502020204030204" pitchFamily="34" charset="0"/>
                <a:ea typeface="华康POP2体W9" panose="040B0909000000000000" pitchFamily="81" charset="-122"/>
                <a:cs typeface="Calibri" panose="020F0502020204030204" pitchFamily="34" charset="0"/>
              </a:rPr>
              <a:t> </a:t>
            </a:r>
            <a:r>
              <a:rPr lang="en-US" altLang="zh-CN" sz="4400" b="1" dirty="0" err="1">
                <a:solidFill>
                  <a:schemeClr val="bg1"/>
                </a:solidFill>
                <a:effectLst>
                  <a:outerShdw blurRad="38100" dist="38100" dir="2700000" algn="tl">
                    <a:srgbClr val="000000">
                      <a:alpha val="43137"/>
                    </a:srgbClr>
                  </a:outerShdw>
                </a:effectLst>
                <a:latin typeface="Calibri" panose="020F0502020204030204" pitchFamily="34" charset="0"/>
                <a:ea typeface="华康POP2体W9" panose="040B0909000000000000" pitchFamily="81" charset="-122"/>
                <a:cs typeface="Calibri" panose="020F0502020204030204" pitchFamily="34" charset="0"/>
              </a:rPr>
              <a:t>tiêu</a:t>
            </a:r>
            <a:r>
              <a:rPr lang="en-US" altLang="zh-CN" sz="4400" b="1" dirty="0">
                <a:solidFill>
                  <a:schemeClr val="bg1"/>
                </a:solidFill>
                <a:effectLst>
                  <a:outerShdw blurRad="38100" dist="38100" dir="2700000" algn="tl">
                    <a:srgbClr val="000000">
                      <a:alpha val="43137"/>
                    </a:srgbClr>
                  </a:outerShdw>
                </a:effectLst>
                <a:latin typeface="Calibri" panose="020F0502020204030204" pitchFamily="34" charset="0"/>
                <a:ea typeface="华康POP2体W9" panose="040B0909000000000000" pitchFamily="81" charset="-122"/>
                <a:cs typeface="Calibri" panose="020F0502020204030204" pitchFamily="34" charset="0"/>
              </a:rPr>
              <a:t> </a:t>
            </a:r>
            <a:r>
              <a:rPr lang="en-US" altLang="zh-CN" sz="4400" b="1" dirty="0" err="1">
                <a:solidFill>
                  <a:schemeClr val="bg1"/>
                </a:solidFill>
                <a:effectLst>
                  <a:outerShdw blurRad="38100" dist="38100" dir="2700000" algn="tl">
                    <a:srgbClr val="000000">
                      <a:alpha val="43137"/>
                    </a:srgbClr>
                  </a:outerShdw>
                </a:effectLst>
                <a:latin typeface="Calibri" panose="020F0502020204030204" pitchFamily="34" charset="0"/>
                <a:ea typeface="华康POP2体W9" panose="040B0909000000000000" pitchFamily="81" charset="-122"/>
                <a:cs typeface="Calibri" panose="020F0502020204030204" pitchFamily="34" charset="0"/>
              </a:rPr>
              <a:t>bài</a:t>
            </a:r>
            <a:r>
              <a:rPr lang="en-US" altLang="zh-CN" sz="4400" b="1" dirty="0">
                <a:solidFill>
                  <a:schemeClr val="bg1"/>
                </a:solidFill>
                <a:effectLst>
                  <a:outerShdw blurRad="38100" dist="38100" dir="2700000" algn="tl">
                    <a:srgbClr val="000000">
                      <a:alpha val="43137"/>
                    </a:srgbClr>
                  </a:outerShdw>
                </a:effectLst>
                <a:latin typeface="Calibri" panose="020F0502020204030204" pitchFamily="34" charset="0"/>
                <a:ea typeface="华康POP2体W9" panose="040B0909000000000000" pitchFamily="81" charset="-122"/>
                <a:cs typeface="Calibri" panose="020F0502020204030204" pitchFamily="34" charset="0"/>
              </a:rPr>
              <a:t> </a:t>
            </a:r>
            <a:r>
              <a:rPr lang="en-US" altLang="zh-CN" sz="4400" b="1" dirty="0" err="1">
                <a:solidFill>
                  <a:schemeClr val="bg1"/>
                </a:solidFill>
                <a:effectLst>
                  <a:outerShdw blurRad="38100" dist="38100" dir="2700000" algn="tl">
                    <a:srgbClr val="000000">
                      <a:alpha val="43137"/>
                    </a:srgbClr>
                  </a:outerShdw>
                </a:effectLst>
                <a:latin typeface="Calibri" panose="020F0502020204030204" pitchFamily="34" charset="0"/>
                <a:ea typeface="华康POP2体W9" panose="040B0909000000000000" pitchFamily="81" charset="-122"/>
                <a:cs typeface="Calibri" panose="020F0502020204030204" pitchFamily="34" charset="0"/>
              </a:rPr>
              <a:t>học</a:t>
            </a:r>
            <a:endParaRPr lang="zh-CN" altLang="en-US" sz="4400" b="1" dirty="0">
              <a:solidFill>
                <a:schemeClr val="bg1"/>
              </a:solidFill>
              <a:effectLst>
                <a:outerShdw blurRad="38100" dist="38100" dir="2700000" algn="tl">
                  <a:srgbClr val="000000">
                    <a:alpha val="43137"/>
                  </a:srgbClr>
                </a:outerShdw>
              </a:effectLst>
              <a:latin typeface="Calibri" panose="020F0502020204030204" pitchFamily="34" charset="0"/>
              <a:ea typeface="华康POP2体W9" panose="040B0909000000000000" pitchFamily="81" charset="-122"/>
              <a:cs typeface="Calibri" panose="020F0502020204030204" pitchFamily="34" charset="0"/>
            </a:endParaRPr>
          </a:p>
        </p:txBody>
      </p:sp>
      <p:grpSp>
        <p:nvGrpSpPr>
          <p:cNvPr id="24" name="组合 23">
            <a:extLst>
              <a:ext uri="{FF2B5EF4-FFF2-40B4-BE49-F238E27FC236}">
                <a16:creationId xmlns:a16="http://schemas.microsoft.com/office/drawing/2014/main" id="{0082DD9E-3E2D-4CA4-B4B1-E8C038234C1B}"/>
              </a:ext>
            </a:extLst>
          </p:cNvPr>
          <p:cNvGrpSpPr/>
          <p:nvPr/>
        </p:nvGrpSpPr>
        <p:grpSpPr>
          <a:xfrm>
            <a:off x="72044" y="1233477"/>
            <a:ext cx="5776306" cy="2428829"/>
            <a:chOff x="993466" y="1598041"/>
            <a:chExt cx="4415712" cy="2428829"/>
          </a:xfrm>
        </p:grpSpPr>
        <p:pic>
          <p:nvPicPr>
            <p:cNvPr id="12" name="图片 11">
              <a:extLst>
                <a:ext uri="{FF2B5EF4-FFF2-40B4-BE49-F238E27FC236}">
                  <a16:creationId xmlns:a16="http://schemas.microsoft.com/office/drawing/2014/main" id="{7151A550-2766-4E55-A1A8-FA9304B4BE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466" y="1598041"/>
              <a:ext cx="4415712" cy="2428829"/>
            </a:xfrm>
            <a:prstGeom prst="rect">
              <a:avLst/>
            </a:prstGeom>
          </p:spPr>
        </p:pic>
        <p:pic>
          <p:nvPicPr>
            <p:cNvPr id="5" name="图片 4">
              <a:extLst>
                <a:ext uri="{FF2B5EF4-FFF2-40B4-BE49-F238E27FC236}">
                  <a16:creationId xmlns:a16="http://schemas.microsoft.com/office/drawing/2014/main" id="{E8D07CF3-360E-4F74-A622-773C49A5DD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8362" y="2097252"/>
              <a:ext cx="1172152" cy="1331747"/>
            </a:xfrm>
            <a:prstGeom prst="rect">
              <a:avLst/>
            </a:prstGeom>
          </p:spPr>
        </p:pic>
        <p:sp>
          <p:nvSpPr>
            <p:cNvPr id="16" name="文本框 15">
              <a:extLst>
                <a:ext uri="{FF2B5EF4-FFF2-40B4-BE49-F238E27FC236}">
                  <a16:creationId xmlns:a16="http://schemas.microsoft.com/office/drawing/2014/main" id="{0E0A73F8-5FCD-41ED-8933-8EAC222EF688}"/>
                </a:ext>
              </a:extLst>
            </p:cNvPr>
            <p:cNvSpPr txBox="1"/>
            <p:nvPr/>
          </p:nvSpPr>
          <p:spPr>
            <a:xfrm>
              <a:off x="2286900" y="2458457"/>
              <a:ext cx="2962087" cy="954107"/>
            </a:xfrm>
            <a:prstGeom prst="rect">
              <a:avLst/>
            </a:prstGeom>
            <a:noFill/>
          </p:spPr>
          <p:txBody>
            <a:bodyPr wrap="square" rtlCol="0">
              <a:spAutoFit/>
            </a:bodyPr>
            <a:lstStyle/>
            <a:p>
              <a:r>
                <a:rPr lang="en-US" altLang="zh-CN" sz="2800" dirty="0" err="1">
                  <a:solidFill>
                    <a:srgbClr val="B3559C"/>
                  </a:solidFill>
                  <a:latin typeface="Calibri" panose="020F0502020204030204" pitchFamily="34" charset="0"/>
                  <a:ea typeface="华康POP2体W9" panose="040B0909000000000000" pitchFamily="81" charset="-122"/>
                  <a:cs typeface="Calibri" panose="020F0502020204030204" pitchFamily="34" charset="0"/>
                </a:rPr>
                <a:t>Nêu</a:t>
              </a:r>
              <a:r>
                <a:rPr lang="en-US" altLang="zh-CN" sz="2800" dirty="0">
                  <a:solidFill>
                    <a:srgbClr val="B3559C"/>
                  </a:solidFill>
                  <a:latin typeface="Calibri" panose="020F0502020204030204" pitchFamily="34" charset="0"/>
                  <a:ea typeface="华康POP2体W9" panose="040B0909000000000000" pitchFamily="81" charset="-122"/>
                  <a:cs typeface="Calibri" panose="020F0502020204030204" pitchFamily="34" charset="0"/>
                </a:rPr>
                <a:t> đ</a:t>
              </a:r>
              <a:r>
                <a:rPr lang="vi-VN" altLang="zh-CN" sz="2800" dirty="0">
                  <a:solidFill>
                    <a:srgbClr val="B3559C"/>
                  </a:solidFill>
                  <a:latin typeface="Calibri" panose="020F0502020204030204" pitchFamily="34" charset="0"/>
                  <a:ea typeface="华康POP2体W9" panose="040B0909000000000000" pitchFamily="81" charset="-122"/>
                  <a:cs typeface="Calibri" panose="020F0502020204030204" pitchFamily="34" charset="0"/>
                </a:rPr>
                <a:t>ư</a:t>
              </a:r>
              <a:r>
                <a:rPr lang="en-US" altLang="zh-CN" sz="2800" dirty="0" err="1">
                  <a:solidFill>
                    <a:srgbClr val="B3559C"/>
                  </a:solidFill>
                  <a:latin typeface="Calibri" panose="020F0502020204030204" pitchFamily="34" charset="0"/>
                  <a:ea typeface="华康POP2体W9" panose="040B0909000000000000" pitchFamily="81" charset="-122"/>
                  <a:cs typeface="Calibri" panose="020F0502020204030204" pitchFamily="34" charset="0"/>
                </a:rPr>
                <a:t>ợc</a:t>
              </a:r>
              <a:r>
                <a:rPr lang="en-US" altLang="zh-CN" sz="2800" dirty="0">
                  <a:solidFill>
                    <a:srgbClr val="B3559C"/>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800" dirty="0" err="1">
                  <a:solidFill>
                    <a:srgbClr val="B3559C"/>
                  </a:solidFill>
                  <a:latin typeface="Calibri" panose="020F0502020204030204" pitchFamily="34" charset="0"/>
                  <a:ea typeface="华康POP2体W9" panose="040B0909000000000000" pitchFamily="81" charset="-122"/>
                  <a:cs typeface="Calibri" panose="020F0502020204030204" pitchFamily="34" charset="0"/>
                </a:rPr>
                <a:t>công</a:t>
              </a:r>
              <a:r>
                <a:rPr lang="en-US" altLang="zh-CN" sz="2800" dirty="0">
                  <a:solidFill>
                    <a:srgbClr val="B3559C"/>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800" dirty="0" err="1">
                  <a:solidFill>
                    <a:srgbClr val="B3559C"/>
                  </a:solidFill>
                  <a:latin typeface="Calibri" panose="020F0502020204030204" pitchFamily="34" charset="0"/>
                  <a:ea typeface="华康POP2体W9" panose="040B0909000000000000" pitchFamily="81" charset="-122"/>
                  <a:cs typeface="Calibri" panose="020F0502020204030204" pitchFamily="34" charset="0"/>
                </a:rPr>
                <a:t>dụng</a:t>
              </a:r>
              <a:r>
                <a:rPr lang="en-US" altLang="zh-CN" sz="2800" dirty="0">
                  <a:solidFill>
                    <a:srgbClr val="B3559C"/>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800" dirty="0" err="1">
                  <a:solidFill>
                    <a:srgbClr val="B3559C"/>
                  </a:solidFill>
                  <a:latin typeface="Calibri" panose="020F0502020204030204" pitchFamily="34" charset="0"/>
                  <a:ea typeface="华康POP2体W9" panose="040B0909000000000000" pitchFamily="81" charset="-122"/>
                  <a:cs typeface="Calibri" panose="020F0502020204030204" pitchFamily="34" charset="0"/>
                </a:rPr>
                <a:t>của</a:t>
              </a:r>
              <a:r>
                <a:rPr lang="en-US" altLang="zh-CN" sz="2800" dirty="0">
                  <a:solidFill>
                    <a:srgbClr val="B3559C"/>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800" dirty="0" err="1">
                  <a:solidFill>
                    <a:srgbClr val="B3559C"/>
                  </a:solidFill>
                  <a:latin typeface="Calibri" panose="020F0502020204030204" pitchFamily="34" charset="0"/>
                  <a:ea typeface="华康POP2体W9" panose="040B0909000000000000" pitchFamily="81" charset="-122"/>
                  <a:cs typeface="Calibri" panose="020F0502020204030204" pitchFamily="34" charset="0"/>
                </a:rPr>
                <a:t>các</a:t>
              </a:r>
              <a:r>
                <a:rPr lang="en-US" altLang="zh-CN" sz="2800" dirty="0">
                  <a:solidFill>
                    <a:srgbClr val="B3559C"/>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800" dirty="0" err="1">
                  <a:solidFill>
                    <a:srgbClr val="B3559C"/>
                  </a:solidFill>
                  <a:latin typeface="Calibri" panose="020F0502020204030204" pitchFamily="34" charset="0"/>
                  <a:ea typeface="华康POP2体W9" panose="040B0909000000000000" pitchFamily="81" charset="-122"/>
                  <a:cs typeface="Calibri" panose="020F0502020204030204" pitchFamily="34" charset="0"/>
                </a:rPr>
                <a:t>dấu</a:t>
              </a:r>
              <a:r>
                <a:rPr lang="en-US" altLang="zh-CN" sz="2800" dirty="0">
                  <a:solidFill>
                    <a:srgbClr val="B3559C"/>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800" dirty="0" err="1">
                  <a:solidFill>
                    <a:srgbClr val="B3559C"/>
                  </a:solidFill>
                  <a:latin typeface="Calibri" panose="020F0502020204030204" pitchFamily="34" charset="0"/>
                  <a:ea typeface="华康POP2体W9" panose="040B0909000000000000" pitchFamily="81" charset="-122"/>
                  <a:cs typeface="Calibri" panose="020F0502020204030204" pitchFamily="34" charset="0"/>
                </a:rPr>
                <a:t>câu</a:t>
              </a:r>
              <a:endParaRPr lang="zh-CN" altLang="en-US" sz="2800" dirty="0">
                <a:solidFill>
                  <a:srgbClr val="B3559C"/>
                </a:solidFill>
                <a:latin typeface="Calibri" panose="020F0502020204030204" pitchFamily="34" charset="0"/>
                <a:ea typeface="华康POP2体W9" panose="040B0909000000000000" pitchFamily="81" charset="-122"/>
                <a:cs typeface="Calibri" panose="020F0502020204030204" pitchFamily="34" charset="0"/>
              </a:endParaRPr>
            </a:p>
          </p:txBody>
        </p:sp>
        <p:sp>
          <p:nvSpPr>
            <p:cNvPr id="20" name="文本框 19">
              <a:extLst>
                <a:ext uri="{FF2B5EF4-FFF2-40B4-BE49-F238E27FC236}">
                  <a16:creationId xmlns:a16="http://schemas.microsoft.com/office/drawing/2014/main" id="{AFFC44C7-CED5-4B97-A664-7FBF7B7D0374}"/>
                </a:ext>
              </a:extLst>
            </p:cNvPr>
            <p:cNvSpPr txBox="1"/>
            <p:nvPr/>
          </p:nvSpPr>
          <p:spPr>
            <a:xfrm>
              <a:off x="2604762" y="1814059"/>
              <a:ext cx="1025389" cy="584775"/>
            </a:xfrm>
            <a:prstGeom prst="rect">
              <a:avLst/>
            </a:prstGeom>
            <a:noFill/>
          </p:spPr>
          <p:txBody>
            <a:bodyPr wrap="square" rtlCol="0">
              <a:spAutoFit/>
            </a:bodyPr>
            <a:lstStyle/>
            <a:p>
              <a:r>
                <a:rPr lang="en-US" altLang="zh-CN" sz="3200" dirty="0">
                  <a:solidFill>
                    <a:schemeClr val="tx1">
                      <a:lumMod val="75000"/>
                      <a:lumOff val="25000"/>
                    </a:schemeClr>
                  </a:solidFill>
                  <a:latin typeface="Algerian" panose="04020705040A02060702" pitchFamily="82" charset="0"/>
                  <a:ea typeface="华康POP2体W9" panose="040B0909000000000000" pitchFamily="81" charset="-122"/>
                </a:rPr>
                <a:t>01</a:t>
              </a:r>
              <a:endParaRPr lang="zh-CN" altLang="en-US" sz="3200" dirty="0">
                <a:solidFill>
                  <a:schemeClr val="tx1">
                    <a:lumMod val="75000"/>
                    <a:lumOff val="25000"/>
                  </a:schemeClr>
                </a:solidFill>
                <a:latin typeface="Algerian" panose="04020705040A02060702" pitchFamily="82" charset="0"/>
                <a:ea typeface="华康POP2体W9" panose="040B0909000000000000" pitchFamily="81" charset="-122"/>
              </a:endParaRPr>
            </a:p>
          </p:txBody>
        </p:sp>
      </p:grpSp>
      <p:grpSp>
        <p:nvGrpSpPr>
          <p:cNvPr id="25" name="组合 24">
            <a:extLst>
              <a:ext uri="{FF2B5EF4-FFF2-40B4-BE49-F238E27FC236}">
                <a16:creationId xmlns:a16="http://schemas.microsoft.com/office/drawing/2014/main" id="{BEB5CD90-E5E4-4CF6-A51B-E1E179A9D80C}"/>
              </a:ext>
            </a:extLst>
          </p:cNvPr>
          <p:cNvGrpSpPr/>
          <p:nvPr/>
        </p:nvGrpSpPr>
        <p:grpSpPr>
          <a:xfrm>
            <a:off x="868847" y="3781552"/>
            <a:ext cx="4912782" cy="3052647"/>
            <a:chOff x="3071647" y="3662478"/>
            <a:chExt cx="3240264" cy="2428829"/>
          </a:xfrm>
        </p:grpSpPr>
        <p:pic>
          <p:nvPicPr>
            <p:cNvPr id="13" name="图片 12">
              <a:extLst>
                <a:ext uri="{FF2B5EF4-FFF2-40B4-BE49-F238E27FC236}">
                  <a16:creationId xmlns:a16="http://schemas.microsoft.com/office/drawing/2014/main" id="{BCF1D110-2F8B-42AD-8BD8-71C1F2F36E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1647" y="3662478"/>
              <a:ext cx="3224225" cy="2428829"/>
            </a:xfrm>
            <a:prstGeom prst="rect">
              <a:avLst/>
            </a:prstGeom>
          </p:spPr>
        </p:pic>
        <p:pic>
          <p:nvPicPr>
            <p:cNvPr id="7" name="图片 6">
              <a:extLst>
                <a:ext uri="{FF2B5EF4-FFF2-40B4-BE49-F238E27FC236}">
                  <a16:creationId xmlns:a16="http://schemas.microsoft.com/office/drawing/2014/main" id="{3B75CD1B-28FF-4EBE-90AE-C85ACA0697D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0676" y="4157658"/>
              <a:ext cx="1172152" cy="1172152"/>
            </a:xfrm>
            <a:prstGeom prst="rect">
              <a:avLst/>
            </a:prstGeom>
          </p:spPr>
        </p:pic>
        <p:sp>
          <p:nvSpPr>
            <p:cNvPr id="17" name="文本框 16">
              <a:extLst>
                <a:ext uri="{FF2B5EF4-FFF2-40B4-BE49-F238E27FC236}">
                  <a16:creationId xmlns:a16="http://schemas.microsoft.com/office/drawing/2014/main" id="{E0D6E37F-5C63-467C-AEC8-85224F0EDA7E}"/>
                </a:ext>
              </a:extLst>
            </p:cNvPr>
            <p:cNvSpPr txBox="1"/>
            <p:nvPr/>
          </p:nvSpPr>
          <p:spPr>
            <a:xfrm>
              <a:off x="4115601" y="4546839"/>
              <a:ext cx="2196310" cy="759132"/>
            </a:xfrm>
            <a:prstGeom prst="rect">
              <a:avLst/>
            </a:prstGeom>
            <a:noFill/>
          </p:spPr>
          <p:txBody>
            <a:bodyPr wrap="square" rtlCol="0">
              <a:spAutoFit/>
            </a:bodyPr>
            <a:lstStyle/>
            <a:p>
              <a:r>
                <a:rPr lang="en-US" altLang="zh-CN" sz="2800" dirty="0" err="1">
                  <a:solidFill>
                    <a:srgbClr val="B3559C"/>
                  </a:solidFill>
                  <a:latin typeface="Calibri" panose="020F0502020204030204" pitchFamily="34" charset="0"/>
                  <a:ea typeface="华康POP2体W9" panose="040B0909000000000000" pitchFamily="81" charset="-122"/>
                  <a:cs typeface="Calibri" panose="020F0502020204030204" pitchFamily="34" charset="0"/>
                </a:rPr>
                <a:t>Xác</a:t>
              </a:r>
              <a:r>
                <a:rPr lang="en-US" altLang="zh-CN" sz="2800" dirty="0">
                  <a:solidFill>
                    <a:srgbClr val="B3559C"/>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800" dirty="0" err="1">
                  <a:solidFill>
                    <a:srgbClr val="B3559C"/>
                  </a:solidFill>
                  <a:latin typeface="Calibri" panose="020F0502020204030204" pitchFamily="34" charset="0"/>
                  <a:ea typeface="华康POP2体W9" panose="040B0909000000000000" pitchFamily="81" charset="-122"/>
                  <a:cs typeface="Calibri" panose="020F0502020204030204" pitchFamily="34" charset="0"/>
                </a:rPr>
                <a:t>định</a:t>
              </a:r>
              <a:r>
                <a:rPr lang="en-US" altLang="zh-CN" sz="2800" dirty="0">
                  <a:solidFill>
                    <a:srgbClr val="B3559C"/>
                  </a:solidFill>
                  <a:latin typeface="Calibri" panose="020F0502020204030204" pitchFamily="34" charset="0"/>
                  <a:ea typeface="华康POP2体W9" panose="040B0909000000000000" pitchFamily="81" charset="-122"/>
                  <a:cs typeface="Calibri" panose="020F0502020204030204" pitchFamily="34" charset="0"/>
                </a:rPr>
                <a:t> đ</a:t>
              </a:r>
              <a:r>
                <a:rPr lang="vi-VN" altLang="zh-CN" sz="2800" dirty="0">
                  <a:solidFill>
                    <a:srgbClr val="B3559C"/>
                  </a:solidFill>
                  <a:latin typeface="Calibri" panose="020F0502020204030204" pitchFamily="34" charset="0"/>
                  <a:ea typeface="华康POP2体W9" panose="040B0909000000000000" pitchFamily="81" charset="-122"/>
                  <a:cs typeface="Calibri" panose="020F0502020204030204" pitchFamily="34" charset="0"/>
                </a:rPr>
                <a:t>ư</a:t>
              </a:r>
              <a:r>
                <a:rPr lang="en-US" altLang="zh-CN" sz="2800" dirty="0" err="1">
                  <a:solidFill>
                    <a:srgbClr val="B3559C"/>
                  </a:solidFill>
                  <a:latin typeface="Calibri" panose="020F0502020204030204" pitchFamily="34" charset="0"/>
                  <a:ea typeface="华康POP2体W9" panose="040B0909000000000000" pitchFamily="81" charset="-122"/>
                  <a:cs typeface="Calibri" panose="020F0502020204030204" pitchFamily="34" charset="0"/>
                </a:rPr>
                <a:t>ợc</a:t>
              </a:r>
              <a:r>
                <a:rPr lang="en-US" altLang="zh-CN" sz="2800" dirty="0">
                  <a:solidFill>
                    <a:srgbClr val="B3559C"/>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800" dirty="0" err="1">
                  <a:solidFill>
                    <a:srgbClr val="B3559C"/>
                  </a:solidFill>
                  <a:latin typeface="Calibri" panose="020F0502020204030204" pitchFamily="34" charset="0"/>
                  <a:ea typeface="华康POP2体W9" panose="040B0909000000000000" pitchFamily="81" charset="-122"/>
                  <a:cs typeface="Calibri" panose="020F0502020204030204" pitchFamily="34" charset="0"/>
                </a:rPr>
                <a:t>lỗi</a:t>
              </a:r>
              <a:r>
                <a:rPr lang="en-US" altLang="zh-CN" sz="2800" dirty="0">
                  <a:solidFill>
                    <a:srgbClr val="B3559C"/>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800" dirty="0" err="1">
                  <a:solidFill>
                    <a:srgbClr val="B3559C"/>
                  </a:solidFill>
                  <a:latin typeface="Calibri" panose="020F0502020204030204" pitchFamily="34" charset="0"/>
                  <a:ea typeface="华康POP2体W9" panose="040B0909000000000000" pitchFamily="81" charset="-122"/>
                  <a:cs typeface="Calibri" panose="020F0502020204030204" pitchFamily="34" charset="0"/>
                </a:rPr>
                <a:t>về</a:t>
              </a:r>
              <a:r>
                <a:rPr lang="en-US" altLang="zh-CN" sz="2800" dirty="0">
                  <a:solidFill>
                    <a:srgbClr val="B3559C"/>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800" dirty="0" err="1">
                  <a:solidFill>
                    <a:srgbClr val="B3559C"/>
                  </a:solidFill>
                  <a:latin typeface="Calibri" panose="020F0502020204030204" pitchFamily="34" charset="0"/>
                  <a:ea typeface="华康POP2体W9" panose="040B0909000000000000" pitchFamily="81" charset="-122"/>
                  <a:cs typeface="Calibri" panose="020F0502020204030204" pitchFamily="34" charset="0"/>
                </a:rPr>
                <a:t>dấu</a:t>
              </a:r>
              <a:r>
                <a:rPr lang="en-US" altLang="zh-CN" sz="2800" dirty="0">
                  <a:solidFill>
                    <a:srgbClr val="B3559C"/>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800" dirty="0" err="1">
                  <a:solidFill>
                    <a:srgbClr val="B3559C"/>
                  </a:solidFill>
                  <a:latin typeface="Calibri" panose="020F0502020204030204" pitchFamily="34" charset="0"/>
                  <a:ea typeface="华康POP2体W9" panose="040B0909000000000000" pitchFamily="81" charset="-122"/>
                  <a:cs typeface="Calibri" panose="020F0502020204030204" pitchFamily="34" charset="0"/>
                </a:rPr>
                <a:t>câu</a:t>
              </a:r>
              <a:endParaRPr lang="zh-CN" altLang="en-US" sz="2800" dirty="0">
                <a:solidFill>
                  <a:srgbClr val="B3559C"/>
                </a:solidFill>
                <a:latin typeface="Calibri" panose="020F0502020204030204" pitchFamily="34" charset="0"/>
                <a:ea typeface="华康POP2体W9" panose="040B0909000000000000" pitchFamily="81" charset="-122"/>
                <a:cs typeface="Calibri" panose="020F0502020204030204" pitchFamily="34" charset="0"/>
              </a:endParaRPr>
            </a:p>
          </p:txBody>
        </p:sp>
        <p:sp>
          <p:nvSpPr>
            <p:cNvPr id="21" name="文本框 20">
              <a:extLst>
                <a:ext uri="{FF2B5EF4-FFF2-40B4-BE49-F238E27FC236}">
                  <a16:creationId xmlns:a16="http://schemas.microsoft.com/office/drawing/2014/main" id="{995C3F16-9B4B-43E7-B8F0-D9540271AB85}"/>
                </a:ext>
              </a:extLst>
            </p:cNvPr>
            <p:cNvSpPr txBox="1"/>
            <p:nvPr/>
          </p:nvSpPr>
          <p:spPr>
            <a:xfrm>
              <a:off x="4403737" y="3854992"/>
              <a:ext cx="1025389" cy="584775"/>
            </a:xfrm>
            <a:prstGeom prst="rect">
              <a:avLst/>
            </a:prstGeom>
            <a:noFill/>
          </p:spPr>
          <p:txBody>
            <a:bodyPr wrap="square" rtlCol="0">
              <a:spAutoFit/>
            </a:bodyPr>
            <a:lstStyle/>
            <a:p>
              <a:r>
                <a:rPr lang="en-US" altLang="zh-CN" sz="3200" dirty="0">
                  <a:solidFill>
                    <a:schemeClr val="tx1">
                      <a:lumMod val="75000"/>
                      <a:lumOff val="25000"/>
                    </a:schemeClr>
                  </a:solidFill>
                  <a:latin typeface="Algerian" panose="04020705040A02060702" pitchFamily="82" charset="0"/>
                  <a:ea typeface="华康POP2体W9" panose="040B0909000000000000" pitchFamily="81" charset="-122"/>
                </a:rPr>
                <a:t>02</a:t>
              </a:r>
              <a:endParaRPr lang="zh-CN" altLang="en-US" sz="3200" dirty="0">
                <a:solidFill>
                  <a:schemeClr val="tx1">
                    <a:lumMod val="75000"/>
                    <a:lumOff val="25000"/>
                  </a:schemeClr>
                </a:solidFill>
                <a:latin typeface="Algerian" panose="04020705040A02060702" pitchFamily="82" charset="0"/>
                <a:ea typeface="华康POP2体W9" panose="040B0909000000000000" pitchFamily="81" charset="-122"/>
              </a:endParaRPr>
            </a:p>
          </p:txBody>
        </p:sp>
      </p:grpSp>
      <p:grpSp>
        <p:nvGrpSpPr>
          <p:cNvPr id="26" name="组合 25">
            <a:extLst>
              <a:ext uri="{FF2B5EF4-FFF2-40B4-BE49-F238E27FC236}">
                <a16:creationId xmlns:a16="http://schemas.microsoft.com/office/drawing/2014/main" id="{A6C29113-CEBD-4206-A3CA-FF1EE488B411}"/>
              </a:ext>
            </a:extLst>
          </p:cNvPr>
          <p:cNvGrpSpPr/>
          <p:nvPr/>
        </p:nvGrpSpPr>
        <p:grpSpPr>
          <a:xfrm>
            <a:off x="7475191" y="553795"/>
            <a:ext cx="5240685" cy="2428829"/>
            <a:chOff x="5617677" y="1786177"/>
            <a:chExt cx="3237493" cy="2428829"/>
          </a:xfrm>
        </p:grpSpPr>
        <p:pic>
          <p:nvPicPr>
            <p:cNvPr id="14" name="图片 13">
              <a:extLst>
                <a:ext uri="{FF2B5EF4-FFF2-40B4-BE49-F238E27FC236}">
                  <a16:creationId xmlns:a16="http://schemas.microsoft.com/office/drawing/2014/main" id="{5D13826F-F313-4874-9662-E840FB90BE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0945" y="1786177"/>
              <a:ext cx="3224225" cy="2428829"/>
            </a:xfrm>
            <a:prstGeom prst="rect">
              <a:avLst/>
            </a:prstGeom>
          </p:spPr>
        </p:pic>
        <p:pic>
          <p:nvPicPr>
            <p:cNvPr id="9" name="图片 8">
              <a:extLst>
                <a:ext uri="{FF2B5EF4-FFF2-40B4-BE49-F238E27FC236}">
                  <a16:creationId xmlns:a16="http://schemas.microsoft.com/office/drawing/2014/main" id="{C1998EE5-79C4-4B85-8541-AD745B4B85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7677" y="1881210"/>
              <a:ext cx="1230190" cy="1496054"/>
            </a:xfrm>
            <a:prstGeom prst="rect">
              <a:avLst/>
            </a:prstGeom>
          </p:spPr>
        </p:pic>
        <p:sp>
          <p:nvSpPr>
            <p:cNvPr id="18" name="文本框 17">
              <a:extLst>
                <a:ext uri="{FF2B5EF4-FFF2-40B4-BE49-F238E27FC236}">
                  <a16:creationId xmlns:a16="http://schemas.microsoft.com/office/drawing/2014/main" id="{AA41F77C-F5B1-408F-B4F3-17C5F27F2BC1}"/>
                </a:ext>
              </a:extLst>
            </p:cNvPr>
            <p:cNvSpPr txBox="1"/>
            <p:nvPr/>
          </p:nvSpPr>
          <p:spPr>
            <a:xfrm>
              <a:off x="6597826" y="2670893"/>
              <a:ext cx="1985383" cy="954107"/>
            </a:xfrm>
            <a:prstGeom prst="rect">
              <a:avLst/>
            </a:prstGeom>
            <a:noFill/>
          </p:spPr>
          <p:txBody>
            <a:bodyPr wrap="square" rtlCol="0">
              <a:spAutoFit/>
            </a:bodyPr>
            <a:lstStyle/>
            <a:p>
              <a:r>
                <a:rPr lang="en-US" altLang="zh-CN" sz="2800" dirty="0" err="1">
                  <a:solidFill>
                    <a:srgbClr val="B3559C"/>
                  </a:solidFill>
                  <a:latin typeface="Calibri" panose="020F0502020204030204" pitchFamily="34" charset="0"/>
                  <a:ea typeface="华康POP2体W9" panose="040B0909000000000000" pitchFamily="81" charset="-122"/>
                  <a:cs typeface="Calibri" panose="020F0502020204030204" pitchFamily="34" charset="0"/>
                </a:rPr>
                <a:t>Sửa</a:t>
              </a:r>
              <a:r>
                <a:rPr lang="en-US" altLang="zh-CN" sz="2800" dirty="0">
                  <a:solidFill>
                    <a:srgbClr val="B3559C"/>
                  </a:solidFill>
                  <a:latin typeface="Calibri" panose="020F0502020204030204" pitchFamily="34" charset="0"/>
                  <a:ea typeface="华康POP2体W9" panose="040B0909000000000000" pitchFamily="81" charset="-122"/>
                  <a:cs typeface="Calibri" panose="020F0502020204030204" pitchFamily="34" charset="0"/>
                </a:rPr>
                <a:t> đ</a:t>
              </a:r>
              <a:r>
                <a:rPr lang="vi-VN" altLang="zh-CN" sz="2800" dirty="0">
                  <a:solidFill>
                    <a:srgbClr val="B3559C"/>
                  </a:solidFill>
                  <a:latin typeface="Calibri" panose="020F0502020204030204" pitchFamily="34" charset="0"/>
                  <a:ea typeface="华康POP2体W9" panose="040B0909000000000000" pitchFamily="81" charset="-122"/>
                  <a:cs typeface="Calibri" panose="020F0502020204030204" pitchFamily="34" charset="0"/>
                </a:rPr>
                <a:t>ư</a:t>
              </a:r>
              <a:r>
                <a:rPr lang="en-US" altLang="zh-CN" sz="2800" dirty="0" err="1">
                  <a:solidFill>
                    <a:srgbClr val="B3559C"/>
                  </a:solidFill>
                  <a:latin typeface="Calibri" panose="020F0502020204030204" pitchFamily="34" charset="0"/>
                  <a:ea typeface="华康POP2体W9" panose="040B0909000000000000" pitchFamily="81" charset="-122"/>
                  <a:cs typeface="Calibri" panose="020F0502020204030204" pitchFamily="34" charset="0"/>
                </a:rPr>
                <a:t>ợc</a:t>
              </a:r>
              <a:r>
                <a:rPr lang="en-US" altLang="zh-CN" sz="2800" dirty="0">
                  <a:solidFill>
                    <a:srgbClr val="B3559C"/>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800" dirty="0" err="1">
                  <a:solidFill>
                    <a:srgbClr val="B3559C"/>
                  </a:solidFill>
                  <a:latin typeface="Calibri" panose="020F0502020204030204" pitchFamily="34" charset="0"/>
                  <a:ea typeface="华康POP2体W9" panose="040B0909000000000000" pitchFamily="81" charset="-122"/>
                  <a:cs typeface="Calibri" panose="020F0502020204030204" pitchFamily="34" charset="0"/>
                </a:rPr>
                <a:t>các</a:t>
              </a:r>
              <a:r>
                <a:rPr lang="en-US" altLang="zh-CN" sz="2800" dirty="0">
                  <a:solidFill>
                    <a:srgbClr val="B3559C"/>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800" dirty="0" err="1">
                  <a:solidFill>
                    <a:srgbClr val="B3559C"/>
                  </a:solidFill>
                  <a:latin typeface="Calibri" panose="020F0502020204030204" pitchFamily="34" charset="0"/>
                  <a:ea typeface="华康POP2体W9" panose="040B0909000000000000" pitchFamily="81" charset="-122"/>
                  <a:cs typeface="Calibri" panose="020F0502020204030204" pitchFamily="34" charset="0"/>
                </a:rPr>
                <a:t>lỗi</a:t>
              </a:r>
              <a:r>
                <a:rPr lang="en-US" altLang="zh-CN" sz="2800" dirty="0">
                  <a:solidFill>
                    <a:srgbClr val="B3559C"/>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800" dirty="0" err="1">
                  <a:solidFill>
                    <a:srgbClr val="B3559C"/>
                  </a:solidFill>
                  <a:latin typeface="Calibri" panose="020F0502020204030204" pitchFamily="34" charset="0"/>
                  <a:ea typeface="华康POP2体W9" panose="040B0909000000000000" pitchFamily="81" charset="-122"/>
                  <a:cs typeface="Calibri" panose="020F0502020204030204" pitchFamily="34" charset="0"/>
                </a:rPr>
                <a:t>về</a:t>
              </a:r>
              <a:r>
                <a:rPr lang="en-US" altLang="zh-CN" sz="2800" dirty="0">
                  <a:solidFill>
                    <a:srgbClr val="B3559C"/>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800" dirty="0" err="1">
                  <a:solidFill>
                    <a:srgbClr val="B3559C"/>
                  </a:solidFill>
                  <a:latin typeface="Calibri" panose="020F0502020204030204" pitchFamily="34" charset="0"/>
                  <a:ea typeface="华康POP2体W9" panose="040B0909000000000000" pitchFamily="81" charset="-122"/>
                  <a:cs typeface="Calibri" panose="020F0502020204030204" pitchFamily="34" charset="0"/>
                </a:rPr>
                <a:t>dấu</a:t>
              </a:r>
              <a:r>
                <a:rPr lang="en-US" altLang="zh-CN" sz="2800" dirty="0">
                  <a:solidFill>
                    <a:srgbClr val="B3559C"/>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800" dirty="0" err="1">
                  <a:solidFill>
                    <a:srgbClr val="B3559C"/>
                  </a:solidFill>
                  <a:latin typeface="Calibri" panose="020F0502020204030204" pitchFamily="34" charset="0"/>
                  <a:ea typeface="华康POP2体W9" panose="040B0909000000000000" pitchFamily="81" charset="-122"/>
                  <a:cs typeface="Calibri" panose="020F0502020204030204" pitchFamily="34" charset="0"/>
                </a:rPr>
                <a:t>câu</a:t>
              </a:r>
              <a:endParaRPr lang="zh-CN" altLang="en-US" sz="2800" dirty="0">
                <a:solidFill>
                  <a:srgbClr val="B3559C"/>
                </a:solidFill>
                <a:latin typeface="Calibri" panose="020F0502020204030204" pitchFamily="34" charset="0"/>
                <a:ea typeface="华康POP2体W9" panose="040B0909000000000000" pitchFamily="81" charset="-122"/>
                <a:cs typeface="Calibri" panose="020F0502020204030204" pitchFamily="34" charset="0"/>
              </a:endParaRPr>
            </a:p>
          </p:txBody>
        </p:sp>
        <p:sp>
          <p:nvSpPr>
            <p:cNvPr id="22" name="文本框 21">
              <a:extLst>
                <a:ext uri="{FF2B5EF4-FFF2-40B4-BE49-F238E27FC236}">
                  <a16:creationId xmlns:a16="http://schemas.microsoft.com/office/drawing/2014/main" id="{359BB67F-E055-4085-8AC3-DDC78B11C2BD}"/>
                </a:ext>
              </a:extLst>
            </p:cNvPr>
            <p:cNvSpPr txBox="1"/>
            <p:nvPr/>
          </p:nvSpPr>
          <p:spPr>
            <a:xfrm>
              <a:off x="7172919" y="1928597"/>
              <a:ext cx="1025389" cy="584775"/>
            </a:xfrm>
            <a:prstGeom prst="rect">
              <a:avLst/>
            </a:prstGeom>
            <a:noFill/>
          </p:spPr>
          <p:txBody>
            <a:bodyPr wrap="square" rtlCol="0">
              <a:spAutoFit/>
            </a:bodyPr>
            <a:lstStyle/>
            <a:p>
              <a:r>
                <a:rPr lang="en-US" altLang="zh-CN" sz="3200" dirty="0">
                  <a:solidFill>
                    <a:schemeClr val="tx1">
                      <a:lumMod val="75000"/>
                      <a:lumOff val="25000"/>
                    </a:schemeClr>
                  </a:solidFill>
                  <a:latin typeface="Algerian" panose="04020705040A02060702" pitchFamily="82" charset="0"/>
                  <a:ea typeface="华康POP2体W9" panose="040B0909000000000000" pitchFamily="81" charset="-122"/>
                </a:rPr>
                <a:t>03</a:t>
              </a:r>
              <a:endParaRPr lang="zh-CN" altLang="en-US" sz="3200" dirty="0">
                <a:solidFill>
                  <a:schemeClr val="tx1">
                    <a:lumMod val="75000"/>
                    <a:lumOff val="25000"/>
                  </a:schemeClr>
                </a:solidFill>
                <a:latin typeface="Algerian" panose="04020705040A02060702" pitchFamily="82" charset="0"/>
                <a:ea typeface="华康POP2体W9" panose="040B0909000000000000" pitchFamily="81" charset="-122"/>
              </a:endParaRPr>
            </a:p>
          </p:txBody>
        </p:sp>
      </p:grpSp>
      <p:grpSp>
        <p:nvGrpSpPr>
          <p:cNvPr id="27" name="组合 26">
            <a:extLst>
              <a:ext uri="{FF2B5EF4-FFF2-40B4-BE49-F238E27FC236}">
                <a16:creationId xmlns:a16="http://schemas.microsoft.com/office/drawing/2014/main" id="{315160D3-1325-4131-8041-20AABFFFEC8F}"/>
              </a:ext>
            </a:extLst>
          </p:cNvPr>
          <p:cNvGrpSpPr/>
          <p:nvPr/>
        </p:nvGrpSpPr>
        <p:grpSpPr>
          <a:xfrm>
            <a:off x="7496669" y="3779860"/>
            <a:ext cx="4778970" cy="2622782"/>
            <a:chOff x="7936630" y="3779860"/>
            <a:chExt cx="3287598" cy="2428829"/>
          </a:xfrm>
        </p:grpSpPr>
        <p:pic>
          <p:nvPicPr>
            <p:cNvPr id="15" name="图片 14">
              <a:extLst>
                <a:ext uri="{FF2B5EF4-FFF2-40B4-BE49-F238E27FC236}">
                  <a16:creationId xmlns:a16="http://schemas.microsoft.com/office/drawing/2014/main" id="{6CE9E207-4D01-464C-A3B5-25FBD1B229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6630" y="3779860"/>
              <a:ext cx="3224225" cy="2428829"/>
            </a:xfrm>
            <a:prstGeom prst="rect">
              <a:avLst/>
            </a:prstGeom>
          </p:spPr>
        </p:pic>
        <p:pic>
          <p:nvPicPr>
            <p:cNvPr id="11" name="图片 10">
              <a:extLst>
                <a:ext uri="{FF2B5EF4-FFF2-40B4-BE49-F238E27FC236}">
                  <a16:creationId xmlns:a16="http://schemas.microsoft.com/office/drawing/2014/main" id="{C6904C6C-D01E-4731-8D91-272F94B11EA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52076" y="3964086"/>
              <a:ext cx="1172152" cy="1172152"/>
            </a:xfrm>
            <a:prstGeom prst="rect">
              <a:avLst/>
            </a:prstGeom>
          </p:spPr>
        </p:pic>
        <p:sp>
          <p:nvSpPr>
            <p:cNvPr id="19" name="文本框 18">
              <a:extLst>
                <a:ext uri="{FF2B5EF4-FFF2-40B4-BE49-F238E27FC236}">
                  <a16:creationId xmlns:a16="http://schemas.microsoft.com/office/drawing/2014/main" id="{2EA4078A-AF32-49F0-891B-DA4B7AAFD078}"/>
                </a:ext>
              </a:extLst>
            </p:cNvPr>
            <p:cNvSpPr txBox="1"/>
            <p:nvPr/>
          </p:nvSpPr>
          <p:spPr>
            <a:xfrm>
              <a:off x="8211263" y="4512565"/>
              <a:ext cx="2331210" cy="769545"/>
            </a:xfrm>
            <a:prstGeom prst="rect">
              <a:avLst/>
            </a:prstGeom>
            <a:noFill/>
          </p:spPr>
          <p:txBody>
            <a:bodyPr wrap="square" rtlCol="0">
              <a:spAutoFit/>
            </a:bodyPr>
            <a:lstStyle/>
            <a:p>
              <a:r>
                <a:rPr lang="en-US" altLang="zh-CN" sz="2400" dirty="0" err="1">
                  <a:solidFill>
                    <a:srgbClr val="B3559C"/>
                  </a:solidFill>
                  <a:latin typeface="Calibri" panose="020F0502020204030204" pitchFamily="34" charset="0"/>
                  <a:ea typeface="华康POP2体W9" panose="040B0909000000000000" pitchFamily="81" charset="-122"/>
                  <a:cs typeface="Calibri" panose="020F0502020204030204" pitchFamily="34" charset="0"/>
                </a:rPr>
                <a:t>Rèn</a:t>
              </a:r>
              <a:r>
                <a:rPr lang="en-US" altLang="zh-CN" sz="2400" dirty="0">
                  <a:solidFill>
                    <a:srgbClr val="B3559C"/>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400" dirty="0" err="1">
                  <a:solidFill>
                    <a:srgbClr val="B3559C"/>
                  </a:solidFill>
                  <a:latin typeface="Calibri" panose="020F0502020204030204" pitchFamily="34" charset="0"/>
                  <a:ea typeface="华康POP2体W9" panose="040B0909000000000000" pitchFamily="81" charset="-122"/>
                  <a:cs typeface="Calibri" panose="020F0502020204030204" pitchFamily="34" charset="0"/>
                </a:rPr>
                <a:t>luyện</a:t>
              </a:r>
              <a:r>
                <a:rPr lang="en-US" altLang="zh-CN" sz="2400" dirty="0">
                  <a:solidFill>
                    <a:srgbClr val="B3559C"/>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400" dirty="0" err="1">
                  <a:solidFill>
                    <a:srgbClr val="B3559C"/>
                  </a:solidFill>
                  <a:latin typeface="Calibri" panose="020F0502020204030204" pitchFamily="34" charset="0"/>
                  <a:ea typeface="华康POP2体W9" panose="040B0909000000000000" pitchFamily="81" charset="-122"/>
                  <a:cs typeface="Calibri" panose="020F0502020204030204" pitchFamily="34" charset="0"/>
                </a:rPr>
                <a:t>thói</a:t>
              </a:r>
              <a:r>
                <a:rPr lang="en-US" altLang="zh-CN" sz="2400" dirty="0">
                  <a:solidFill>
                    <a:srgbClr val="B3559C"/>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400" dirty="0" err="1">
                  <a:solidFill>
                    <a:srgbClr val="B3559C"/>
                  </a:solidFill>
                  <a:latin typeface="Calibri" panose="020F0502020204030204" pitchFamily="34" charset="0"/>
                  <a:ea typeface="华康POP2体W9" panose="040B0909000000000000" pitchFamily="81" charset="-122"/>
                  <a:cs typeface="Calibri" panose="020F0502020204030204" pitchFamily="34" charset="0"/>
                </a:rPr>
                <a:t>quen</a:t>
              </a:r>
              <a:r>
                <a:rPr lang="en-US" altLang="zh-CN" sz="2400" dirty="0">
                  <a:solidFill>
                    <a:srgbClr val="B3559C"/>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400" dirty="0" err="1">
                  <a:solidFill>
                    <a:srgbClr val="B3559C"/>
                  </a:solidFill>
                  <a:latin typeface="Calibri" panose="020F0502020204030204" pitchFamily="34" charset="0"/>
                  <a:ea typeface="华康POP2体W9" panose="040B0909000000000000" pitchFamily="81" charset="-122"/>
                  <a:cs typeface="Calibri" panose="020F0502020204030204" pitchFamily="34" charset="0"/>
                </a:rPr>
                <a:t>sử</a:t>
              </a:r>
              <a:r>
                <a:rPr lang="en-US" altLang="zh-CN" sz="2400" dirty="0">
                  <a:solidFill>
                    <a:srgbClr val="B3559C"/>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400" dirty="0" err="1">
                  <a:solidFill>
                    <a:srgbClr val="B3559C"/>
                  </a:solidFill>
                  <a:latin typeface="Calibri" panose="020F0502020204030204" pitchFamily="34" charset="0"/>
                  <a:ea typeface="华康POP2体W9" panose="040B0909000000000000" pitchFamily="81" charset="-122"/>
                  <a:cs typeface="Calibri" panose="020F0502020204030204" pitchFamily="34" charset="0"/>
                </a:rPr>
                <a:t>dụng</a:t>
              </a:r>
              <a:r>
                <a:rPr lang="en-US" altLang="zh-CN" sz="2400" dirty="0">
                  <a:solidFill>
                    <a:srgbClr val="B3559C"/>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400" dirty="0" err="1">
                  <a:solidFill>
                    <a:srgbClr val="B3559C"/>
                  </a:solidFill>
                  <a:latin typeface="Calibri" panose="020F0502020204030204" pitchFamily="34" charset="0"/>
                  <a:ea typeface="华康POP2体W9" panose="040B0909000000000000" pitchFamily="81" charset="-122"/>
                  <a:cs typeface="Calibri" panose="020F0502020204030204" pitchFamily="34" charset="0"/>
                </a:rPr>
                <a:t>đúng</a:t>
              </a:r>
              <a:r>
                <a:rPr lang="en-US" altLang="zh-CN" sz="2400" dirty="0">
                  <a:solidFill>
                    <a:srgbClr val="B3559C"/>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400" dirty="0" err="1">
                  <a:solidFill>
                    <a:srgbClr val="B3559C"/>
                  </a:solidFill>
                  <a:latin typeface="Calibri" panose="020F0502020204030204" pitchFamily="34" charset="0"/>
                  <a:ea typeface="华康POP2体W9" panose="040B0909000000000000" pitchFamily="81" charset="-122"/>
                  <a:cs typeface="Calibri" panose="020F0502020204030204" pitchFamily="34" charset="0"/>
                </a:rPr>
                <a:t>dấu</a:t>
              </a:r>
              <a:r>
                <a:rPr lang="en-US" altLang="zh-CN" sz="2400" dirty="0">
                  <a:solidFill>
                    <a:srgbClr val="B3559C"/>
                  </a:solidFill>
                  <a:latin typeface="Calibri" panose="020F0502020204030204" pitchFamily="34" charset="0"/>
                  <a:ea typeface="华康POP2体W9" panose="040B0909000000000000" pitchFamily="81" charset="-122"/>
                  <a:cs typeface="Calibri" panose="020F0502020204030204" pitchFamily="34" charset="0"/>
                </a:rPr>
                <a:t> </a:t>
              </a:r>
              <a:r>
                <a:rPr lang="en-US" altLang="zh-CN" sz="2400" dirty="0" err="1">
                  <a:solidFill>
                    <a:srgbClr val="B3559C"/>
                  </a:solidFill>
                  <a:latin typeface="Calibri" panose="020F0502020204030204" pitchFamily="34" charset="0"/>
                  <a:ea typeface="华康POP2体W9" panose="040B0909000000000000" pitchFamily="81" charset="-122"/>
                  <a:cs typeface="Calibri" panose="020F0502020204030204" pitchFamily="34" charset="0"/>
                </a:rPr>
                <a:t>câu</a:t>
              </a:r>
              <a:endParaRPr lang="zh-CN" altLang="en-US" sz="2400" dirty="0">
                <a:solidFill>
                  <a:srgbClr val="B3559C"/>
                </a:solidFill>
                <a:latin typeface="Calibri" panose="020F0502020204030204" pitchFamily="34" charset="0"/>
                <a:ea typeface="华康POP2体W9" panose="040B0909000000000000" pitchFamily="81" charset="-122"/>
                <a:cs typeface="Calibri" panose="020F0502020204030204" pitchFamily="34" charset="0"/>
              </a:endParaRPr>
            </a:p>
          </p:txBody>
        </p:sp>
        <p:sp>
          <p:nvSpPr>
            <p:cNvPr id="23" name="文本框 22">
              <a:extLst>
                <a:ext uri="{FF2B5EF4-FFF2-40B4-BE49-F238E27FC236}">
                  <a16:creationId xmlns:a16="http://schemas.microsoft.com/office/drawing/2014/main" id="{B37074BF-8451-44D5-8933-836F58628222}"/>
                </a:ext>
              </a:extLst>
            </p:cNvPr>
            <p:cNvSpPr txBox="1"/>
            <p:nvPr/>
          </p:nvSpPr>
          <p:spPr>
            <a:xfrm>
              <a:off x="9190199" y="3818213"/>
              <a:ext cx="1025389" cy="584775"/>
            </a:xfrm>
            <a:prstGeom prst="rect">
              <a:avLst/>
            </a:prstGeom>
            <a:noFill/>
          </p:spPr>
          <p:txBody>
            <a:bodyPr wrap="square" rtlCol="0">
              <a:spAutoFit/>
            </a:bodyPr>
            <a:lstStyle/>
            <a:p>
              <a:r>
                <a:rPr lang="en-US" altLang="zh-CN" sz="3200" dirty="0">
                  <a:solidFill>
                    <a:schemeClr val="tx1">
                      <a:lumMod val="75000"/>
                      <a:lumOff val="25000"/>
                    </a:schemeClr>
                  </a:solidFill>
                  <a:latin typeface="Algerian" panose="04020705040A02060702" pitchFamily="82" charset="0"/>
                  <a:ea typeface="华康POP2体W9" panose="040B0909000000000000" pitchFamily="81" charset="-122"/>
                </a:rPr>
                <a:t>04</a:t>
              </a:r>
              <a:endParaRPr lang="zh-CN" altLang="en-US" sz="3200" dirty="0">
                <a:solidFill>
                  <a:schemeClr val="tx1">
                    <a:lumMod val="75000"/>
                    <a:lumOff val="25000"/>
                  </a:schemeClr>
                </a:solidFill>
                <a:latin typeface="Algerian" panose="04020705040A02060702" pitchFamily="82" charset="0"/>
                <a:ea typeface="华康POP2体W9" panose="040B0909000000000000" pitchFamily="81" charset="-122"/>
              </a:endParaRPr>
            </a:p>
          </p:txBody>
        </p:sp>
      </p:grpSp>
    </p:spTree>
    <p:extLst>
      <p:ext uri="{BB962C8B-B14F-4D97-AF65-F5344CB8AC3E}">
        <p14:creationId xmlns:p14="http://schemas.microsoft.com/office/powerpoint/2010/main" val="2736506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par>
                                <p:cTn id="21" presetID="26" presetClass="entr" presetSubtype="0" fill="hold" nodeType="withEffect">
                                  <p:stCondLst>
                                    <p:cond delay="50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80">
                                          <p:stCondLst>
                                            <p:cond delay="0"/>
                                          </p:stCondLst>
                                        </p:cTn>
                                        <p:tgtEl>
                                          <p:spTgt spid="25"/>
                                        </p:tgtEl>
                                      </p:cBhvr>
                                    </p:animEffect>
                                    <p:anim calcmode="lin" valueType="num">
                                      <p:cBhvr>
                                        <p:cTn id="24"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9" dur="26">
                                          <p:stCondLst>
                                            <p:cond delay="650"/>
                                          </p:stCondLst>
                                        </p:cTn>
                                        <p:tgtEl>
                                          <p:spTgt spid="25"/>
                                        </p:tgtEl>
                                      </p:cBhvr>
                                      <p:to x="100000" y="60000"/>
                                    </p:animScale>
                                    <p:animScale>
                                      <p:cBhvr>
                                        <p:cTn id="30" dur="166" decel="50000">
                                          <p:stCondLst>
                                            <p:cond delay="676"/>
                                          </p:stCondLst>
                                        </p:cTn>
                                        <p:tgtEl>
                                          <p:spTgt spid="25"/>
                                        </p:tgtEl>
                                      </p:cBhvr>
                                      <p:to x="100000" y="100000"/>
                                    </p:animScale>
                                    <p:animScale>
                                      <p:cBhvr>
                                        <p:cTn id="31" dur="26">
                                          <p:stCondLst>
                                            <p:cond delay="1312"/>
                                          </p:stCondLst>
                                        </p:cTn>
                                        <p:tgtEl>
                                          <p:spTgt spid="25"/>
                                        </p:tgtEl>
                                      </p:cBhvr>
                                      <p:to x="100000" y="80000"/>
                                    </p:animScale>
                                    <p:animScale>
                                      <p:cBhvr>
                                        <p:cTn id="32" dur="166" decel="50000">
                                          <p:stCondLst>
                                            <p:cond delay="1338"/>
                                          </p:stCondLst>
                                        </p:cTn>
                                        <p:tgtEl>
                                          <p:spTgt spid="25"/>
                                        </p:tgtEl>
                                      </p:cBhvr>
                                      <p:to x="100000" y="100000"/>
                                    </p:animScale>
                                    <p:animScale>
                                      <p:cBhvr>
                                        <p:cTn id="33" dur="26">
                                          <p:stCondLst>
                                            <p:cond delay="1642"/>
                                          </p:stCondLst>
                                        </p:cTn>
                                        <p:tgtEl>
                                          <p:spTgt spid="25"/>
                                        </p:tgtEl>
                                      </p:cBhvr>
                                      <p:to x="100000" y="90000"/>
                                    </p:animScale>
                                    <p:animScale>
                                      <p:cBhvr>
                                        <p:cTn id="34" dur="166" decel="50000">
                                          <p:stCondLst>
                                            <p:cond delay="1668"/>
                                          </p:stCondLst>
                                        </p:cTn>
                                        <p:tgtEl>
                                          <p:spTgt spid="25"/>
                                        </p:tgtEl>
                                      </p:cBhvr>
                                      <p:to x="100000" y="100000"/>
                                    </p:animScale>
                                    <p:animScale>
                                      <p:cBhvr>
                                        <p:cTn id="35" dur="26">
                                          <p:stCondLst>
                                            <p:cond delay="1808"/>
                                          </p:stCondLst>
                                        </p:cTn>
                                        <p:tgtEl>
                                          <p:spTgt spid="25"/>
                                        </p:tgtEl>
                                      </p:cBhvr>
                                      <p:to x="100000" y="95000"/>
                                    </p:animScale>
                                    <p:animScale>
                                      <p:cBhvr>
                                        <p:cTn id="36" dur="166" decel="50000">
                                          <p:stCondLst>
                                            <p:cond delay="1834"/>
                                          </p:stCondLst>
                                        </p:cTn>
                                        <p:tgtEl>
                                          <p:spTgt spid="25"/>
                                        </p:tgtEl>
                                      </p:cBhvr>
                                      <p:to x="100000" y="100000"/>
                                    </p:animScale>
                                  </p:childTnLst>
                                </p:cTn>
                              </p:par>
                              <p:par>
                                <p:cTn id="37" presetID="26" presetClass="entr" presetSubtype="0" fill="hold" nodeType="withEffect">
                                  <p:stCondLst>
                                    <p:cond delay="100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80">
                                          <p:stCondLst>
                                            <p:cond delay="0"/>
                                          </p:stCondLst>
                                        </p:cTn>
                                        <p:tgtEl>
                                          <p:spTgt spid="26"/>
                                        </p:tgtEl>
                                      </p:cBhvr>
                                    </p:animEffect>
                                    <p:anim calcmode="lin" valueType="num">
                                      <p:cBhvr>
                                        <p:cTn id="40"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45" dur="26">
                                          <p:stCondLst>
                                            <p:cond delay="650"/>
                                          </p:stCondLst>
                                        </p:cTn>
                                        <p:tgtEl>
                                          <p:spTgt spid="26"/>
                                        </p:tgtEl>
                                      </p:cBhvr>
                                      <p:to x="100000" y="60000"/>
                                    </p:animScale>
                                    <p:animScale>
                                      <p:cBhvr>
                                        <p:cTn id="46" dur="166" decel="50000">
                                          <p:stCondLst>
                                            <p:cond delay="676"/>
                                          </p:stCondLst>
                                        </p:cTn>
                                        <p:tgtEl>
                                          <p:spTgt spid="26"/>
                                        </p:tgtEl>
                                      </p:cBhvr>
                                      <p:to x="100000" y="100000"/>
                                    </p:animScale>
                                    <p:animScale>
                                      <p:cBhvr>
                                        <p:cTn id="47" dur="26">
                                          <p:stCondLst>
                                            <p:cond delay="1312"/>
                                          </p:stCondLst>
                                        </p:cTn>
                                        <p:tgtEl>
                                          <p:spTgt spid="26"/>
                                        </p:tgtEl>
                                      </p:cBhvr>
                                      <p:to x="100000" y="80000"/>
                                    </p:animScale>
                                    <p:animScale>
                                      <p:cBhvr>
                                        <p:cTn id="48" dur="166" decel="50000">
                                          <p:stCondLst>
                                            <p:cond delay="1338"/>
                                          </p:stCondLst>
                                        </p:cTn>
                                        <p:tgtEl>
                                          <p:spTgt spid="26"/>
                                        </p:tgtEl>
                                      </p:cBhvr>
                                      <p:to x="100000" y="100000"/>
                                    </p:animScale>
                                    <p:animScale>
                                      <p:cBhvr>
                                        <p:cTn id="49" dur="26">
                                          <p:stCondLst>
                                            <p:cond delay="1642"/>
                                          </p:stCondLst>
                                        </p:cTn>
                                        <p:tgtEl>
                                          <p:spTgt spid="26"/>
                                        </p:tgtEl>
                                      </p:cBhvr>
                                      <p:to x="100000" y="90000"/>
                                    </p:animScale>
                                    <p:animScale>
                                      <p:cBhvr>
                                        <p:cTn id="50" dur="166" decel="50000">
                                          <p:stCondLst>
                                            <p:cond delay="1668"/>
                                          </p:stCondLst>
                                        </p:cTn>
                                        <p:tgtEl>
                                          <p:spTgt spid="26"/>
                                        </p:tgtEl>
                                      </p:cBhvr>
                                      <p:to x="100000" y="100000"/>
                                    </p:animScale>
                                    <p:animScale>
                                      <p:cBhvr>
                                        <p:cTn id="51" dur="26">
                                          <p:stCondLst>
                                            <p:cond delay="1808"/>
                                          </p:stCondLst>
                                        </p:cTn>
                                        <p:tgtEl>
                                          <p:spTgt spid="26"/>
                                        </p:tgtEl>
                                      </p:cBhvr>
                                      <p:to x="100000" y="95000"/>
                                    </p:animScale>
                                    <p:animScale>
                                      <p:cBhvr>
                                        <p:cTn id="52" dur="166" decel="50000">
                                          <p:stCondLst>
                                            <p:cond delay="1834"/>
                                          </p:stCondLst>
                                        </p:cTn>
                                        <p:tgtEl>
                                          <p:spTgt spid="26"/>
                                        </p:tgtEl>
                                      </p:cBhvr>
                                      <p:to x="100000" y="100000"/>
                                    </p:animScale>
                                  </p:childTnLst>
                                </p:cTn>
                              </p:par>
                              <p:par>
                                <p:cTn id="53" presetID="26" presetClass="entr" presetSubtype="0" fill="hold" nodeType="withEffect">
                                  <p:stCondLst>
                                    <p:cond delay="150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580">
                                          <p:stCondLst>
                                            <p:cond delay="0"/>
                                          </p:stCondLst>
                                        </p:cTn>
                                        <p:tgtEl>
                                          <p:spTgt spid="27"/>
                                        </p:tgtEl>
                                      </p:cBhvr>
                                    </p:animEffect>
                                    <p:anim calcmode="lin" valueType="num">
                                      <p:cBhvr>
                                        <p:cTn id="56"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61" dur="26">
                                          <p:stCondLst>
                                            <p:cond delay="650"/>
                                          </p:stCondLst>
                                        </p:cTn>
                                        <p:tgtEl>
                                          <p:spTgt spid="27"/>
                                        </p:tgtEl>
                                      </p:cBhvr>
                                      <p:to x="100000" y="60000"/>
                                    </p:animScale>
                                    <p:animScale>
                                      <p:cBhvr>
                                        <p:cTn id="62" dur="166" decel="50000">
                                          <p:stCondLst>
                                            <p:cond delay="676"/>
                                          </p:stCondLst>
                                        </p:cTn>
                                        <p:tgtEl>
                                          <p:spTgt spid="27"/>
                                        </p:tgtEl>
                                      </p:cBhvr>
                                      <p:to x="100000" y="100000"/>
                                    </p:animScale>
                                    <p:animScale>
                                      <p:cBhvr>
                                        <p:cTn id="63" dur="26">
                                          <p:stCondLst>
                                            <p:cond delay="1312"/>
                                          </p:stCondLst>
                                        </p:cTn>
                                        <p:tgtEl>
                                          <p:spTgt spid="27"/>
                                        </p:tgtEl>
                                      </p:cBhvr>
                                      <p:to x="100000" y="80000"/>
                                    </p:animScale>
                                    <p:animScale>
                                      <p:cBhvr>
                                        <p:cTn id="64" dur="166" decel="50000">
                                          <p:stCondLst>
                                            <p:cond delay="1338"/>
                                          </p:stCondLst>
                                        </p:cTn>
                                        <p:tgtEl>
                                          <p:spTgt spid="27"/>
                                        </p:tgtEl>
                                      </p:cBhvr>
                                      <p:to x="100000" y="100000"/>
                                    </p:animScale>
                                    <p:animScale>
                                      <p:cBhvr>
                                        <p:cTn id="65" dur="26">
                                          <p:stCondLst>
                                            <p:cond delay="1642"/>
                                          </p:stCondLst>
                                        </p:cTn>
                                        <p:tgtEl>
                                          <p:spTgt spid="27"/>
                                        </p:tgtEl>
                                      </p:cBhvr>
                                      <p:to x="100000" y="90000"/>
                                    </p:animScale>
                                    <p:animScale>
                                      <p:cBhvr>
                                        <p:cTn id="66" dur="166" decel="50000">
                                          <p:stCondLst>
                                            <p:cond delay="1668"/>
                                          </p:stCondLst>
                                        </p:cTn>
                                        <p:tgtEl>
                                          <p:spTgt spid="27"/>
                                        </p:tgtEl>
                                      </p:cBhvr>
                                      <p:to x="100000" y="100000"/>
                                    </p:animScale>
                                    <p:animScale>
                                      <p:cBhvr>
                                        <p:cTn id="67" dur="26">
                                          <p:stCondLst>
                                            <p:cond delay="1808"/>
                                          </p:stCondLst>
                                        </p:cTn>
                                        <p:tgtEl>
                                          <p:spTgt spid="27"/>
                                        </p:tgtEl>
                                      </p:cBhvr>
                                      <p:to x="100000" y="95000"/>
                                    </p:animScale>
                                    <p:animScale>
                                      <p:cBhvr>
                                        <p:cTn id="68"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78E89FD-8EBA-4F63-AECE-25AE7C1CDEBA}"/>
              </a:ext>
            </a:extLst>
          </p:cNvPr>
          <p:cNvPicPr>
            <a:picLocks noChangeAspect="1"/>
          </p:cNvPicPr>
          <p:nvPr/>
        </p:nvPicPr>
        <p:blipFill>
          <a:blip r:embed="rId3"/>
          <a:stretch>
            <a:fillRect/>
          </a:stretch>
        </p:blipFill>
        <p:spPr>
          <a:xfrm>
            <a:off x="3275102" y="1166813"/>
            <a:ext cx="6797499" cy="3758600"/>
          </a:xfrm>
          <a:prstGeom prst="rect">
            <a:avLst/>
          </a:prstGeom>
        </p:spPr>
      </p:pic>
      <p:pic>
        <p:nvPicPr>
          <p:cNvPr id="5" name="图片 4">
            <a:extLst>
              <a:ext uri="{FF2B5EF4-FFF2-40B4-BE49-F238E27FC236}">
                <a16:creationId xmlns:a16="http://schemas.microsoft.com/office/drawing/2014/main" id="{23A8F7F6-2313-4A0C-ABB9-9E8FBAB780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900" y="731838"/>
            <a:ext cx="6115050" cy="6115050"/>
          </a:xfrm>
          <a:prstGeom prst="rect">
            <a:avLst/>
          </a:prstGeom>
        </p:spPr>
      </p:pic>
      <p:pic>
        <p:nvPicPr>
          <p:cNvPr id="8" name="图片 7">
            <a:extLst>
              <a:ext uri="{FF2B5EF4-FFF2-40B4-BE49-F238E27FC236}">
                <a16:creationId xmlns:a16="http://schemas.microsoft.com/office/drawing/2014/main" id="{D4B97AA8-1840-48F8-9295-3CA6048AE3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 y="3016252"/>
            <a:ext cx="12192000" cy="3479800"/>
          </a:xfrm>
          <a:prstGeom prst="rect">
            <a:avLst/>
          </a:prstGeom>
        </p:spPr>
      </p:pic>
      <p:pic>
        <p:nvPicPr>
          <p:cNvPr id="9" name="图片 8">
            <a:extLst>
              <a:ext uri="{FF2B5EF4-FFF2-40B4-BE49-F238E27FC236}">
                <a16:creationId xmlns:a16="http://schemas.microsoft.com/office/drawing/2014/main" id="{5A33F613-6FB5-48AF-873B-659D79F673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 y="4654549"/>
            <a:ext cx="12192000" cy="2203451"/>
          </a:xfrm>
          <a:prstGeom prst="rect">
            <a:avLst/>
          </a:prstGeom>
        </p:spPr>
      </p:pic>
      <p:sp>
        <p:nvSpPr>
          <p:cNvPr id="11" name="文本框 10">
            <a:extLst>
              <a:ext uri="{FF2B5EF4-FFF2-40B4-BE49-F238E27FC236}">
                <a16:creationId xmlns:a16="http://schemas.microsoft.com/office/drawing/2014/main" id="{D5978963-E8FD-4993-8454-5C287947EEB9}"/>
              </a:ext>
            </a:extLst>
          </p:cNvPr>
          <p:cNvSpPr txBox="1"/>
          <p:nvPr/>
        </p:nvSpPr>
        <p:spPr>
          <a:xfrm>
            <a:off x="4571086" y="2311996"/>
            <a:ext cx="4439563" cy="1015663"/>
          </a:xfrm>
          <a:prstGeom prst="rect">
            <a:avLst/>
          </a:prstGeom>
          <a:noFill/>
        </p:spPr>
        <p:txBody>
          <a:bodyPr wrap="square" rtlCol="0">
            <a:spAutoFit/>
          </a:bodyPr>
          <a:lstStyle/>
          <a:p>
            <a:r>
              <a:rPr lang="en-US" altLang="zh-CN" sz="6000" dirty="0">
                <a:ln w="19050">
                  <a:gradFill>
                    <a:gsLst>
                      <a:gs pos="0">
                        <a:schemeClr val="bg1"/>
                      </a:gs>
                      <a:gs pos="100000">
                        <a:schemeClr val="bg1">
                          <a:lumMod val="95000"/>
                        </a:schemeClr>
                      </a:gs>
                    </a:gsLst>
                    <a:lin ang="5400000" scaled="1"/>
                  </a:gradFill>
                </a:ln>
                <a:solidFill>
                  <a:srgbClr val="E84E4E"/>
                </a:solidFill>
                <a:effectLst>
                  <a:outerShdw blurRad="215900" dist="38100" dir="2700000" algn="tl" rotWithShape="0">
                    <a:prstClr val="black">
                      <a:alpha val="40000"/>
                    </a:prstClr>
                  </a:outerShdw>
                </a:effectLst>
                <a:latin typeface="Calibri" panose="020F0502020204030204" pitchFamily="34" charset="0"/>
                <a:ea typeface="华康POP2体W9" panose="040B0909000000000000" pitchFamily="81" charset="-122"/>
                <a:cs typeface="Calibri" panose="020F0502020204030204" pitchFamily="34" charset="0"/>
              </a:rPr>
              <a:t>I. </a:t>
            </a:r>
            <a:r>
              <a:rPr lang="en-US" altLang="zh-CN" sz="6000" dirty="0" err="1">
                <a:ln w="19050">
                  <a:gradFill>
                    <a:gsLst>
                      <a:gs pos="0">
                        <a:schemeClr val="bg1"/>
                      </a:gs>
                      <a:gs pos="100000">
                        <a:schemeClr val="bg1">
                          <a:lumMod val="95000"/>
                        </a:schemeClr>
                      </a:gs>
                    </a:gsLst>
                    <a:lin ang="5400000" scaled="1"/>
                  </a:gradFill>
                </a:ln>
                <a:solidFill>
                  <a:srgbClr val="E84E4E"/>
                </a:solidFill>
                <a:effectLst>
                  <a:outerShdw blurRad="215900" dist="38100" dir="2700000" algn="tl" rotWithShape="0">
                    <a:prstClr val="black">
                      <a:alpha val="40000"/>
                    </a:prstClr>
                  </a:outerShdw>
                </a:effectLst>
                <a:latin typeface="Calibri" panose="020F0502020204030204" pitchFamily="34" charset="0"/>
                <a:ea typeface="华康POP2体W9" panose="040B0909000000000000" pitchFamily="81" charset="-122"/>
                <a:cs typeface="Calibri" panose="020F0502020204030204" pitchFamily="34" charset="0"/>
              </a:rPr>
              <a:t>Công</a:t>
            </a:r>
            <a:r>
              <a:rPr lang="en-US" altLang="zh-CN" sz="6000" dirty="0">
                <a:ln w="19050">
                  <a:gradFill>
                    <a:gsLst>
                      <a:gs pos="0">
                        <a:schemeClr val="bg1"/>
                      </a:gs>
                      <a:gs pos="100000">
                        <a:schemeClr val="bg1">
                          <a:lumMod val="95000"/>
                        </a:schemeClr>
                      </a:gs>
                    </a:gsLst>
                    <a:lin ang="5400000" scaled="1"/>
                  </a:gradFill>
                </a:ln>
                <a:solidFill>
                  <a:srgbClr val="E84E4E"/>
                </a:solidFill>
                <a:effectLst>
                  <a:outerShdw blurRad="215900" dist="38100" dir="2700000" algn="tl" rotWithShape="0">
                    <a:prstClr val="black">
                      <a:alpha val="40000"/>
                    </a:prstClr>
                  </a:outerShdw>
                </a:effectLst>
                <a:latin typeface="Calibri" panose="020F0502020204030204" pitchFamily="34" charset="0"/>
                <a:ea typeface="华康POP2体W9" panose="040B0909000000000000" pitchFamily="81" charset="-122"/>
                <a:cs typeface="Calibri" panose="020F0502020204030204" pitchFamily="34" charset="0"/>
              </a:rPr>
              <a:t> </a:t>
            </a:r>
            <a:r>
              <a:rPr lang="en-US" altLang="zh-CN" sz="6000" dirty="0" err="1">
                <a:ln w="19050">
                  <a:gradFill>
                    <a:gsLst>
                      <a:gs pos="0">
                        <a:schemeClr val="bg1"/>
                      </a:gs>
                      <a:gs pos="100000">
                        <a:schemeClr val="bg1">
                          <a:lumMod val="95000"/>
                        </a:schemeClr>
                      </a:gs>
                    </a:gsLst>
                    <a:lin ang="5400000" scaled="1"/>
                  </a:gradFill>
                </a:ln>
                <a:solidFill>
                  <a:srgbClr val="E84E4E"/>
                </a:solidFill>
                <a:effectLst>
                  <a:outerShdw blurRad="215900" dist="38100" dir="2700000" algn="tl" rotWithShape="0">
                    <a:prstClr val="black">
                      <a:alpha val="40000"/>
                    </a:prstClr>
                  </a:outerShdw>
                </a:effectLst>
                <a:latin typeface="Calibri" panose="020F0502020204030204" pitchFamily="34" charset="0"/>
                <a:ea typeface="华康POP2体W9" panose="040B0909000000000000" pitchFamily="81" charset="-122"/>
                <a:cs typeface="Calibri" panose="020F0502020204030204" pitchFamily="34" charset="0"/>
              </a:rPr>
              <a:t>dụng</a:t>
            </a:r>
            <a:endParaRPr lang="zh-CN" altLang="en-US" sz="6000" dirty="0">
              <a:ln w="19050">
                <a:gradFill>
                  <a:gsLst>
                    <a:gs pos="0">
                      <a:schemeClr val="bg1"/>
                    </a:gs>
                    <a:gs pos="100000">
                      <a:schemeClr val="bg1">
                        <a:lumMod val="95000"/>
                      </a:schemeClr>
                    </a:gs>
                  </a:gsLst>
                  <a:lin ang="5400000" scaled="1"/>
                </a:gradFill>
              </a:ln>
              <a:solidFill>
                <a:srgbClr val="E84E4E"/>
              </a:solidFill>
              <a:effectLst>
                <a:outerShdw blurRad="215900" dist="38100" dir="2700000" algn="tl" rotWithShape="0">
                  <a:prstClr val="black">
                    <a:alpha val="40000"/>
                  </a:prstClr>
                </a:outerShdw>
              </a:effectLst>
              <a:latin typeface="Calibri" panose="020F0502020204030204" pitchFamily="34" charset="0"/>
              <a:ea typeface="华康POP2体W9" panose="040B0909000000000000" pitchFamily="81" charset="-122"/>
              <a:cs typeface="Calibri" panose="020F0502020204030204" pitchFamily="34" charset="0"/>
            </a:endParaRPr>
          </a:p>
        </p:txBody>
      </p:sp>
    </p:spTree>
    <p:extLst>
      <p:ext uri="{BB962C8B-B14F-4D97-AF65-F5344CB8AC3E}">
        <p14:creationId xmlns:p14="http://schemas.microsoft.com/office/powerpoint/2010/main" val="149803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108F8F0-F203-4072-B395-199DD75562DC}"/>
              </a:ext>
            </a:extLst>
          </p:cNvPr>
          <p:cNvPicPr>
            <a:picLocks noChangeAspect="1"/>
          </p:cNvPicPr>
          <p:nvPr/>
        </p:nvPicPr>
        <p:blipFill>
          <a:blip r:embed="rId3"/>
          <a:stretch>
            <a:fillRect/>
          </a:stretch>
        </p:blipFill>
        <p:spPr>
          <a:xfrm>
            <a:off x="5768507" y="1192113"/>
            <a:ext cx="4636569" cy="4911725"/>
          </a:xfrm>
          <a:prstGeom prst="rect">
            <a:avLst/>
          </a:prstGeom>
        </p:spPr>
      </p:pic>
      <p:pic>
        <p:nvPicPr>
          <p:cNvPr id="4" name="图片 3">
            <a:extLst>
              <a:ext uri="{FF2B5EF4-FFF2-40B4-BE49-F238E27FC236}">
                <a16:creationId xmlns:a16="http://schemas.microsoft.com/office/drawing/2014/main" id="{587E749F-663E-439B-BEC2-9880A864E3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8600" y="2260600"/>
            <a:ext cx="3933825" cy="3933825"/>
          </a:xfrm>
          <a:prstGeom prst="rect">
            <a:avLst/>
          </a:prstGeom>
        </p:spPr>
      </p:pic>
      <p:pic>
        <p:nvPicPr>
          <p:cNvPr id="5" name="图片 4">
            <a:extLst>
              <a:ext uri="{FF2B5EF4-FFF2-40B4-BE49-F238E27FC236}">
                <a16:creationId xmlns:a16="http://schemas.microsoft.com/office/drawing/2014/main" id="{E2D1C0F3-0D28-4AFD-B5BB-585D03FB21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85" y="325156"/>
            <a:ext cx="1674115" cy="989803"/>
          </a:xfrm>
          <a:prstGeom prst="rect">
            <a:avLst/>
          </a:prstGeom>
        </p:spPr>
      </p:pic>
      <p:sp>
        <p:nvSpPr>
          <p:cNvPr id="6" name="文本框 5">
            <a:extLst>
              <a:ext uri="{FF2B5EF4-FFF2-40B4-BE49-F238E27FC236}">
                <a16:creationId xmlns:a16="http://schemas.microsoft.com/office/drawing/2014/main" id="{1B4FF381-9FF2-4CBC-B69C-D18213EC4659}"/>
              </a:ext>
            </a:extLst>
          </p:cNvPr>
          <p:cNvSpPr txBox="1"/>
          <p:nvPr/>
        </p:nvSpPr>
        <p:spPr>
          <a:xfrm>
            <a:off x="2057400" y="455358"/>
            <a:ext cx="2781531" cy="707886"/>
          </a:xfrm>
          <a:prstGeom prst="rect">
            <a:avLst/>
          </a:prstGeom>
          <a:noFill/>
        </p:spPr>
        <p:txBody>
          <a:bodyPr wrap="none" rtlCol="0">
            <a:spAutoFit/>
          </a:bodyPr>
          <a:lstStyle/>
          <a:p>
            <a:r>
              <a:rPr lang="en-US" altLang="zh-CN" sz="4000" dirty="0">
                <a:solidFill>
                  <a:schemeClr val="bg1"/>
                </a:solidFill>
                <a:effectLst>
                  <a:outerShdw blurRad="38100" dist="38100" dir="2700000" algn="tl">
                    <a:srgbClr val="000000">
                      <a:alpha val="43137"/>
                    </a:srgbClr>
                  </a:outerShdw>
                </a:effectLst>
                <a:latin typeface="Calibri" panose="020F0502020204030204" pitchFamily="34" charset="0"/>
                <a:ea typeface="华康POP2体W9" panose="040B0909000000000000" pitchFamily="81" charset="-122"/>
                <a:cs typeface="Calibri" panose="020F0502020204030204" pitchFamily="34" charset="0"/>
              </a:rPr>
              <a:t>I. </a:t>
            </a:r>
            <a:r>
              <a:rPr lang="en-US" altLang="zh-CN" sz="4000" dirty="0" err="1">
                <a:solidFill>
                  <a:schemeClr val="bg1"/>
                </a:solidFill>
                <a:effectLst>
                  <a:outerShdw blurRad="38100" dist="38100" dir="2700000" algn="tl">
                    <a:srgbClr val="000000">
                      <a:alpha val="43137"/>
                    </a:srgbClr>
                  </a:outerShdw>
                </a:effectLst>
                <a:latin typeface="Calibri" panose="020F0502020204030204" pitchFamily="34" charset="0"/>
                <a:ea typeface="华康POP2体W9" panose="040B0909000000000000" pitchFamily="81" charset="-122"/>
                <a:cs typeface="Calibri" panose="020F0502020204030204" pitchFamily="34" charset="0"/>
              </a:rPr>
              <a:t>Công</a:t>
            </a:r>
            <a:r>
              <a:rPr lang="en-US" altLang="zh-CN" sz="4000" dirty="0">
                <a:solidFill>
                  <a:schemeClr val="bg1"/>
                </a:solidFill>
                <a:effectLst>
                  <a:outerShdw blurRad="38100" dist="38100" dir="2700000" algn="tl">
                    <a:srgbClr val="000000">
                      <a:alpha val="43137"/>
                    </a:srgbClr>
                  </a:outerShdw>
                </a:effectLst>
                <a:latin typeface="Calibri" panose="020F0502020204030204" pitchFamily="34" charset="0"/>
                <a:ea typeface="华康POP2体W9" panose="040B0909000000000000" pitchFamily="81" charset="-122"/>
                <a:cs typeface="Calibri" panose="020F0502020204030204" pitchFamily="34" charset="0"/>
              </a:rPr>
              <a:t> </a:t>
            </a:r>
            <a:r>
              <a:rPr lang="en-US" altLang="zh-CN" sz="4000" dirty="0" err="1">
                <a:solidFill>
                  <a:schemeClr val="bg1"/>
                </a:solidFill>
                <a:effectLst>
                  <a:outerShdw blurRad="38100" dist="38100" dir="2700000" algn="tl">
                    <a:srgbClr val="000000">
                      <a:alpha val="43137"/>
                    </a:srgbClr>
                  </a:outerShdw>
                </a:effectLst>
                <a:latin typeface="Calibri" panose="020F0502020204030204" pitchFamily="34" charset="0"/>
                <a:ea typeface="华康POP2体W9" panose="040B0909000000000000" pitchFamily="81" charset="-122"/>
                <a:cs typeface="Calibri" panose="020F0502020204030204" pitchFamily="34" charset="0"/>
              </a:rPr>
              <a:t>dụng</a:t>
            </a:r>
            <a:endParaRPr lang="zh-CN" altLang="en-US" sz="4000" dirty="0">
              <a:solidFill>
                <a:schemeClr val="bg1"/>
              </a:solidFill>
              <a:effectLst>
                <a:outerShdw blurRad="38100" dist="38100" dir="2700000" algn="tl">
                  <a:srgbClr val="000000">
                    <a:alpha val="43137"/>
                  </a:srgbClr>
                </a:outerShdw>
              </a:effectLst>
              <a:latin typeface="Calibri" panose="020F0502020204030204" pitchFamily="34" charset="0"/>
              <a:ea typeface="华康POP2体W9" panose="040B0909000000000000" pitchFamily="81" charset="-122"/>
              <a:cs typeface="Calibri" panose="020F0502020204030204" pitchFamily="34" charset="0"/>
            </a:endParaRPr>
          </a:p>
        </p:txBody>
      </p:sp>
      <p:sp>
        <p:nvSpPr>
          <p:cNvPr id="12" name="文本框 11">
            <a:extLst>
              <a:ext uri="{FF2B5EF4-FFF2-40B4-BE49-F238E27FC236}">
                <a16:creationId xmlns:a16="http://schemas.microsoft.com/office/drawing/2014/main" id="{2ACC3240-B31E-4EB7-B684-3161A5F115A1}"/>
              </a:ext>
            </a:extLst>
          </p:cNvPr>
          <p:cNvSpPr txBox="1"/>
          <p:nvPr/>
        </p:nvSpPr>
        <p:spPr>
          <a:xfrm>
            <a:off x="6157978" y="2552798"/>
            <a:ext cx="3857625" cy="175240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2400" b="1" dirty="0" err="1">
                <a:solidFill>
                  <a:schemeClr val="bg1">
                    <a:lumMod val="50000"/>
                  </a:schemeClr>
                </a:solidFill>
                <a:latin typeface="Calibri" panose="020F0502020204030204" pitchFamily="34" charset="0"/>
                <a:ea typeface="+mj-ea"/>
                <a:cs typeface="Calibri" panose="020F0502020204030204" pitchFamily="34" charset="0"/>
              </a:rPr>
              <a:t>Đặt</a:t>
            </a:r>
            <a:r>
              <a:rPr lang="en-US" altLang="zh-CN" sz="2400" b="1" dirty="0">
                <a:solidFill>
                  <a:schemeClr val="bg1">
                    <a:lumMod val="50000"/>
                  </a:schemeClr>
                </a:solidFill>
                <a:latin typeface="Calibri" panose="020F0502020204030204" pitchFamily="34" charset="0"/>
                <a:ea typeface="+mj-ea"/>
                <a:cs typeface="Calibri" panose="020F0502020204030204" pitchFamily="34" charset="0"/>
              </a:rPr>
              <a:t> </a:t>
            </a:r>
            <a:r>
              <a:rPr lang="en-US" altLang="zh-CN" sz="2400" b="1" dirty="0" err="1">
                <a:solidFill>
                  <a:schemeClr val="bg1">
                    <a:lumMod val="50000"/>
                  </a:schemeClr>
                </a:solidFill>
                <a:latin typeface="Calibri" panose="020F0502020204030204" pitchFamily="34" charset="0"/>
                <a:ea typeface="+mj-ea"/>
                <a:cs typeface="Calibri" panose="020F0502020204030204" pitchFamily="34" charset="0"/>
              </a:rPr>
              <a:t>các</a:t>
            </a:r>
            <a:r>
              <a:rPr lang="en-US" altLang="zh-CN" sz="2400" b="1" dirty="0">
                <a:solidFill>
                  <a:schemeClr val="bg1">
                    <a:lumMod val="50000"/>
                  </a:schemeClr>
                </a:solidFill>
                <a:latin typeface="Calibri" panose="020F0502020204030204" pitchFamily="34" charset="0"/>
                <a:ea typeface="+mj-ea"/>
                <a:cs typeface="Calibri" panose="020F0502020204030204" pitchFamily="34" charset="0"/>
              </a:rPr>
              <a:t> </a:t>
            </a:r>
            <a:r>
              <a:rPr lang="en-US" altLang="zh-CN" sz="2400" b="1" dirty="0" err="1">
                <a:solidFill>
                  <a:schemeClr val="bg1">
                    <a:lumMod val="50000"/>
                  </a:schemeClr>
                </a:solidFill>
                <a:latin typeface="Calibri" panose="020F0502020204030204" pitchFamily="34" charset="0"/>
                <a:ea typeface="+mj-ea"/>
                <a:cs typeface="Calibri" panose="020F0502020204030204" pitchFamily="34" charset="0"/>
              </a:rPr>
              <a:t>dấu</a:t>
            </a:r>
            <a:r>
              <a:rPr lang="en-US" altLang="zh-CN" sz="2400" b="1" dirty="0">
                <a:solidFill>
                  <a:schemeClr val="bg1">
                    <a:lumMod val="50000"/>
                  </a:schemeClr>
                </a:solidFill>
                <a:latin typeface="Calibri" panose="020F0502020204030204" pitchFamily="34" charset="0"/>
                <a:ea typeface="+mj-ea"/>
                <a:cs typeface="Calibri" panose="020F0502020204030204" pitchFamily="34" charset="0"/>
              </a:rPr>
              <a:t> </a:t>
            </a:r>
            <a:r>
              <a:rPr lang="en-US" altLang="zh-CN" sz="2400" b="1" dirty="0" err="1">
                <a:solidFill>
                  <a:schemeClr val="bg1">
                    <a:lumMod val="50000"/>
                  </a:schemeClr>
                </a:solidFill>
                <a:latin typeface="Calibri" panose="020F0502020204030204" pitchFamily="34" charset="0"/>
                <a:ea typeface="+mj-ea"/>
                <a:cs typeface="Calibri" panose="020F0502020204030204" pitchFamily="34" charset="0"/>
              </a:rPr>
              <a:t>chấm</a:t>
            </a:r>
            <a:r>
              <a:rPr lang="en-US" altLang="zh-CN" sz="2400" b="1" dirty="0">
                <a:solidFill>
                  <a:schemeClr val="bg1">
                    <a:lumMod val="50000"/>
                  </a:schemeClr>
                </a:solidFill>
                <a:latin typeface="Calibri" panose="020F0502020204030204" pitchFamily="34" charset="0"/>
                <a:ea typeface="+mj-ea"/>
                <a:cs typeface="Calibri" panose="020F0502020204030204" pitchFamily="34" charset="0"/>
              </a:rPr>
              <a:t> </a:t>
            </a:r>
            <a:r>
              <a:rPr lang="en-US" altLang="zh-CN" sz="2400" b="1" dirty="0">
                <a:solidFill>
                  <a:srgbClr val="FF0000"/>
                </a:solidFill>
                <a:latin typeface="Calibri" panose="020F0502020204030204" pitchFamily="34" charset="0"/>
                <a:ea typeface="+mj-ea"/>
                <a:cs typeface="Calibri" panose="020F0502020204030204" pitchFamily="34" charset="0"/>
              </a:rPr>
              <a:t>(.)</a:t>
            </a:r>
            <a:r>
              <a:rPr lang="en-US" altLang="zh-CN" sz="2400" b="1" dirty="0">
                <a:solidFill>
                  <a:schemeClr val="bg1">
                    <a:lumMod val="50000"/>
                  </a:schemeClr>
                </a:solidFill>
                <a:latin typeface="Calibri" panose="020F0502020204030204" pitchFamily="34" charset="0"/>
                <a:ea typeface="+mj-ea"/>
                <a:cs typeface="Calibri" panose="020F0502020204030204" pitchFamily="34" charset="0"/>
              </a:rPr>
              <a:t>, </a:t>
            </a:r>
            <a:r>
              <a:rPr lang="en-US" altLang="zh-CN" sz="2400" b="1" dirty="0" err="1">
                <a:solidFill>
                  <a:schemeClr val="bg1">
                    <a:lumMod val="50000"/>
                  </a:schemeClr>
                </a:solidFill>
                <a:latin typeface="Calibri" panose="020F0502020204030204" pitchFamily="34" charset="0"/>
                <a:ea typeface="+mj-ea"/>
                <a:cs typeface="Calibri" panose="020F0502020204030204" pitchFamily="34" charset="0"/>
              </a:rPr>
              <a:t>dấu</a:t>
            </a:r>
            <a:r>
              <a:rPr lang="en-US" altLang="zh-CN" sz="2400" b="1" dirty="0">
                <a:solidFill>
                  <a:schemeClr val="bg1">
                    <a:lumMod val="50000"/>
                  </a:schemeClr>
                </a:solidFill>
                <a:latin typeface="Calibri" panose="020F0502020204030204" pitchFamily="34" charset="0"/>
                <a:ea typeface="+mj-ea"/>
                <a:cs typeface="Calibri" panose="020F0502020204030204" pitchFamily="34" charset="0"/>
              </a:rPr>
              <a:t> </a:t>
            </a:r>
            <a:r>
              <a:rPr lang="en-US" altLang="zh-CN" sz="2400" b="1" dirty="0" err="1">
                <a:solidFill>
                  <a:schemeClr val="bg1">
                    <a:lumMod val="50000"/>
                  </a:schemeClr>
                </a:solidFill>
                <a:latin typeface="Calibri" panose="020F0502020204030204" pitchFamily="34" charset="0"/>
                <a:ea typeface="+mj-ea"/>
                <a:cs typeface="Calibri" panose="020F0502020204030204" pitchFamily="34" charset="0"/>
              </a:rPr>
              <a:t>chấm</a:t>
            </a:r>
            <a:r>
              <a:rPr lang="en-US" altLang="zh-CN" sz="2400" b="1" dirty="0">
                <a:solidFill>
                  <a:schemeClr val="bg1">
                    <a:lumMod val="50000"/>
                  </a:schemeClr>
                </a:solidFill>
                <a:latin typeface="Calibri" panose="020F0502020204030204" pitchFamily="34" charset="0"/>
                <a:ea typeface="+mj-ea"/>
                <a:cs typeface="Calibri" panose="020F0502020204030204" pitchFamily="34" charset="0"/>
              </a:rPr>
              <a:t> </a:t>
            </a:r>
            <a:r>
              <a:rPr lang="en-US" altLang="zh-CN" sz="2400" b="1" dirty="0" err="1">
                <a:solidFill>
                  <a:schemeClr val="bg1">
                    <a:lumMod val="50000"/>
                  </a:schemeClr>
                </a:solidFill>
                <a:latin typeface="Calibri" panose="020F0502020204030204" pitchFamily="34" charset="0"/>
                <a:ea typeface="+mj-ea"/>
                <a:cs typeface="Calibri" panose="020F0502020204030204" pitchFamily="34" charset="0"/>
              </a:rPr>
              <a:t>hỏi</a:t>
            </a:r>
            <a:r>
              <a:rPr lang="en-US" altLang="zh-CN" sz="2400" b="1" dirty="0">
                <a:solidFill>
                  <a:schemeClr val="bg1">
                    <a:lumMod val="50000"/>
                  </a:schemeClr>
                </a:solidFill>
                <a:latin typeface="Calibri" panose="020F0502020204030204" pitchFamily="34" charset="0"/>
                <a:ea typeface="+mj-ea"/>
                <a:cs typeface="Calibri" panose="020F0502020204030204" pitchFamily="34" charset="0"/>
              </a:rPr>
              <a:t> </a:t>
            </a:r>
            <a:r>
              <a:rPr lang="en-US" altLang="zh-CN" sz="2400" b="1" dirty="0">
                <a:solidFill>
                  <a:srgbClr val="FF0000"/>
                </a:solidFill>
                <a:latin typeface="Calibri" panose="020F0502020204030204" pitchFamily="34" charset="0"/>
                <a:ea typeface="+mj-ea"/>
                <a:cs typeface="Calibri" panose="020F0502020204030204" pitchFamily="34" charset="0"/>
              </a:rPr>
              <a:t>(?)</a:t>
            </a:r>
            <a:r>
              <a:rPr lang="en-US" altLang="zh-CN" sz="2400" b="1" dirty="0">
                <a:solidFill>
                  <a:schemeClr val="bg1">
                    <a:lumMod val="50000"/>
                  </a:schemeClr>
                </a:solidFill>
                <a:latin typeface="Calibri" panose="020F0502020204030204" pitchFamily="34" charset="0"/>
                <a:ea typeface="+mj-ea"/>
                <a:cs typeface="Calibri" panose="020F0502020204030204" pitchFamily="34" charset="0"/>
              </a:rPr>
              <a:t>, </a:t>
            </a:r>
            <a:r>
              <a:rPr lang="en-US" altLang="zh-CN" sz="2400" b="1" dirty="0" err="1">
                <a:solidFill>
                  <a:schemeClr val="bg1">
                    <a:lumMod val="50000"/>
                  </a:schemeClr>
                </a:solidFill>
                <a:latin typeface="Calibri" panose="020F0502020204030204" pitchFamily="34" charset="0"/>
                <a:ea typeface="+mj-ea"/>
                <a:cs typeface="Calibri" panose="020F0502020204030204" pitchFamily="34" charset="0"/>
              </a:rPr>
              <a:t>dấu</a:t>
            </a:r>
            <a:r>
              <a:rPr lang="en-US" altLang="zh-CN" sz="2400" b="1" dirty="0">
                <a:solidFill>
                  <a:schemeClr val="bg1">
                    <a:lumMod val="50000"/>
                  </a:schemeClr>
                </a:solidFill>
                <a:latin typeface="Calibri" panose="020F0502020204030204" pitchFamily="34" charset="0"/>
                <a:ea typeface="+mj-ea"/>
                <a:cs typeface="Calibri" panose="020F0502020204030204" pitchFamily="34" charset="0"/>
              </a:rPr>
              <a:t> </a:t>
            </a:r>
            <a:r>
              <a:rPr lang="en-US" altLang="zh-CN" sz="2400" b="1" dirty="0" err="1">
                <a:solidFill>
                  <a:schemeClr val="bg1">
                    <a:lumMod val="50000"/>
                  </a:schemeClr>
                </a:solidFill>
                <a:latin typeface="Calibri" panose="020F0502020204030204" pitchFamily="34" charset="0"/>
                <a:ea typeface="+mj-ea"/>
                <a:cs typeface="Calibri" panose="020F0502020204030204" pitchFamily="34" charset="0"/>
              </a:rPr>
              <a:t>chấm</a:t>
            </a:r>
            <a:r>
              <a:rPr lang="en-US" altLang="zh-CN" sz="2400" b="1" dirty="0">
                <a:solidFill>
                  <a:schemeClr val="bg1">
                    <a:lumMod val="50000"/>
                  </a:schemeClr>
                </a:solidFill>
                <a:latin typeface="Calibri" panose="020F0502020204030204" pitchFamily="34" charset="0"/>
                <a:ea typeface="+mj-ea"/>
                <a:cs typeface="Calibri" panose="020F0502020204030204" pitchFamily="34" charset="0"/>
              </a:rPr>
              <a:t> than </a:t>
            </a:r>
            <a:r>
              <a:rPr lang="en-US" altLang="zh-CN" sz="2400" b="1" dirty="0">
                <a:solidFill>
                  <a:srgbClr val="FF0000"/>
                </a:solidFill>
                <a:latin typeface="Calibri" panose="020F0502020204030204" pitchFamily="34" charset="0"/>
                <a:ea typeface="+mj-ea"/>
                <a:cs typeface="Calibri" panose="020F0502020204030204" pitchFamily="34" charset="0"/>
              </a:rPr>
              <a:t>(!)</a:t>
            </a:r>
            <a:r>
              <a:rPr lang="en-US" altLang="zh-CN" sz="2400" b="1" dirty="0">
                <a:solidFill>
                  <a:schemeClr val="bg1">
                    <a:lumMod val="50000"/>
                  </a:schemeClr>
                </a:solidFill>
                <a:latin typeface="Calibri" panose="020F0502020204030204" pitchFamily="34" charset="0"/>
                <a:ea typeface="+mj-ea"/>
                <a:cs typeface="Calibri" panose="020F0502020204030204" pitchFamily="34" charset="0"/>
              </a:rPr>
              <a:t> </a:t>
            </a:r>
            <a:r>
              <a:rPr lang="en-US" altLang="zh-CN" sz="2400" b="1" dirty="0" err="1">
                <a:solidFill>
                  <a:schemeClr val="bg1">
                    <a:lumMod val="50000"/>
                  </a:schemeClr>
                </a:solidFill>
                <a:latin typeface="Calibri" panose="020F0502020204030204" pitchFamily="34" charset="0"/>
                <a:ea typeface="+mj-ea"/>
                <a:cs typeface="Calibri" panose="020F0502020204030204" pitchFamily="34" charset="0"/>
              </a:rPr>
              <a:t>vào</a:t>
            </a:r>
            <a:r>
              <a:rPr lang="en-US" altLang="zh-CN" sz="2400" b="1" dirty="0">
                <a:solidFill>
                  <a:schemeClr val="bg1">
                    <a:lumMod val="50000"/>
                  </a:schemeClr>
                </a:solidFill>
                <a:latin typeface="Calibri" panose="020F0502020204030204" pitchFamily="34" charset="0"/>
                <a:ea typeface="+mj-ea"/>
                <a:cs typeface="Calibri" panose="020F0502020204030204" pitchFamily="34" charset="0"/>
              </a:rPr>
              <a:t> </a:t>
            </a:r>
            <a:r>
              <a:rPr lang="en-US" altLang="zh-CN" sz="2400" b="1" dirty="0" err="1">
                <a:solidFill>
                  <a:schemeClr val="bg1">
                    <a:lumMod val="50000"/>
                  </a:schemeClr>
                </a:solidFill>
                <a:latin typeface="Calibri" panose="020F0502020204030204" pitchFamily="34" charset="0"/>
                <a:ea typeface="+mj-ea"/>
                <a:cs typeface="Calibri" panose="020F0502020204030204" pitchFamily="34" charset="0"/>
              </a:rPr>
              <a:t>chỗ</a:t>
            </a:r>
            <a:r>
              <a:rPr lang="en-US" altLang="zh-CN" sz="2400" b="1" dirty="0">
                <a:solidFill>
                  <a:schemeClr val="bg1">
                    <a:lumMod val="50000"/>
                  </a:schemeClr>
                </a:solidFill>
                <a:latin typeface="Calibri" panose="020F0502020204030204" pitchFamily="34" charset="0"/>
                <a:ea typeface="+mj-ea"/>
                <a:cs typeface="Calibri" panose="020F0502020204030204" pitchFamily="34" charset="0"/>
              </a:rPr>
              <a:t> </a:t>
            </a:r>
            <a:r>
              <a:rPr lang="en-US" altLang="zh-CN" sz="2400" b="1" dirty="0" err="1">
                <a:solidFill>
                  <a:schemeClr val="bg1">
                    <a:lumMod val="50000"/>
                  </a:schemeClr>
                </a:solidFill>
                <a:latin typeface="Calibri" panose="020F0502020204030204" pitchFamily="34" charset="0"/>
                <a:ea typeface="+mj-ea"/>
                <a:cs typeface="Calibri" panose="020F0502020204030204" pitchFamily="34" charset="0"/>
              </a:rPr>
              <a:t>thích</a:t>
            </a:r>
            <a:r>
              <a:rPr lang="en-US" altLang="zh-CN" sz="2400" b="1" dirty="0">
                <a:solidFill>
                  <a:schemeClr val="bg1">
                    <a:lumMod val="50000"/>
                  </a:schemeClr>
                </a:solidFill>
                <a:latin typeface="Calibri" panose="020F0502020204030204" pitchFamily="34" charset="0"/>
                <a:ea typeface="+mj-ea"/>
                <a:cs typeface="Calibri" panose="020F0502020204030204" pitchFamily="34" charset="0"/>
              </a:rPr>
              <a:t> </a:t>
            </a:r>
            <a:r>
              <a:rPr lang="en-US" altLang="zh-CN" sz="2400" b="1" dirty="0" err="1">
                <a:solidFill>
                  <a:schemeClr val="bg1">
                    <a:lumMod val="50000"/>
                  </a:schemeClr>
                </a:solidFill>
                <a:latin typeface="Calibri" panose="020F0502020204030204" pitchFamily="34" charset="0"/>
                <a:ea typeface="+mj-ea"/>
                <a:cs typeface="Calibri" panose="020F0502020204030204" pitchFamily="34" charset="0"/>
              </a:rPr>
              <a:t>hợp</a:t>
            </a:r>
            <a:r>
              <a:rPr lang="en-US" altLang="zh-CN" sz="2400" b="1" dirty="0">
                <a:solidFill>
                  <a:schemeClr val="bg1">
                    <a:lumMod val="50000"/>
                  </a:schemeClr>
                </a:solidFill>
                <a:latin typeface="Calibri" panose="020F0502020204030204" pitchFamily="34" charset="0"/>
                <a:ea typeface="+mj-ea"/>
                <a:cs typeface="Calibri" panose="020F0502020204030204" pitchFamily="34" charset="0"/>
              </a:rPr>
              <a:t> </a:t>
            </a:r>
            <a:r>
              <a:rPr lang="en-US" altLang="zh-CN" sz="2400" b="1" dirty="0" err="1">
                <a:solidFill>
                  <a:schemeClr val="bg1">
                    <a:lumMod val="50000"/>
                  </a:schemeClr>
                </a:solidFill>
                <a:latin typeface="Calibri" panose="020F0502020204030204" pitchFamily="34" charset="0"/>
                <a:ea typeface="+mj-ea"/>
                <a:cs typeface="Calibri" panose="020F0502020204030204" pitchFamily="34" charset="0"/>
              </a:rPr>
              <a:t>có</a:t>
            </a:r>
            <a:r>
              <a:rPr lang="en-US" altLang="zh-CN" sz="2400" b="1" dirty="0">
                <a:solidFill>
                  <a:schemeClr val="bg1">
                    <a:lumMod val="50000"/>
                  </a:schemeClr>
                </a:solidFill>
                <a:latin typeface="Calibri" panose="020F0502020204030204" pitchFamily="34" charset="0"/>
                <a:ea typeface="+mj-ea"/>
                <a:cs typeface="Calibri" panose="020F0502020204030204" pitchFamily="34" charset="0"/>
              </a:rPr>
              <a:t> </a:t>
            </a:r>
            <a:r>
              <a:rPr lang="en-US" altLang="zh-CN" sz="2400" b="1" dirty="0" err="1">
                <a:solidFill>
                  <a:schemeClr val="bg1">
                    <a:lumMod val="50000"/>
                  </a:schemeClr>
                </a:solidFill>
                <a:latin typeface="Calibri" panose="020F0502020204030204" pitchFamily="34" charset="0"/>
                <a:ea typeface="+mj-ea"/>
                <a:cs typeface="Calibri" panose="020F0502020204030204" pitchFamily="34" charset="0"/>
              </a:rPr>
              <a:t>dấu</a:t>
            </a:r>
            <a:r>
              <a:rPr lang="en-US" altLang="zh-CN" sz="2400" b="1" dirty="0">
                <a:solidFill>
                  <a:schemeClr val="bg1">
                    <a:lumMod val="50000"/>
                  </a:schemeClr>
                </a:solidFill>
                <a:latin typeface="Calibri" panose="020F0502020204030204" pitchFamily="34" charset="0"/>
                <a:ea typeface="+mj-ea"/>
                <a:cs typeface="Calibri" panose="020F0502020204030204" pitchFamily="34" charset="0"/>
              </a:rPr>
              <a:t> </a:t>
            </a:r>
            <a:r>
              <a:rPr lang="en-US" altLang="zh-CN" sz="2400" b="1" dirty="0" err="1">
                <a:solidFill>
                  <a:schemeClr val="bg1">
                    <a:lumMod val="50000"/>
                  </a:schemeClr>
                </a:solidFill>
                <a:latin typeface="Calibri" panose="020F0502020204030204" pitchFamily="34" charset="0"/>
                <a:ea typeface="+mj-ea"/>
                <a:cs typeface="Calibri" panose="020F0502020204030204" pitchFamily="34" charset="0"/>
              </a:rPr>
              <a:t>ngoặc</a:t>
            </a:r>
            <a:r>
              <a:rPr lang="en-US" altLang="zh-CN" sz="2400" b="1" dirty="0">
                <a:solidFill>
                  <a:schemeClr val="bg1">
                    <a:lumMod val="50000"/>
                  </a:schemeClr>
                </a:solidFill>
                <a:latin typeface="Calibri" panose="020F0502020204030204" pitchFamily="34" charset="0"/>
                <a:ea typeface="+mj-ea"/>
                <a:cs typeface="Calibri" panose="020F0502020204030204" pitchFamily="34" charset="0"/>
              </a:rPr>
              <a:t> đ</a:t>
            </a:r>
            <a:r>
              <a:rPr lang="vi-VN" altLang="zh-CN" sz="2400" b="1" dirty="0">
                <a:solidFill>
                  <a:schemeClr val="bg1">
                    <a:lumMod val="50000"/>
                  </a:schemeClr>
                </a:solidFill>
                <a:latin typeface="Calibri" panose="020F0502020204030204" pitchFamily="34" charset="0"/>
                <a:ea typeface="+mj-ea"/>
                <a:cs typeface="Calibri" panose="020F0502020204030204" pitchFamily="34" charset="0"/>
              </a:rPr>
              <a:t>ơ</a:t>
            </a:r>
            <a:r>
              <a:rPr lang="en-US" altLang="zh-CN" sz="2400" b="1" dirty="0">
                <a:solidFill>
                  <a:schemeClr val="bg1">
                    <a:lumMod val="50000"/>
                  </a:schemeClr>
                </a:solidFill>
                <a:latin typeface="Calibri" panose="020F0502020204030204" pitchFamily="34" charset="0"/>
                <a:ea typeface="+mj-ea"/>
                <a:cs typeface="Calibri" panose="020F0502020204030204" pitchFamily="34" charset="0"/>
              </a:rPr>
              <a:t>n. </a:t>
            </a:r>
            <a:r>
              <a:rPr lang="en-US" altLang="zh-CN" sz="2400" b="1" dirty="0" err="1">
                <a:solidFill>
                  <a:schemeClr val="bg1">
                    <a:lumMod val="50000"/>
                  </a:schemeClr>
                </a:solidFill>
                <a:latin typeface="Calibri" panose="020F0502020204030204" pitchFamily="34" charset="0"/>
                <a:ea typeface="+mj-ea"/>
                <a:cs typeface="Calibri" panose="020F0502020204030204" pitchFamily="34" charset="0"/>
              </a:rPr>
              <a:t>Lý</a:t>
            </a:r>
            <a:r>
              <a:rPr lang="en-US" altLang="zh-CN" sz="2400" b="1" dirty="0">
                <a:solidFill>
                  <a:schemeClr val="bg1">
                    <a:lumMod val="50000"/>
                  </a:schemeClr>
                </a:solidFill>
                <a:latin typeface="Calibri" panose="020F0502020204030204" pitchFamily="34" charset="0"/>
                <a:ea typeface="+mj-ea"/>
                <a:cs typeface="Calibri" panose="020F0502020204030204" pitchFamily="34" charset="0"/>
              </a:rPr>
              <a:t> </a:t>
            </a:r>
            <a:r>
              <a:rPr lang="en-US" altLang="zh-CN" sz="2400" b="1" dirty="0" err="1">
                <a:solidFill>
                  <a:schemeClr val="bg1">
                    <a:lumMod val="50000"/>
                  </a:schemeClr>
                </a:solidFill>
                <a:latin typeface="Calibri" panose="020F0502020204030204" pitchFamily="34" charset="0"/>
                <a:ea typeface="+mj-ea"/>
                <a:cs typeface="Calibri" panose="020F0502020204030204" pitchFamily="34" charset="0"/>
              </a:rPr>
              <a:t>giải</a:t>
            </a:r>
            <a:r>
              <a:rPr lang="en-US" altLang="zh-CN" sz="2400" b="1" dirty="0">
                <a:solidFill>
                  <a:schemeClr val="bg1">
                    <a:lumMod val="50000"/>
                  </a:schemeClr>
                </a:solidFill>
                <a:latin typeface="Calibri" panose="020F0502020204030204" pitchFamily="34" charset="0"/>
                <a:ea typeface="+mj-ea"/>
                <a:cs typeface="Calibri" panose="020F0502020204030204" pitchFamily="34" charset="0"/>
              </a:rPr>
              <a:t>.</a:t>
            </a:r>
          </a:p>
        </p:txBody>
      </p:sp>
    </p:spTree>
    <p:extLst>
      <p:ext uri="{BB962C8B-B14F-4D97-AF65-F5344CB8AC3E}">
        <p14:creationId xmlns:p14="http://schemas.microsoft.com/office/powerpoint/2010/main" val="1558461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AD88349-5D65-4F17-BD8C-AF497647AB2E}"/>
              </a:ext>
            </a:extLst>
          </p:cNvPr>
          <p:cNvPicPr>
            <a:picLocks noChangeAspect="1"/>
          </p:cNvPicPr>
          <p:nvPr/>
        </p:nvPicPr>
        <p:blipFill>
          <a:blip r:embed="rId3"/>
          <a:stretch>
            <a:fillRect/>
          </a:stretch>
        </p:blipFill>
        <p:spPr>
          <a:xfrm>
            <a:off x="348013" y="3917949"/>
            <a:ext cx="1388484" cy="977901"/>
          </a:xfrm>
          <a:prstGeom prst="rect">
            <a:avLst/>
          </a:prstGeom>
        </p:spPr>
      </p:pic>
      <p:pic>
        <p:nvPicPr>
          <p:cNvPr id="3" name="图片 2">
            <a:extLst>
              <a:ext uri="{FF2B5EF4-FFF2-40B4-BE49-F238E27FC236}">
                <a16:creationId xmlns:a16="http://schemas.microsoft.com/office/drawing/2014/main" id="{9B8736F3-505B-4699-9AF5-4C8D54BAFD10}"/>
              </a:ext>
            </a:extLst>
          </p:cNvPr>
          <p:cNvPicPr>
            <a:picLocks noChangeAspect="1"/>
          </p:cNvPicPr>
          <p:nvPr/>
        </p:nvPicPr>
        <p:blipFill>
          <a:blip r:embed="rId4"/>
          <a:stretch>
            <a:fillRect/>
          </a:stretch>
        </p:blipFill>
        <p:spPr>
          <a:xfrm>
            <a:off x="28023" y="31269"/>
            <a:ext cx="12036977" cy="6826731"/>
          </a:xfrm>
          <a:prstGeom prst="rect">
            <a:avLst/>
          </a:prstGeom>
        </p:spPr>
      </p:pic>
      <p:pic>
        <p:nvPicPr>
          <p:cNvPr id="6" name="图片 5">
            <a:extLst>
              <a:ext uri="{FF2B5EF4-FFF2-40B4-BE49-F238E27FC236}">
                <a16:creationId xmlns:a16="http://schemas.microsoft.com/office/drawing/2014/main" id="{EEE4F14E-DAB1-44C9-88C2-0F64C94995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23" y="4406900"/>
            <a:ext cx="2451100" cy="2451100"/>
          </a:xfrm>
          <a:prstGeom prst="rect">
            <a:avLst/>
          </a:prstGeom>
        </p:spPr>
      </p:pic>
      <p:pic>
        <p:nvPicPr>
          <p:cNvPr id="7" name="图片 6">
            <a:extLst>
              <a:ext uri="{FF2B5EF4-FFF2-40B4-BE49-F238E27FC236}">
                <a16:creationId xmlns:a16="http://schemas.microsoft.com/office/drawing/2014/main" id="{3A7BC8C0-B8C0-44D9-BF97-C4EC9B67CA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285" y="325156"/>
            <a:ext cx="1674115" cy="989803"/>
          </a:xfrm>
          <a:prstGeom prst="rect">
            <a:avLst/>
          </a:prstGeom>
        </p:spPr>
      </p:pic>
      <p:sp>
        <p:nvSpPr>
          <p:cNvPr id="5" name="TextBox 4">
            <a:extLst>
              <a:ext uri="{FF2B5EF4-FFF2-40B4-BE49-F238E27FC236}">
                <a16:creationId xmlns:a16="http://schemas.microsoft.com/office/drawing/2014/main" id="{13F6346C-92F0-43BC-8493-CB8C9F5059FB}"/>
              </a:ext>
            </a:extLst>
          </p:cNvPr>
          <p:cNvSpPr txBox="1"/>
          <p:nvPr/>
        </p:nvSpPr>
        <p:spPr>
          <a:xfrm>
            <a:off x="682372" y="1506960"/>
            <a:ext cx="11343349" cy="1682127"/>
          </a:xfrm>
          <a:prstGeom prst="rect">
            <a:avLst/>
          </a:prstGeom>
          <a:noFill/>
        </p:spPr>
        <p:txBody>
          <a:bodyPr wrap="square" rtlCol="0">
            <a:spAutoFit/>
          </a:bodyPr>
          <a:lstStyle/>
          <a:p>
            <a:pPr>
              <a:lnSpc>
                <a:spcPct val="200000"/>
              </a:lnSpc>
            </a:pPr>
            <a:r>
              <a:rPr lang="vi-VN" sz="2800" b="1" dirty="0"/>
              <a:t>a. Ôi thôi, chú mày ơi</a:t>
            </a:r>
            <a:r>
              <a:rPr lang="en-US" sz="2800" b="1" dirty="0"/>
              <a:t> (</a:t>
            </a:r>
            <a:r>
              <a:rPr lang="en-US" sz="2800" b="1" dirty="0">
                <a:highlight>
                  <a:srgbClr val="FFFF00"/>
                </a:highlight>
              </a:rPr>
              <a:t>        </a:t>
            </a:r>
            <a:r>
              <a:rPr lang="en-US" sz="2800" b="1" dirty="0"/>
              <a:t>)</a:t>
            </a:r>
            <a:r>
              <a:rPr lang="vi-VN" sz="2800" b="1" dirty="0"/>
              <a:t> Chú mày có lớn mà chẳng có khôn.</a:t>
            </a:r>
          </a:p>
          <a:p>
            <a:pPr>
              <a:lnSpc>
                <a:spcPct val="200000"/>
              </a:lnSpc>
            </a:pPr>
            <a:r>
              <a:rPr lang="vi-VN" sz="2800" b="1" dirty="0"/>
              <a:t>b. Con có nhận ra con không</a:t>
            </a:r>
            <a:r>
              <a:rPr lang="en-US" sz="2800" b="1" dirty="0"/>
              <a:t> (</a:t>
            </a:r>
            <a:r>
              <a:rPr lang="en-US" sz="2800" b="1" dirty="0">
                <a:highlight>
                  <a:srgbClr val="FFFF00"/>
                </a:highlight>
              </a:rPr>
              <a:t>         </a:t>
            </a:r>
            <a:r>
              <a:rPr lang="en-US" sz="2800" b="1" dirty="0"/>
              <a:t>)</a:t>
            </a:r>
          </a:p>
        </p:txBody>
      </p:sp>
      <p:sp>
        <p:nvSpPr>
          <p:cNvPr id="14" name="Oval 13">
            <a:extLst>
              <a:ext uri="{FF2B5EF4-FFF2-40B4-BE49-F238E27FC236}">
                <a16:creationId xmlns:a16="http://schemas.microsoft.com/office/drawing/2014/main" id="{C56603B6-869F-4962-BBC9-E04AA984D3B0}"/>
              </a:ext>
            </a:extLst>
          </p:cNvPr>
          <p:cNvSpPr/>
          <p:nvPr/>
        </p:nvSpPr>
        <p:spPr>
          <a:xfrm>
            <a:off x="6916387" y="5488202"/>
            <a:ext cx="1143000" cy="10795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5400" b="1" dirty="0"/>
              <a:t>.</a:t>
            </a:r>
          </a:p>
        </p:txBody>
      </p:sp>
      <p:sp>
        <p:nvSpPr>
          <p:cNvPr id="15" name="Oval 14">
            <a:extLst>
              <a:ext uri="{FF2B5EF4-FFF2-40B4-BE49-F238E27FC236}">
                <a16:creationId xmlns:a16="http://schemas.microsoft.com/office/drawing/2014/main" id="{79E83BB7-7E1D-4F25-B372-ED105F7E3A58}"/>
              </a:ext>
            </a:extLst>
          </p:cNvPr>
          <p:cNvSpPr/>
          <p:nvPr/>
        </p:nvSpPr>
        <p:spPr>
          <a:xfrm>
            <a:off x="8636000" y="5488202"/>
            <a:ext cx="1143000" cy="10795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a:t>!</a:t>
            </a:r>
          </a:p>
        </p:txBody>
      </p:sp>
      <p:sp>
        <p:nvSpPr>
          <p:cNvPr id="16" name="Oval 15">
            <a:extLst>
              <a:ext uri="{FF2B5EF4-FFF2-40B4-BE49-F238E27FC236}">
                <a16:creationId xmlns:a16="http://schemas.microsoft.com/office/drawing/2014/main" id="{00F62A93-D88C-4522-9E67-74711A81CF6A}"/>
              </a:ext>
            </a:extLst>
          </p:cNvPr>
          <p:cNvSpPr/>
          <p:nvPr/>
        </p:nvSpPr>
        <p:spPr>
          <a:xfrm>
            <a:off x="10350500" y="5488202"/>
            <a:ext cx="1143000" cy="10795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4000" b="1" dirty="0"/>
              <a:t>?</a:t>
            </a:r>
          </a:p>
        </p:txBody>
      </p:sp>
      <p:sp>
        <p:nvSpPr>
          <p:cNvPr id="17" name="Oval 16">
            <a:extLst>
              <a:ext uri="{FF2B5EF4-FFF2-40B4-BE49-F238E27FC236}">
                <a16:creationId xmlns:a16="http://schemas.microsoft.com/office/drawing/2014/main" id="{4F26C3DC-327B-46AF-AB2C-3287D8763B67}"/>
              </a:ext>
            </a:extLst>
          </p:cNvPr>
          <p:cNvSpPr/>
          <p:nvPr/>
        </p:nvSpPr>
        <p:spPr>
          <a:xfrm>
            <a:off x="8636000" y="5488202"/>
            <a:ext cx="1143000" cy="10795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a:t>!</a:t>
            </a:r>
          </a:p>
        </p:txBody>
      </p:sp>
      <p:sp>
        <p:nvSpPr>
          <p:cNvPr id="18" name="Oval 17">
            <a:extLst>
              <a:ext uri="{FF2B5EF4-FFF2-40B4-BE49-F238E27FC236}">
                <a16:creationId xmlns:a16="http://schemas.microsoft.com/office/drawing/2014/main" id="{2BF079AB-48EE-414B-B0EF-D9711802E1AF}"/>
              </a:ext>
            </a:extLst>
          </p:cNvPr>
          <p:cNvSpPr/>
          <p:nvPr/>
        </p:nvSpPr>
        <p:spPr>
          <a:xfrm>
            <a:off x="10350500" y="5488202"/>
            <a:ext cx="1143000" cy="10795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4000" b="1" dirty="0"/>
              <a:t>?</a:t>
            </a:r>
          </a:p>
        </p:txBody>
      </p:sp>
      <p:sp>
        <p:nvSpPr>
          <p:cNvPr id="19" name="Rectangle: Rounded Corners 18">
            <a:extLst>
              <a:ext uri="{FF2B5EF4-FFF2-40B4-BE49-F238E27FC236}">
                <a16:creationId xmlns:a16="http://schemas.microsoft.com/office/drawing/2014/main" id="{D6D431A7-7719-44D5-A210-369B6263DE99}"/>
              </a:ext>
            </a:extLst>
          </p:cNvPr>
          <p:cNvSpPr/>
          <p:nvPr/>
        </p:nvSpPr>
        <p:spPr>
          <a:xfrm>
            <a:off x="38100" y="4396947"/>
            <a:ext cx="6057900" cy="24198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t>→ </a:t>
            </a:r>
            <a:r>
              <a:rPr lang="en-US" sz="2400" dirty="0" err="1"/>
              <a:t>Dấu</a:t>
            </a:r>
            <a:r>
              <a:rPr lang="en-US" sz="2400" dirty="0"/>
              <a:t> </a:t>
            </a:r>
            <a:r>
              <a:rPr lang="en-US" sz="2400" dirty="0" err="1"/>
              <a:t>chấm</a:t>
            </a:r>
            <a:r>
              <a:rPr lang="en-US" sz="2400" dirty="0"/>
              <a:t> than </a:t>
            </a:r>
            <a:r>
              <a:rPr lang="en-US" sz="2400" dirty="0" err="1"/>
              <a:t>dùng</a:t>
            </a:r>
            <a:r>
              <a:rPr lang="en-US" sz="2400" dirty="0"/>
              <a:t> </a:t>
            </a:r>
            <a:r>
              <a:rPr lang="en-US" sz="2400" dirty="0" err="1"/>
              <a:t>đặt</a:t>
            </a:r>
            <a:r>
              <a:rPr lang="en-US" sz="2400" dirty="0"/>
              <a:t> </a:t>
            </a:r>
            <a:r>
              <a:rPr lang="en-US" sz="2400" dirty="0" err="1"/>
              <a:t>cuối</a:t>
            </a:r>
            <a:r>
              <a:rPr lang="en-US" sz="2400" dirty="0"/>
              <a:t> </a:t>
            </a:r>
            <a:r>
              <a:rPr lang="en-US" sz="2400" dirty="0" err="1"/>
              <a:t>câu</a:t>
            </a:r>
            <a:r>
              <a:rPr lang="en-US" sz="2400" dirty="0"/>
              <a:t> </a:t>
            </a:r>
            <a:r>
              <a:rPr lang="en-US" sz="2400" dirty="0" err="1"/>
              <a:t>cầu</a:t>
            </a:r>
            <a:r>
              <a:rPr lang="en-US" sz="2400" dirty="0"/>
              <a:t> </a:t>
            </a:r>
            <a:r>
              <a:rPr lang="en-US" sz="2400" dirty="0" err="1"/>
              <a:t>khiến</a:t>
            </a:r>
            <a:r>
              <a:rPr lang="en-US" sz="2400" dirty="0"/>
              <a:t> </a:t>
            </a:r>
            <a:r>
              <a:rPr lang="en-US" sz="2400" dirty="0" err="1"/>
              <a:t>hoặc</a:t>
            </a:r>
            <a:r>
              <a:rPr lang="en-US" sz="2400" dirty="0"/>
              <a:t> </a:t>
            </a:r>
            <a:r>
              <a:rPr lang="en-US" sz="2400" dirty="0" err="1"/>
              <a:t>câu</a:t>
            </a:r>
            <a:r>
              <a:rPr lang="en-US" sz="2400" dirty="0"/>
              <a:t> </a:t>
            </a:r>
            <a:r>
              <a:rPr lang="en-US" sz="2400" dirty="0" err="1"/>
              <a:t>cảm</a:t>
            </a:r>
            <a:r>
              <a:rPr lang="en-US" sz="2400" dirty="0"/>
              <a:t> </a:t>
            </a:r>
            <a:r>
              <a:rPr lang="en-US" sz="2400" dirty="0" err="1"/>
              <a:t>thán</a:t>
            </a:r>
            <a:r>
              <a:rPr lang="en-US" sz="2400" dirty="0"/>
              <a:t>.</a:t>
            </a:r>
          </a:p>
          <a:p>
            <a:pPr>
              <a:lnSpc>
                <a:spcPct val="150000"/>
              </a:lnSpc>
            </a:pPr>
            <a:r>
              <a:rPr lang="en-US" sz="2400" dirty="0"/>
              <a:t>→ </a:t>
            </a:r>
            <a:r>
              <a:rPr lang="en-US" sz="2400" dirty="0" err="1"/>
              <a:t>Dấu</a:t>
            </a:r>
            <a:r>
              <a:rPr lang="en-US" sz="2400" dirty="0"/>
              <a:t> </a:t>
            </a:r>
            <a:r>
              <a:rPr lang="en-US" sz="2400" dirty="0" err="1"/>
              <a:t>chấm</a:t>
            </a:r>
            <a:r>
              <a:rPr lang="en-US" sz="2400" dirty="0"/>
              <a:t> </a:t>
            </a:r>
            <a:r>
              <a:rPr lang="en-US" sz="2400" dirty="0" err="1"/>
              <a:t>hỏi</a:t>
            </a:r>
            <a:r>
              <a:rPr lang="en-US" sz="2400" dirty="0"/>
              <a:t> </a:t>
            </a:r>
            <a:r>
              <a:rPr lang="en-US" sz="2400" dirty="0" err="1"/>
              <a:t>dùng</a:t>
            </a:r>
            <a:r>
              <a:rPr lang="en-US" sz="2400" dirty="0"/>
              <a:t> </a:t>
            </a:r>
            <a:r>
              <a:rPr lang="en-US" sz="2400" dirty="0" err="1"/>
              <a:t>đặt</a:t>
            </a:r>
            <a:r>
              <a:rPr lang="en-US" sz="2400" dirty="0"/>
              <a:t> </a:t>
            </a:r>
            <a:r>
              <a:rPr lang="en-US" sz="2400" dirty="0" err="1"/>
              <a:t>cuối</a:t>
            </a:r>
            <a:r>
              <a:rPr lang="en-US" sz="2400" dirty="0"/>
              <a:t> </a:t>
            </a:r>
            <a:r>
              <a:rPr lang="en-US" sz="2400" dirty="0" err="1"/>
              <a:t>câu</a:t>
            </a:r>
            <a:r>
              <a:rPr lang="en-US" sz="2400" dirty="0"/>
              <a:t> </a:t>
            </a:r>
            <a:r>
              <a:rPr lang="en-US" sz="2400" dirty="0" err="1"/>
              <a:t>nghi</a:t>
            </a:r>
            <a:r>
              <a:rPr lang="en-US" sz="2400" dirty="0"/>
              <a:t> </a:t>
            </a:r>
            <a:r>
              <a:rPr lang="en-US" sz="2400" dirty="0" err="1"/>
              <a:t>vấn</a:t>
            </a:r>
            <a:endParaRPr lang="en-US" sz="2400" dirty="0"/>
          </a:p>
        </p:txBody>
      </p:sp>
    </p:spTree>
    <p:extLst>
      <p:ext uri="{BB962C8B-B14F-4D97-AF65-F5344CB8AC3E}">
        <p14:creationId xmlns:p14="http://schemas.microsoft.com/office/powerpoint/2010/main" val="1877220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6" presetClass="path" presetSubtype="0" accel="50000" decel="50000" fill="hold" grpId="0" nodeType="clickEffect">
                                  <p:stCondLst>
                                    <p:cond delay="0"/>
                                  </p:stCondLst>
                                  <p:childTnLst>
                                    <p:animMotion origin="layout" path="M 1.66667E-6 4.81481E-6 L -0.28229 -0.60301 " pathEditMode="relative" rAng="0" ptsTypes="AA">
                                      <p:cBhvr>
                                        <p:cTn id="31" dur="2000" fill="hold"/>
                                        <p:tgtEl>
                                          <p:spTgt spid="17"/>
                                        </p:tgtEl>
                                        <p:attrNameLst>
                                          <p:attrName>ppt_x</p:attrName>
                                          <p:attrName>ppt_y</p:attrName>
                                        </p:attrNameLst>
                                      </p:cBhvr>
                                      <p:rCtr x="-14115" y="-30162"/>
                                    </p:animMotion>
                                  </p:childTnLst>
                                </p:cTn>
                              </p:par>
                            </p:childTnLst>
                          </p:cTn>
                        </p:par>
                      </p:childTnLst>
                    </p:cTn>
                  </p:par>
                  <p:par>
                    <p:cTn id="32" fill="hold">
                      <p:stCondLst>
                        <p:cond delay="indefinite"/>
                      </p:stCondLst>
                      <p:childTnLst>
                        <p:par>
                          <p:cTn id="33" fill="hold">
                            <p:stCondLst>
                              <p:cond delay="0"/>
                            </p:stCondLst>
                            <p:childTnLst>
                              <p:par>
                                <p:cTn id="34" presetID="56" presetClass="path" presetSubtype="0" accel="50000" decel="50000" fill="hold" grpId="0" nodeType="clickEffect">
                                  <p:stCondLst>
                                    <p:cond delay="0"/>
                                  </p:stCondLst>
                                  <p:childTnLst>
                                    <p:animMotion origin="layout" path="M -3.33333E-6 4.81481E-6 L -0.31458 -0.35741 " pathEditMode="relative" rAng="0" ptsTypes="AA">
                                      <p:cBhvr>
                                        <p:cTn id="35" dur="2000" fill="hold"/>
                                        <p:tgtEl>
                                          <p:spTgt spid="18"/>
                                        </p:tgtEl>
                                        <p:attrNameLst>
                                          <p:attrName>ppt_x</p:attrName>
                                          <p:attrName>ppt_y</p:attrName>
                                        </p:attrNameLst>
                                      </p:cBhvr>
                                      <p:rCtr x="-15729" y="-17870"/>
                                    </p:animMotion>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AD88349-5D65-4F17-BD8C-AF497647AB2E}"/>
              </a:ext>
            </a:extLst>
          </p:cNvPr>
          <p:cNvPicPr>
            <a:picLocks noChangeAspect="1"/>
          </p:cNvPicPr>
          <p:nvPr/>
        </p:nvPicPr>
        <p:blipFill>
          <a:blip r:embed="rId3"/>
          <a:stretch>
            <a:fillRect/>
          </a:stretch>
        </p:blipFill>
        <p:spPr>
          <a:xfrm>
            <a:off x="348013" y="3917949"/>
            <a:ext cx="1388484" cy="977901"/>
          </a:xfrm>
          <a:prstGeom prst="rect">
            <a:avLst/>
          </a:prstGeom>
        </p:spPr>
      </p:pic>
      <p:pic>
        <p:nvPicPr>
          <p:cNvPr id="3" name="图片 2">
            <a:extLst>
              <a:ext uri="{FF2B5EF4-FFF2-40B4-BE49-F238E27FC236}">
                <a16:creationId xmlns:a16="http://schemas.microsoft.com/office/drawing/2014/main" id="{9B8736F3-505B-4699-9AF5-4C8D54BAFD10}"/>
              </a:ext>
            </a:extLst>
          </p:cNvPr>
          <p:cNvPicPr>
            <a:picLocks noChangeAspect="1"/>
          </p:cNvPicPr>
          <p:nvPr/>
        </p:nvPicPr>
        <p:blipFill>
          <a:blip r:embed="rId4"/>
          <a:stretch>
            <a:fillRect/>
          </a:stretch>
        </p:blipFill>
        <p:spPr>
          <a:xfrm>
            <a:off x="180984" y="-492366"/>
            <a:ext cx="12036977" cy="7842731"/>
          </a:xfrm>
          <a:prstGeom prst="rect">
            <a:avLst/>
          </a:prstGeom>
        </p:spPr>
      </p:pic>
      <p:pic>
        <p:nvPicPr>
          <p:cNvPr id="6" name="图片 5">
            <a:extLst>
              <a:ext uri="{FF2B5EF4-FFF2-40B4-BE49-F238E27FC236}">
                <a16:creationId xmlns:a16="http://schemas.microsoft.com/office/drawing/2014/main" id="{EEE4F14E-DAB1-44C9-88C2-0F64C94995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23" y="4406900"/>
            <a:ext cx="2451100" cy="2451100"/>
          </a:xfrm>
          <a:prstGeom prst="rect">
            <a:avLst/>
          </a:prstGeom>
        </p:spPr>
      </p:pic>
      <p:pic>
        <p:nvPicPr>
          <p:cNvPr id="7" name="图片 6">
            <a:extLst>
              <a:ext uri="{FF2B5EF4-FFF2-40B4-BE49-F238E27FC236}">
                <a16:creationId xmlns:a16="http://schemas.microsoft.com/office/drawing/2014/main" id="{3A7BC8C0-B8C0-44D9-BF97-C4EC9B67CA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285" y="325156"/>
            <a:ext cx="1674115" cy="989803"/>
          </a:xfrm>
          <a:prstGeom prst="rect">
            <a:avLst/>
          </a:prstGeom>
        </p:spPr>
      </p:pic>
      <p:sp>
        <p:nvSpPr>
          <p:cNvPr id="5" name="TextBox 4">
            <a:extLst>
              <a:ext uri="{FF2B5EF4-FFF2-40B4-BE49-F238E27FC236}">
                <a16:creationId xmlns:a16="http://schemas.microsoft.com/office/drawing/2014/main" id="{13F6346C-92F0-43BC-8493-CB8C9F5059FB}"/>
              </a:ext>
            </a:extLst>
          </p:cNvPr>
          <p:cNvSpPr txBox="1"/>
          <p:nvPr/>
        </p:nvSpPr>
        <p:spPr>
          <a:xfrm>
            <a:off x="558801" y="1162485"/>
            <a:ext cx="10680699" cy="3244414"/>
          </a:xfrm>
          <a:prstGeom prst="rect">
            <a:avLst/>
          </a:prstGeom>
          <a:noFill/>
        </p:spPr>
        <p:txBody>
          <a:bodyPr wrap="square" rtlCol="0">
            <a:spAutoFit/>
          </a:bodyPr>
          <a:lstStyle/>
          <a:p>
            <a:pPr>
              <a:lnSpc>
                <a:spcPct val="200000"/>
              </a:lnSpc>
            </a:pPr>
            <a:r>
              <a:rPr lang="vi-VN" sz="3600" b="1" dirty="0"/>
              <a:t>c. Cá ơi giúp tôi với </a:t>
            </a:r>
            <a:r>
              <a:rPr lang="en-US" sz="3600" b="1" dirty="0"/>
              <a:t>(</a:t>
            </a:r>
            <a:r>
              <a:rPr lang="en-US" sz="3600" b="1" dirty="0">
                <a:highlight>
                  <a:srgbClr val="FFFF00"/>
                </a:highlight>
              </a:rPr>
              <a:t>        </a:t>
            </a:r>
            <a:r>
              <a:rPr lang="en-US" sz="3600" b="1" dirty="0"/>
              <a:t>) </a:t>
            </a:r>
            <a:r>
              <a:rPr lang="vi-VN" sz="3600" b="1" dirty="0"/>
              <a:t>Thương tôi với</a:t>
            </a:r>
            <a:r>
              <a:rPr lang="en-US" sz="3600" b="1" dirty="0"/>
              <a:t> (</a:t>
            </a:r>
            <a:r>
              <a:rPr lang="en-US" sz="3600" b="1" dirty="0">
                <a:highlight>
                  <a:srgbClr val="FFFF00"/>
                </a:highlight>
              </a:rPr>
              <a:t>       </a:t>
            </a:r>
            <a:r>
              <a:rPr lang="en-US" sz="3600" b="1" dirty="0"/>
              <a:t>)</a:t>
            </a:r>
            <a:endParaRPr lang="vi-VN" sz="3600" b="1" dirty="0"/>
          </a:p>
          <a:p>
            <a:pPr>
              <a:lnSpc>
                <a:spcPct val="200000"/>
              </a:lnSpc>
            </a:pPr>
            <a:r>
              <a:rPr lang="vi-VN" sz="3600" b="1" dirty="0"/>
              <a:t>d. Giới chớm hè</a:t>
            </a:r>
            <a:r>
              <a:rPr lang="en-US" sz="3600" b="1" dirty="0"/>
              <a:t> (</a:t>
            </a:r>
            <a:r>
              <a:rPr lang="en-US" sz="3600" b="1" dirty="0">
                <a:highlight>
                  <a:srgbClr val="FFFF00"/>
                </a:highlight>
              </a:rPr>
              <a:t>        </a:t>
            </a:r>
            <a:r>
              <a:rPr lang="en-US" sz="3600" b="1" dirty="0"/>
              <a:t>)</a:t>
            </a:r>
            <a:r>
              <a:rPr lang="vi-VN" sz="3600" b="1" dirty="0"/>
              <a:t> Cây cối um tùm</a:t>
            </a:r>
            <a:r>
              <a:rPr lang="en-US" sz="3600" b="1" dirty="0"/>
              <a:t> (</a:t>
            </a:r>
            <a:r>
              <a:rPr lang="en-US" sz="3600" b="1" dirty="0">
                <a:highlight>
                  <a:srgbClr val="FFFF00"/>
                </a:highlight>
              </a:rPr>
              <a:t>       </a:t>
            </a:r>
            <a:r>
              <a:rPr lang="en-US" sz="3600" b="1" dirty="0"/>
              <a:t>)</a:t>
            </a:r>
            <a:r>
              <a:rPr lang="vi-VN" sz="3600" b="1" dirty="0"/>
              <a:t> Cả làng thơm</a:t>
            </a:r>
            <a:r>
              <a:rPr lang="en-US" sz="3600" b="1" dirty="0"/>
              <a:t> (</a:t>
            </a:r>
            <a:r>
              <a:rPr lang="en-US" sz="3600" b="1" dirty="0">
                <a:highlight>
                  <a:srgbClr val="FFFF00"/>
                </a:highlight>
              </a:rPr>
              <a:t>        </a:t>
            </a:r>
            <a:r>
              <a:rPr lang="en-US" sz="3600" b="1" dirty="0"/>
              <a:t>)</a:t>
            </a:r>
          </a:p>
        </p:txBody>
      </p:sp>
      <p:sp>
        <p:nvSpPr>
          <p:cNvPr id="14" name="Oval 13">
            <a:extLst>
              <a:ext uri="{FF2B5EF4-FFF2-40B4-BE49-F238E27FC236}">
                <a16:creationId xmlns:a16="http://schemas.microsoft.com/office/drawing/2014/main" id="{C56603B6-869F-4962-BBC9-E04AA984D3B0}"/>
              </a:ext>
            </a:extLst>
          </p:cNvPr>
          <p:cNvSpPr/>
          <p:nvPr/>
        </p:nvSpPr>
        <p:spPr>
          <a:xfrm>
            <a:off x="7071344" y="5604702"/>
            <a:ext cx="1143000" cy="10795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5400" b="1" dirty="0"/>
              <a:t>.</a:t>
            </a:r>
          </a:p>
        </p:txBody>
      </p:sp>
      <p:sp>
        <p:nvSpPr>
          <p:cNvPr id="15" name="Oval 14">
            <a:extLst>
              <a:ext uri="{FF2B5EF4-FFF2-40B4-BE49-F238E27FC236}">
                <a16:creationId xmlns:a16="http://schemas.microsoft.com/office/drawing/2014/main" id="{79E83BB7-7E1D-4F25-B372-ED105F7E3A58}"/>
              </a:ext>
            </a:extLst>
          </p:cNvPr>
          <p:cNvSpPr/>
          <p:nvPr/>
        </p:nvSpPr>
        <p:spPr>
          <a:xfrm>
            <a:off x="8636000" y="5488202"/>
            <a:ext cx="1143000" cy="10795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a:t>!</a:t>
            </a:r>
          </a:p>
        </p:txBody>
      </p:sp>
      <p:sp>
        <p:nvSpPr>
          <p:cNvPr id="16" name="Oval 15">
            <a:extLst>
              <a:ext uri="{FF2B5EF4-FFF2-40B4-BE49-F238E27FC236}">
                <a16:creationId xmlns:a16="http://schemas.microsoft.com/office/drawing/2014/main" id="{00F62A93-D88C-4522-9E67-74711A81CF6A}"/>
              </a:ext>
            </a:extLst>
          </p:cNvPr>
          <p:cNvSpPr/>
          <p:nvPr/>
        </p:nvSpPr>
        <p:spPr>
          <a:xfrm>
            <a:off x="10350500" y="5488202"/>
            <a:ext cx="1143000" cy="10795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4000" b="1" dirty="0"/>
              <a:t>?</a:t>
            </a:r>
          </a:p>
        </p:txBody>
      </p:sp>
      <p:sp>
        <p:nvSpPr>
          <p:cNvPr id="17" name="Oval 16">
            <a:extLst>
              <a:ext uri="{FF2B5EF4-FFF2-40B4-BE49-F238E27FC236}">
                <a16:creationId xmlns:a16="http://schemas.microsoft.com/office/drawing/2014/main" id="{4F26C3DC-327B-46AF-AB2C-3287D8763B67}"/>
              </a:ext>
            </a:extLst>
          </p:cNvPr>
          <p:cNvSpPr/>
          <p:nvPr/>
        </p:nvSpPr>
        <p:spPr>
          <a:xfrm>
            <a:off x="8636000" y="5488202"/>
            <a:ext cx="1143000" cy="10795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a:t>!</a:t>
            </a:r>
          </a:p>
        </p:txBody>
      </p:sp>
      <p:sp>
        <p:nvSpPr>
          <p:cNvPr id="12" name="Oval 11">
            <a:extLst>
              <a:ext uri="{FF2B5EF4-FFF2-40B4-BE49-F238E27FC236}">
                <a16:creationId xmlns:a16="http://schemas.microsoft.com/office/drawing/2014/main" id="{0869C8D7-76D0-492F-A3F4-2352A3A3DF2E}"/>
              </a:ext>
            </a:extLst>
          </p:cNvPr>
          <p:cNvSpPr/>
          <p:nvPr/>
        </p:nvSpPr>
        <p:spPr>
          <a:xfrm>
            <a:off x="8630887" y="5488202"/>
            <a:ext cx="1143000" cy="10795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a:t>!</a:t>
            </a:r>
          </a:p>
        </p:txBody>
      </p:sp>
      <p:sp>
        <p:nvSpPr>
          <p:cNvPr id="13" name="Oval 12">
            <a:extLst>
              <a:ext uri="{FF2B5EF4-FFF2-40B4-BE49-F238E27FC236}">
                <a16:creationId xmlns:a16="http://schemas.microsoft.com/office/drawing/2014/main" id="{41F5EB3E-C328-4757-A0FE-C64DDEF9F7B5}"/>
              </a:ext>
            </a:extLst>
          </p:cNvPr>
          <p:cNvSpPr/>
          <p:nvPr/>
        </p:nvSpPr>
        <p:spPr>
          <a:xfrm>
            <a:off x="7068787" y="5640602"/>
            <a:ext cx="1143000" cy="10795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5400" b="1" dirty="0"/>
              <a:t>.</a:t>
            </a:r>
          </a:p>
        </p:txBody>
      </p:sp>
      <p:sp>
        <p:nvSpPr>
          <p:cNvPr id="19" name="Oval 18">
            <a:extLst>
              <a:ext uri="{FF2B5EF4-FFF2-40B4-BE49-F238E27FC236}">
                <a16:creationId xmlns:a16="http://schemas.microsoft.com/office/drawing/2014/main" id="{10BA78DB-580A-4B34-899D-CDF9A8ACFCCD}"/>
              </a:ext>
            </a:extLst>
          </p:cNvPr>
          <p:cNvSpPr/>
          <p:nvPr/>
        </p:nvSpPr>
        <p:spPr>
          <a:xfrm>
            <a:off x="7084127" y="5625727"/>
            <a:ext cx="1143000" cy="10795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5400" b="1" dirty="0"/>
              <a:t>.</a:t>
            </a:r>
          </a:p>
        </p:txBody>
      </p:sp>
      <p:sp>
        <p:nvSpPr>
          <p:cNvPr id="20" name="Oval 19">
            <a:extLst>
              <a:ext uri="{FF2B5EF4-FFF2-40B4-BE49-F238E27FC236}">
                <a16:creationId xmlns:a16="http://schemas.microsoft.com/office/drawing/2014/main" id="{59330043-F0AC-408B-9EAA-4A334D6A5C8E}"/>
              </a:ext>
            </a:extLst>
          </p:cNvPr>
          <p:cNvSpPr/>
          <p:nvPr/>
        </p:nvSpPr>
        <p:spPr>
          <a:xfrm>
            <a:off x="7063674" y="5612140"/>
            <a:ext cx="1143000" cy="10795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5400" b="1" dirty="0"/>
              <a:t>.</a:t>
            </a:r>
          </a:p>
        </p:txBody>
      </p:sp>
      <p:sp>
        <p:nvSpPr>
          <p:cNvPr id="21" name="Rectangle: Rounded Corners 20">
            <a:extLst>
              <a:ext uri="{FF2B5EF4-FFF2-40B4-BE49-F238E27FC236}">
                <a16:creationId xmlns:a16="http://schemas.microsoft.com/office/drawing/2014/main" id="{EB1B068C-3919-4FED-A26E-4ADA40674CEF}"/>
              </a:ext>
            </a:extLst>
          </p:cNvPr>
          <p:cNvSpPr/>
          <p:nvPr/>
        </p:nvSpPr>
        <p:spPr>
          <a:xfrm>
            <a:off x="28023" y="4791022"/>
            <a:ext cx="4533900" cy="19209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a:t>→ </a:t>
            </a:r>
            <a:r>
              <a:rPr lang="en-US" sz="3200" dirty="0" err="1"/>
              <a:t>Dấu</a:t>
            </a:r>
            <a:r>
              <a:rPr lang="en-US" sz="3200" dirty="0"/>
              <a:t> </a:t>
            </a:r>
            <a:r>
              <a:rPr lang="en-US" sz="3200" dirty="0" err="1"/>
              <a:t>chấm</a:t>
            </a:r>
            <a:r>
              <a:rPr lang="en-US" sz="3200" dirty="0"/>
              <a:t> </a:t>
            </a:r>
            <a:r>
              <a:rPr lang="en-US" sz="3200" dirty="0" err="1"/>
              <a:t>dùng</a:t>
            </a:r>
            <a:r>
              <a:rPr lang="en-US" sz="3200" dirty="0"/>
              <a:t> </a:t>
            </a:r>
            <a:r>
              <a:rPr lang="en-US" sz="3200" dirty="0" err="1"/>
              <a:t>đặt</a:t>
            </a:r>
            <a:r>
              <a:rPr lang="en-US" sz="3200" dirty="0"/>
              <a:t> </a:t>
            </a:r>
            <a:r>
              <a:rPr lang="en-US" sz="3200" dirty="0" err="1"/>
              <a:t>cuối</a:t>
            </a:r>
            <a:r>
              <a:rPr lang="en-US" sz="3200" dirty="0"/>
              <a:t> </a:t>
            </a:r>
            <a:r>
              <a:rPr lang="en-US" sz="3200" dirty="0" err="1"/>
              <a:t>câu</a:t>
            </a:r>
            <a:r>
              <a:rPr lang="en-US" sz="3200" dirty="0"/>
              <a:t> </a:t>
            </a:r>
            <a:r>
              <a:rPr lang="en-US" sz="3200" dirty="0" err="1"/>
              <a:t>trần</a:t>
            </a:r>
            <a:r>
              <a:rPr lang="en-US" sz="3200" dirty="0"/>
              <a:t> </a:t>
            </a:r>
            <a:r>
              <a:rPr lang="en-US" sz="3200" dirty="0" err="1"/>
              <a:t>thuật</a:t>
            </a:r>
            <a:endParaRPr lang="en-US" sz="3200" dirty="0"/>
          </a:p>
        </p:txBody>
      </p:sp>
    </p:spTree>
    <p:extLst>
      <p:ext uri="{BB962C8B-B14F-4D97-AF65-F5344CB8AC3E}">
        <p14:creationId xmlns:p14="http://schemas.microsoft.com/office/powerpoint/2010/main" val="3217695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2.29167E-6 4.81481E-6 L -0.28607 -0.62362 " pathEditMode="relative" rAng="0" ptsTypes="AA">
                                      <p:cBhvr>
                                        <p:cTn id="31" dur="2000" fill="hold"/>
                                        <p:tgtEl>
                                          <p:spTgt spid="12"/>
                                        </p:tgtEl>
                                        <p:attrNameLst>
                                          <p:attrName>ppt_x</p:attrName>
                                          <p:attrName>ppt_y</p:attrName>
                                        </p:attrNameLst>
                                      </p:cBhvr>
                                      <p:rCtr x="-14310" y="-31181"/>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0.00325 0.01111 L 0.10625 -0.62663 " pathEditMode="relative" rAng="0" ptsTypes="AA">
                                      <p:cBhvr>
                                        <p:cTn id="35" dur="2000" fill="hold"/>
                                        <p:tgtEl>
                                          <p:spTgt spid="17"/>
                                        </p:tgtEl>
                                        <p:attrNameLst>
                                          <p:attrName>ppt_x</p:attrName>
                                          <p:attrName>ppt_y</p:attrName>
                                        </p:attrNameLst>
                                      </p:cBhvr>
                                      <p:rCtr x="5143" y="-31898"/>
                                    </p:animMotion>
                                  </p:childTnLst>
                                </p:cTn>
                              </p:par>
                            </p:childTnLst>
                          </p:cTn>
                        </p:par>
                      </p:childTnLst>
                    </p:cTn>
                  </p:par>
                  <p:par>
                    <p:cTn id="36" fill="hold">
                      <p:stCondLst>
                        <p:cond delay="indefinite"/>
                      </p:stCondLst>
                      <p:childTnLst>
                        <p:par>
                          <p:cTn id="37" fill="hold">
                            <p:stCondLst>
                              <p:cond delay="0"/>
                            </p:stCondLst>
                            <p:childTnLst>
                              <p:par>
                                <p:cTn id="38" presetID="56" presetClass="path" presetSubtype="0" accel="50000" decel="50000" fill="hold" grpId="0" nodeType="clickEffect">
                                  <p:stCondLst>
                                    <p:cond delay="0"/>
                                  </p:stCondLst>
                                  <p:childTnLst>
                                    <p:animMotion origin="layout" path="M -3.75E-6 0 L -0.22161 -0.47315 " pathEditMode="relative" rAng="0" ptsTypes="AA">
                                      <p:cBhvr>
                                        <p:cTn id="39" dur="2000" fill="hold"/>
                                        <p:tgtEl>
                                          <p:spTgt spid="20"/>
                                        </p:tgtEl>
                                        <p:attrNameLst>
                                          <p:attrName>ppt_x</p:attrName>
                                          <p:attrName>ppt_y</p:attrName>
                                        </p:attrNameLst>
                                      </p:cBhvr>
                                      <p:rCtr x="-11081" y="-23657"/>
                                    </p:animMotion>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grpId="0" nodeType="clickEffect">
                                  <p:stCondLst>
                                    <p:cond delay="0"/>
                                  </p:stCondLst>
                                  <p:childTnLst>
                                    <p:animMotion origin="layout" path="M -4.58333E-6 -4.07407E-6 L 0.18125 -0.47314 " pathEditMode="relative" rAng="0" ptsTypes="AA">
                                      <p:cBhvr>
                                        <p:cTn id="43" dur="2000" fill="hold"/>
                                        <p:tgtEl>
                                          <p:spTgt spid="19"/>
                                        </p:tgtEl>
                                        <p:attrNameLst>
                                          <p:attrName>ppt_x</p:attrName>
                                          <p:attrName>ppt_y</p:attrName>
                                        </p:attrNameLst>
                                      </p:cBhvr>
                                      <p:rCtr x="9063" y="-23657"/>
                                    </p:animMotion>
                                  </p:childTnLst>
                                </p:cTn>
                              </p:par>
                            </p:childTnLst>
                          </p:cTn>
                        </p:par>
                      </p:childTnLst>
                    </p:cTn>
                  </p:par>
                  <p:par>
                    <p:cTn id="44" fill="hold">
                      <p:stCondLst>
                        <p:cond delay="indefinite"/>
                      </p:stCondLst>
                      <p:childTnLst>
                        <p:par>
                          <p:cTn id="45" fill="hold">
                            <p:stCondLst>
                              <p:cond delay="0"/>
                            </p:stCondLst>
                            <p:childTnLst>
                              <p:par>
                                <p:cTn id="46" presetID="56" presetClass="path" presetSubtype="0" accel="50000" decel="50000" fill="hold" grpId="0" nodeType="clickEffect">
                                  <p:stCondLst>
                                    <p:cond delay="0"/>
                                  </p:stCondLst>
                                  <p:childTnLst>
                                    <p:animMotion origin="layout" path="M -2.70833E-6 2.59259E-6 L -0.27083 -0.32986 " pathEditMode="relative" rAng="0" ptsTypes="AA">
                                      <p:cBhvr>
                                        <p:cTn id="47" dur="2000" fill="hold"/>
                                        <p:tgtEl>
                                          <p:spTgt spid="13"/>
                                        </p:tgtEl>
                                        <p:attrNameLst>
                                          <p:attrName>ppt_x</p:attrName>
                                          <p:attrName>ppt_y</p:attrName>
                                        </p:attrNameLst>
                                      </p:cBhvr>
                                      <p:rCtr x="-13542" y="-16505"/>
                                    </p:animMotion>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arn(inVertical)">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P spid="12" grpId="0" animBg="1"/>
      <p:bldP spid="13"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3F4E75F-13C0-4A26-B994-221EA068597A}"/>
              </a:ext>
            </a:extLst>
          </p:cNvPr>
          <p:cNvPicPr>
            <a:picLocks noChangeAspect="1"/>
          </p:cNvPicPr>
          <p:nvPr/>
        </p:nvPicPr>
        <p:blipFill>
          <a:blip r:embed="rId3"/>
          <a:stretch>
            <a:fillRect/>
          </a:stretch>
        </p:blipFill>
        <p:spPr>
          <a:xfrm>
            <a:off x="3430948" y="1750325"/>
            <a:ext cx="1827900" cy="1905000"/>
          </a:xfrm>
          <a:prstGeom prst="rect">
            <a:avLst/>
          </a:prstGeom>
        </p:spPr>
      </p:pic>
      <p:pic>
        <p:nvPicPr>
          <p:cNvPr id="3" name="图片 2">
            <a:extLst>
              <a:ext uri="{FF2B5EF4-FFF2-40B4-BE49-F238E27FC236}">
                <a16:creationId xmlns:a16="http://schemas.microsoft.com/office/drawing/2014/main" id="{C84D81B6-C9E9-40A9-9580-670845AB82BB}"/>
              </a:ext>
            </a:extLst>
          </p:cNvPr>
          <p:cNvPicPr>
            <a:picLocks noChangeAspect="1"/>
          </p:cNvPicPr>
          <p:nvPr/>
        </p:nvPicPr>
        <p:blipFill>
          <a:blip r:embed="rId4"/>
          <a:stretch>
            <a:fillRect/>
          </a:stretch>
        </p:blipFill>
        <p:spPr>
          <a:xfrm>
            <a:off x="4481863" y="411781"/>
            <a:ext cx="7326852" cy="5683118"/>
          </a:xfrm>
          <a:prstGeom prst="rect">
            <a:avLst/>
          </a:prstGeom>
        </p:spPr>
      </p:pic>
      <p:pic>
        <p:nvPicPr>
          <p:cNvPr id="5" name="图片 4">
            <a:extLst>
              <a:ext uri="{FF2B5EF4-FFF2-40B4-BE49-F238E27FC236}">
                <a16:creationId xmlns:a16="http://schemas.microsoft.com/office/drawing/2014/main" id="{0A586A8A-F3DF-4C8E-80ED-0FD30CCD51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800" y="2702825"/>
            <a:ext cx="4063100" cy="4063100"/>
          </a:xfrm>
          <a:prstGeom prst="rect">
            <a:avLst/>
          </a:prstGeom>
        </p:spPr>
      </p:pic>
      <p:pic>
        <p:nvPicPr>
          <p:cNvPr id="6" name="图片 5">
            <a:extLst>
              <a:ext uri="{FF2B5EF4-FFF2-40B4-BE49-F238E27FC236}">
                <a16:creationId xmlns:a16="http://schemas.microsoft.com/office/drawing/2014/main" id="{8F1146C3-3AFF-4B9F-A4DD-BC2710254D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285" y="325156"/>
            <a:ext cx="1674115" cy="989803"/>
          </a:xfrm>
          <a:prstGeom prst="rect">
            <a:avLst/>
          </a:prstGeom>
        </p:spPr>
      </p:pic>
      <p:sp>
        <p:nvSpPr>
          <p:cNvPr id="7" name="文本框 6">
            <a:extLst>
              <a:ext uri="{FF2B5EF4-FFF2-40B4-BE49-F238E27FC236}">
                <a16:creationId xmlns:a16="http://schemas.microsoft.com/office/drawing/2014/main" id="{B8CCCDDF-0446-46D5-844C-8DED4598BC83}"/>
              </a:ext>
            </a:extLst>
          </p:cNvPr>
          <p:cNvSpPr txBox="1"/>
          <p:nvPr/>
        </p:nvSpPr>
        <p:spPr>
          <a:xfrm>
            <a:off x="2057400" y="455358"/>
            <a:ext cx="2436886" cy="707886"/>
          </a:xfrm>
          <a:prstGeom prst="rect">
            <a:avLst/>
          </a:prstGeom>
          <a:noFill/>
        </p:spPr>
        <p:txBody>
          <a:bodyPr wrap="none" rtlCol="0">
            <a:spAutoFit/>
          </a:bodyPr>
          <a:lstStyle/>
          <a:p>
            <a:r>
              <a:rPr lang="en-US" altLang="zh-CN" sz="4000" b="1" dirty="0" err="1">
                <a:solidFill>
                  <a:schemeClr val="bg1"/>
                </a:solidFill>
                <a:effectLst>
                  <a:outerShdw blurRad="38100" dist="38100" dir="2700000" algn="tl">
                    <a:srgbClr val="000000">
                      <a:alpha val="43137"/>
                    </a:srgbClr>
                  </a:outerShdw>
                </a:effectLst>
                <a:latin typeface="Calibri" panose="020F0502020204030204" pitchFamily="34" charset="0"/>
                <a:ea typeface="华康POP2体W9" panose="040B0909000000000000" pitchFamily="81" charset="-122"/>
                <a:cs typeface="Calibri" panose="020F0502020204030204" pitchFamily="34" charset="0"/>
              </a:rPr>
              <a:t>Công</a:t>
            </a:r>
            <a:r>
              <a:rPr lang="en-US" altLang="zh-CN" sz="4000" b="1" dirty="0">
                <a:solidFill>
                  <a:schemeClr val="bg1"/>
                </a:solidFill>
                <a:effectLst>
                  <a:outerShdw blurRad="38100" dist="38100" dir="2700000" algn="tl">
                    <a:srgbClr val="000000">
                      <a:alpha val="43137"/>
                    </a:srgbClr>
                  </a:outerShdw>
                </a:effectLst>
                <a:latin typeface="Calibri" panose="020F0502020204030204" pitchFamily="34" charset="0"/>
                <a:ea typeface="华康POP2体W9" panose="040B0909000000000000" pitchFamily="81" charset="-122"/>
                <a:cs typeface="Calibri" panose="020F0502020204030204" pitchFamily="34" charset="0"/>
              </a:rPr>
              <a:t> </a:t>
            </a:r>
            <a:r>
              <a:rPr lang="en-US" altLang="zh-CN" sz="4000" b="1" dirty="0" err="1">
                <a:solidFill>
                  <a:schemeClr val="bg1"/>
                </a:solidFill>
                <a:effectLst>
                  <a:outerShdw blurRad="38100" dist="38100" dir="2700000" algn="tl">
                    <a:srgbClr val="000000">
                      <a:alpha val="43137"/>
                    </a:srgbClr>
                  </a:outerShdw>
                </a:effectLst>
                <a:latin typeface="Calibri" panose="020F0502020204030204" pitchFamily="34" charset="0"/>
                <a:ea typeface="华康POP2体W9" panose="040B0909000000000000" pitchFamily="81" charset="-122"/>
                <a:cs typeface="Calibri" panose="020F0502020204030204" pitchFamily="34" charset="0"/>
              </a:rPr>
              <a:t>dụng</a:t>
            </a:r>
            <a:endParaRPr lang="zh-CN" altLang="en-US" sz="4000" b="1" dirty="0">
              <a:solidFill>
                <a:schemeClr val="bg1"/>
              </a:solidFill>
              <a:effectLst>
                <a:outerShdw blurRad="38100" dist="38100" dir="2700000" algn="tl">
                  <a:srgbClr val="000000">
                    <a:alpha val="43137"/>
                  </a:srgbClr>
                </a:outerShdw>
              </a:effectLst>
              <a:latin typeface="Calibri" panose="020F0502020204030204" pitchFamily="34" charset="0"/>
              <a:ea typeface="华康POP2体W9" panose="040B0909000000000000" pitchFamily="81" charset="-122"/>
              <a:cs typeface="Calibri" panose="020F0502020204030204" pitchFamily="34" charset="0"/>
            </a:endParaRPr>
          </a:p>
        </p:txBody>
      </p:sp>
      <p:sp>
        <p:nvSpPr>
          <p:cNvPr id="12" name="TextBox 11">
            <a:extLst>
              <a:ext uri="{FF2B5EF4-FFF2-40B4-BE49-F238E27FC236}">
                <a16:creationId xmlns:a16="http://schemas.microsoft.com/office/drawing/2014/main" id="{B84E2B8A-F5E3-4B1B-A640-AE4758160DC4}"/>
              </a:ext>
            </a:extLst>
          </p:cNvPr>
          <p:cNvSpPr txBox="1"/>
          <p:nvPr/>
        </p:nvSpPr>
        <p:spPr>
          <a:xfrm>
            <a:off x="5237513" y="2923616"/>
            <a:ext cx="5815552" cy="1951496"/>
          </a:xfrm>
          <a:prstGeom prst="rect">
            <a:avLst/>
          </a:prstGeom>
          <a:noFill/>
        </p:spPr>
        <p:txBody>
          <a:bodyPr wrap="square" rtlCol="0">
            <a:spAutoFit/>
          </a:bodyPr>
          <a:lstStyle/>
          <a:p>
            <a:pPr>
              <a:lnSpc>
                <a:spcPct val="150000"/>
              </a:lnSpc>
            </a:pPr>
            <a:r>
              <a:rPr lang="en-US" sz="2800" dirty="0" err="1"/>
              <a:t>Cách</a:t>
            </a:r>
            <a:r>
              <a:rPr lang="en-US" sz="2800" dirty="0"/>
              <a:t> </a:t>
            </a:r>
            <a:r>
              <a:rPr lang="en-US" sz="2800" dirty="0" err="1"/>
              <a:t>dùng</a:t>
            </a:r>
            <a:r>
              <a:rPr lang="en-US" sz="2800" dirty="0"/>
              <a:t> </a:t>
            </a:r>
            <a:r>
              <a:rPr lang="en-US" sz="2800" dirty="0" err="1"/>
              <a:t>dấu</a:t>
            </a:r>
            <a:r>
              <a:rPr lang="en-US" sz="2800" dirty="0"/>
              <a:t> </a:t>
            </a:r>
            <a:r>
              <a:rPr lang="en-US" sz="2800" dirty="0" err="1"/>
              <a:t>chấm</a:t>
            </a:r>
            <a:r>
              <a:rPr lang="en-US" sz="2800" dirty="0"/>
              <a:t>, </a:t>
            </a:r>
            <a:r>
              <a:rPr lang="en-US" sz="2800" dirty="0" err="1"/>
              <a:t>dấu</a:t>
            </a:r>
            <a:r>
              <a:rPr lang="en-US" sz="2800" dirty="0"/>
              <a:t> </a:t>
            </a:r>
            <a:r>
              <a:rPr lang="en-US" sz="2800" dirty="0" err="1"/>
              <a:t>chấm</a:t>
            </a:r>
            <a:r>
              <a:rPr lang="en-US" sz="2800" dirty="0"/>
              <a:t> </a:t>
            </a:r>
            <a:r>
              <a:rPr lang="en-US" sz="2800" dirty="0" err="1"/>
              <a:t>hỏi</a:t>
            </a:r>
            <a:r>
              <a:rPr lang="en-US" sz="2800" dirty="0"/>
              <a:t> </a:t>
            </a:r>
            <a:r>
              <a:rPr lang="en-US" sz="2800" dirty="0" err="1"/>
              <a:t>và</a:t>
            </a:r>
            <a:r>
              <a:rPr lang="en-US" sz="2800" dirty="0"/>
              <a:t> </a:t>
            </a:r>
            <a:r>
              <a:rPr lang="en-US" sz="2800" dirty="0" err="1"/>
              <a:t>dấu</a:t>
            </a:r>
            <a:r>
              <a:rPr lang="en-US" sz="2800" dirty="0"/>
              <a:t> </a:t>
            </a:r>
            <a:r>
              <a:rPr lang="en-US" sz="2800" dirty="0" err="1"/>
              <a:t>chấm</a:t>
            </a:r>
            <a:r>
              <a:rPr lang="en-US" sz="2800" dirty="0"/>
              <a:t> than </a:t>
            </a:r>
            <a:r>
              <a:rPr lang="en-US" sz="2800" dirty="0" err="1"/>
              <a:t>trong</a:t>
            </a:r>
            <a:r>
              <a:rPr lang="en-US" sz="2800" dirty="0"/>
              <a:t> </a:t>
            </a:r>
            <a:r>
              <a:rPr lang="en-US" sz="2800" dirty="0" err="1"/>
              <a:t>những</a:t>
            </a:r>
            <a:r>
              <a:rPr lang="en-US" sz="2800" dirty="0"/>
              <a:t> </a:t>
            </a:r>
            <a:r>
              <a:rPr lang="en-US" sz="2800" dirty="0" err="1"/>
              <a:t>câu</a:t>
            </a:r>
            <a:r>
              <a:rPr lang="en-US" sz="2800" dirty="0"/>
              <a:t> VD2 </a:t>
            </a:r>
            <a:r>
              <a:rPr lang="en-US" sz="2800" dirty="0" err="1"/>
              <a:t>có</a:t>
            </a:r>
            <a:r>
              <a:rPr lang="en-US" sz="2800" dirty="0"/>
              <a:t> </a:t>
            </a:r>
            <a:r>
              <a:rPr lang="en-US" sz="2800" dirty="0" err="1"/>
              <a:t>gì</a:t>
            </a:r>
            <a:r>
              <a:rPr lang="en-US" sz="2800" dirty="0"/>
              <a:t> </a:t>
            </a:r>
            <a:r>
              <a:rPr lang="en-US" sz="2800" dirty="0" err="1"/>
              <a:t>đặc</a:t>
            </a:r>
            <a:r>
              <a:rPr lang="en-US" sz="2800" dirty="0"/>
              <a:t> </a:t>
            </a:r>
            <a:r>
              <a:rPr lang="en-US" sz="2800" dirty="0" err="1"/>
              <a:t>biệt</a:t>
            </a:r>
            <a:r>
              <a:rPr lang="en-US" sz="2800" dirty="0"/>
              <a:t>?</a:t>
            </a:r>
          </a:p>
        </p:txBody>
      </p:sp>
    </p:spTree>
    <p:extLst>
      <p:ext uri="{BB962C8B-B14F-4D97-AF65-F5344CB8AC3E}">
        <p14:creationId xmlns:p14="http://schemas.microsoft.com/office/powerpoint/2010/main" val="3028793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9559497-1299-4321-A280-A4E66E23E138}"/>
              </a:ext>
            </a:extLst>
          </p:cNvPr>
          <p:cNvPicPr>
            <a:picLocks noChangeAspect="1"/>
          </p:cNvPicPr>
          <p:nvPr/>
        </p:nvPicPr>
        <p:blipFill>
          <a:blip r:embed="rId3"/>
          <a:stretch>
            <a:fillRect/>
          </a:stretch>
        </p:blipFill>
        <p:spPr>
          <a:xfrm>
            <a:off x="6870700" y="1565580"/>
            <a:ext cx="5321300" cy="4786514"/>
          </a:xfrm>
          <a:prstGeom prst="rect">
            <a:avLst/>
          </a:prstGeom>
        </p:spPr>
      </p:pic>
      <p:pic>
        <p:nvPicPr>
          <p:cNvPr id="3" name="图片 2">
            <a:extLst>
              <a:ext uri="{FF2B5EF4-FFF2-40B4-BE49-F238E27FC236}">
                <a16:creationId xmlns:a16="http://schemas.microsoft.com/office/drawing/2014/main" id="{18CDD686-DCF0-4947-9724-FACA5F77BE56}"/>
              </a:ext>
            </a:extLst>
          </p:cNvPr>
          <p:cNvPicPr>
            <a:picLocks noChangeAspect="1"/>
          </p:cNvPicPr>
          <p:nvPr/>
        </p:nvPicPr>
        <p:blipFill>
          <a:blip r:embed="rId4"/>
          <a:stretch>
            <a:fillRect/>
          </a:stretch>
        </p:blipFill>
        <p:spPr>
          <a:xfrm>
            <a:off x="-232192" y="1565580"/>
            <a:ext cx="7119184" cy="4292600"/>
          </a:xfrm>
          <a:prstGeom prst="rect">
            <a:avLst/>
          </a:prstGeom>
        </p:spPr>
      </p:pic>
      <p:pic>
        <p:nvPicPr>
          <p:cNvPr id="4" name="图片 3">
            <a:extLst>
              <a:ext uri="{FF2B5EF4-FFF2-40B4-BE49-F238E27FC236}">
                <a16:creationId xmlns:a16="http://schemas.microsoft.com/office/drawing/2014/main" id="{4F517674-7470-42E8-A329-2DE7967ABB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85" y="325156"/>
            <a:ext cx="1674115" cy="989803"/>
          </a:xfrm>
          <a:prstGeom prst="rect">
            <a:avLst/>
          </a:prstGeom>
        </p:spPr>
      </p:pic>
      <p:sp>
        <p:nvSpPr>
          <p:cNvPr id="10" name="文本框 9">
            <a:extLst>
              <a:ext uri="{FF2B5EF4-FFF2-40B4-BE49-F238E27FC236}">
                <a16:creationId xmlns:a16="http://schemas.microsoft.com/office/drawing/2014/main" id="{D68A9564-309F-47D0-B074-C0944AF77222}"/>
              </a:ext>
            </a:extLst>
          </p:cNvPr>
          <p:cNvSpPr txBox="1"/>
          <p:nvPr/>
        </p:nvSpPr>
        <p:spPr>
          <a:xfrm>
            <a:off x="541024" y="2414666"/>
            <a:ext cx="5750992" cy="2594428"/>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2400" b="1" dirty="0" err="1">
                <a:latin typeface="Calibri" panose="020F0502020204030204" pitchFamily="34" charset="0"/>
                <a:ea typeface="+mj-ea"/>
                <a:cs typeface="Calibri" panose="020F0502020204030204" pitchFamily="34" charset="0"/>
              </a:rPr>
              <a:t>Tôi</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phải</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bảo</a:t>
            </a:r>
            <a:r>
              <a:rPr lang="en-US" altLang="zh-CN" sz="2400" b="1" dirty="0">
                <a:latin typeface="Calibri" panose="020F0502020204030204" pitchFamily="34" charset="0"/>
                <a:ea typeface="+mj-ea"/>
                <a:cs typeface="Calibri" panose="020F0502020204030204" pitchFamily="34" charset="0"/>
              </a:rPr>
              <a:t>:</a:t>
            </a:r>
          </a:p>
          <a:p>
            <a:pPr marL="171450" indent="-171450" algn="just">
              <a:lnSpc>
                <a:spcPct val="114000"/>
              </a:lnSpc>
              <a:buFontTx/>
              <a:buChar char="-"/>
            </a:pPr>
            <a:r>
              <a:rPr lang="en-US" altLang="zh-CN" sz="2400" b="1" dirty="0" err="1">
                <a:latin typeface="Calibri" panose="020F0502020204030204" pitchFamily="34" charset="0"/>
                <a:ea typeface="+mj-ea"/>
                <a:cs typeface="Calibri" panose="020F0502020204030204" pitchFamily="34" charset="0"/>
              </a:rPr>
              <a:t>Được</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chú</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mình</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cứ</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nói</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thẳng</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thừng</a:t>
            </a:r>
            <a:r>
              <a:rPr lang="en-US" altLang="zh-CN" sz="2400" b="1" dirty="0">
                <a:latin typeface="Calibri" panose="020F0502020204030204" pitchFamily="34" charset="0"/>
                <a:ea typeface="+mj-ea"/>
                <a:cs typeface="Calibri" panose="020F0502020204030204" pitchFamily="34" charset="0"/>
              </a:rPr>
              <a:t> ra </a:t>
            </a:r>
            <a:r>
              <a:rPr lang="en-US" altLang="zh-CN" sz="2400" b="1" dirty="0" err="1">
                <a:latin typeface="Calibri" panose="020F0502020204030204" pitchFamily="34" charset="0"/>
                <a:ea typeface="+mj-ea"/>
                <a:cs typeface="Calibri" panose="020F0502020204030204" pitchFamily="34" charset="0"/>
              </a:rPr>
              <a:t>xem</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nào</a:t>
            </a:r>
            <a:r>
              <a:rPr lang="en-US" altLang="zh-CN" sz="2400" b="1" dirty="0">
                <a:solidFill>
                  <a:srgbClr val="FF0000"/>
                </a:solidFill>
                <a:latin typeface="Calibri" panose="020F0502020204030204" pitchFamily="34" charset="0"/>
                <a:ea typeface="+mj-ea"/>
                <a:cs typeface="Calibri" panose="020F0502020204030204" pitchFamily="34" charset="0"/>
              </a:rPr>
              <a:t>.</a:t>
            </a:r>
          </a:p>
          <a:p>
            <a:pPr algn="just">
              <a:lnSpc>
                <a:spcPct val="114000"/>
              </a:lnSpc>
            </a:pP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Rồi</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với</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bộ</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điệu</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khinh</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khỉnh</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tôi</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mắng</a:t>
            </a:r>
            <a:r>
              <a:rPr lang="en-US" altLang="zh-CN" sz="2400" b="1" dirty="0">
                <a:latin typeface="Calibri" panose="020F0502020204030204" pitchFamily="34" charset="0"/>
                <a:ea typeface="+mj-ea"/>
                <a:cs typeface="Calibri" panose="020F0502020204030204" pitchFamily="34" charset="0"/>
              </a:rPr>
              <a:t>:</a:t>
            </a:r>
          </a:p>
          <a:p>
            <a:pPr marL="171450" indent="-171450" algn="just">
              <a:lnSpc>
                <a:spcPct val="114000"/>
              </a:lnSpc>
              <a:buFontTx/>
              <a:buChar char="-"/>
            </a:pP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Thôi</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im</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cái</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điệu</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hát</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mưa</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dầm</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sùi</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sụt</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ấy</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đi</a:t>
            </a:r>
            <a:r>
              <a:rPr lang="en-US" altLang="zh-CN" sz="2400" b="1" dirty="0">
                <a:solidFill>
                  <a:srgbClr val="FF0000"/>
                </a:solidFill>
                <a:latin typeface="Calibri" panose="020F0502020204030204" pitchFamily="34" charset="0"/>
                <a:ea typeface="+mj-ea"/>
                <a:cs typeface="Calibri" panose="020F0502020204030204" pitchFamily="34" charset="0"/>
              </a:rPr>
              <a:t>.</a:t>
            </a:r>
          </a:p>
        </p:txBody>
      </p:sp>
      <p:pic>
        <p:nvPicPr>
          <p:cNvPr id="16" name="图片 15">
            <a:extLst>
              <a:ext uri="{FF2B5EF4-FFF2-40B4-BE49-F238E27FC236}">
                <a16:creationId xmlns:a16="http://schemas.microsoft.com/office/drawing/2014/main" id="{9D57BD93-B40E-40D7-AC34-AB7FD00752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89026" y="4808637"/>
            <a:ext cx="1489364" cy="1489364"/>
          </a:xfrm>
          <a:prstGeom prst="rect">
            <a:avLst/>
          </a:prstGeom>
        </p:spPr>
      </p:pic>
      <p:sp>
        <p:nvSpPr>
          <p:cNvPr id="12" name="文本框 9">
            <a:extLst>
              <a:ext uri="{FF2B5EF4-FFF2-40B4-BE49-F238E27FC236}">
                <a16:creationId xmlns:a16="http://schemas.microsoft.com/office/drawing/2014/main" id="{A34DA264-DA07-40EE-A1D5-9EC603574653}"/>
              </a:ext>
            </a:extLst>
          </p:cNvPr>
          <p:cNvSpPr txBox="1"/>
          <p:nvPr/>
        </p:nvSpPr>
        <p:spPr>
          <a:xfrm>
            <a:off x="7465676" y="3046185"/>
            <a:ext cx="4365208" cy="1331390"/>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2400" b="1" dirty="0">
                <a:latin typeface="Calibri" panose="020F0502020204030204" pitchFamily="34" charset="0"/>
                <a:ea typeface="+mj-ea"/>
                <a:cs typeface="Calibri" panose="020F0502020204030204" pitchFamily="34" charset="0"/>
              </a:rPr>
              <a:t>AFP </a:t>
            </a:r>
            <a:r>
              <a:rPr lang="en-US" altLang="zh-CN" sz="2400" b="1" dirty="0" err="1">
                <a:latin typeface="Calibri" panose="020F0502020204030204" pitchFamily="34" charset="0"/>
                <a:ea typeface="+mj-ea"/>
                <a:cs typeface="Calibri" panose="020F0502020204030204" pitchFamily="34" charset="0"/>
              </a:rPr>
              <a:t>đưa</a:t>
            </a:r>
            <a:r>
              <a:rPr lang="en-US" altLang="zh-CN" sz="2400" b="1" dirty="0">
                <a:latin typeface="Calibri" panose="020F0502020204030204" pitchFamily="34" charset="0"/>
                <a:ea typeface="+mj-ea"/>
                <a:cs typeface="Calibri" panose="020F0502020204030204" pitchFamily="34" charset="0"/>
              </a:rPr>
              <a:t> tin </a:t>
            </a:r>
            <a:r>
              <a:rPr lang="en-US" altLang="zh-CN" sz="2400" b="1" dirty="0" err="1">
                <a:latin typeface="Calibri" panose="020F0502020204030204" pitchFamily="34" charset="0"/>
                <a:ea typeface="+mj-ea"/>
                <a:cs typeface="Calibri" panose="020F0502020204030204" pitchFamily="34" charset="0"/>
              </a:rPr>
              <a:t>theo</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cách</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ỡm</a:t>
            </a:r>
            <a:r>
              <a:rPr lang="en-US" altLang="zh-CN" sz="2400" b="1" dirty="0">
                <a:latin typeface="Calibri" panose="020F0502020204030204" pitchFamily="34" charset="0"/>
                <a:ea typeface="+mj-ea"/>
                <a:cs typeface="Calibri" panose="020F0502020204030204" pitchFamily="34" charset="0"/>
              </a:rPr>
              <a:t> ờ: “</a:t>
            </a:r>
            <a:r>
              <a:rPr lang="en-US" altLang="zh-CN" sz="2400" b="1" dirty="0" err="1">
                <a:latin typeface="Calibri" panose="020F0502020204030204" pitchFamily="34" charset="0"/>
                <a:ea typeface="+mj-ea"/>
                <a:cs typeface="Calibri" panose="020F0502020204030204" pitchFamily="34" charset="0"/>
              </a:rPr>
              <a:t>Họ</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là</a:t>
            </a:r>
            <a:r>
              <a:rPr lang="en-US" altLang="zh-CN" sz="2400" b="1" dirty="0">
                <a:latin typeface="Calibri" panose="020F0502020204030204" pitchFamily="34" charset="0"/>
                <a:ea typeface="+mj-ea"/>
                <a:cs typeface="Calibri" panose="020F0502020204030204" pitchFamily="34" charset="0"/>
              </a:rPr>
              <a:t> 80 </a:t>
            </a:r>
            <a:r>
              <a:rPr lang="en-US" altLang="zh-CN" sz="2400" b="1" dirty="0" err="1">
                <a:latin typeface="Calibri" panose="020F0502020204030204" pitchFamily="34" charset="0"/>
                <a:ea typeface="+mj-ea"/>
                <a:cs typeface="Calibri" panose="020F0502020204030204" pitchFamily="34" charset="0"/>
              </a:rPr>
              <a:t>người</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sức</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lực</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khá</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tốt</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nhưng</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hơi</a:t>
            </a:r>
            <a:r>
              <a:rPr lang="en-US" altLang="zh-CN" sz="2400" b="1" dirty="0">
                <a:latin typeface="Calibri" panose="020F0502020204030204" pitchFamily="34" charset="0"/>
                <a:ea typeface="+mj-ea"/>
                <a:cs typeface="Calibri" panose="020F0502020204030204" pitchFamily="34" charset="0"/>
              </a:rPr>
              <a:t> </a:t>
            </a:r>
            <a:r>
              <a:rPr lang="en-US" altLang="zh-CN" sz="2400" b="1" dirty="0" err="1">
                <a:latin typeface="Calibri" panose="020F0502020204030204" pitchFamily="34" charset="0"/>
                <a:ea typeface="+mj-ea"/>
                <a:cs typeface="Calibri" panose="020F0502020204030204" pitchFamily="34" charset="0"/>
              </a:rPr>
              <a:t>gầy</a:t>
            </a:r>
            <a:r>
              <a:rPr lang="en-US" altLang="zh-CN" sz="2400" b="1" dirty="0">
                <a:latin typeface="Calibri" panose="020F0502020204030204" pitchFamily="34" charset="0"/>
                <a:ea typeface="+mj-ea"/>
                <a:cs typeface="Calibri" panose="020F0502020204030204" pitchFamily="34" charset="0"/>
              </a:rPr>
              <a:t>” </a:t>
            </a:r>
            <a:r>
              <a:rPr lang="en-US" altLang="zh-CN" sz="2400" b="1" dirty="0">
                <a:solidFill>
                  <a:srgbClr val="FF0000"/>
                </a:solidFill>
                <a:latin typeface="Calibri" panose="020F0502020204030204" pitchFamily="34" charset="0"/>
                <a:ea typeface="+mj-ea"/>
                <a:cs typeface="Calibri" panose="020F0502020204030204" pitchFamily="34" charset="0"/>
              </a:rPr>
              <a:t>(! ?)</a:t>
            </a:r>
          </a:p>
        </p:txBody>
      </p:sp>
    </p:spTree>
    <p:extLst>
      <p:ext uri="{BB962C8B-B14F-4D97-AF65-F5344CB8AC3E}">
        <p14:creationId xmlns:p14="http://schemas.microsoft.com/office/powerpoint/2010/main" val="1087570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3F4E75F-13C0-4A26-B994-221EA068597A}"/>
              </a:ext>
            </a:extLst>
          </p:cNvPr>
          <p:cNvPicPr>
            <a:picLocks noChangeAspect="1"/>
          </p:cNvPicPr>
          <p:nvPr/>
        </p:nvPicPr>
        <p:blipFill>
          <a:blip r:embed="rId3"/>
          <a:stretch>
            <a:fillRect/>
          </a:stretch>
        </p:blipFill>
        <p:spPr>
          <a:xfrm>
            <a:off x="3430948" y="1750325"/>
            <a:ext cx="1827900" cy="1905000"/>
          </a:xfrm>
          <a:prstGeom prst="rect">
            <a:avLst/>
          </a:prstGeom>
        </p:spPr>
      </p:pic>
      <p:pic>
        <p:nvPicPr>
          <p:cNvPr id="3" name="图片 2">
            <a:extLst>
              <a:ext uri="{FF2B5EF4-FFF2-40B4-BE49-F238E27FC236}">
                <a16:creationId xmlns:a16="http://schemas.microsoft.com/office/drawing/2014/main" id="{C84D81B6-C9E9-40A9-9580-670845AB82BB}"/>
              </a:ext>
            </a:extLst>
          </p:cNvPr>
          <p:cNvPicPr>
            <a:picLocks noChangeAspect="1"/>
          </p:cNvPicPr>
          <p:nvPr/>
        </p:nvPicPr>
        <p:blipFill>
          <a:blip r:embed="rId4"/>
          <a:stretch>
            <a:fillRect/>
          </a:stretch>
        </p:blipFill>
        <p:spPr>
          <a:xfrm>
            <a:off x="1138936" y="-1342546"/>
            <a:ext cx="10257272" cy="6943065"/>
          </a:xfrm>
          <a:prstGeom prst="rect">
            <a:avLst/>
          </a:prstGeom>
        </p:spPr>
      </p:pic>
      <p:pic>
        <p:nvPicPr>
          <p:cNvPr id="5" name="图片 4">
            <a:extLst>
              <a:ext uri="{FF2B5EF4-FFF2-40B4-BE49-F238E27FC236}">
                <a16:creationId xmlns:a16="http://schemas.microsoft.com/office/drawing/2014/main" id="{0A586A8A-F3DF-4C8E-80ED-0FD30CCD51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152" y="3429000"/>
            <a:ext cx="4063100" cy="4063100"/>
          </a:xfrm>
          <a:prstGeom prst="rect">
            <a:avLst/>
          </a:prstGeom>
        </p:spPr>
      </p:pic>
      <p:pic>
        <p:nvPicPr>
          <p:cNvPr id="6" name="图片 5">
            <a:extLst>
              <a:ext uri="{FF2B5EF4-FFF2-40B4-BE49-F238E27FC236}">
                <a16:creationId xmlns:a16="http://schemas.microsoft.com/office/drawing/2014/main" id="{8F1146C3-3AFF-4B9F-A4DD-BC2710254D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285" y="325156"/>
            <a:ext cx="1674115" cy="989803"/>
          </a:xfrm>
          <a:prstGeom prst="rect">
            <a:avLst/>
          </a:prstGeom>
        </p:spPr>
      </p:pic>
      <p:sp>
        <p:nvSpPr>
          <p:cNvPr id="12" name="TextBox 11">
            <a:extLst>
              <a:ext uri="{FF2B5EF4-FFF2-40B4-BE49-F238E27FC236}">
                <a16:creationId xmlns:a16="http://schemas.microsoft.com/office/drawing/2014/main" id="{B84E2B8A-F5E3-4B1B-A640-AE4758160DC4}"/>
              </a:ext>
            </a:extLst>
          </p:cNvPr>
          <p:cNvSpPr txBox="1"/>
          <p:nvPr/>
        </p:nvSpPr>
        <p:spPr>
          <a:xfrm>
            <a:off x="2184521" y="2128986"/>
            <a:ext cx="7822957" cy="2246769"/>
          </a:xfrm>
          <a:prstGeom prst="rect">
            <a:avLst/>
          </a:prstGeom>
          <a:noFill/>
        </p:spPr>
        <p:txBody>
          <a:bodyPr wrap="square" rtlCol="0">
            <a:spAutoFit/>
          </a:bodyPr>
          <a:lstStyle/>
          <a:p>
            <a:pPr algn="just"/>
            <a:r>
              <a:rPr lang="pt-BR" sz="2800" dirty="0"/>
              <a:t>Dấu chấm hỏi và dấu chấm than đặt trong ngoặc đơn để thể hiện thái độ nghi ngờ hoặc châm biếm đối với nội dung của một từ ngữ đứng trước hoặc nội dung của câu cả câu. Đây là cách dùng đặc biệt của các dấu câu này.</a:t>
            </a:r>
            <a:endParaRPr lang="en-US" sz="2800" dirty="0"/>
          </a:p>
        </p:txBody>
      </p:sp>
    </p:spTree>
    <p:extLst>
      <p:ext uri="{BB962C8B-B14F-4D97-AF65-F5344CB8AC3E}">
        <p14:creationId xmlns:p14="http://schemas.microsoft.com/office/powerpoint/2010/main" val="899465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包图主题2">
  <a:themeElements>
    <a:clrScheme name="自定义 116">
      <a:dk1>
        <a:sysClr val="windowText" lastClr="000000"/>
      </a:dk1>
      <a:lt1>
        <a:sysClr val="window" lastClr="FFFFFF"/>
      </a:lt1>
      <a:dk2>
        <a:srgbClr val="44546A"/>
      </a:dk2>
      <a:lt2>
        <a:srgbClr val="E7E6E6"/>
      </a:lt2>
      <a:accent1>
        <a:srgbClr val="25A0D4"/>
      </a:accent1>
      <a:accent2>
        <a:srgbClr val="134F69"/>
      </a:accent2>
      <a:accent3>
        <a:srgbClr val="25A0D4"/>
      </a:accent3>
      <a:accent4>
        <a:srgbClr val="134F69"/>
      </a:accent4>
      <a:accent5>
        <a:srgbClr val="25A0D4"/>
      </a:accent5>
      <a:accent6>
        <a:srgbClr val="134F69"/>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634</TotalTime>
  <Words>575</Words>
  <Application>Microsoft Macintosh PowerPoint</Application>
  <PresentationFormat>Widescreen</PresentationFormat>
  <Paragraphs>75</Paragraphs>
  <Slides>19</Slides>
  <Notes>16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等线</vt:lpstr>
      <vt:lpstr>微软雅黑</vt:lpstr>
      <vt:lpstr>Algerian</vt:lpstr>
      <vt:lpstr>Arial</vt:lpstr>
      <vt:lpstr>Calibri</vt:lpstr>
      <vt:lpstr>Times New Roman</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Duong Thuy</cp:lastModifiedBy>
  <cp:revision>82</cp:revision>
  <dcterms:created xsi:type="dcterms:W3CDTF">2017-08-18T03:02:00Z</dcterms:created>
  <dcterms:modified xsi:type="dcterms:W3CDTF">2020-06-08T01:41:14Z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