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86.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8.xml" ContentType="application/vnd.openxmlformats-officedocument.presentationml.slideLayout+xml"/>
  <Override PartName="/ppt/slideLayouts/slideLayout87.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9" r:id="rId2"/>
    <p:sldMasterId id="2147483712" r:id="rId3"/>
    <p:sldMasterId id="2147483725" r:id="rId4"/>
    <p:sldMasterId id="2147483738" r:id="rId5"/>
    <p:sldMasterId id="2147483751" r:id="rId6"/>
    <p:sldMasterId id="2147483764" r:id="rId7"/>
    <p:sldMasterId id="2147483777" r:id="rId8"/>
  </p:sldMasterIdLst>
  <p:sldIdLst>
    <p:sldId id="257" r:id="rId9"/>
    <p:sldId id="260" r:id="rId10"/>
    <p:sldId id="261" r:id="rId11"/>
    <p:sldId id="262" r:id="rId12"/>
    <p:sldId id="274" r:id="rId13"/>
    <p:sldId id="263" r:id="rId14"/>
    <p:sldId id="264" r:id="rId15"/>
    <p:sldId id="265" r:id="rId16"/>
    <p:sldId id="273"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29"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81131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145578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983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018784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772042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126585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801228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071621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521963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913171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210820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423617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5257141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350815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0510983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654509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958439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263462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288487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1476005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9408348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430551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777931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207494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6374739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3301371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019688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2573708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1619923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8188243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1056731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4429543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20744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8549102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9021816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7066387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652021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2836657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895552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1787279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69918781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9093738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6956327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261914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5408665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6127548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202378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32275813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24968260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5452745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77303301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20645660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4273150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2507755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124826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9592620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24512344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24523123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537189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9721920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79309565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37378801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6297471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82380975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65458361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954840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27764629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20839228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12566462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49164886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9042267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2285630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57697942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65163446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83191150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94186548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011606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58859463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00035363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49689239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68155058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10211445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93729435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2BF8CE2-AF0E-46A5-BA85-4DEE744BAF8C}"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99927637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29ABFB7-4BE5-443E-AC6D-F4BA61DEB5B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743916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48C35FB-A0BA-4EF7-875B-8491BD4F7BCE}"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46422568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56D9E89-F063-4768-8826-28B3F4A37F2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81557418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DBC14AF4-2BCF-4975-B1A4-5AEDBCEA4E19}"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686742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0915694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21A22C0B-982F-4914-A3F6-36116FC19385}"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64976296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3D14BD1A-5EF9-42E7-8574-98294E6F4B6F}"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63645121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4E98EB5E-78F3-4AA8-9F19-94226F579618}"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95966406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894677A8-6F27-4B30-B276-EE251D8EFC6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24536385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1A65C559-A656-45AB-BD9F-5AE52C05ECF4}"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32641254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099E9AAC-871C-4D57-A986-2BAD6D6B5C61}"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75307982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9C7A02A1-CFEE-4BC3-BF8C-4A64ADEF5612}"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738610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328757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81372939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347774215"/>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3998376993"/>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314432311"/>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1979318569"/>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2451468923"/>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E1E129BB-D06E-4F7F-9854-C306E810E9CA}"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 xmlns:p14="http://schemas.microsoft.com/office/powerpoint/2010/main" val="4262509015"/>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685800"/>
            <a:ext cx="12009120" cy="4495800"/>
          </a:xfrm>
        </p:spPr>
        <p:txBody>
          <a:bodyPr/>
          <a:lstStyle/>
          <a:p>
            <a:pPr eaLnBrk="1" hangingPunct="1">
              <a:defRPr/>
            </a:pPr>
            <a:r>
              <a:rPr lang="en-US" altLang="en-US" sz="2800" b="1" dirty="0">
                <a:solidFill>
                  <a:srgbClr val="000000"/>
                </a:solidFill>
                <a:ea typeface="+mn-ea"/>
                <a:cs typeface="+mn-cs"/>
              </a:rPr>
              <a:t/>
            </a:r>
            <a:br>
              <a:rPr lang="en-US" altLang="en-US" sz="2800" b="1" dirty="0">
                <a:solidFill>
                  <a:srgbClr val="000000"/>
                </a:solidFill>
                <a:ea typeface="+mn-ea"/>
                <a:cs typeface="+mn-cs"/>
              </a:rPr>
            </a:br>
            <a:r>
              <a:rPr lang="en-US" altLang="en-US" sz="2800" b="1" dirty="0">
                <a:solidFill>
                  <a:srgbClr val="000000"/>
                </a:solidFill>
                <a:ea typeface="+mn-ea"/>
                <a:cs typeface="+mn-cs"/>
              </a:rPr>
              <a:t/>
            </a:r>
            <a:br>
              <a:rPr lang="en-US" altLang="en-US" sz="2800" b="1" dirty="0">
                <a:solidFill>
                  <a:srgbClr val="000000"/>
                </a:solidFill>
                <a:ea typeface="+mn-ea"/>
                <a:cs typeface="+mn-cs"/>
              </a:rPr>
            </a:br>
            <a:r>
              <a:rPr lang="en-US" altLang="en-US" sz="3200" b="1" dirty="0">
                <a:solidFill>
                  <a:srgbClr val="000000"/>
                </a:solidFill>
                <a:latin typeface="Times New Roman" panose="02020603050405020304" pitchFamily="18" charset="0"/>
                <a:ea typeface="+mn-ea"/>
                <a:cs typeface="Times New Roman" panose="02020603050405020304" pitchFamily="18" charset="0"/>
              </a:rPr>
              <a:t>TIẾT </a:t>
            </a:r>
            <a:r>
              <a:rPr lang="en-US" altLang="en-US" sz="3200" b="1" dirty="0" smtClean="0">
                <a:solidFill>
                  <a:srgbClr val="000000"/>
                </a:solidFill>
                <a:latin typeface="Times New Roman" panose="02020603050405020304" pitchFamily="18" charset="0"/>
                <a:ea typeface="+mn-ea"/>
                <a:cs typeface="Times New Roman" panose="02020603050405020304" pitchFamily="18" charset="0"/>
              </a:rPr>
              <a:t>125</a:t>
            </a:r>
            <a:r>
              <a:rPr lang="en-US" altLang="en-US" sz="3200" dirty="0" smtClean="0">
                <a:solidFill>
                  <a:srgbClr val="000000"/>
                </a:solidFill>
                <a:latin typeface="Times New Roman" panose="02020603050405020304" pitchFamily="18" charset="0"/>
                <a:ea typeface="+mn-ea"/>
                <a:cs typeface="Times New Roman" panose="02020603050405020304" pitchFamily="18" charset="0"/>
              </a:rPr>
              <a:t>:</a:t>
            </a:r>
            <a:r>
              <a:rPr lang="en-US" altLang="en-US" sz="3200" dirty="0" smtClean="0">
                <a:solidFill>
                  <a:srgbClr val="FF3300"/>
                </a:solidFill>
                <a:latin typeface="Times New Roman" panose="02020603050405020304" pitchFamily="18" charset="0"/>
                <a:ea typeface="+mn-ea"/>
                <a:cs typeface="Times New Roman" panose="02020603050405020304" pitchFamily="18" charset="0"/>
              </a:rPr>
              <a:t>   </a:t>
            </a:r>
            <a:r>
              <a:rPr lang="en-US" altLang="en-US" sz="6600" dirty="0">
                <a:solidFill>
                  <a:srgbClr val="FF3300"/>
                </a:solidFill>
                <a:latin typeface="Times New Roman" panose="02020603050405020304" pitchFamily="18" charset="0"/>
                <a:ea typeface="+mn-ea"/>
                <a:cs typeface="Times New Roman" panose="02020603050405020304" pitchFamily="18" charset="0"/>
              </a:rPr>
              <a:t/>
            </a:r>
            <a:br>
              <a:rPr lang="en-US" altLang="en-US" sz="6600" dirty="0">
                <a:solidFill>
                  <a:srgbClr val="FF3300"/>
                </a:solidFill>
                <a:latin typeface="Times New Roman" panose="02020603050405020304" pitchFamily="18" charset="0"/>
                <a:ea typeface="+mn-ea"/>
                <a:cs typeface="Times New Roman" panose="02020603050405020304" pitchFamily="18" charset="0"/>
              </a:rPr>
            </a:br>
            <a:r>
              <a:rPr lang="en-US" altLang="en-US" sz="6600" b="1" dirty="0" smtClean="0">
                <a:solidFill>
                  <a:srgbClr val="FF0000"/>
                </a:solidFill>
                <a:latin typeface="Times New Roman" panose="02020603050405020304" pitchFamily="18" charset="0"/>
                <a:ea typeface="+mn-ea"/>
                <a:cs typeface="Times New Roman" panose="02020603050405020304" pitchFamily="18" charset="0"/>
              </a:rPr>
              <a:t>CẢM THỤ:</a:t>
            </a:r>
            <a:r>
              <a:rPr lang="en-US" altLang="en-US" sz="6600" dirty="0" smtClean="0">
                <a:solidFill>
                  <a:srgbClr val="FF3300"/>
                </a:solidFill>
                <a:latin typeface="Times New Roman" panose="02020603050405020304" pitchFamily="18" charset="0"/>
                <a:ea typeface="+mn-ea"/>
                <a:cs typeface="Times New Roman" panose="02020603050405020304" pitchFamily="18" charset="0"/>
              </a:rPr>
              <a:t/>
            </a:r>
            <a:br>
              <a:rPr lang="en-US" altLang="en-US" sz="6600" dirty="0" smtClean="0">
                <a:solidFill>
                  <a:srgbClr val="FF3300"/>
                </a:solidFill>
                <a:latin typeface="Times New Roman" panose="02020603050405020304" pitchFamily="18" charset="0"/>
                <a:ea typeface="+mn-ea"/>
                <a:cs typeface="Times New Roman" panose="02020603050405020304" pitchFamily="18" charset="0"/>
              </a:rPr>
            </a:br>
            <a:r>
              <a:rPr lang="en-US" altLang="en-US" sz="6600" b="1" dirty="0" smtClean="0">
                <a:solidFill>
                  <a:srgbClr val="FF3300"/>
                </a:solidFill>
                <a:latin typeface="Times New Roman" panose="02020603050405020304" pitchFamily="18" charset="0"/>
                <a:ea typeface="+mn-ea"/>
                <a:cs typeface="Times New Roman" panose="02020603050405020304" pitchFamily="18" charset="0"/>
              </a:rPr>
              <a:t>BỨC </a:t>
            </a:r>
            <a:r>
              <a:rPr lang="en-US" altLang="en-US" sz="6600" b="1" dirty="0">
                <a:solidFill>
                  <a:srgbClr val="FF3300"/>
                </a:solidFill>
                <a:latin typeface="Times New Roman" panose="02020603050405020304" pitchFamily="18" charset="0"/>
                <a:ea typeface="+mn-ea"/>
                <a:cs typeface="Times New Roman" panose="02020603050405020304" pitchFamily="18" charset="0"/>
              </a:rPr>
              <a:t>THƯ </a:t>
            </a:r>
            <a:r>
              <a:rPr lang="en-US" altLang="en-US" sz="6600" b="1" dirty="0" smtClean="0">
                <a:solidFill>
                  <a:srgbClr val="FF3300"/>
                </a:solidFill>
                <a:latin typeface="Times New Roman" panose="02020603050405020304" pitchFamily="18" charset="0"/>
                <a:ea typeface="+mn-ea"/>
                <a:cs typeface="Times New Roman" panose="02020603050405020304" pitchFamily="18" charset="0"/>
              </a:rPr>
              <a:t/>
            </a:r>
            <a:br>
              <a:rPr lang="en-US" altLang="en-US" sz="6600" b="1" dirty="0" smtClean="0">
                <a:solidFill>
                  <a:srgbClr val="FF3300"/>
                </a:solidFill>
                <a:latin typeface="Times New Roman" panose="02020603050405020304" pitchFamily="18" charset="0"/>
                <a:ea typeface="+mn-ea"/>
                <a:cs typeface="Times New Roman" panose="02020603050405020304" pitchFamily="18" charset="0"/>
              </a:rPr>
            </a:br>
            <a:r>
              <a:rPr lang="en-US" altLang="en-US" sz="6600" b="1" dirty="0" smtClean="0">
                <a:solidFill>
                  <a:srgbClr val="FF3300"/>
                </a:solidFill>
                <a:latin typeface="Times New Roman" panose="02020603050405020304" pitchFamily="18" charset="0"/>
                <a:ea typeface="+mn-ea"/>
                <a:cs typeface="Times New Roman" panose="02020603050405020304" pitchFamily="18" charset="0"/>
              </a:rPr>
              <a:t>CỦA </a:t>
            </a:r>
            <a:r>
              <a:rPr lang="en-US" altLang="en-US" sz="6600" b="1" dirty="0">
                <a:solidFill>
                  <a:srgbClr val="FF3300"/>
                </a:solidFill>
                <a:latin typeface="Times New Roman" panose="02020603050405020304" pitchFamily="18" charset="0"/>
                <a:ea typeface="+mn-ea"/>
                <a:cs typeface="Times New Roman" panose="02020603050405020304" pitchFamily="18" charset="0"/>
              </a:rPr>
              <a:t>THỦ LĨNH DA </a:t>
            </a:r>
            <a:r>
              <a:rPr lang="en-US" altLang="en-US" sz="6600" b="1" dirty="0" smtClean="0">
                <a:solidFill>
                  <a:srgbClr val="FF3300"/>
                </a:solidFill>
                <a:latin typeface="Times New Roman" panose="02020603050405020304" pitchFamily="18" charset="0"/>
                <a:ea typeface="+mn-ea"/>
                <a:cs typeface="Times New Roman" panose="02020603050405020304" pitchFamily="18" charset="0"/>
              </a:rPr>
              <a:t>ĐỎ</a:t>
            </a:r>
            <a:br>
              <a:rPr lang="en-US" altLang="en-US" sz="6600" b="1" dirty="0" smtClean="0">
                <a:solidFill>
                  <a:srgbClr val="FF3300"/>
                </a:solidFill>
                <a:latin typeface="Times New Roman" panose="02020603050405020304" pitchFamily="18" charset="0"/>
                <a:ea typeface="+mn-ea"/>
                <a:cs typeface="Times New Roman" panose="02020603050405020304" pitchFamily="18" charset="0"/>
              </a:rPr>
            </a:br>
            <a:r>
              <a:rPr lang="en-US" altLang="en-US" sz="6600" b="1" dirty="0" smtClean="0">
                <a:solidFill>
                  <a:srgbClr val="FF3300"/>
                </a:solidFill>
                <a:latin typeface="Times New Roman" panose="02020603050405020304" pitchFamily="18" charset="0"/>
                <a:ea typeface="+mn-ea"/>
                <a:cs typeface="Times New Roman" panose="02020603050405020304" pitchFamily="18" charset="0"/>
              </a:rPr>
              <a:t/>
            </a:r>
            <a:br>
              <a:rPr lang="en-US" altLang="en-US" sz="6600" b="1" dirty="0" smtClean="0">
                <a:solidFill>
                  <a:srgbClr val="FF3300"/>
                </a:solidFill>
                <a:latin typeface="Times New Roman" panose="02020603050405020304" pitchFamily="18" charset="0"/>
                <a:ea typeface="+mn-ea"/>
                <a:cs typeface="Times New Roman" panose="02020603050405020304" pitchFamily="18" charset="0"/>
              </a:rPr>
            </a:br>
            <a:r>
              <a:rPr lang="en-US" altLang="en-US" sz="3200" b="1" dirty="0" smtClean="0">
                <a:solidFill>
                  <a:srgbClr val="FF3300"/>
                </a:solidFill>
                <a:latin typeface="Times New Roman" panose="02020603050405020304" pitchFamily="18" charset="0"/>
                <a:ea typeface="+mn-ea"/>
                <a:cs typeface="Times New Roman" panose="02020603050405020304" pitchFamily="18" charset="0"/>
              </a:rPr>
              <a:t>GV: NGUYỄN THỊ BÌNH</a:t>
            </a:r>
            <a:endParaRPr lang="en-US" sz="1800" dirty="0" smtClean="0"/>
          </a:p>
        </p:txBody>
      </p:sp>
    </p:spTree>
    <p:extLst>
      <p:ext uri="{BB962C8B-B14F-4D97-AF65-F5344CB8AC3E}">
        <p14:creationId xmlns="" xmlns:p14="http://schemas.microsoft.com/office/powerpoint/2010/main" val="988039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
            <a:ext cx="12192000" cy="1142999"/>
          </a:xfrm>
        </p:spPr>
        <p:txBody>
          <a:bodyPr/>
          <a:lstStyle/>
          <a:p>
            <a:pPr marL="0" indent="0">
              <a:buNone/>
            </a:pPr>
            <a:r>
              <a:rPr lang="en-US" altLang="en-US" b="1" dirty="0" err="1" smtClean="0">
                <a:latin typeface="Times New Roman" panose="02020603050405020304" pitchFamily="18" charset="0"/>
                <a:cs typeface="Times New Roman" panose="02020603050405020304" pitchFamily="18" charset="0"/>
              </a:rPr>
              <a:t>Bài</a:t>
            </a:r>
            <a:r>
              <a:rPr lang="en-US" altLang="en-US" b="1" dirty="0" smtClean="0">
                <a:latin typeface="Times New Roman" panose="02020603050405020304" pitchFamily="18" charset="0"/>
                <a:cs typeface="Times New Roman" panose="02020603050405020304" pitchFamily="18" charset="0"/>
              </a:rPr>
              <a:t> </a:t>
            </a:r>
            <a:r>
              <a:rPr lang="en-US" altLang="en-US" b="1" dirty="0" err="1" smtClean="0">
                <a:latin typeface="Times New Roman" panose="02020603050405020304" pitchFamily="18" charset="0"/>
                <a:cs typeface="Times New Roman" panose="02020603050405020304" pitchFamily="18" charset="0"/>
              </a:rPr>
              <a:t>tập</a:t>
            </a:r>
            <a:r>
              <a:rPr lang="en-US" altLang="en-US" b="1" dirty="0" smtClean="0">
                <a:latin typeface="Times New Roman" panose="02020603050405020304" pitchFamily="18" charset="0"/>
                <a:cs typeface="Times New Roman" panose="02020603050405020304" pitchFamily="18" charset="0"/>
              </a:rPr>
              <a:t> 2</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Viết</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đoạn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văn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khoảng</a:t>
            </a:r>
            <a:r>
              <a:rPr lang="en-US" altLang="en-US" dirty="0" smtClean="0">
                <a:latin typeface="Times New Roman" panose="02020603050405020304" pitchFamily="18" charset="0"/>
                <a:cs typeface="Times New Roman" panose="02020603050405020304" pitchFamily="18" charset="0"/>
              </a:rPr>
              <a:t> 7 </a:t>
            </a:r>
            <a:r>
              <a:rPr lang="en-US" altLang="en-US" dirty="0" err="1" smtClean="0">
                <a:latin typeface="Times New Roman" panose="02020603050405020304" pitchFamily="18" charset="0"/>
                <a:cs typeface="Times New Roman" panose="02020603050405020304" pitchFamily="18" charset="0"/>
              </a:rPr>
              <a:t>câu</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nêu</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cảm</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nhận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của</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em</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về</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mảnh</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đất</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của</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người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da</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đỏ</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Gạch</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chân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câu</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trần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thuật</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đơn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có</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từ</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là</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và</a:t>
            </a:r>
            <a:r>
              <a:rPr lang="en-US" altLang="en-US" dirty="0" smtClean="0">
                <a:latin typeface="Times New Roman" panose="02020603050405020304" pitchFamily="18" charset="0"/>
                <a:cs typeface="Times New Roman" panose="02020603050405020304" pitchFamily="18" charset="0"/>
              </a:rPr>
              <a:t> 1 </a:t>
            </a:r>
            <a:r>
              <a:rPr lang="en-US" altLang="en-US" dirty="0" err="1" smtClean="0">
                <a:latin typeface="Times New Roman" panose="02020603050405020304" pitchFamily="18" charset="0"/>
                <a:cs typeface="Times New Roman" panose="02020603050405020304" pitchFamily="18" charset="0"/>
              </a:rPr>
              <a:t>phép</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tu</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từ</a:t>
            </a:r>
            <a:r>
              <a:rPr lang="en-US" altLang="en-US" dirty="0" smtClean="0">
                <a:latin typeface="Times New Roman" panose="02020603050405020304" pitchFamily="18" charset="0"/>
                <a:cs typeface="Times New Roman" panose="02020603050405020304" pitchFamily="18" charset="0"/>
              </a:rPr>
              <a:t> so </a:t>
            </a:r>
            <a:r>
              <a:rPr lang="en-US" altLang="en-US" dirty="0" err="1" smtClean="0">
                <a:latin typeface="Times New Roman" panose="02020603050405020304" pitchFamily="18" charset="0"/>
                <a:cs typeface="Times New Roman" panose="02020603050405020304" pitchFamily="18" charset="0"/>
              </a:rPr>
              <a:t>sánh</a:t>
            </a:r>
            <a:endParaRPr lang="en-US" altLang="en-US"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0" y="1304368"/>
            <a:ext cx="12191999" cy="5693866"/>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Gợi</a:t>
            </a:r>
            <a:r>
              <a:rPr lang="en-US" sz="2800" b="1" u="sng" dirty="0" smtClean="0">
                <a:latin typeface="Times New Roman" pitchFamily="18" charset="0"/>
                <a:cs typeface="Times New Roman" pitchFamily="18" charset="0"/>
              </a:rPr>
              <a:t> ý:</a:t>
            </a:r>
          </a:p>
          <a:p>
            <a:r>
              <a:rPr lang="en-US" sz="2800" b="1" dirty="0" err="1" smtClean="0">
                <a:solidFill>
                  <a:srgbClr val="FF0000"/>
                </a:solidFill>
                <a:latin typeface="Times New Roman" pitchFamily="18" charset="0"/>
                <a:cs typeface="Times New Roman" pitchFamily="18" charset="0"/>
              </a:rPr>
              <a:t>Hình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thức</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Đoạn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bày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rõ</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liên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kết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câu</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Khoảng</a:t>
            </a:r>
            <a:r>
              <a:rPr lang="en-US" sz="2800" dirty="0" smtClean="0">
                <a:latin typeface="Times New Roman" pitchFamily="18" charset="0"/>
                <a:cs typeface="Times New Roman" pitchFamily="18" charset="0"/>
              </a:rPr>
              <a:t> 7 (+- 2 </a:t>
            </a:r>
            <a:r>
              <a:rPr lang="en-US" sz="2800" dirty="0" err="1" smtClean="0">
                <a:latin typeface="Times New Roman" pitchFamily="18" charset="0"/>
                <a:cs typeface="Times New Roman" pitchFamily="18" charset="0"/>
              </a:rPr>
              <a:t>câu</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đúng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hợp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lí</a:t>
            </a:r>
            <a:r>
              <a:rPr 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câu</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trần</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thuật</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đơn</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có</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từ</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là</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và</a:t>
            </a:r>
            <a:r>
              <a:rPr lang="en-US" altLang="en-US" sz="2800" dirty="0" smtClean="0">
                <a:latin typeface="Times New Roman" pitchFamily="18" charset="0"/>
                <a:cs typeface="Times New Roman" pitchFamily="18" charset="0"/>
              </a:rPr>
              <a:t> 1 </a:t>
            </a:r>
            <a:r>
              <a:rPr lang="en-US" altLang="en-US" sz="2800" dirty="0" err="1" smtClean="0">
                <a:latin typeface="Times New Roman" pitchFamily="18" charset="0"/>
                <a:cs typeface="Times New Roman" pitchFamily="18" charset="0"/>
              </a:rPr>
              <a:t>phép</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tu</a:t>
            </a:r>
            <a:r>
              <a:rPr lang="en-US" altLang="en-US" sz="2800" dirty="0" smtClean="0">
                <a:latin typeface="Times New Roman" pitchFamily="18" charset="0"/>
                <a:cs typeface="Times New Roman" pitchFamily="18" charset="0"/>
              </a:rPr>
              <a:t> </a:t>
            </a:r>
            <a:r>
              <a:rPr lang="en-US" altLang="en-US" sz="2800" dirty="0" err="1" smtClean="0">
                <a:latin typeface="Times New Roman" pitchFamily="18" charset="0"/>
                <a:cs typeface="Times New Roman" pitchFamily="18" charset="0"/>
              </a:rPr>
              <a:t>từ</a:t>
            </a:r>
            <a:r>
              <a:rPr lang="en-US" altLang="en-US" sz="2800" dirty="0" smtClean="0">
                <a:latin typeface="Times New Roman" pitchFamily="18" charset="0"/>
                <a:cs typeface="Times New Roman" pitchFamily="18" charset="0"/>
              </a:rPr>
              <a:t> so </a:t>
            </a:r>
            <a:r>
              <a:rPr lang="en-US" altLang="en-US" sz="2800" dirty="0" err="1" smtClean="0">
                <a:latin typeface="Times New Roman" pitchFamily="18" charset="0"/>
                <a:cs typeface="Times New Roman" pitchFamily="18" charset="0"/>
              </a:rPr>
              <a:t>sánh</a:t>
            </a:r>
            <a:endParaRPr lang="en-US" sz="2800" dirty="0" smtClean="0">
              <a:latin typeface="Times New Roman" pitchFamily="18" charset="0"/>
              <a:cs typeface="Times New Roman" pitchFamily="18" charset="0"/>
            </a:endParaRPr>
          </a:p>
          <a:p>
            <a:r>
              <a:rPr lang="en-US" sz="2800" b="1" dirty="0" err="1" smtClean="0">
                <a:solidFill>
                  <a:srgbClr val="FF0000"/>
                </a:solidFill>
                <a:latin typeface="Times New Roman" pitchFamily="18" charset="0"/>
                <a:cs typeface="Times New Roman" pitchFamily="18" charset="0"/>
              </a:rPr>
              <a:t>Nội</a:t>
            </a:r>
            <a:r>
              <a:rPr lang="en-US" sz="2800" b="1" dirty="0" smtClean="0">
                <a:solidFill>
                  <a:srgbClr val="FF0000"/>
                </a:solidFill>
                <a:latin typeface="Times New Roman" pitchFamily="18" charset="0"/>
                <a:cs typeface="Times New Roman" pitchFamily="18" charset="0"/>
              </a:rPr>
              <a:t> dung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Cảm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mảnh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đỏ</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mảnh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tươi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đẹp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thảo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nguyên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bao</a:t>
            </a:r>
            <a:r>
              <a:rPr lang="en-US" sz="2800" dirty="0" smtClean="0">
                <a:latin typeface="Times New Roman" pitchFamily="18" charset="0"/>
                <a:cs typeface="Times New Roman" pitchFamily="18" charset="0"/>
              </a:rPr>
              <a:t> la, </a:t>
            </a:r>
            <a:r>
              <a:rPr lang="en-US" sz="2800" dirty="0" err="1" smtClean="0">
                <a:latin typeface="Times New Roman" pitchFamily="18" charset="0"/>
                <a:cs typeface="Times New Roman" pitchFamily="18" charset="0"/>
              </a:rPr>
              <a:t>dòng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sông</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suối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tuyệt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đẹp</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mảnh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thú</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Mảnh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chỉ</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sinh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sống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còn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gắn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thịt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em</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Trân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trọng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cây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đỏ</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Học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trọng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thiên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nhiên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đỏ</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6286444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linds(horizont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US" altLang="en-US" smtClean="0"/>
          </a:p>
        </p:txBody>
      </p:sp>
      <p:pic>
        <p:nvPicPr>
          <p:cNvPr id="7" name="Content Placeholder 6"/>
          <p:cNvPicPr>
            <a:picLocks noGrp="1" noChangeAspect="1"/>
          </p:cNvPicPr>
          <p:nvPr>
            <p:ph idx="1"/>
          </p:nvPr>
        </p:nvPicPr>
        <p:blipFill>
          <a:blip r:embed="rId2">
            <a:extLst>
              <a:ext uri="{28A0092B-C50C-407E-A947-70E740481C1C}">
                <a14:useLocalDpi xmlns="" xmlns:a14="http://schemas.microsoft.com/office/drawing/2010/main" val="0"/>
              </a:ext>
            </a:extLst>
          </a:blip>
          <a:srcRect/>
          <a:stretch>
            <a:fillRect/>
          </a:stretch>
        </p:blipFill>
        <p:spPr>
          <a:xfrm>
            <a:off x="1638300" y="263526"/>
            <a:ext cx="8610600" cy="6278563"/>
          </a:xfrm>
        </p:spPr>
      </p:pic>
    </p:spTree>
    <p:extLst>
      <p:ext uri="{BB962C8B-B14F-4D97-AF65-F5344CB8AC3E}">
        <p14:creationId xmlns="" xmlns:p14="http://schemas.microsoft.com/office/powerpoint/2010/main" val="2761072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676400" y="1828800"/>
            <a:ext cx="4038600" cy="4648200"/>
          </a:xfrm>
        </p:spPr>
        <p:txBody>
          <a:bodyPr/>
          <a:lstStyle/>
          <a:p>
            <a:pPr marL="0" indent="0" algn="just">
              <a:lnSpc>
                <a:spcPct val="150000"/>
              </a:lnSpc>
              <a:buNone/>
            </a:pPr>
            <a:r>
              <a:rPr lang="en-US" altLang="en-US" sz="1800" b="1" i="1">
                <a:solidFill>
                  <a:srgbClr val="000000"/>
                </a:solidFill>
                <a:latin typeface="Times New Roman" panose="02020603050405020304" pitchFamily="18" charset="0"/>
                <a:cs typeface="Times New Roman" panose="02020603050405020304" pitchFamily="18" charset="0"/>
              </a:rPr>
              <a:t>Câu hỏi:</a:t>
            </a:r>
          </a:p>
          <a:p>
            <a:pPr marL="0" indent="0" algn="just">
              <a:lnSpc>
                <a:spcPct val="150000"/>
              </a:lnSpc>
              <a:buNone/>
            </a:pPr>
            <a:r>
              <a:rPr lang="en-US" altLang="en-US" sz="1800" b="1" i="1">
                <a:solidFill>
                  <a:srgbClr val="000000"/>
                </a:solidFill>
                <a:latin typeface="Times New Roman" panose="02020603050405020304" pitchFamily="18" charset="0"/>
                <a:cs typeface="Times New Roman" panose="02020603050405020304" pitchFamily="18" charset="0"/>
              </a:rPr>
              <a:t>- Thủ lĩnh Xi – át – tơn là ai? </a:t>
            </a:r>
            <a:r>
              <a:rPr lang="en-US" altLang="en-US" sz="1800" i="1">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buNone/>
            </a:pPr>
            <a:r>
              <a:rPr lang="en-US" altLang="en-US" sz="1800" b="1" i="1">
                <a:solidFill>
                  <a:srgbClr val="000000"/>
                </a:solidFill>
                <a:latin typeface="Times New Roman" panose="02020603050405020304" pitchFamily="18" charset="0"/>
                <a:cs typeface="Times New Roman" panose="02020603050405020304" pitchFamily="18" charset="0"/>
              </a:rPr>
              <a:t>- Nêu xuất xứ của văn bản này?</a:t>
            </a:r>
            <a:r>
              <a:rPr lang="en-US" altLang="en-US" sz="1800" i="1">
                <a:solidFill>
                  <a:srgbClr val="000000"/>
                </a:solidFill>
                <a:latin typeface="Times New Roman" panose="02020603050405020304" pitchFamily="18" charset="0"/>
                <a:cs typeface="Times New Roman" panose="02020603050405020304" pitchFamily="18" charset="0"/>
              </a:rPr>
              <a:t>...........</a:t>
            </a:r>
            <a:endParaRPr lang="en-US" altLang="en-US" sz="1800" i="1">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n-US" altLang="en-US" sz="1800" b="1" i="1">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Aft>
                <a:spcPts val="800"/>
              </a:spcAft>
              <a:buNone/>
            </a:pPr>
            <a:r>
              <a:rPr lang="en-US" altLang="en-US" sz="1800" b="1" i="1">
                <a:solidFill>
                  <a:srgbClr val="000000"/>
                </a:solidFill>
                <a:latin typeface="Times New Roman" panose="02020603050405020304" pitchFamily="18" charset="0"/>
                <a:cs typeface="Times New Roman" panose="02020603050405020304" pitchFamily="18" charset="0"/>
              </a:rPr>
              <a:t>- Văn bản này thuộc kiểu văn bản gì?</a:t>
            </a:r>
            <a:r>
              <a:rPr lang="en-US" altLang="en-US" sz="1800" i="1">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Aft>
                <a:spcPts val="800"/>
              </a:spcAft>
              <a:buNone/>
            </a:pPr>
            <a:r>
              <a:rPr lang="en-US" altLang="en-US" sz="1800" b="1" i="1">
                <a:solidFill>
                  <a:srgbClr val="000000"/>
                </a:solidFill>
                <a:latin typeface="Times New Roman" panose="02020603050405020304" pitchFamily="18" charset="0"/>
                <a:cs typeface="Times New Roman" panose="02020603050405020304" pitchFamily="18" charset="0"/>
              </a:rPr>
              <a:t>- Phương thức biểu đạt của bài là gì?</a:t>
            </a:r>
            <a:r>
              <a:rPr lang="en-US" altLang="en-US" sz="1800" i="1">
                <a:solidFill>
                  <a:srgbClr val="000000"/>
                </a:solidFill>
                <a:latin typeface="Times New Roman" panose="02020603050405020304" pitchFamily="18" charset="0"/>
                <a:cs typeface="Times New Roman" panose="02020603050405020304" pitchFamily="18" charset="0"/>
              </a:rPr>
              <a:t>............</a:t>
            </a:r>
            <a:endParaRPr lang="en-US" altLang="en-US" sz="1800" i="1">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altLang="en-US" sz="1800" b="1" i="1">
                <a:solidFill>
                  <a:srgbClr val="000000"/>
                </a:solidFill>
                <a:latin typeface="Times New Roman" panose="02020603050405020304" pitchFamily="18" charset="0"/>
                <a:cs typeface="Times New Roman" panose="02020603050405020304" pitchFamily="18" charset="0"/>
              </a:rPr>
              <a:t>- Bố cục của văn bản gồm mấy phần? Nội dung của từng phần là gì?</a:t>
            </a:r>
            <a:r>
              <a:rPr lang="en-US" altLang="en-US" sz="1800" i="1">
                <a:solidFill>
                  <a:srgbClr val="000000"/>
                </a:solidFill>
                <a:latin typeface="Times New Roman" panose="02020603050405020304" pitchFamily="18" charset="0"/>
                <a:cs typeface="Times New Roman" panose="02020603050405020304" pitchFamily="18" charset="0"/>
              </a:rPr>
              <a:t>............</a:t>
            </a:r>
            <a:endParaRPr lang="en-US" altLang="en-US" sz="1800" i="1">
              <a:solidFill>
                <a:srgbClr val="000000"/>
              </a:solidFill>
            </a:endParaRPr>
          </a:p>
          <a:p>
            <a:pPr marL="0" indent="0"/>
            <a:endParaRPr lang="en-US" altLang="en-US" b="1" i="1" smtClean="0"/>
          </a:p>
        </p:txBody>
      </p:sp>
      <p:sp>
        <p:nvSpPr>
          <p:cNvPr id="4" name="Content Placeholder 3"/>
          <p:cNvSpPr>
            <a:spLocks noGrp="1"/>
          </p:cNvSpPr>
          <p:nvPr>
            <p:ph sz="half" idx="2"/>
          </p:nvPr>
        </p:nvSpPr>
        <p:spPr>
          <a:xfrm>
            <a:off x="5715000" y="2286000"/>
            <a:ext cx="4495800" cy="4572000"/>
          </a:xfrm>
        </p:spPr>
        <p:txBody>
          <a:bodyPr/>
          <a:lstStyle/>
          <a:p>
            <a:pPr marL="0" indent="0" algn="just">
              <a:lnSpc>
                <a:spcPct val="150000"/>
              </a:lnSpc>
              <a:buNone/>
            </a:pPr>
            <a:r>
              <a:rPr lang="pt-BR" altLang="en-US" sz="1800" b="1">
                <a:solidFill>
                  <a:srgbClr val="FF0000"/>
                </a:solidFill>
                <a:latin typeface="Times New Roman" panose="02020603050405020304" pitchFamily="18" charset="0"/>
                <a:cs typeface="Times New Roman" panose="02020603050405020304" pitchFamily="18" charset="0"/>
              </a:rPr>
              <a:t>- Thủ lĩnh Xi - át - tơn, người da đỏ.</a:t>
            </a:r>
          </a:p>
          <a:p>
            <a:pPr marL="0" indent="0">
              <a:lnSpc>
                <a:spcPct val="150000"/>
              </a:lnSpc>
              <a:buNone/>
            </a:pPr>
            <a:r>
              <a:rPr lang="pt-BR" altLang="en-US" sz="1800" b="1">
                <a:solidFill>
                  <a:srgbClr val="FF0000"/>
                </a:solidFill>
                <a:latin typeface="Times New Roman" panose="02020603050405020304" pitchFamily="18" charset="0"/>
                <a:cs typeface="Times New Roman" panose="02020603050405020304" pitchFamily="18" charset="0"/>
              </a:rPr>
              <a:t>- Xuất xứ: </a:t>
            </a:r>
            <a:r>
              <a:rPr lang="en-US" altLang="en-US" sz="1800" b="1">
                <a:solidFill>
                  <a:srgbClr val="FF0000"/>
                </a:solidFill>
                <a:latin typeface="Times New Roman" panose="02020603050405020304" pitchFamily="18" charset="0"/>
              </a:rPr>
              <a:t>Văn bản là bức thư của thủ lĩnhXi-át tơn gửi Tổng thống Mĩ Phreng-klin Pi-ơ-xơ.</a:t>
            </a:r>
            <a:endParaRPr lang="en-US" altLang="en-US" sz="1800" b="1">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r>
              <a:rPr lang="en-US" altLang="en-US" sz="1800" b="1" smtClean="0">
                <a:solidFill>
                  <a:srgbClr val="FF0000"/>
                </a:solidFill>
                <a:latin typeface="Times New Roman" panose="02020603050405020304" pitchFamily="18" charset="0"/>
              </a:rPr>
              <a:t>- Kiểu văn bản:</a:t>
            </a:r>
            <a:r>
              <a:rPr lang="en-US" altLang="en-US" sz="1800" b="1" smtClean="0">
                <a:solidFill>
                  <a:srgbClr val="FF0000"/>
                </a:solidFill>
                <a:latin typeface="Times New Roman" panose="02020603050405020304" pitchFamily="18" charset="0"/>
                <a:cs typeface="Times New Roman" panose="02020603050405020304" pitchFamily="18" charset="0"/>
              </a:rPr>
              <a:t> </a:t>
            </a:r>
            <a:r>
              <a:rPr lang="en-US" altLang="en-US" sz="1800" b="1">
                <a:solidFill>
                  <a:srgbClr val="FF0000"/>
                </a:solidFill>
                <a:latin typeface="Times New Roman" panose="02020603050405020304" pitchFamily="18" charset="0"/>
              </a:rPr>
              <a:t>văn bản nhật dụng về chủ đề thiên nhiên và môi trường.</a:t>
            </a:r>
          </a:p>
          <a:p>
            <a:pPr marL="0" indent="0">
              <a:lnSpc>
                <a:spcPct val="150000"/>
              </a:lnSpc>
              <a:buNone/>
            </a:pPr>
            <a:r>
              <a:rPr lang="en-US" altLang="en-US" sz="1800" b="1">
                <a:solidFill>
                  <a:srgbClr val="FF0000"/>
                </a:solidFill>
                <a:latin typeface="Times New Roman" panose="02020603050405020304" pitchFamily="18" charset="0"/>
              </a:rPr>
              <a:t>- PTBĐ: Miêu tả kết hợp biểu cảm</a:t>
            </a:r>
            <a:endParaRPr lang="en-US" altLang="en-US" sz="1800" b="1">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endParaRPr lang="en-US" altLang="en-US" sz="1800" b="1"/>
          </a:p>
        </p:txBody>
      </p:sp>
      <p:pic>
        <p:nvPicPr>
          <p:cNvPr id="7173" name="Picture 4"/>
          <p:cNvPicPr>
            <a:picLocks noChangeAspect="1"/>
          </p:cNvPicPr>
          <p:nvPr/>
        </p:nvPicPr>
        <p:blipFill>
          <a:blip r:embed="rId2">
            <a:extLst>
              <a:ext uri="{28A0092B-C50C-407E-A947-70E740481C1C}">
                <a14:useLocalDpi xmlns="" xmlns:a14="http://schemas.microsoft.com/office/drawing/2010/main" val="0"/>
              </a:ext>
            </a:extLst>
          </a:blip>
          <a:srcRect/>
          <a:stretch>
            <a:fillRect/>
          </a:stretch>
        </p:blipFill>
        <p:spPr bwMode="auto">
          <a:xfrm>
            <a:off x="2057400" y="152400"/>
            <a:ext cx="2819400" cy="1562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Box 4"/>
          <p:cNvSpPr txBox="1"/>
          <p:nvPr/>
        </p:nvSpPr>
        <p:spPr>
          <a:xfrm>
            <a:off x="5525589" y="248194"/>
            <a:ext cx="4937760" cy="369332"/>
          </a:xfrm>
          <a:prstGeom prst="rect">
            <a:avLst/>
          </a:prstGeom>
          <a:noFill/>
        </p:spPr>
        <p:txBody>
          <a:bodyPr wrap="square" rtlCol="0">
            <a:spAutoFit/>
          </a:bodyPr>
          <a:lstStyle/>
          <a:p>
            <a:r>
              <a:rPr lang="en-US" b="1" dirty="0" smtClean="0"/>
              <a:t>I. KIẾN THỨC</a:t>
            </a:r>
            <a:endParaRPr lang="en-US" b="1" dirty="0"/>
          </a:p>
        </p:txBody>
      </p:sp>
    </p:spTree>
    <p:extLst>
      <p:ext uri="{BB962C8B-B14F-4D97-AF65-F5344CB8AC3E}">
        <p14:creationId xmlns="" xmlns:p14="http://schemas.microsoft.com/office/powerpoint/2010/main" val="9535617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arn(inVertical)">
                                      <p:cBhvr>
                                        <p:cTn id="22" dur="500"/>
                                        <p:tgtEl>
                                          <p:spTgt spid="4">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barn(inVertical)">
                                      <p:cBhvr>
                                        <p:cTn id="32" dur="500"/>
                                        <p:tgtEl>
                                          <p:spTgt spid="4">
                                            <p:txEl>
                                              <p:pRg st="2" end="2"/>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barn(inVertical)">
                                      <p:cBhvr>
                                        <p:cTn id="42" dur="500"/>
                                        <p:tgtEl>
                                          <p:spTgt spid="4">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arn(inVertical)">
                                      <p:cBhvr>
                                        <p:cTn id="4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237067" y="2936875"/>
            <a:ext cx="1682044" cy="579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r>
              <a:rPr lang="en-US" altLang="en-US" b="1">
                <a:solidFill>
                  <a:srgbClr val="CC0066"/>
                </a:solidFill>
                <a:latin typeface="Times New Roman" panose="02020603050405020304" pitchFamily="18" charset="0"/>
              </a:rPr>
              <a:t> Bố cục:</a:t>
            </a:r>
          </a:p>
        </p:txBody>
      </p:sp>
      <p:sp>
        <p:nvSpPr>
          <p:cNvPr id="7" name="Rectangle 13"/>
          <p:cNvSpPr>
            <a:spLocks noGrp="1" noChangeArrowheads="1"/>
          </p:cNvSpPr>
          <p:nvPr>
            <p:ph idx="1"/>
          </p:nvPr>
        </p:nvSpPr>
        <p:spPr>
          <a:xfrm>
            <a:off x="3262489" y="1143000"/>
            <a:ext cx="8229600" cy="4746625"/>
          </a:xfrm>
        </p:spPr>
        <p:txBody>
          <a:bodyPr>
            <a:spAutoFit/>
          </a:bodyPr>
          <a:lstStyle/>
          <a:p>
            <a:pPr marL="0" indent="0" eaLnBrk="1" hangingPunct="1">
              <a:buNone/>
            </a:pPr>
            <a:r>
              <a:rPr lang="en-US" altLang="en-US" sz="3600" b="1" i="1" smtClean="0">
                <a:solidFill>
                  <a:srgbClr val="FF3300"/>
                </a:solidFill>
                <a:latin typeface="Times New Roman" panose="02020603050405020304" pitchFamily="18" charset="0"/>
                <a:cs typeface="Times New Roman" panose="02020603050405020304" pitchFamily="18" charset="0"/>
              </a:rPr>
              <a:t>Đoạn </a:t>
            </a:r>
            <a:r>
              <a:rPr lang="en-US" altLang="en-US" sz="3600" b="1" i="1">
                <a:solidFill>
                  <a:srgbClr val="FF3300"/>
                </a:solidFill>
                <a:latin typeface="Times New Roman" panose="02020603050405020304" pitchFamily="18" charset="0"/>
                <a:cs typeface="Times New Roman" panose="02020603050405020304" pitchFamily="18" charset="0"/>
              </a:rPr>
              <a:t>1</a:t>
            </a:r>
            <a:r>
              <a:rPr lang="en-US" altLang="en-US" sz="3600" b="1" i="1">
                <a:solidFill>
                  <a:schemeClr val="accent2"/>
                </a:solidFill>
                <a:latin typeface="Times New Roman" panose="02020603050405020304" pitchFamily="18" charset="0"/>
                <a:cs typeface="Times New Roman" panose="02020603050405020304" pitchFamily="18" charset="0"/>
              </a:rPr>
              <a:t>: </a:t>
            </a:r>
            <a:r>
              <a:rPr lang="en-US" altLang="en-US" sz="3600" b="1">
                <a:solidFill>
                  <a:schemeClr val="accent2"/>
                </a:solidFill>
                <a:latin typeface="Times New Roman" panose="02020603050405020304" pitchFamily="18" charset="0"/>
                <a:cs typeface="Times New Roman" panose="02020603050405020304" pitchFamily="18" charset="0"/>
              </a:rPr>
              <a:t>Từ đầu </a:t>
            </a:r>
            <a:r>
              <a:rPr lang="en-US" altLang="en-US" sz="3600" b="1">
                <a:solidFill>
                  <a:schemeClr val="accent2"/>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3600" b="1">
                <a:solidFill>
                  <a:schemeClr val="accent2"/>
                </a:solidFill>
                <a:latin typeface="Times New Roman" panose="02020603050405020304" pitchFamily="18" charset="0"/>
                <a:cs typeface="Times New Roman" panose="02020603050405020304" pitchFamily="18" charset="0"/>
              </a:rPr>
              <a:t> Chúng tôi:</a:t>
            </a:r>
            <a:r>
              <a:rPr lang="en-US" altLang="en-US" sz="3600" b="1" i="1">
                <a:solidFill>
                  <a:schemeClr val="accent2"/>
                </a:solidFill>
                <a:latin typeface="Times New Roman" panose="02020603050405020304" pitchFamily="18" charset="0"/>
                <a:cs typeface="Times New Roman" panose="02020603050405020304" pitchFamily="18" charset="0"/>
              </a:rPr>
              <a:t> Tình cảm của người da đỏ với thiên nhiên và “ đất mẹ”</a:t>
            </a:r>
          </a:p>
          <a:p>
            <a:pPr marL="0" indent="0" eaLnBrk="1" hangingPunct="1">
              <a:buNone/>
            </a:pPr>
            <a:r>
              <a:rPr lang="en-US" altLang="en-US" sz="3600" b="1" i="1" smtClean="0">
                <a:solidFill>
                  <a:srgbClr val="FF3300"/>
                </a:solidFill>
                <a:latin typeface="Times New Roman" panose="02020603050405020304" pitchFamily="18" charset="0"/>
                <a:cs typeface="Times New Roman" panose="02020603050405020304" pitchFamily="18" charset="0"/>
              </a:rPr>
              <a:t>Đoạn </a:t>
            </a:r>
            <a:r>
              <a:rPr lang="en-US" altLang="en-US" sz="3600" b="1" i="1">
                <a:solidFill>
                  <a:srgbClr val="FF3300"/>
                </a:solidFill>
                <a:latin typeface="Times New Roman" panose="02020603050405020304" pitchFamily="18" charset="0"/>
                <a:cs typeface="Times New Roman" panose="02020603050405020304" pitchFamily="18" charset="0"/>
              </a:rPr>
              <a:t>2</a:t>
            </a:r>
            <a:r>
              <a:rPr lang="en-US" altLang="en-US" sz="3600" b="1" i="1">
                <a:solidFill>
                  <a:schemeClr val="accent2"/>
                </a:solidFill>
                <a:latin typeface="Times New Roman" panose="02020603050405020304" pitchFamily="18" charset="0"/>
                <a:cs typeface="Times New Roman" panose="02020603050405020304" pitchFamily="18" charset="0"/>
              </a:rPr>
              <a:t>: </a:t>
            </a:r>
            <a:r>
              <a:rPr lang="en-US" altLang="en-US" sz="3600" b="1">
                <a:solidFill>
                  <a:schemeClr val="accent2"/>
                </a:solidFill>
                <a:latin typeface="Times New Roman" panose="02020603050405020304" pitchFamily="18" charset="0"/>
                <a:cs typeface="Times New Roman" panose="02020603050405020304" pitchFamily="18" charset="0"/>
              </a:rPr>
              <a:t>Tiếp </a:t>
            </a:r>
            <a:r>
              <a:rPr lang="en-US" altLang="en-US" sz="3600" b="1">
                <a:solidFill>
                  <a:schemeClr val="accent2"/>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3600" b="1">
                <a:solidFill>
                  <a:schemeClr val="accent2"/>
                </a:solidFill>
                <a:latin typeface="Times New Roman" panose="02020603050405020304" pitchFamily="18" charset="0"/>
                <a:cs typeface="Times New Roman" panose="02020603050405020304" pitchFamily="18" charset="0"/>
              </a:rPr>
              <a:t> Sự ràng buộc:</a:t>
            </a:r>
            <a:r>
              <a:rPr lang="en-US" altLang="en-US" sz="3600" b="1" i="1">
                <a:solidFill>
                  <a:schemeClr val="accent2"/>
                </a:solidFill>
                <a:latin typeface="Times New Roman" panose="02020603050405020304" pitchFamily="18" charset="0"/>
                <a:cs typeface="Times New Roman" panose="02020603050405020304" pitchFamily="18" charset="0"/>
              </a:rPr>
              <a:t> Cách đối xử đới với thiên nhiên, môi trường giữa người da đỏ và người da </a:t>
            </a:r>
            <a:r>
              <a:rPr lang="en-US" altLang="en-US" sz="3600" b="1" i="1" smtClean="0">
                <a:solidFill>
                  <a:schemeClr val="accent2"/>
                </a:solidFill>
                <a:latin typeface="Times New Roman" panose="02020603050405020304" pitchFamily="18" charset="0"/>
                <a:cs typeface="Times New Roman" panose="02020603050405020304" pitchFamily="18" charset="0"/>
              </a:rPr>
              <a:t>trắng</a:t>
            </a:r>
            <a:endParaRPr lang="en-US" altLang="en-US" sz="3600" b="1" i="1">
              <a:solidFill>
                <a:schemeClr val="accent2"/>
              </a:solidFill>
              <a:latin typeface="Times New Roman" panose="02020603050405020304" pitchFamily="18" charset="0"/>
              <a:cs typeface="Times New Roman" panose="02020603050405020304" pitchFamily="18" charset="0"/>
            </a:endParaRPr>
          </a:p>
          <a:p>
            <a:pPr marL="0" indent="0" eaLnBrk="1" hangingPunct="1">
              <a:buNone/>
            </a:pPr>
            <a:r>
              <a:rPr lang="en-US" altLang="en-US" sz="3600" b="1" i="1" smtClean="0">
                <a:solidFill>
                  <a:srgbClr val="FF3300"/>
                </a:solidFill>
                <a:latin typeface="Times New Roman" panose="02020603050405020304" pitchFamily="18" charset="0"/>
                <a:cs typeface="Times New Roman" panose="02020603050405020304" pitchFamily="18" charset="0"/>
              </a:rPr>
              <a:t>Đoạn </a:t>
            </a:r>
            <a:r>
              <a:rPr lang="en-US" altLang="en-US" sz="3600" b="1" i="1">
                <a:solidFill>
                  <a:srgbClr val="FF3300"/>
                </a:solidFill>
                <a:latin typeface="Times New Roman" panose="02020603050405020304" pitchFamily="18" charset="0"/>
                <a:cs typeface="Times New Roman" panose="02020603050405020304" pitchFamily="18" charset="0"/>
              </a:rPr>
              <a:t>3</a:t>
            </a:r>
            <a:r>
              <a:rPr lang="en-US" altLang="en-US" sz="3600" b="1" i="1">
                <a:solidFill>
                  <a:schemeClr val="accent2"/>
                </a:solidFill>
                <a:latin typeface="Times New Roman" panose="02020603050405020304" pitchFamily="18" charset="0"/>
                <a:cs typeface="Times New Roman" panose="02020603050405020304" pitchFamily="18" charset="0"/>
              </a:rPr>
              <a:t>: </a:t>
            </a:r>
            <a:r>
              <a:rPr lang="en-US" altLang="en-US" sz="3600" b="1">
                <a:solidFill>
                  <a:schemeClr val="accent2"/>
                </a:solidFill>
                <a:latin typeface="Times New Roman" panose="02020603050405020304" pitchFamily="18" charset="0"/>
                <a:cs typeface="Times New Roman" panose="02020603050405020304" pitchFamily="18" charset="0"/>
              </a:rPr>
              <a:t>Phần còn lại:</a:t>
            </a:r>
            <a:r>
              <a:rPr lang="en-US" altLang="en-US" sz="3600" b="1" i="1">
                <a:solidFill>
                  <a:schemeClr val="accent2"/>
                </a:solidFill>
                <a:latin typeface="Times New Roman" panose="02020603050405020304" pitchFamily="18" charset="0"/>
                <a:cs typeface="Times New Roman" panose="02020603050405020304" pitchFamily="18" charset="0"/>
              </a:rPr>
              <a:t> Lời kiến nghị của người da đỏ đối với đất đai và môi </a:t>
            </a:r>
            <a:r>
              <a:rPr lang="en-US" altLang="en-US" sz="3600" b="1" i="1" smtClean="0">
                <a:solidFill>
                  <a:schemeClr val="accent2"/>
                </a:solidFill>
                <a:latin typeface="Times New Roman" panose="02020603050405020304" pitchFamily="18" charset="0"/>
                <a:cs typeface="Times New Roman" panose="02020603050405020304" pitchFamily="18" charset="0"/>
              </a:rPr>
              <a:t>trường</a:t>
            </a:r>
            <a:endParaRPr lang="en-US" altLang="en-US" sz="3600" b="1" i="1">
              <a:solidFill>
                <a:schemeClr val="accent2"/>
              </a:solidFill>
              <a:latin typeface="Times New Roman" panose="02020603050405020304" pitchFamily="18" charset="0"/>
              <a:cs typeface="Times New Roman" panose="02020603050405020304" pitchFamily="18" charset="0"/>
            </a:endParaRPr>
          </a:p>
        </p:txBody>
      </p:sp>
      <p:cxnSp>
        <p:nvCxnSpPr>
          <p:cNvPr id="3" name="Straight Arrow Connector 2"/>
          <p:cNvCxnSpPr>
            <a:stCxn id="6" idx="3"/>
          </p:cNvCxnSpPr>
          <p:nvPr/>
        </p:nvCxnSpPr>
        <p:spPr>
          <a:xfrm flipV="1">
            <a:off x="1919111" y="1682044"/>
            <a:ext cx="1343378" cy="15445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a:off x="1919111" y="3202252"/>
            <a:ext cx="1343378" cy="16971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 name="Straight Arrow Connector 9"/>
          <p:cNvCxnSpPr>
            <a:stCxn id="6" idx="3"/>
          </p:cNvCxnSpPr>
          <p:nvPr/>
        </p:nvCxnSpPr>
        <p:spPr>
          <a:xfrm flipV="1">
            <a:off x="1919111" y="3226593"/>
            <a:ext cx="1343378" cy="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414350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barn(inVertical)">
                                      <p:cBhvr>
                                        <p:cTn id="19" dur="500"/>
                                        <p:tgtEl>
                                          <p:spTgt spid="7">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Effect transition="in" filter="barn(inVertical)">
                                      <p:cBhvr>
                                        <p:cTn id="31" dur="500"/>
                                        <p:tgtEl>
                                          <p:spTgt spid="7">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arn(inVertical)">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7">
                                            <p:txEl>
                                              <p:pRg st="2" end="2"/>
                                            </p:txEl>
                                          </p:spTgt>
                                        </p:tgtEl>
                                        <p:attrNameLst>
                                          <p:attrName>style.visibility</p:attrName>
                                        </p:attrNameLst>
                                      </p:cBhvr>
                                      <p:to>
                                        <p:strVal val="visible"/>
                                      </p:to>
                                    </p:set>
                                    <p:animEffect transition="in" filter="barn(inVertical)">
                                      <p:cBhvr>
                                        <p:cTn id="41"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35131"/>
            <a:ext cx="4504765" cy="769441"/>
          </a:xfrm>
          <a:prstGeom prst="rect">
            <a:avLst/>
          </a:prstGeom>
          <a:noFill/>
        </p:spPr>
        <p:txBody>
          <a:bodyPr wrap="square" rtlCol="0">
            <a:spAutoFit/>
          </a:bodyPr>
          <a:lstStyle/>
          <a:p>
            <a:r>
              <a:rPr lang="en-US" sz="4400" b="1" dirty="0" smtClean="0"/>
              <a:t>II. BÀI TẬP</a:t>
            </a:r>
            <a:endParaRPr lang="en-US" sz="4400" b="1" dirty="0"/>
          </a:p>
        </p:txBody>
      </p:sp>
      <p:sp>
        <p:nvSpPr>
          <p:cNvPr id="5" name="TextBox 4"/>
          <p:cNvSpPr txBox="1"/>
          <p:nvPr/>
        </p:nvSpPr>
        <p:spPr>
          <a:xfrm>
            <a:off x="685800" y="1452282"/>
            <a:ext cx="9170894" cy="1477328"/>
          </a:xfrm>
          <a:prstGeom prst="rect">
            <a:avLst/>
          </a:prstGeom>
          <a:noFill/>
        </p:spPr>
        <p:txBody>
          <a:bodyPr wrap="square" rtlCol="0">
            <a:spAutoFit/>
          </a:bodyPr>
          <a:lstStyle/>
          <a:p>
            <a:r>
              <a:rPr lang="en-US" sz="3600" b="1" dirty="0" err="1" smtClean="0">
                <a:latin typeface="Times New Roman" pitchFamily="18" charset="0"/>
                <a:cs typeface="Times New Roman" pitchFamily="18" charset="0"/>
              </a:rPr>
              <a:t>Bài</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tập</a:t>
            </a:r>
            <a:r>
              <a:rPr lang="en-US" sz="3600" b="1" dirty="0" smtClean="0">
                <a:latin typeface="Times New Roman" pitchFamily="18" charset="0"/>
                <a:cs typeface="Times New Roman" pitchFamily="18" charset="0"/>
              </a:rPr>
              <a:t> 1: </a:t>
            </a:r>
            <a:r>
              <a:rPr lang="en-US" sz="3600" b="1" dirty="0" err="1" smtClean="0">
                <a:latin typeface="Times New Roman" pitchFamily="18" charset="0"/>
                <a:cs typeface="Times New Roman" pitchFamily="18" charset="0"/>
              </a:rPr>
              <a:t>Đọc</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đoạn</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trích</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và</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trả</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lời</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câu</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hỏi</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vào</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phiếu</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bài</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tập</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sau</a:t>
            </a:r>
            <a:endParaRPr lang="en-US" sz="3600"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6" name="Title 1"/>
          <p:cNvSpPr txBox="1">
            <a:spLocks/>
          </p:cNvSpPr>
          <p:nvPr/>
        </p:nvSpPr>
        <p:spPr bwMode="auto">
          <a:xfrm>
            <a:off x="197708" y="3017555"/>
            <a:ext cx="12294610" cy="50511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Aft>
                <a:spcPts val="0"/>
              </a:spcAft>
              <a:buNone/>
            </a:pPr>
            <a:r>
              <a:rPr lang="en-US"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Phiếu</a:t>
            </a:r>
            <a:r>
              <a:rPr lang="en-US"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tập</a:t>
            </a:r>
            <a:endParaRPr lang="en-US"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spcAft>
                <a:spcPts val="0"/>
              </a:spcAft>
              <a:buNone/>
            </a:pP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hỏi</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Tìm</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từ</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ngữ</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hình</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ảnh</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nói</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lên</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cảm</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nhận</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người</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da</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đỏ</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với</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thiên</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nhiên</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đất</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mẹ</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Cột</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2)</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Tìm</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nét</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đặc</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sắc</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về</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nghệ</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cs typeface="Times New Roman" panose="02020603050405020304" pitchFamily="18" charset="0"/>
              </a:rPr>
              <a:t>thuật</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Cột</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3)</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228601"/>
            <a:ext cx="8991600" cy="4525963"/>
          </a:xfrm>
        </p:spPr>
        <p:txBody>
          <a:bodyPr/>
          <a:lstStyle/>
          <a:p>
            <a:pPr marL="0" indent="0" eaLnBrk="1" hangingPunct="1">
              <a:spcBef>
                <a:spcPct val="50000"/>
              </a:spcBef>
              <a:buNone/>
              <a:defRPr/>
            </a:pPr>
            <a:r>
              <a:rPr lang="en-US" altLang="en-US" sz="2200" dirty="0" err="1">
                <a:solidFill>
                  <a:srgbClr val="3434A2"/>
                </a:solidFill>
                <a:latin typeface="Times New Roman" panose="02020603050405020304" pitchFamily="18" charset="0"/>
                <a:cs typeface="Times New Roman" panose="02020603050405020304" pitchFamily="18" charset="0"/>
              </a:rPr>
              <a:t>Đối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với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đồng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bào</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mỗi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tấc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mỗi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lá</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thông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óng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ánh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mỗi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bờ</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cát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mỗi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hạt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sương</a:t>
            </a:r>
            <a:r>
              <a:rPr lang="en-US" altLang="en-US" sz="2200" dirty="0">
                <a:solidFill>
                  <a:srgbClr val="3434A2"/>
                </a:solidFill>
                <a:latin typeface="Times New Roman" panose="02020603050405020304" pitchFamily="18" charset="0"/>
                <a:cs typeface="Times New Roman" panose="02020603050405020304" pitchFamily="18" charset="0"/>
              </a:rPr>
              <a:t> long </a:t>
            </a:r>
            <a:r>
              <a:rPr lang="en-US" altLang="en-US" sz="2200" dirty="0" err="1">
                <a:solidFill>
                  <a:srgbClr val="3434A2"/>
                </a:solidFill>
                <a:latin typeface="Times New Roman" panose="02020603050405020304" pitchFamily="18" charset="0"/>
                <a:cs typeface="Times New Roman" panose="02020603050405020304" pitchFamily="18" charset="0"/>
              </a:rPr>
              <a:t>lanh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trong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cánh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rừng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rậm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rạp</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mỗi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bãi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hoang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tiếng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thì</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thầm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côn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trùng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điều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trong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kí</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ức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kinh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nghiệm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đồng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bào</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dòng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nhựa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chảy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trong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cây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cối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cũng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mang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trong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đó</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kí</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ức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đỏ</a:t>
            </a:r>
            <a:r>
              <a:rPr lang="en-US" altLang="en-US" sz="2200" dirty="0">
                <a:solidFill>
                  <a:srgbClr val="3434A2"/>
                </a:solidFill>
                <a:latin typeface="Times New Roman" panose="02020603050405020304" pitchFamily="18" charset="0"/>
                <a:cs typeface="Times New Roman" panose="02020603050405020304" pitchFamily="18" charset="0"/>
              </a:rPr>
              <a:t>.</a:t>
            </a:r>
          </a:p>
          <a:p>
            <a:pPr marL="0" indent="0" eaLnBrk="1" hangingPunct="1">
              <a:spcBef>
                <a:spcPct val="50000"/>
              </a:spcBef>
              <a:buNone/>
              <a:defRPr/>
            </a:pPr>
            <a:r>
              <a:rPr lang="en-US" altLang="en-US" sz="2200" dirty="0" err="1">
                <a:solidFill>
                  <a:srgbClr val="3434A2"/>
                </a:solidFill>
                <a:latin typeface="Times New Roman" panose="02020603050405020304" pitchFamily="18" charset="0"/>
                <a:cs typeface="Times New Roman" panose="02020603050405020304" pitchFamily="18" charset="0"/>
              </a:rPr>
              <a:t>Khi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chết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họ</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thường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dạo</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chơi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giữa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các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vì</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sao</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quên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nước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họ</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sinh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Còn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chẳng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thể</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quên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được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mảnh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tươi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đẹp</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này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Bởi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lẽ</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mảnh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này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mẹ</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đỏ</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một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phần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mẹ</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mẹ</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cũng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một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phần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bông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hoa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ngát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hương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chị</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anh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em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mỏm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đá</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vũng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nước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trên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đồng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cỏ</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hơi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ấm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ngựa</a:t>
            </a:r>
            <a:r>
              <a:rPr lang="en-US" altLang="en-US" sz="2200" dirty="0">
                <a:solidFill>
                  <a:srgbClr val="3434A2"/>
                </a:solidFill>
                <a:latin typeface="Times New Roman" panose="02020603050405020304" pitchFamily="18" charset="0"/>
                <a:cs typeface="Times New Roman" panose="02020603050405020304" pitchFamily="18" charset="0"/>
              </a:rPr>
              <a:t> con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con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cả</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đều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cùng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chung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một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gia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đình</a:t>
            </a:r>
            <a:r>
              <a:rPr lang="en-US" altLang="en-US" sz="2200" dirty="0">
                <a:solidFill>
                  <a:srgbClr val="3434A2"/>
                </a:solidFill>
                <a:latin typeface="Times New Roman" panose="02020603050405020304" pitchFamily="18" charset="0"/>
                <a:cs typeface="Times New Roman" panose="02020603050405020304" pitchFamily="18" charset="0"/>
              </a:rPr>
              <a:t>.</a:t>
            </a:r>
          </a:p>
          <a:p>
            <a:pPr marL="0" indent="0" eaLnBrk="1" hangingPunct="1">
              <a:spcBef>
                <a:spcPct val="50000"/>
              </a:spcBef>
              <a:buNone/>
              <a:defRPr/>
            </a:pPr>
            <a:r>
              <a:rPr lang="en-US" altLang="en-US" sz="2200" dirty="0" err="1">
                <a:solidFill>
                  <a:srgbClr val="3434A2"/>
                </a:solidFill>
                <a:latin typeface="Times New Roman" panose="02020603050405020304" pitchFamily="18" charset="0"/>
                <a:cs typeface="Times New Roman" panose="02020603050405020304" pitchFamily="18" charset="0"/>
              </a:rPr>
              <a:t>Dòng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nước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óng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ánh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êm</a:t>
            </a:r>
            <a:r>
              <a:rPr lang="en-US" altLang="en-US" sz="2200" dirty="0">
                <a:solidFill>
                  <a:srgbClr val="3434A2"/>
                </a:solidFill>
                <a:latin typeface="Times New Roman" panose="02020603050405020304" pitchFamily="18" charset="0"/>
                <a:cs typeface="Times New Roman" panose="02020603050405020304" pitchFamily="18" charset="0"/>
              </a:rPr>
              <a:t> ả </a:t>
            </a:r>
            <a:r>
              <a:rPr lang="en-US" altLang="en-US" sz="2200" dirty="0" err="1">
                <a:solidFill>
                  <a:srgbClr val="3434A2"/>
                </a:solidFill>
                <a:latin typeface="Times New Roman" panose="02020603050405020304" pitchFamily="18" charset="0"/>
                <a:cs typeface="Times New Roman" panose="02020603050405020304" pitchFamily="18" charset="0"/>
              </a:rPr>
              <a:t>trôi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dưới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dòng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sông</a:t>
            </a:r>
            <a:r>
              <a:rPr lang="en-US" altLang="en-US" sz="2200" dirty="0">
                <a:solidFill>
                  <a:srgbClr val="3434A2"/>
                </a:solidFill>
                <a:latin typeface="Times New Roman" panose="02020603050405020304" pitchFamily="18" charset="0"/>
                <a:cs typeface="Times New Roman" panose="02020603050405020304" pitchFamily="18" charset="0"/>
              </a:rPr>
              <a:t>, con </a:t>
            </a:r>
            <a:r>
              <a:rPr lang="en-US" altLang="en-US" sz="2200" dirty="0" err="1">
                <a:solidFill>
                  <a:srgbClr val="3434A2"/>
                </a:solidFill>
                <a:latin typeface="Times New Roman" panose="02020603050405020304" pitchFamily="18" charset="0"/>
                <a:cs typeface="Times New Roman" panose="02020603050405020304" pitchFamily="18" charset="0"/>
              </a:rPr>
              <a:t>suối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đâu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chỉ</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giọt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nước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còn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máu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tổ</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tiên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Nếu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bán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mảnh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này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cho</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Ngài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Ngài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phải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nhớ</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rằng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Ngài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phải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dạy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bảo</a:t>
            </a:r>
            <a:r>
              <a:rPr lang="en-US" altLang="en-US" sz="2200" dirty="0">
                <a:solidFill>
                  <a:srgbClr val="3434A2"/>
                </a:solidFill>
                <a:latin typeface="Times New Roman" panose="02020603050405020304" pitchFamily="18" charset="0"/>
                <a:cs typeface="Times New Roman" panose="02020603050405020304" pitchFamily="18" charset="0"/>
              </a:rPr>
              <a:t> con </a:t>
            </a:r>
            <a:r>
              <a:rPr lang="en-US" altLang="en-US" sz="2200" dirty="0" err="1">
                <a:solidFill>
                  <a:srgbClr val="3434A2"/>
                </a:solidFill>
                <a:latin typeface="Times New Roman" panose="02020603050405020304" pitchFamily="18" charset="0"/>
                <a:cs typeface="Times New Roman" panose="02020603050405020304" pitchFamily="18" charset="0"/>
              </a:rPr>
              <a:t>cháu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rằng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mảnh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đất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này</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liêng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những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tia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sáng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chói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chang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phản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chiếu</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từ</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mặt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hồ</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trong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vắt</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sẽ</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nói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lên</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cái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gì</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đó</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về</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kí</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ức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người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đỏ</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Tiếng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thì</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thầm</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dòng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nước</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chính</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là</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tiếng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nói</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của</a:t>
            </a:r>
            <a:r>
              <a:rPr lang="en-US" altLang="en-US" sz="2200" dirty="0">
                <a:solidFill>
                  <a:srgbClr val="3434A2"/>
                </a:solidFill>
                <a:latin typeface="Times New Roman" panose="02020603050405020304" pitchFamily="18" charset="0"/>
                <a:cs typeface="Times New Roman" panose="02020603050405020304" pitchFamily="18" charset="0"/>
              </a:rPr>
              <a:t> cha </a:t>
            </a:r>
            <a:r>
              <a:rPr lang="en-US" altLang="en-US" sz="2200" dirty="0" err="1">
                <a:solidFill>
                  <a:srgbClr val="3434A2"/>
                </a:solidFill>
                <a:latin typeface="Times New Roman" panose="02020603050405020304" pitchFamily="18" charset="0"/>
                <a:cs typeface="Times New Roman" panose="02020603050405020304" pitchFamily="18" charset="0"/>
              </a:rPr>
              <a:t>ông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chúng</a:t>
            </a:r>
            <a:r>
              <a:rPr lang="en-US" altLang="en-US" sz="2200" dirty="0">
                <a:solidFill>
                  <a:srgbClr val="3434A2"/>
                </a:solidFill>
                <a:latin typeface="Times New Roman" panose="02020603050405020304" pitchFamily="18" charset="0"/>
                <a:cs typeface="Times New Roman" panose="02020603050405020304" pitchFamily="18" charset="0"/>
              </a:rPr>
              <a:t> </a:t>
            </a:r>
            <a:r>
              <a:rPr lang="en-US" altLang="en-US" sz="2200" dirty="0" err="1">
                <a:solidFill>
                  <a:srgbClr val="3434A2"/>
                </a:solidFill>
                <a:latin typeface="Times New Roman" panose="02020603050405020304" pitchFamily="18" charset="0"/>
                <a:cs typeface="Times New Roman" panose="02020603050405020304" pitchFamily="18" charset="0"/>
              </a:rPr>
              <a:t>tôi</a:t>
            </a:r>
            <a:r>
              <a:rPr lang="en-US" altLang="en-US" sz="2200" dirty="0">
                <a:solidFill>
                  <a:srgbClr val="3434A2"/>
                </a:solidFill>
                <a:latin typeface="Times New Roman" panose="02020603050405020304" pitchFamily="18" charset="0"/>
                <a:cs typeface="Times New Roman" panose="02020603050405020304" pitchFamily="18" charset="0"/>
              </a:rPr>
              <a:t>.</a:t>
            </a:r>
          </a:p>
          <a:p>
            <a:pPr eaLnBrk="1" hangingPunct="1">
              <a:defRPr/>
            </a:pPr>
            <a:endParaRPr lang="en-US" sz="2200"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4267200" y="584200"/>
            <a:ext cx="11430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9" name="Straight Connector 8"/>
          <p:cNvCxnSpPr/>
          <p:nvPr/>
        </p:nvCxnSpPr>
        <p:spPr>
          <a:xfrm>
            <a:off x="7391400" y="584200"/>
            <a:ext cx="1143000" cy="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1828800" y="914400"/>
            <a:ext cx="11430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5" name="Straight Connector 14"/>
          <p:cNvCxnSpPr/>
          <p:nvPr/>
        </p:nvCxnSpPr>
        <p:spPr>
          <a:xfrm>
            <a:off x="3124200" y="914400"/>
            <a:ext cx="13716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9" name="Straight Connector 18"/>
          <p:cNvCxnSpPr/>
          <p:nvPr/>
        </p:nvCxnSpPr>
        <p:spPr>
          <a:xfrm flipV="1">
            <a:off x="1790700" y="1257300"/>
            <a:ext cx="2019300" cy="0"/>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4267200" y="1257300"/>
            <a:ext cx="3048000"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23" name="Straight Connector 22"/>
          <p:cNvCxnSpPr/>
          <p:nvPr/>
        </p:nvCxnSpPr>
        <p:spPr>
          <a:xfrm>
            <a:off x="6896100" y="1600200"/>
            <a:ext cx="32766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25" name="Straight Connector 24"/>
          <p:cNvCxnSpPr/>
          <p:nvPr/>
        </p:nvCxnSpPr>
        <p:spPr>
          <a:xfrm>
            <a:off x="8839200" y="2743200"/>
            <a:ext cx="10668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27" name="Straight Connector 26"/>
          <p:cNvCxnSpPr/>
          <p:nvPr/>
        </p:nvCxnSpPr>
        <p:spPr>
          <a:xfrm>
            <a:off x="3505200" y="3086100"/>
            <a:ext cx="14478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29" name="Straight Connector 28"/>
          <p:cNvCxnSpPr/>
          <p:nvPr/>
        </p:nvCxnSpPr>
        <p:spPr>
          <a:xfrm>
            <a:off x="7962900" y="3429000"/>
            <a:ext cx="22479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31" name="Straight Connector 30"/>
          <p:cNvCxnSpPr/>
          <p:nvPr/>
        </p:nvCxnSpPr>
        <p:spPr>
          <a:xfrm>
            <a:off x="6223000" y="3771900"/>
            <a:ext cx="38862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33" name="Straight Connector 32"/>
          <p:cNvCxnSpPr/>
          <p:nvPr/>
        </p:nvCxnSpPr>
        <p:spPr>
          <a:xfrm flipV="1">
            <a:off x="1749426" y="4089400"/>
            <a:ext cx="1374775" cy="25400"/>
          </a:xfrm>
          <a:prstGeom prst="line">
            <a:avLst/>
          </a:prstGeom>
        </p:spPr>
        <p:style>
          <a:lnRef idx="3">
            <a:schemeClr val="accent4"/>
          </a:lnRef>
          <a:fillRef idx="0">
            <a:schemeClr val="accent4"/>
          </a:fillRef>
          <a:effectRef idx="2">
            <a:schemeClr val="accent4"/>
          </a:effectRef>
          <a:fontRef idx="minor">
            <a:schemeClr val="tx1"/>
          </a:fontRef>
        </p:style>
      </p:cxnSp>
      <p:cxnSp>
        <p:nvCxnSpPr>
          <p:cNvPr id="35" name="Straight Connector 34"/>
          <p:cNvCxnSpPr/>
          <p:nvPr/>
        </p:nvCxnSpPr>
        <p:spPr>
          <a:xfrm>
            <a:off x="3505200" y="4114800"/>
            <a:ext cx="25146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1828800" y="4927600"/>
            <a:ext cx="9906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a:off x="5791200" y="4914900"/>
            <a:ext cx="18288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7937500" y="4914900"/>
            <a:ext cx="8001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a:off x="2590800" y="5257800"/>
            <a:ext cx="9144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1828800" y="5588000"/>
            <a:ext cx="1447800"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a:off x="1828800" y="5943600"/>
            <a:ext cx="14478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a:off x="5410200" y="5943600"/>
            <a:ext cx="2819400"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a:off x="1749426" y="6286500"/>
            <a:ext cx="803275"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a:off x="1828800" y="6629400"/>
            <a:ext cx="3276600" cy="0"/>
          </a:xfrm>
          <a:prstGeom prst="line">
            <a:avLst/>
          </a:prstGeom>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 xmlns:p14="http://schemas.microsoft.com/office/powerpoint/2010/main" val="2533334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1000"/>
                                        <p:tgtEl>
                                          <p:spTgt spid="23"/>
                                        </p:tgtEl>
                                      </p:cBhvr>
                                    </p:animEffect>
                                    <p:anim calcmode="lin" valueType="num">
                                      <p:cBhvr>
                                        <p:cTn id="50" dur="1000" fill="hold"/>
                                        <p:tgtEl>
                                          <p:spTgt spid="23"/>
                                        </p:tgtEl>
                                        <p:attrNameLst>
                                          <p:attrName>ppt_x</p:attrName>
                                        </p:attrNameLst>
                                      </p:cBhvr>
                                      <p:tavLst>
                                        <p:tav tm="0">
                                          <p:val>
                                            <p:strVal val="#ppt_x"/>
                                          </p:val>
                                        </p:tav>
                                        <p:tav tm="100000">
                                          <p:val>
                                            <p:strVal val="#ppt_x"/>
                                          </p:val>
                                        </p:tav>
                                      </p:tavLst>
                                    </p:anim>
                                    <p:anim calcmode="lin" valueType="num">
                                      <p:cBhvr>
                                        <p:cTn id="5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fade">
                                      <p:cBhvr>
                                        <p:cTn id="56" dur="1000"/>
                                        <p:tgtEl>
                                          <p:spTgt spid="25"/>
                                        </p:tgtEl>
                                      </p:cBhvr>
                                    </p:animEffect>
                                    <p:anim calcmode="lin" valueType="num">
                                      <p:cBhvr>
                                        <p:cTn id="57" dur="1000" fill="hold"/>
                                        <p:tgtEl>
                                          <p:spTgt spid="25"/>
                                        </p:tgtEl>
                                        <p:attrNameLst>
                                          <p:attrName>ppt_x</p:attrName>
                                        </p:attrNameLst>
                                      </p:cBhvr>
                                      <p:tavLst>
                                        <p:tav tm="0">
                                          <p:val>
                                            <p:strVal val="#ppt_x"/>
                                          </p:val>
                                        </p:tav>
                                        <p:tav tm="100000">
                                          <p:val>
                                            <p:strVal val="#ppt_x"/>
                                          </p:val>
                                        </p:tav>
                                      </p:tavLst>
                                    </p:anim>
                                    <p:anim calcmode="lin" valueType="num">
                                      <p:cBhvr>
                                        <p:cTn id="5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27"/>
                                        </p:tgtEl>
                                        <p:attrNameLst>
                                          <p:attrName>style.visibility</p:attrName>
                                        </p:attrNameLst>
                                      </p:cBhvr>
                                      <p:to>
                                        <p:strVal val="visible"/>
                                      </p:to>
                                    </p:set>
                                    <p:animEffect transition="in" filter="fade">
                                      <p:cBhvr>
                                        <p:cTn id="63" dur="1000"/>
                                        <p:tgtEl>
                                          <p:spTgt spid="27"/>
                                        </p:tgtEl>
                                      </p:cBhvr>
                                    </p:animEffect>
                                    <p:anim calcmode="lin" valueType="num">
                                      <p:cBhvr>
                                        <p:cTn id="64" dur="1000" fill="hold"/>
                                        <p:tgtEl>
                                          <p:spTgt spid="27"/>
                                        </p:tgtEl>
                                        <p:attrNameLst>
                                          <p:attrName>ppt_x</p:attrName>
                                        </p:attrNameLst>
                                      </p:cBhvr>
                                      <p:tavLst>
                                        <p:tav tm="0">
                                          <p:val>
                                            <p:strVal val="#ppt_x"/>
                                          </p:val>
                                        </p:tav>
                                        <p:tav tm="100000">
                                          <p:val>
                                            <p:strVal val="#ppt_x"/>
                                          </p:val>
                                        </p:tav>
                                      </p:tavLst>
                                    </p:anim>
                                    <p:anim calcmode="lin" valueType="num">
                                      <p:cBhvr>
                                        <p:cTn id="65"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fade">
                                      <p:cBhvr>
                                        <p:cTn id="70" dur="1000"/>
                                        <p:tgtEl>
                                          <p:spTgt spid="29"/>
                                        </p:tgtEl>
                                      </p:cBhvr>
                                    </p:animEffect>
                                    <p:anim calcmode="lin" valueType="num">
                                      <p:cBhvr>
                                        <p:cTn id="71" dur="1000" fill="hold"/>
                                        <p:tgtEl>
                                          <p:spTgt spid="29"/>
                                        </p:tgtEl>
                                        <p:attrNameLst>
                                          <p:attrName>ppt_x</p:attrName>
                                        </p:attrNameLst>
                                      </p:cBhvr>
                                      <p:tavLst>
                                        <p:tav tm="0">
                                          <p:val>
                                            <p:strVal val="#ppt_x"/>
                                          </p:val>
                                        </p:tav>
                                        <p:tav tm="100000">
                                          <p:val>
                                            <p:strVal val="#ppt_x"/>
                                          </p:val>
                                        </p:tav>
                                      </p:tavLst>
                                    </p:anim>
                                    <p:anim calcmode="lin" valueType="num">
                                      <p:cBhvr>
                                        <p:cTn id="72"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31"/>
                                        </p:tgtEl>
                                        <p:attrNameLst>
                                          <p:attrName>style.visibility</p:attrName>
                                        </p:attrNameLst>
                                      </p:cBhvr>
                                      <p:to>
                                        <p:strVal val="visible"/>
                                      </p:to>
                                    </p:set>
                                    <p:animEffect transition="in" filter="fade">
                                      <p:cBhvr>
                                        <p:cTn id="77" dur="1000"/>
                                        <p:tgtEl>
                                          <p:spTgt spid="31"/>
                                        </p:tgtEl>
                                      </p:cBhvr>
                                    </p:animEffect>
                                    <p:anim calcmode="lin" valueType="num">
                                      <p:cBhvr>
                                        <p:cTn id="78" dur="1000" fill="hold"/>
                                        <p:tgtEl>
                                          <p:spTgt spid="31"/>
                                        </p:tgtEl>
                                        <p:attrNameLst>
                                          <p:attrName>ppt_x</p:attrName>
                                        </p:attrNameLst>
                                      </p:cBhvr>
                                      <p:tavLst>
                                        <p:tav tm="0">
                                          <p:val>
                                            <p:strVal val="#ppt_x"/>
                                          </p:val>
                                        </p:tav>
                                        <p:tav tm="100000">
                                          <p:val>
                                            <p:strVal val="#ppt_x"/>
                                          </p:val>
                                        </p:tav>
                                      </p:tavLst>
                                    </p:anim>
                                    <p:anim calcmode="lin" valueType="num">
                                      <p:cBhvr>
                                        <p:cTn id="7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fade">
                                      <p:cBhvr>
                                        <p:cTn id="84" dur="1000"/>
                                        <p:tgtEl>
                                          <p:spTgt spid="33"/>
                                        </p:tgtEl>
                                      </p:cBhvr>
                                    </p:animEffect>
                                    <p:anim calcmode="lin" valueType="num">
                                      <p:cBhvr>
                                        <p:cTn id="85" dur="1000" fill="hold"/>
                                        <p:tgtEl>
                                          <p:spTgt spid="33"/>
                                        </p:tgtEl>
                                        <p:attrNameLst>
                                          <p:attrName>ppt_x</p:attrName>
                                        </p:attrNameLst>
                                      </p:cBhvr>
                                      <p:tavLst>
                                        <p:tav tm="0">
                                          <p:val>
                                            <p:strVal val="#ppt_x"/>
                                          </p:val>
                                        </p:tav>
                                        <p:tav tm="100000">
                                          <p:val>
                                            <p:strVal val="#ppt_x"/>
                                          </p:val>
                                        </p:tav>
                                      </p:tavLst>
                                    </p:anim>
                                    <p:anim calcmode="lin" valueType="num">
                                      <p:cBhvr>
                                        <p:cTn id="86"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nodeType="clickEffect">
                                  <p:stCondLst>
                                    <p:cond delay="0"/>
                                  </p:stCondLst>
                                  <p:childTnLst>
                                    <p:set>
                                      <p:cBhvr>
                                        <p:cTn id="90" dur="1" fill="hold">
                                          <p:stCondLst>
                                            <p:cond delay="0"/>
                                          </p:stCondLst>
                                        </p:cTn>
                                        <p:tgtEl>
                                          <p:spTgt spid="35"/>
                                        </p:tgtEl>
                                        <p:attrNameLst>
                                          <p:attrName>style.visibility</p:attrName>
                                        </p:attrNameLst>
                                      </p:cBhvr>
                                      <p:to>
                                        <p:strVal val="visible"/>
                                      </p:to>
                                    </p:set>
                                    <p:animEffect transition="in" filter="fade">
                                      <p:cBhvr>
                                        <p:cTn id="91" dur="1000"/>
                                        <p:tgtEl>
                                          <p:spTgt spid="35"/>
                                        </p:tgtEl>
                                      </p:cBhvr>
                                    </p:animEffect>
                                    <p:anim calcmode="lin" valueType="num">
                                      <p:cBhvr>
                                        <p:cTn id="92" dur="1000" fill="hold"/>
                                        <p:tgtEl>
                                          <p:spTgt spid="35"/>
                                        </p:tgtEl>
                                        <p:attrNameLst>
                                          <p:attrName>ppt_x</p:attrName>
                                        </p:attrNameLst>
                                      </p:cBhvr>
                                      <p:tavLst>
                                        <p:tav tm="0">
                                          <p:val>
                                            <p:strVal val="#ppt_x"/>
                                          </p:val>
                                        </p:tav>
                                        <p:tav tm="100000">
                                          <p:val>
                                            <p:strVal val="#ppt_x"/>
                                          </p:val>
                                        </p:tav>
                                      </p:tavLst>
                                    </p:anim>
                                    <p:anim calcmode="lin" valueType="num">
                                      <p:cBhvr>
                                        <p:cTn id="9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entr" presetSubtype="0" fill="hold" nodeType="clickEffect">
                                  <p:stCondLst>
                                    <p:cond delay="0"/>
                                  </p:stCondLst>
                                  <p:childTnLst>
                                    <p:set>
                                      <p:cBhvr>
                                        <p:cTn id="97" dur="1" fill="hold">
                                          <p:stCondLst>
                                            <p:cond delay="0"/>
                                          </p:stCondLst>
                                        </p:cTn>
                                        <p:tgtEl>
                                          <p:spTgt spid="37"/>
                                        </p:tgtEl>
                                        <p:attrNameLst>
                                          <p:attrName>style.visibility</p:attrName>
                                        </p:attrNameLst>
                                      </p:cBhvr>
                                      <p:to>
                                        <p:strVal val="visible"/>
                                      </p:to>
                                    </p:set>
                                    <p:animEffect transition="in" filter="fade">
                                      <p:cBhvr>
                                        <p:cTn id="98" dur="1000"/>
                                        <p:tgtEl>
                                          <p:spTgt spid="37"/>
                                        </p:tgtEl>
                                      </p:cBhvr>
                                    </p:animEffect>
                                    <p:anim calcmode="lin" valueType="num">
                                      <p:cBhvr>
                                        <p:cTn id="99" dur="1000" fill="hold"/>
                                        <p:tgtEl>
                                          <p:spTgt spid="37"/>
                                        </p:tgtEl>
                                        <p:attrNameLst>
                                          <p:attrName>ppt_x</p:attrName>
                                        </p:attrNameLst>
                                      </p:cBhvr>
                                      <p:tavLst>
                                        <p:tav tm="0">
                                          <p:val>
                                            <p:strVal val="#ppt_x"/>
                                          </p:val>
                                        </p:tav>
                                        <p:tav tm="100000">
                                          <p:val>
                                            <p:strVal val="#ppt_x"/>
                                          </p:val>
                                        </p:tav>
                                      </p:tavLst>
                                    </p:anim>
                                    <p:anim calcmode="lin" valueType="num">
                                      <p:cBhvr>
                                        <p:cTn id="100"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42" presetClass="entr" presetSubtype="0" fill="hold" nodeType="clickEffect">
                                  <p:stCondLst>
                                    <p:cond delay="0"/>
                                  </p:stCondLst>
                                  <p:childTnLst>
                                    <p:set>
                                      <p:cBhvr>
                                        <p:cTn id="104" dur="1" fill="hold">
                                          <p:stCondLst>
                                            <p:cond delay="0"/>
                                          </p:stCondLst>
                                        </p:cTn>
                                        <p:tgtEl>
                                          <p:spTgt spid="39"/>
                                        </p:tgtEl>
                                        <p:attrNameLst>
                                          <p:attrName>style.visibility</p:attrName>
                                        </p:attrNameLst>
                                      </p:cBhvr>
                                      <p:to>
                                        <p:strVal val="visible"/>
                                      </p:to>
                                    </p:set>
                                    <p:animEffect transition="in" filter="fade">
                                      <p:cBhvr>
                                        <p:cTn id="105" dur="1000"/>
                                        <p:tgtEl>
                                          <p:spTgt spid="39"/>
                                        </p:tgtEl>
                                      </p:cBhvr>
                                    </p:animEffect>
                                    <p:anim calcmode="lin" valueType="num">
                                      <p:cBhvr>
                                        <p:cTn id="106" dur="1000" fill="hold"/>
                                        <p:tgtEl>
                                          <p:spTgt spid="39"/>
                                        </p:tgtEl>
                                        <p:attrNameLst>
                                          <p:attrName>ppt_x</p:attrName>
                                        </p:attrNameLst>
                                      </p:cBhvr>
                                      <p:tavLst>
                                        <p:tav tm="0">
                                          <p:val>
                                            <p:strVal val="#ppt_x"/>
                                          </p:val>
                                        </p:tav>
                                        <p:tav tm="100000">
                                          <p:val>
                                            <p:strVal val="#ppt_x"/>
                                          </p:val>
                                        </p:tav>
                                      </p:tavLst>
                                    </p:anim>
                                    <p:anim calcmode="lin" valueType="num">
                                      <p:cBhvr>
                                        <p:cTn id="107"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2" presetClass="entr" presetSubtype="0" fill="hold" nodeType="clickEffect">
                                  <p:stCondLst>
                                    <p:cond delay="0"/>
                                  </p:stCondLst>
                                  <p:childTnLst>
                                    <p:set>
                                      <p:cBhvr>
                                        <p:cTn id="111" dur="1" fill="hold">
                                          <p:stCondLst>
                                            <p:cond delay="0"/>
                                          </p:stCondLst>
                                        </p:cTn>
                                        <p:tgtEl>
                                          <p:spTgt spid="41"/>
                                        </p:tgtEl>
                                        <p:attrNameLst>
                                          <p:attrName>style.visibility</p:attrName>
                                        </p:attrNameLst>
                                      </p:cBhvr>
                                      <p:to>
                                        <p:strVal val="visible"/>
                                      </p:to>
                                    </p:set>
                                    <p:animEffect transition="in" filter="fade">
                                      <p:cBhvr>
                                        <p:cTn id="112" dur="1000"/>
                                        <p:tgtEl>
                                          <p:spTgt spid="41"/>
                                        </p:tgtEl>
                                      </p:cBhvr>
                                    </p:animEffect>
                                    <p:anim calcmode="lin" valueType="num">
                                      <p:cBhvr>
                                        <p:cTn id="113" dur="1000" fill="hold"/>
                                        <p:tgtEl>
                                          <p:spTgt spid="41"/>
                                        </p:tgtEl>
                                        <p:attrNameLst>
                                          <p:attrName>ppt_x</p:attrName>
                                        </p:attrNameLst>
                                      </p:cBhvr>
                                      <p:tavLst>
                                        <p:tav tm="0">
                                          <p:val>
                                            <p:strVal val="#ppt_x"/>
                                          </p:val>
                                        </p:tav>
                                        <p:tav tm="100000">
                                          <p:val>
                                            <p:strVal val="#ppt_x"/>
                                          </p:val>
                                        </p:tav>
                                      </p:tavLst>
                                    </p:anim>
                                    <p:anim calcmode="lin" valueType="num">
                                      <p:cBhvr>
                                        <p:cTn id="114"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42" presetClass="entr" presetSubtype="0" fill="hold" nodeType="clickEffect">
                                  <p:stCondLst>
                                    <p:cond delay="0"/>
                                  </p:stCondLst>
                                  <p:childTnLst>
                                    <p:set>
                                      <p:cBhvr>
                                        <p:cTn id="118" dur="1" fill="hold">
                                          <p:stCondLst>
                                            <p:cond delay="0"/>
                                          </p:stCondLst>
                                        </p:cTn>
                                        <p:tgtEl>
                                          <p:spTgt spid="43"/>
                                        </p:tgtEl>
                                        <p:attrNameLst>
                                          <p:attrName>style.visibility</p:attrName>
                                        </p:attrNameLst>
                                      </p:cBhvr>
                                      <p:to>
                                        <p:strVal val="visible"/>
                                      </p:to>
                                    </p:set>
                                    <p:animEffect transition="in" filter="fade">
                                      <p:cBhvr>
                                        <p:cTn id="119" dur="1000"/>
                                        <p:tgtEl>
                                          <p:spTgt spid="43"/>
                                        </p:tgtEl>
                                      </p:cBhvr>
                                    </p:animEffect>
                                    <p:anim calcmode="lin" valueType="num">
                                      <p:cBhvr>
                                        <p:cTn id="120" dur="1000" fill="hold"/>
                                        <p:tgtEl>
                                          <p:spTgt spid="43"/>
                                        </p:tgtEl>
                                        <p:attrNameLst>
                                          <p:attrName>ppt_x</p:attrName>
                                        </p:attrNameLst>
                                      </p:cBhvr>
                                      <p:tavLst>
                                        <p:tav tm="0">
                                          <p:val>
                                            <p:strVal val="#ppt_x"/>
                                          </p:val>
                                        </p:tav>
                                        <p:tav tm="100000">
                                          <p:val>
                                            <p:strVal val="#ppt_x"/>
                                          </p:val>
                                        </p:tav>
                                      </p:tavLst>
                                    </p:anim>
                                    <p:anim calcmode="lin" valueType="num">
                                      <p:cBhvr>
                                        <p:cTn id="121"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42" presetClass="entr" presetSubtype="0" fill="hold" nodeType="clickEffect">
                                  <p:stCondLst>
                                    <p:cond delay="0"/>
                                  </p:stCondLst>
                                  <p:childTnLst>
                                    <p:set>
                                      <p:cBhvr>
                                        <p:cTn id="125" dur="1" fill="hold">
                                          <p:stCondLst>
                                            <p:cond delay="0"/>
                                          </p:stCondLst>
                                        </p:cTn>
                                        <p:tgtEl>
                                          <p:spTgt spid="45"/>
                                        </p:tgtEl>
                                        <p:attrNameLst>
                                          <p:attrName>style.visibility</p:attrName>
                                        </p:attrNameLst>
                                      </p:cBhvr>
                                      <p:to>
                                        <p:strVal val="visible"/>
                                      </p:to>
                                    </p:set>
                                    <p:animEffect transition="in" filter="fade">
                                      <p:cBhvr>
                                        <p:cTn id="126" dur="1000"/>
                                        <p:tgtEl>
                                          <p:spTgt spid="45"/>
                                        </p:tgtEl>
                                      </p:cBhvr>
                                    </p:animEffect>
                                    <p:anim calcmode="lin" valueType="num">
                                      <p:cBhvr>
                                        <p:cTn id="127" dur="1000" fill="hold"/>
                                        <p:tgtEl>
                                          <p:spTgt spid="45"/>
                                        </p:tgtEl>
                                        <p:attrNameLst>
                                          <p:attrName>ppt_x</p:attrName>
                                        </p:attrNameLst>
                                      </p:cBhvr>
                                      <p:tavLst>
                                        <p:tav tm="0">
                                          <p:val>
                                            <p:strVal val="#ppt_x"/>
                                          </p:val>
                                        </p:tav>
                                        <p:tav tm="100000">
                                          <p:val>
                                            <p:strVal val="#ppt_x"/>
                                          </p:val>
                                        </p:tav>
                                      </p:tavLst>
                                    </p:anim>
                                    <p:anim calcmode="lin" valueType="num">
                                      <p:cBhvr>
                                        <p:cTn id="128"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42" presetClass="entr" presetSubtype="0" fill="hold" nodeType="clickEffect">
                                  <p:stCondLst>
                                    <p:cond delay="0"/>
                                  </p:stCondLst>
                                  <p:childTnLst>
                                    <p:set>
                                      <p:cBhvr>
                                        <p:cTn id="132" dur="1" fill="hold">
                                          <p:stCondLst>
                                            <p:cond delay="0"/>
                                          </p:stCondLst>
                                        </p:cTn>
                                        <p:tgtEl>
                                          <p:spTgt spid="47"/>
                                        </p:tgtEl>
                                        <p:attrNameLst>
                                          <p:attrName>style.visibility</p:attrName>
                                        </p:attrNameLst>
                                      </p:cBhvr>
                                      <p:to>
                                        <p:strVal val="visible"/>
                                      </p:to>
                                    </p:set>
                                    <p:animEffect transition="in" filter="fade">
                                      <p:cBhvr>
                                        <p:cTn id="133" dur="1000"/>
                                        <p:tgtEl>
                                          <p:spTgt spid="47"/>
                                        </p:tgtEl>
                                      </p:cBhvr>
                                    </p:animEffect>
                                    <p:anim calcmode="lin" valueType="num">
                                      <p:cBhvr>
                                        <p:cTn id="134" dur="1000" fill="hold"/>
                                        <p:tgtEl>
                                          <p:spTgt spid="47"/>
                                        </p:tgtEl>
                                        <p:attrNameLst>
                                          <p:attrName>ppt_x</p:attrName>
                                        </p:attrNameLst>
                                      </p:cBhvr>
                                      <p:tavLst>
                                        <p:tav tm="0">
                                          <p:val>
                                            <p:strVal val="#ppt_x"/>
                                          </p:val>
                                        </p:tav>
                                        <p:tav tm="100000">
                                          <p:val>
                                            <p:strVal val="#ppt_x"/>
                                          </p:val>
                                        </p:tav>
                                      </p:tavLst>
                                    </p:anim>
                                    <p:anim calcmode="lin" valueType="num">
                                      <p:cBhvr>
                                        <p:cTn id="135"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136" fill="hold" nodeType="clickPar">
                      <p:stCondLst>
                        <p:cond delay="indefinite"/>
                      </p:stCondLst>
                      <p:childTnLst>
                        <p:par>
                          <p:cTn id="137" fill="hold" nodeType="withGroup">
                            <p:stCondLst>
                              <p:cond delay="0"/>
                            </p:stCondLst>
                            <p:childTnLst>
                              <p:par>
                                <p:cTn id="138" presetID="42" presetClass="entr" presetSubtype="0" fill="hold" nodeType="clickEffect">
                                  <p:stCondLst>
                                    <p:cond delay="0"/>
                                  </p:stCondLst>
                                  <p:childTnLst>
                                    <p:set>
                                      <p:cBhvr>
                                        <p:cTn id="139" dur="1" fill="hold">
                                          <p:stCondLst>
                                            <p:cond delay="0"/>
                                          </p:stCondLst>
                                        </p:cTn>
                                        <p:tgtEl>
                                          <p:spTgt spid="51"/>
                                        </p:tgtEl>
                                        <p:attrNameLst>
                                          <p:attrName>style.visibility</p:attrName>
                                        </p:attrNameLst>
                                      </p:cBhvr>
                                      <p:to>
                                        <p:strVal val="visible"/>
                                      </p:to>
                                    </p:set>
                                    <p:animEffect transition="in" filter="fade">
                                      <p:cBhvr>
                                        <p:cTn id="140" dur="1000"/>
                                        <p:tgtEl>
                                          <p:spTgt spid="51"/>
                                        </p:tgtEl>
                                      </p:cBhvr>
                                    </p:animEffect>
                                    <p:anim calcmode="lin" valueType="num">
                                      <p:cBhvr>
                                        <p:cTn id="141" dur="1000" fill="hold"/>
                                        <p:tgtEl>
                                          <p:spTgt spid="51"/>
                                        </p:tgtEl>
                                        <p:attrNameLst>
                                          <p:attrName>ppt_x</p:attrName>
                                        </p:attrNameLst>
                                      </p:cBhvr>
                                      <p:tavLst>
                                        <p:tav tm="0">
                                          <p:val>
                                            <p:strVal val="#ppt_x"/>
                                          </p:val>
                                        </p:tav>
                                        <p:tav tm="100000">
                                          <p:val>
                                            <p:strVal val="#ppt_x"/>
                                          </p:val>
                                        </p:tav>
                                      </p:tavLst>
                                    </p:anim>
                                    <p:anim calcmode="lin" valueType="num">
                                      <p:cBhvr>
                                        <p:cTn id="142"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143" fill="hold" nodeType="clickPar">
                      <p:stCondLst>
                        <p:cond delay="indefinite"/>
                      </p:stCondLst>
                      <p:childTnLst>
                        <p:par>
                          <p:cTn id="144" fill="hold" nodeType="withGroup">
                            <p:stCondLst>
                              <p:cond delay="0"/>
                            </p:stCondLst>
                            <p:childTnLst>
                              <p:par>
                                <p:cTn id="145" presetID="42" presetClass="entr" presetSubtype="0" fill="hold" nodeType="clickEffect">
                                  <p:stCondLst>
                                    <p:cond delay="0"/>
                                  </p:stCondLst>
                                  <p:childTnLst>
                                    <p:set>
                                      <p:cBhvr>
                                        <p:cTn id="146" dur="1" fill="hold">
                                          <p:stCondLst>
                                            <p:cond delay="0"/>
                                          </p:stCondLst>
                                        </p:cTn>
                                        <p:tgtEl>
                                          <p:spTgt spid="53"/>
                                        </p:tgtEl>
                                        <p:attrNameLst>
                                          <p:attrName>style.visibility</p:attrName>
                                        </p:attrNameLst>
                                      </p:cBhvr>
                                      <p:to>
                                        <p:strVal val="visible"/>
                                      </p:to>
                                    </p:set>
                                    <p:animEffect transition="in" filter="fade">
                                      <p:cBhvr>
                                        <p:cTn id="147" dur="1000"/>
                                        <p:tgtEl>
                                          <p:spTgt spid="53"/>
                                        </p:tgtEl>
                                      </p:cBhvr>
                                    </p:animEffect>
                                    <p:anim calcmode="lin" valueType="num">
                                      <p:cBhvr>
                                        <p:cTn id="148" dur="1000" fill="hold"/>
                                        <p:tgtEl>
                                          <p:spTgt spid="53"/>
                                        </p:tgtEl>
                                        <p:attrNameLst>
                                          <p:attrName>ppt_x</p:attrName>
                                        </p:attrNameLst>
                                      </p:cBhvr>
                                      <p:tavLst>
                                        <p:tav tm="0">
                                          <p:val>
                                            <p:strVal val="#ppt_x"/>
                                          </p:val>
                                        </p:tav>
                                        <p:tav tm="100000">
                                          <p:val>
                                            <p:strVal val="#ppt_x"/>
                                          </p:val>
                                        </p:tav>
                                      </p:tavLst>
                                    </p:anim>
                                    <p:anim calcmode="lin" valueType="num">
                                      <p:cBhvr>
                                        <p:cTn id="149"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150" fill="hold" nodeType="clickPar">
                      <p:stCondLst>
                        <p:cond delay="indefinite"/>
                      </p:stCondLst>
                      <p:childTnLst>
                        <p:par>
                          <p:cTn id="151" fill="hold" nodeType="withGroup">
                            <p:stCondLst>
                              <p:cond delay="0"/>
                            </p:stCondLst>
                            <p:childTnLst>
                              <p:par>
                                <p:cTn id="152" presetID="42" presetClass="entr" presetSubtype="0" fill="hold" nodeType="clickEffect">
                                  <p:stCondLst>
                                    <p:cond delay="0"/>
                                  </p:stCondLst>
                                  <p:childTnLst>
                                    <p:set>
                                      <p:cBhvr>
                                        <p:cTn id="153" dur="1" fill="hold">
                                          <p:stCondLst>
                                            <p:cond delay="0"/>
                                          </p:stCondLst>
                                        </p:cTn>
                                        <p:tgtEl>
                                          <p:spTgt spid="57"/>
                                        </p:tgtEl>
                                        <p:attrNameLst>
                                          <p:attrName>style.visibility</p:attrName>
                                        </p:attrNameLst>
                                      </p:cBhvr>
                                      <p:to>
                                        <p:strVal val="visible"/>
                                      </p:to>
                                    </p:set>
                                    <p:animEffect transition="in" filter="fade">
                                      <p:cBhvr>
                                        <p:cTn id="154" dur="1000"/>
                                        <p:tgtEl>
                                          <p:spTgt spid="57"/>
                                        </p:tgtEl>
                                      </p:cBhvr>
                                    </p:animEffect>
                                    <p:anim calcmode="lin" valueType="num">
                                      <p:cBhvr>
                                        <p:cTn id="155" dur="1000" fill="hold"/>
                                        <p:tgtEl>
                                          <p:spTgt spid="57"/>
                                        </p:tgtEl>
                                        <p:attrNameLst>
                                          <p:attrName>ppt_x</p:attrName>
                                        </p:attrNameLst>
                                      </p:cBhvr>
                                      <p:tavLst>
                                        <p:tav tm="0">
                                          <p:val>
                                            <p:strVal val="#ppt_x"/>
                                          </p:val>
                                        </p:tav>
                                        <p:tav tm="100000">
                                          <p:val>
                                            <p:strVal val="#ppt_x"/>
                                          </p:val>
                                        </p:tav>
                                      </p:tavLst>
                                    </p:anim>
                                    <p:anim calcmode="lin" valueType="num">
                                      <p:cBhvr>
                                        <p:cTn id="156"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5"/>
          <p:cNvSpPr txBox="1">
            <a:spLocks noChangeArrowheads="1"/>
          </p:cNvSpPr>
          <p:nvPr/>
        </p:nvSpPr>
        <p:spPr bwMode="auto">
          <a:xfrm>
            <a:off x="8361361" y="1243357"/>
            <a:ext cx="3200400" cy="9159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r>
              <a:rPr lang="en-US" altLang="en-US" sz="1800">
                <a:solidFill>
                  <a:srgbClr val="000000"/>
                </a:solidFill>
              </a:rPr>
              <a:t>   </a:t>
            </a:r>
          </a:p>
          <a:p>
            <a:pPr fontAlgn="base">
              <a:spcBef>
                <a:spcPct val="0"/>
              </a:spcBef>
              <a:spcAft>
                <a:spcPct val="0"/>
              </a:spcAft>
              <a:buNone/>
            </a:pPr>
            <a:endParaRPr lang="en-US" altLang="en-US" sz="1800">
              <a:solidFill>
                <a:srgbClr val="000000"/>
              </a:solidFill>
            </a:endParaRPr>
          </a:p>
          <a:p>
            <a:pPr fontAlgn="base">
              <a:spcBef>
                <a:spcPct val="0"/>
              </a:spcBef>
              <a:spcAft>
                <a:spcPct val="0"/>
              </a:spcAft>
              <a:buNone/>
            </a:pPr>
            <a:endParaRPr lang="en-US" altLang="en-US" sz="1800">
              <a:solidFill>
                <a:srgbClr val="000000"/>
              </a:solidFill>
            </a:endParaRPr>
          </a:p>
        </p:txBody>
      </p:sp>
      <p:graphicFrame>
        <p:nvGraphicFramePr>
          <p:cNvPr id="2" name="Table 1"/>
          <p:cNvGraphicFramePr>
            <a:graphicFrameLocks noGrp="1"/>
          </p:cNvGraphicFramePr>
          <p:nvPr>
            <p:extLst>
              <p:ext uri="{D42A27DB-BD31-4B8C-83A1-F6EECF244321}">
                <p14:modId xmlns="" xmlns:p14="http://schemas.microsoft.com/office/powerpoint/2010/main" val="465498098"/>
              </p:ext>
            </p:extLst>
          </p:nvPr>
        </p:nvGraphicFramePr>
        <p:xfrm>
          <a:off x="3104548" y="209085"/>
          <a:ext cx="8763000" cy="6384805"/>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731019905"/>
                    </a:ext>
                  </a:extLst>
                </a:gridCol>
                <a:gridCol w="3810000">
                  <a:extLst>
                    <a:ext uri="{9D8B030D-6E8A-4147-A177-3AD203B41FA5}">
                      <a16:colId xmlns="" xmlns:a16="http://schemas.microsoft.com/office/drawing/2014/main" val="617531324"/>
                    </a:ext>
                  </a:extLst>
                </a:gridCol>
                <a:gridCol w="1905000">
                  <a:extLst>
                    <a:ext uri="{9D8B030D-6E8A-4147-A177-3AD203B41FA5}">
                      <a16:colId xmlns="" xmlns:a16="http://schemas.microsoft.com/office/drawing/2014/main" val="3295990106"/>
                    </a:ext>
                  </a:extLst>
                </a:gridCol>
              </a:tblGrid>
              <a:tr h="640040">
                <a:tc>
                  <a:txBody>
                    <a:bodyPr/>
                    <a:lstStyle/>
                    <a:p>
                      <a:pPr algn="ctr"/>
                      <a:r>
                        <a:rPr lang="en-US" sz="1800" smtClean="0">
                          <a:solidFill>
                            <a:srgbClr val="C00000"/>
                          </a:solidFill>
                          <a:latin typeface="Times New Roman" panose="02020603050405020304" pitchFamily="18" charset="0"/>
                          <a:cs typeface="Times New Roman" panose="02020603050405020304" pitchFamily="18" charset="0"/>
                        </a:rPr>
                        <a:t>Thiên</a:t>
                      </a:r>
                      <a:r>
                        <a:rPr lang="en-US" sz="1800" baseline="0" smtClean="0">
                          <a:solidFill>
                            <a:srgbClr val="C00000"/>
                          </a:solidFill>
                          <a:latin typeface="Times New Roman" panose="02020603050405020304" pitchFamily="18" charset="0"/>
                          <a:cs typeface="Times New Roman" panose="02020603050405020304" pitchFamily="18" charset="0"/>
                        </a:rPr>
                        <a:t> nhiên, đất đai</a:t>
                      </a:r>
                      <a:endParaRPr lang="en-US" sz="1800">
                        <a:solidFill>
                          <a:srgbClr val="C00000"/>
                        </a:solidFill>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pPr algn="ctr"/>
                      <a:r>
                        <a:rPr lang="en-US" sz="1800" smtClean="0">
                          <a:solidFill>
                            <a:srgbClr val="C00000"/>
                          </a:solidFill>
                          <a:latin typeface="Times New Roman" panose="02020603050405020304" pitchFamily="18" charset="0"/>
                          <a:cs typeface="Times New Roman" panose="02020603050405020304" pitchFamily="18" charset="0"/>
                        </a:rPr>
                        <a:t>Cảm</a:t>
                      </a:r>
                      <a:r>
                        <a:rPr lang="en-US" sz="1800" baseline="0" smtClean="0">
                          <a:solidFill>
                            <a:srgbClr val="C00000"/>
                          </a:solidFill>
                          <a:latin typeface="Times New Roman" panose="02020603050405020304" pitchFamily="18" charset="0"/>
                          <a:cs typeface="Times New Roman" panose="02020603050405020304" pitchFamily="18" charset="0"/>
                        </a:rPr>
                        <a:t> nhận của người da đỏ về thiên nhiên đất mẹ ( Cột 2)</a:t>
                      </a:r>
                      <a:endParaRPr lang="en-US" sz="1800">
                        <a:solidFill>
                          <a:srgbClr val="C00000"/>
                        </a:solidFill>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pPr algn="ctr"/>
                      <a:r>
                        <a:rPr lang="en-US" sz="1800" smtClean="0">
                          <a:solidFill>
                            <a:srgbClr val="C00000"/>
                          </a:solidFill>
                          <a:latin typeface="Times New Roman" panose="02020603050405020304" pitchFamily="18" charset="0"/>
                          <a:cs typeface="Times New Roman" panose="02020603050405020304" pitchFamily="18" charset="0"/>
                        </a:rPr>
                        <a:t>Nghệ</a:t>
                      </a:r>
                      <a:r>
                        <a:rPr lang="en-US" sz="1800" baseline="0" smtClean="0">
                          <a:solidFill>
                            <a:srgbClr val="C00000"/>
                          </a:solidFill>
                          <a:latin typeface="Times New Roman" panose="02020603050405020304" pitchFamily="18" charset="0"/>
                          <a:cs typeface="Times New Roman" panose="02020603050405020304" pitchFamily="18" charset="0"/>
                        </a:rPr>
                        <a:t> thuật</a:t>
                      </a:r>
                    </a:p>
                    <a:p>
                      <a:pPr algn="ctr"/>
                      <a:r>
                        <a:rPr lang="en-US" sz="1800" baseline="0" smtClean="0">
                          <a:solidFill>
                            <a:srgbClr val="C00000"/>
                          </a:solidFill>
                          <a:latin typeface="Times New Roman" panose="02020603050405020304" pitchFamily="18" charset="0"/>
                          <a:cs typeface="Times New Roman" panose="02020603050405020304" pitchFamily="18" charset="0"/>
                        </a:rPr>
                        <a:t>(Cột 3)</a:t>
                      </a:r>
                      <a:endParaRPr lang="en-US" sz="1800">
                        <a:solidFill>
                          <a:srgbClr val="C00000"/>
                        </a:solidFill>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4053356793"/>
                  </a:ext>
                </a:extLst>
              </a:tr>
              <a:tr h="556055">
                <a:tc>
                  <a:txBody>
                    <a:bodyPr/>
                    <a:lstStyle/>
                    <a:p>
                      <a:r>
                        <a:rPr lang="en-US" sz="1800" smtClean="0">
                          <a:latin typeface="Times New Roman" panose="02020603050405020304" pitchFamily="18" charset="0"/>
                          <a:cs typeface="Times New Roman" panose="02020603050405020304" pitchFamily="18" charset="0"/>
                        </a:rPr>
                        <a:t>Mỗi</a:t>
                      </a:r>
                      <a:r>
                        <a:rPr lang="en-US" sz="1800" baseline="0" smtClean="0">
                          <a:latin typeface="Times New Roman" panose="02020603050405020304" pitchFamily="18" charset="0"/>
                          <a:cs typeface="Times New Roman" panose="02020603050405020304" pitchFamily="18" charset="0"/>
                        </a:rPr>
                        <a:t> tấc đất…</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2027260747"/>
                  </a:ext>
                </a:extLst>
              </a:tr>
              <a:tr h="708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Mỗi lá thông…, mỗi bờ cát, mỗi hạt sương…, cánh rừng…</a:t>
                      </a: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2366250267"/>
                  </a:ext>
                </a:extLst>
              </a:tr>
              <a:tr h="640040">
                <a:tc>
                  <a:txBody>
                    <a:bodyPr/>
                    <a:lstStyle/>
                    <a:p>
                      <a:r>
                        <a:rPr lang="en-US" sz="1800" smtClean="0">
                          <a:latin typeface="Times New Roman" panose="02020603050405020304" pitchFamily="18" charset="0"/>
                          <a:cs typeface="Times New Roman" panose="02020603050405020304" pitchFamily="18" charset="0"/>
                        </a:rPr>
                        <a:t>Mỗi bãi</a:t>
                      </a:r>
                      <a:r>
                        <a:rPr lang="en-US" sz="1800" baseline="0" smtClean="0">
                          <a:latin typeface="Times New Roman" panose="02020603050405020304" pitchFamily="18" charset="0"/>
                          <a:cs typeface="Times New Roman" panose="02020603050405020304" pitchFamily="18" charset="0"/>
                        </a:rPr>
                        <a:t> đất hoang và tiếng </a:t>
                      </a:r>
                      <a:r>
                        <a:rPr lang="en-US" sz="1800" i="1" baseline="0" smtClean="0">
                          <a:solidFill>
                            <a:srgbClr val="FF0000"/>
                          </a:solidFill>
                          <a:latin typeface="Times New Roman" panose="02020603050405020304" pitchFamily="18" charset="0"/>
                          <a:cs typeface="Times New Roman" panose="02020603050405020304" pitchFamily="18" charset="0"/>
                        </a:rPr>
                        <a:t>thì thầm</a:t>
                      </a:r>
                      <a:r>
                        <a:rPr lang="en-US" sz="1800" baseline="0" smtClean="0">
                          <a:latin typeface="Times New Roman" panose="02020603050405020304" pitchFamily="18" charset="0"/>
                          <a:cs typeface="Times New Roman" panose="02020603050405020304" pitchFamily="18" charset="0"/>
                        </a:rPr>
                        <a:t> của côn trùng….</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3457507046"/>
                  </a:ext>
                </a:extLst>
              </a:tr>
              <a:tr h="640040">
                <a:tc>
                  <a:txBody>
                    <a:bodyPr/>
                    <a:lstStyle/>
                    <a:p>
                      <a:r>
                        <a:rPr lang="en-US" sz="1800" smtClean="0">
                          <a:latin typeface="Times New Roman" panose="02020603050405020304" pitchFamily="18" charset="0"/>
                          <a:cs typeface="Times New Roman" panose="02020603050405020304" pitchFamily="18" charset="0"/>
                        </a:rPr>
                        <a:t>Những dòng</a:t>
                      </a:r>
                      <a:r>
                        <a:rPr lang="en-US" sz="1800" baseline="0" smtClean="0">
                          <a:latin typeface="Times New Roman" panose="02020603050405020304" pitchFamily="18" charset="0"/>
                          <a:cs typeface="Times New Roman" panose="02020603050405020304" pitchFamily="18" charset="0"/>
                        </a:rPr>
                        <a:t> nhựa chảy trong cây cối….</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4039713093"/>
                  </a:ext>
                </a:extLst>
              </a:tr>
              <a:tr h="556055">
                <a:tc>
                  <a:txBody>
                    <a:bodyPr/>
                    <a:lstStyle/>
                    <a:p>
                      <a:r>
                        <a:rPr lang="en-US" sz="1800" smtClean="0">
                          <a:latin typeface="Times New Roman" panose="02020603050405020304" pitchFamily="18" charset="0"/>
                          <a:cs typeface="Times New Roman" panose="02020603050405020304" pitchFamily="18" charset="0"/>
                        </a:rPr>
                        <a:t>Dòng</a:t>
                      </a:r>
                      <a:r>
                        <a:rPr lang="en-US" sz="1800" baseline="0" smtClean="0">
                          <a:latin typeface="Times New Roman" panose="02020603050405020304" pitchFamily="18" charset="0"/>
                          <a:cs typeface="Times New Roman" panose="02020603050405020304" pitchFamily="18" charset="0"/>
                        </a:rPr>
                        <a:t> nước…, </a:t>
                      </a:r>
                    </a:p>
                    <a:p>
                      <a:r>
                        <a:rPr lang="en-US" sz="1800" baseline="0" smtClean="0">
                          <a:latin typeface="Times New Roman" panose="02020603050405020304" pitchFamily="18" charset="0"/>
                          <a:cs typeface="Times New Roman" panose="02020603050405020304" pitchFamily="18" charset="0"/>
                        </a:rPr>
                        <a:t>tia sáng… mặt hồ….</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419752019"/>
                  </a:ext>
                </a:extLst>
              </a:tr>
              <a:tr h="640040">
                <a:tc>
                  <a:txBody>
                    <a:bodyPr/>
                    <a:lstStyle/>
                    <a:p>
                      <a:r>
                        <a:rPr lang="en-US" sz="1800" smtClean="0">
                          <a:latin typeface="Times New Roman" panose="02020603050405020304" pitchFamily="18" charset="0"/>
                          <a:cs typeface="Times New Roman" panose="02020603050405020304" pitchFamily="18" charset="0"/>
                        </a:rPr>
                        <a:t>Mảnh đất…,</a:t>
                      </a:r>
                      <a:r>
                        <a:rPr lang="en-US" sz="1800" baseline="0" smtClean="0">
                          <a:latin typeface="Times New Roman" panose="02020603050405020304" pitchFamily="18" charset="0"/>
                          <a:cs typeface="Times New Roman" panose="02020603050405020304" pitchFamily="18" charset="0"/>
                        </a:rPr>
                        <a:t> bông hoa ngát hương…….</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1433932466"/>
                  </a:ext>
                </a:extLst>
              </a:tr>
              <a:tr h="640040">
                <a:tc>
                  <a:txBody>
                    <a:bodyPr/>
                    <a:lstStyle/>
                    <a:p>
                      <a:r>
                        <a:rPr lang="en-US" sz="1800" smtClean="0">
                          <a:latin typeface="Times New Roman" panose="02020603050405020304" pitchFamily="18" charset="0"/>
                          <a:cs typeface="Times New Roman" panose="02020603050405020304" pitchFamily="18" charset="0"/>
                        </a:rPr>
                        <a:t>Những mỏm</a:t>
                      </a:r>
                      <a:r>
                        <a:rPr lang="en-US" sz="1800" baseline="0" smtClean="0">
                          <a:latin typeface="Times New Roman" panose="02020603050405020304" pitchFamily="18" charset="0"/>
                          <a:cs typeface="Times New Roman" panose="02020603050405020304" pitchFamily="18" charset="0"/>
                        </a:rPr>
                        <a:t> đá, vũng nước trên đồng cỏ, hơi ấm của…</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1424973760"/>
                  </a:ext>
                </a:extLst>
              </a:tr>
              <a:tr h="640040">
                <a:tc>
                  <a:txBody>
                    <a:bodyPr/>
                    <a:lstStyle/>
                    <a:p>
                      <a:r>
                        <a:rPr lang="en-US" sz="1800" smtClean="0">
                          <a:latin typeface="Times New Roman" panose="02020603050405020304" pitchFamily="18" charset="0"/>
                          <a:cs typeface="Times New Roman" panose="02020603050405020304" pitchFamily="18" charset="0"/>
                        </a:rPr>
                        <a:t>Ánh</a:t>
                      </a:r>
                      <a:r>
                        <a:rPr lang="en-US" sz="1800" baseline="0" smtClean="0">
                          <a:latin typeface="Times New Roman" panose="02020603050405020304" pitchFamily="18" charset="0"/>
                          <a:cs typeface="Times New Roman" panose="02020603050405020304" pitchFamily="18" charset="0"/>
                        </a:rPr>
                        <a:t> sang, tiếng </a:t>
                      </a:r>
                      <a:r>
                        <a:rPr lang="en-US" sz="1800" i="1" baseline="0" smtClean="0">
                          <a:solidFill>
                            <a:srgbClr val="FF0000"/>
                          </a:solidFill>
                          <a:latin typeface="Times New Roman" panose="02020603050405020304" pitchFamily="18" charset="0"/>
                          <a:cs typeface="Times New Roman" panose="02020603050405020304" pitchFamily="18" charset="0"/>
                        </a:rPr>
                        <a:t>thì thầm </a:t>
                      </a:r>
                      <a:r>
                        <a:rPr lang="en-US" sz="1800" baseline="0" smtClean="0">
                          <a:latin typeface="Times New Roman" panose="02020603050405020304" pitchFamily="18" charset="0"/>
                          <a:cs typeface="Times New Roman" panose="02020603050405020304" pitchFamily="18" charset="0"/>
                        </a:rPr>
                        <a:t>của dòng nước.</a:t>
                      </a: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3788471866"/>
                  </a:ext>
                </a:extLst>
              </a:tr>
              <a:tr h="640040">
                <a:tc>
                  <a:txBody>
                    <a:bodyPr/>
                    <a:lstStyle/>
                    <a:p>
                      <a:r>
                        <a:rPr lang="en-US" sz="1800" smtClean="0">
                          <a:latin typeface="Times New Roman" panose="02020603050405020304" pitchFamily="18" charset="0"/>
                          <a:cs typeface="Times New Roman" panose="02020603050405020304" pitchFamily="18" charset="0"/>
                        </a:rPr>
                        <a:t>Dòng</a:t>
                      </a:r>
                      <a:r>
                        <a:rPr lang="en-US" sz="1800" baseline="0" smtClean="0">
                          <a:latin typeface="Times New Roman" panose="02020603050405020304" pitchFamily="18" charset="0"/>
                          <a:cs typeface="Times New Roman" panose="02020603050405020304" pitchFamily="18" charset="0"/>
                        </a:rPr>
                        <a:t> nước… đâu chỉ là giọt nước.</a:t>
                      </a:r>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tc>
                  <a:txBody>
                    <a:bodyPr/>
                    <a:lstStyle/>
                    <a:p>
                      <a:endParaRPr lang="en-US" sz="1800">
                        <a:latin typeface="Times New Roman" panose="02020603050405020304" pitchFamily="18" charset="0"/>
                        <a:cs typeface="Times New Roman" panose="02020603050405020304" pitchFamily="18" charset="0"/>
                      </a:endParaRPr>
                    </a:p>
                  </a:txBody>
                  <a:tcPr marT="45702" marB="45702">
                    <a:solidFill>
                      <a:schemeClr val="accent1"/>
                    </a:solidFill>
                  </a:tcPr>
                </a:tc>
                <a:extLst>
                  <a:ext uri="{0D108BD9-81ED-4DB2-BD59-A6C34878D82A}">
                    <a16:rowId xmlns="" xmlns:a16="http://schemas.microsoft.com/office/drawing/2014/main" val="2125807053"/>
                  </a:ext>
                </a:extLst>
              </a:tr>
            </a:tbl>
          </a:graphicData>
        </a:graphic>
      </p:graphicFrame>
      <p:sp>
        <p:nvSpPr>
          <p:cNvPr id="5" name="Title 1"/>
          <p:cNvSpPr>
            <a:spLocks noGrp="1"/>
          </p:cNvSpPr>
          <p:nvPr>
            <p:ph idx="4294967295"/>
          </p:nvPr>
        </p:nvSpPr>
        <p:spPr>
          <a:xfrm>
            <a:off x="6437311" y="887367"/>
            <a:ext cx="1676400"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Là thiêng liêng</a:t>
            </a:r>
            <a:br>
              <a:rPr lang="en-US" altLang="en-US" sz="1800">
                <a:solidFill>
                  <a:srgbClr val="FF0000"/>
                </a:solidFill>
                <a:latin typeface="Times New Roman" panose="02020603050405020304" pitchFamily="18" charset="0"/>
                <a:cs typeface="Times New Roman" panose="02020603050405020304" pitchFamily="18" charset="0"/>
              </a:rPr>
            </a:br>
            <a:endParaRPr lang="en-US" altLang="en-US" smtClean="0">
              <a:solidFill>
                <a:srgbClr val="FF0000"/>
              </a:solidFill>
            </a:endParaRPr>
          </a:p>
        </p:txBody>
      </p:sp>
      <p:sp>
        <p:nvSpPr>
          <p:cNvPr id="6" name="Title 1"/>
          <p:cNvSpPr>
            <a:spLocks noGrp="1"/>
          </p:cNvSpPr>
          <p:nvPr>
            <p:ph idx="4294967295"/>
          </p:nvPr>
        </p:nvSpPr>
        <p:spPr>
          <a:xfrm>
            <a:off x="10188574" y="910760"/>
            <a:ext cx="1676400"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So sánh</a:t>
            </a:r>
          </a:p>
        </p:txBody>
      </p:sp>
      <p:sp>
        <p:nvSpPr>
          <p:cNvPr id="7" name="Title 1"/>
          <p:cNvSpPr>
            <a:spLocks noGrp="1"/>
          </p:cNvSpPr>
          <p:nvPr>
            <p:ph idx="4294967295"/>
          </p:nvPr>
        </p:nvSpPr>
        <p:spPr>
          <a:xfrm>
            <a:off x="6315074" y="1516016"/>
            <a:ext cx="2971800" cy="457200"/>
          </a:xfrm>
        </p:spPr>
        <p:txBody>
          <a:bodyPr/>
          <a:lstStyle/>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Óng ánh, long lanh…rậm rạp</a:t>
            </a:r>
          </a:p>
        </p:txBody>
      </p:sp>
      <p:sp>
        <p:nvSpPr>
          <p:cNvPr id="8" name="Title 1"/>
          <p:cNvSpPr>
            <a:spLocks noGrp="1"/>
          </p:cNvSpPr>
          <p:nvPr>
            <p:ph idx="4294967295"/>
          </p:nvPr>
        </p:nvSpPr>
        <p:spPr>
          <a:xfrm>
            <a:off x="10131424" y="1411632"/>
            <a:ext cx="1887538" cy="573087"/>
          </a:xfrm>
        </p:spPr>
        <p:txBody>
          <a:bodyPr/>
          <a:lstStyle/>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Từ láy, liệt kê, điệp ngữ</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9" name="Title 1"/>
          <p:cNvSpPr>
            <a:spLocks noGrp="1"/>
          </p:cNvSpPr>
          <p:nvPr>
            <p:ph idx="4294967295"/>
          </p:nvPr>
        </p:nvSpPr>
        <p:spPr>
          <a:xfrm>
            <a:off x="6208711" y="2076657"/>
            <a:ext cx="3759200" cy="725488"/>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Là những điều thiêng liêng trong kí ức và kinh nghiệm của đồng bào tôi</a:t>
            </a:r>
          </a:p>
        </p:txBody>
      </p:sp>
      <p:sp>
        <p:nvSpPr>
          <p:cNvPr id="11" name="Title 1"/>
          <p:cNvSpPr>
            <a:spLocks noGrp="1"/>
          </p:cNvSpPr>
          <p:nvPr>
            <p:ph idx="4294967295"/>
          </p:nvPr>
        </p:nvSpPr>
        <p:spPr>
          <a:xfrm>
            <a:off x="10066337" y="2159343"/>
            <a:ext cx="1798637" cy="457200"/>
          </a:xfrm>
          <a:ln cmpd="dbl">
            <a:solidFill>
              <a:schemeClr val="accent1"/>
            </a:solidFill>
          </a:ln>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Nhân  hoá, so sánh</a:t>
            </a: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2" name="Title 1"/>
          <p:cNvSpPr>
            <a:spLocks noGrp="1"/>
          </p:cNvSpPr>
          <p:nvPr>
            <p:ph idx="4294967295"/>
          </p:nvPr>
        </p:nvSpPr>
        <p:spPr>
          <a:xfrm>
            <a:off x="6176961" y="2818157"/>
            <a:ext cx="3873500" cy="420687"/>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Cũng mang trong kí ức của người da đỏ</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3" name="Title 1"/>
          <p:cNvSpPr>
            <a:spLocks noGrp="1"/>
          </p:cNvSpPr>
          <p:nvPr>
            <p:ph idx="4294967295"/>
          </p:nvPr>
        </p:nvSpPr>
        <p:spPr>
          <a:xfrm>
            <a:off x="6192837" y="3347990"/>
            <a:ext cx="3873500" cy="420688"/>
          </a:xfrm>
        </p:spPr>
        <p:txBody>
          <a:bodyPr/>
          <a:lstStyle/>
          <a:p>
            <a:pPr marL="0" indent="0">
              <a:buNone/>
            </a:pPr>
            <a:r>
              <a:rPr lang="en-US" altLang="en-US" sz="1800">
                <a:latin typeface="Times New Roman" panose="02020603050405020304" pitchFamily="18" charset="0"/>
                <a:cs typeface="Times New Roman" panose="02020603050405020304" pitchFamily="18" charset="0"/>
              </a:rPr>
              <a:t>Óng ánh, êm ả, </a:t>
            </a:r>
            <a:endParaRPr lang="en-US" altLang="en-US" sz="1800" smtClean="0">
              <a:latin typeface="Times New Roman" panose="02020603050405020304" pitchFamily="18" charset="0"/>
              <a:cs typeface="Times New Roman" panose="02020603050405020304" pitchFamily="18" charset="0"/>
            </a:endParaRPr>
          </a:p>
          <a:p>
            <a:pPr marL="0" indent="0">
              <a:buNone/>
            </a:pPr>
            <a:r>
              <a:rPr lang="en-US" altLang="en-US" sz="1800" smtClean="0">
                <a:latin typeface="Times New Roman" panose="02020603050405020304" pitchFamily="18" charset="0"/>
                <a:cs typeface="Times New Roman" panose="02020603050405020304" pitchFamily="18" charset="0"/>
              </a:rPr>
              <a:t>chói </a:t>
            </a:r>
            <a:r>
              <a:rPr lang="en-US" altLang="en-US" sz="1800">
                <a:latin typeface="Times New Roman" panose="02020603050405020304" pitchFamily="18" charset="0"/>
                <a:cs typeface="Times New Roman" panose="02020603050405020304" pitchFamily="18" charset="0"/>
              </a:rPr>
              <a:t>chang, trong vắt</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4" name="Title 1"/>
          <p:cNvSpPr>
            <a:spLocks noGrp="1"/>
          </p:cNvSpPr>
          <p:nvPr>
            <p:ph idx="4294967295"/>
          </p:nvPr>
        </p:nvSpPr>
        <p:spPr>
          <a:xfrm>
            <a:off x="10050462" y="3359493"/>
            <a:ext cx="2132013" cy="457200"/>
          </a:xfrm>
        </p:spPr>
        <p:txBody>
          <a:bodyPr/>
          <a:lstStyle/>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Từ láy, tính từ</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5" name="Title 1"/>
          <p:cNvSpPr>
            <a:spLocks noGrp="1"/>
          </p:cNvSpPr>
          <p:nvPr>
            <p:ph idx="4294967295"/>
          </p:nvPr>
        </p:nvSpPr>
        <p:spPr>
          <a:xfrm>
            <a:off x="6292095" y="4121493"/>
            <a:ext cx="3873500" cy="420687"/>
          </a:xfrm>
        </p:spPr>
        <p:txBody>
          <a:bodyPr/>
          <a:lstStyle/>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Là bà mẹ, người chị, người em</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6" name="Title 1"/>
          <p:cNvSpPr>
            <a:spLocks noGrp="1"/>
          </p:cNvSpPr>
          <p:nvPr>
            <p:ph idx="4294967295"/>
          </p:nvPr>
        </p:nvSpPr>
        <p:spPr>
          <a:xfrm>
            <a:off x="10050462" y="3989731"/>
            <a:ext cx="2132013"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Nhân  hoá, so sánh</a:t>
            </a:r>
            <a:br>
              <a:rPr lang="en-US" altLang="en-US" sz="1800">
                <a:solidFill>
                  <a:srgbClr val="FF0000"/>
                </a:solidFill>
                <a:latin typeface="Times New Roman" panose="02020603050405020304" pitchFamily="18" charset="0"/>
                <a:cs typeface="Times New Roman" panose="02020603050405020304" pitchFamily="18" charset="0"/>
              </a:rPr>
            </a:br>
            <a:endParaRPr lang="en-US" altLang="en-US" smtClean="0">
              <a:solidFill>
                <a:srgbClr val="FF0000"/>
              </a:solidFill>
            </a:endParaRPr>
          </a:p>
        </p:txBody>
      </p:sp>
      <p:sp>
        <p:nvSpPr>
          <p:cNvPr id="17" name="Title 1"/>
          <p:cNvSpPr>
            <a:spLocks noGrp="1"/>
          </p:cNvSpPr>
          <p:nvPr>
            <p:ph idx="4294967295"/>
          </p:nvPr>
        </p:nvSpPr>
        <p:spPr>
          <a:xfrm>
            <a:off x="6208711" y="4629493"/>
            <a:ext cx="3873500" cy="420688"/>
          </a:xfrm>
        </p:spPr>
        <p:txBody>
          <a:bodyPr/>
          <a:lstStyle/>
          <a:p>
            <a:pPr marL="0" indent="0" eaLnBrk="1" hangingPunct="1">
              <a:spcBef>
                <a:spcPct val="0"/>
              </a:spcBef>
              <a:buNone/>
            </a:pPr>
            <a:r>
              <a:rPr lang="en-US" altLang="en-US" sz="1800">
                <a:latin typeface="Times New Roman" panose="02020603050405020304" pitchFamily="18" charset="0"/>
                <a:cs typeface="Times New Roman" panose="02020603050405020304" pitchFamily="18" charset="0"/>
              </a:rPr>
              <a:t>Tất cả đều cùng chung một gia đình</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18" name="Title 1"/>
          <p:cNvSpPr>
            <a:spLocks noGrp="1"/>
          </p:cNvSpPr>
          <p:nvPr>
            <p:ph idx="4294967295"/>
          </p:nvPr>
        </p:nvSpPr>
        <p:spPr>
          <a:xfrm>
            <a:off x="10059987" y="4629493"/>
            <a:ext cx="2132013"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Nhân  hoá</a:t>
            </a:r>
            <a:br>
              <a:rPr lang="en-US" altLang="en-US" sz="1800">
                <a:solidFill>
                  <a:srgbClr val="FF0000"/>
                </a:solidFill>
                <a:latin typeface="Times New Roman" panose="02020603050405020304" pitchFamily="18" charset="0"/>
                <a:cs typeface="Times New Roman" panose="02020603050405020304" pitchFamily="18" charset="0"/>
              </a:rPr>
            </a:br>
            <a:endParaRPr lang="en-US" altLang="en-US" smtClean="0">
              <a:solidFill>
                <a:srgbClr val="FF0000"/>
              </a:solidFill>
            </a:endParaRPr>
          </a:p>
        </p:txBody>
      </p:sp>
      <p:sp>
        <p:nvSpPr>
          <p:cNvPr id="19" name="Title 1"/>
          <p:cNvSpPr>
            <a:spLocks noGrp="1"/>
          </p:cNvSpPr>
          <p:nvPr>
            <p:ph idx="4294967295"/>
          </p:nvPr>
        </p:nvSpPr>
        <p:spPr>
          <a:xfrm>
            <a:off x="6257924" y="5218457"/>
            <a:ext cx="3873500" cy="420687"/>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Kí ức.. Là tiếng nói</a:t>
            </a:r>
            <a:r>
              <a:rPr lang="en-US" altLang="en-US" sz="1800">
                <a:solidFill>
                  <a:srgbClr val="000000"/>
                </a:solidFill>
                <a:latin typeface="Times New Roman" panose="02020603050405020304" pitchFamily="18" charset="0"/>
                <a:cs typeface="Times New Roman" panose="02020603050405020304" pitchFamily="18" charset="0"/>
              </a:rPr>
              <a:t> của cha ông chúng tôi</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20" name="Title 1"/>
          <p:cNvSpPr>
            <a:spLocks noGrp="1"/>
          </p:cNvSpPr>
          <p:nvPr>
            <p:ph idx="4294967295"/>
          </p:nvPr>
        </p:nvSpPr>
        <p:spPr>
          <a:xfrm>
            <a:off x="10059987" y="5261318"/>
            <a:ext cx="2132013"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Nhân  hoá, so sánh</a:t>
            </a:r>
            <a:br>
              <a:rPr lang="en-US" altLang="en-US" sz="1800">
                <a:solidFill>
                  <a:srgbClr val="FF0000"/>
                </a:solidFill>
                <a:latin typeface="Times New Roman" panose="02020603050405020304" pitchFamily="18" charset="0"/>
                <a:cs typeface="Times New Roman" panose="02020603050405020304" pitchFamily="18" charset="0"/>
              </a:rPr>
            </a:br>
            <a:endParaRPr lang="en-US" altLang="en-US" smtClean="0">
              <a:solidFill>
                <a:srgbClr val="FF0000"/>
              </a:solidFill>
            </a:endParaRPr>
          </a:p>
        </p:txBody>
      </p:sp>
      <p:sp>
        <p:nvSpPr>
          <p:cNvPr id="21" name="Title 1"/>
          <p:cNvSpPr>
            <a:spLocks noGrp="1"/>
          </p:cNvSpPr>
          <p:nvPr>
            <p:ph idx="4294967295"/>
          </p:nvPr>
        </p:nvSpPr>
        <p:spPr>
          <a:xfrm>
            <a:off x="6315074" y="5951882"/>
            <a:ext cx="3873500" cy="420687"/>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Là máu </a:t>
            </a:r>
            <a:r>
              <a:rPr lang="en-US" altLang="en-US" sz="1800">
                <a:solidFill>
                  <a:srgbClr val="000000"/>
                </a:solidFill>
                <a:latin typeface="Times New Roman" panose="02020603050405020304" pitchFamily="18" charset="0"/>
                <a:cs typeface="Times New Roman" panose="02020603050405020304" pitchFamily="18" charset="0"/>
              </a:rPr>
              <a:t>của tổ tiên chúng tôi</a:t>
            </a:r>
          </a:p>
          <a:p>
            <a:pPr marL="0" indent="0" eaLnBrk="1" hangingPunct="1">
              <a:spcBef>
                <a:spcPct val="0"/>
              </a:spcBef>
              <a:buNone/>
            </a:pPr>
            <a:r>
              <a:rPr lang="en-US" altLang="en-US" sz="1800">
                <a:solidFill>
                  <a:srgbClr val="000000"/>
                </a:solidFill>
                <a:latin typeface="Times New Roman" panose="02020603050405020304" pitchFamily="18" charset="0"/>
                <a:cs typeface="Times New Roman" panose="02020603050405020304" pitchFamily="18" charset="0"/>
              </a:rPr>
              <a:t/>
            </a:r>
            <a:br>
              <a:rPr lang="en-US" altLang="en-US" sz="1800">
                <a:solidFill>
                  <a:srgbClr val="000000"/>
                </a:solidFill>
                <a:latin typeface="Times New Roman" panose="02020603050405020304" pitchFamily="18" charset="0"/>
                <a:cs typeface="Times New Roman" panose="02020603050405020304" pitchFamily="18" charset="0"/>
              </a:rPr>
            </a:br>
            <a:endParaRPr lang="en-US" altLang="en-US" smtClean="0"/>
          </a:p>
        </p:txBody>
      </p:sp>
      <p:sp>
        <p:nvSpPr>
          <p:cNvPr id="22" name="Title 1"/>
          <p:cNvSpPr>
            <a:spLocks noGrp="1"/>
          </p:cNvSpPr>
          <p:nvPr>
            <p:ph idx="4294967295"/>
          </p:nvPr>
        </p:nvSpPr>
        <p:spPr>
          <a:xfrm>
            <a:off x="10131424" y="5897906"/>
            <a:ext cx="1676400" cy="457200"/>
          </a:xfrm>
        </p:spPr>
        <p:txBody>
          <a:bodyPr/>
          <a:lstStyle/>
          <a:p>
            <a:pPr marL="0" indent="0" eaLnBrk="1" hangingPunct="1">
              <a:spcBef>
                <a:spcPct val="0"/>
              </a:spcBef>
              <a:buNone/>
            </a:pPr>
            <a:r>
              <a:rPr lang="en-US" altLang="en-US" sz="1800">
                <a:solidFill>
                  <a:srgbClr val="FF0000"/>
                </a:solidFill>
                <a:latin typeface="Times New Roman" panose="02020603050405020304" pitchFamily="18" charset="0"/>
                <a:cs typeface="Times New Roman" panose="02020603050405020304" pitchFamily="18" charset="0"/>
              </a:rPr>
              <a:t>So sánh</a:t>
            </a:r>
          </a:p>
        </p:txBody>
      </p:sp>
      <p:cxnSp>
        <p:nvCxnSpPr>
          <p:cNvPr id="23" name="Straight Connector 22"/>
          <p:cNvCxnSpPr/>
          <p:nvPr/>
        </p:nvCxnSpPr>
        <p:spPr>
          <a:xfrm>
            <a:off x="6831717" y="1243356"/>
            <a:ext cx="1066800" cy="0"/>
          </a:xfrm>
          <a:prstGeom prst="line">
            <a:avLst/>
          </a:prstGeom>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a:off x="7218361" y="2414490"/>
            <a:ext cx="1524000" cy="0"/>
          </a:xfrm>
          <a:prstGeom prst="line">
            <a:avLst/>
          </a:prstGeom>
        </p:spPr>
        <p:style>
          <a:lnRef idx="3">
            <a:schemeClr val="accent4"/>
          </a:lnRef>
          <a:fillRef idx="0">
            <a:schemeClr val="accent4"/>
          </a:fillRef>
          <a:effectRef idx="2">
            <a:schemeClr val="accent4"/>
          </a:effectRef>
          <a:fontRef idx="minor">
            <a:schemeClr val="tx1"/>
          </a:fontRef>
        </p:style>
      </p:cxnSp>
      <p:sp>
        <p:nvSpPr>
          <p:cNvPr id="24" name="Title 1"/>
          <p:cNvSpPr txBox="1">
            <a:spLocks/>
          </p:cNvSpPr>
          <p:nvPr/>
        </p:nvSpPr>
        <p:spPr bwMode="auto">
          <a:xfrm>
            <a:off x="197708" y="812247"/>
            <a:ext cx="2808179" cy="50511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Aft>
                <a:spcPts val="0"/>
              </a:spcAft>
              <a:buNone/>
            </a:pP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Phiếu</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tập</a:t>
            </a:r>
            <a:endPar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50000"/>
              </a:lnSpc>
              <a:spcAft>
                <a:spcPts val="0"/>
              </a:spcAft>
              <a:buNone/>
            </a:pP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hỏi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Tìm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từ</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ảnh</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nói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lên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cảm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nhận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da</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đỏ</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thiên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nhiên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đất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mẹ</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cs typeface="Times New Roman" panose="02020603050405020304" pitchFamily="18" charset="0"/>
              </a:rPr>
              <a:t>Cột</a:t>
            </a:r>
            <a:r>
              <a:rPr lang="en-US" sz="2000" dirty="0" smtClean="0">
                <a:latin typeface="Times New Roman" panose="02020603050405020304" pitchFamily="18" charset="0"/>
                <a:ea typeface="Times New Roman" panose="02020603050405020304" pitchFamily="18" charset="0"/>
                <a:cs typeface="Times New Roman" panose="02020603050405020304" pitchFamily="18" charset="0"/>
              </a:rPr>
              <a:t> 2)</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smtClean="0">
                <a:latin typeface="Calibri" panose="020F0502020204030204" pitchFamily="34" charset="0"/>
                <a:ea typeface="Calibri" panose="020F0502020204030204" pitchFamily="34" charset="0"/>
                <a:cs typeface="Times New Roman" panose="02020603050405020304" pitchFamily="18" charset="0"/>
              </a:rPr>
              <a:t/>
            </a:r>
            <a:br>
              <a:rPr lang="en-US" sz="2000" dirty="0" smtClean="0">
                <a:latin typeface="Calibri" panose="020F0502020204030204" pitchFamily="34" charset="0"/>
                <a:ea typeface="Calibri" panose="020F0502020204030204" pitchFamily="34" charset="0"/>
                <a:cs typeface="Times New Roman" panose="02020603050405020304" pitchFamily="18" charset="0"/>
              </a:rPr>
            </a:b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Tìm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nét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đặc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sắc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về</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nghệ</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smtClean="0">
                <a:latin typeface="Calibri" panose="020F0502020204030204" pitchFamily="34" charset="0"/>
                <a:ea typeface="Calibri" panose="020F0502020204030204" pitchFamily="34" charset="0"/>
                <a:cs typeface="Times New Roman" panose="02020603050405020304" pitchFamily="18" charset="0"/>
              </a:rPr>
              <a:t/>
            </a:r>
            <a:br>
              <a:rPr lang="en-US" sz="2000" dirty="0" smtClean="0">
                <a:latin typeface="Calibri" panose="020F0502020204030204" pitchFamily="34" charset="0"/>
                <a:ea typeface="Calibri" panose="020F0502020204030204" pitchFamily="34" charset="0"/>
                <a:cs typeface="Times New Roman" panose="02020603050405020304" pitchFamily="18" charset="0"/>
              </a:rPr>
            </a:br>
            <a:r>
              <a:rPr lang="en-US"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cs typeface="Times New Roman" panose="02020603050405020304" pitchFamily="18" charset="0"/>
              </a:rPr>
              <a:t>Cột</a:t>
            </a:r>
            <a:r>
              <a:rPr lang="en-US" sz="2000" dirty="0" smtClean="0">
                <a:latin typeface="Times New Roman" panose="02020603050405020304" pitchFamily="18" charset="0"/>
                <a:ea typeface="Times New Roman" panose="02020603050405020304" pitchFamily="18" charset="0"/>
                <a:cs typeface="Times New Roman" panose="02020603050405020304" pitchFamily="18" charset="0"/>
              </a:rPr>
              <a:t> 3)</a:t>
            </a:r>
            <a:r>
              <a:rPr lang="en-US" sz="2000" dirty="0" smtClean="0">
                <a:latin typeface="Calibri" panose="020F0502020204030204" pitchFamily="34" charset="0"/>
                <a:ea typeface="Calibri" panose="020F0502020204030204" pitchFamily="34" charset="0"/>
                <a:cs typeface="Times New Roman" panose="02020603050405020304" pitchFamily="18" charset="0"/>
              </a:rPr>
              <a:t/>
            </a:r>
            <a:br>
              <a:rPr lang="en-US" sz="2000" dirty="0" smtClean="0">
                <a:latin typeface="Calibri" panose="020F0502020204030204" pitchFamily="34" charset="0"/>
                <a:ea typeface="Calibri" panose="020F0502020204030204" pitchFamily="34" charset="0"/>
                <a:cs typeface="Times New Roman" panose="02020603050405020304" pitchFamily="18" charset="0"/>
              </a:rPr>
            </a:br>
            <a:endParaRPr lang="en-US" altLang="en-US" sz="2000" dirty="0" smtClean="0"/>
          </a:p>
        </p:txBody>
      </p:sp>
    </p:spTree>
    <p:extLst>
      <p:ext uri="{BB962C8B-B14F-4D97-AF65-F5344CB8AC3E}">
        <p14:creationId xmlns="" xmlns:p14="http://schemas.microsoft.com/office/powerpoint/2010/main" val="449050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1000"/>
                                        <p:tgtEl>
                                          <p:spTgt spid="7">
                                            <p:txEl>
                                              <p:pRg st="0" end="0"/>
                                            </p:txEl>
                                          </p:spTgt>
                                        </p:tgtEl>
                                      </p:cBhvr>
                                    </p:animEffect>
                                    <p:anim calcmode="lin" valueType="num">
                                      <p:cBhvr>
                                        <p:cTn id="2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Effect transition="in" filter="fade">
                                      <p:cBhvr>
                                        <p:cTn id="35" dur="1000"/>
                                        <p:tgtEl>
                                          <p:spTgt spid="8">
                                            <p:txEl>
                                              <p:pRg st="0" end="0"/>
                                            </p:txEl>
                                          </p:spTgt>
                                        </p:tgtEl>
                                      </p:cBhvr>
                                    </p:animEffect>
                                    <p:anim calcmode="lin" valueType="num">
                                      <p:cBhvr>
                                        <p:cTn id="36"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fade">
                                      <p:cBhvr>
                                        <p:cTn id="42" dur="1000"/>
                                        <p:tgtEl>
                                          <p:spTgt spid="9">
                                            <p:txEl>
                                              <p:pRg st="0" end="0"/>
                                            </p:txEl>
                                          </p:spTgt>
                                        </p:tgtEl>
                                      </p:cBhvr>
                                    </p:animEffect>
                                    <p:anim calcmode="lin" valueType="num">
                                      <p:cBhvr>
                                        <p:cTn id="4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bg/>
                                          </p:spTgt>
                                        </p:tgtEl>
                                        <p:attrNameLst>
                                          <p:attrName>style.visibility</p:attrName>
                                        </p:attrNameLst>
                                      </p:cBhvr>
                                      <p:to>
                                        <p:strVal val="visible"/>
                                      </p:to>
                                    </p:set>
                                    <p:animEffect transition="in" filter="fade">
                                      <p:cBhvr>
                                        <p:cTn id="49" dur="1000"/>
                                        <p:tgtEl>
                                          <p:spTgt spid="11">
                                            <p:bg/>
                                          </p:spTgt>
                                        </p:tgtEl>
                                      </p:cBhvr>
                                    </p:animEffect>
                                    <p:anim calcmode="lin" valueType="num">
                                      <p:cBhvr>
                                        <p:cTn id="50" dur="1000" fill="hold"/>
                                        <p:tgtEl>
                                          <p:spTgt spid="11">
                                            <p:bg/>
                                          </p:spTgt>
                                        </p:tgtEl>
                                        <p:attrNameLst>
                                          <p:attrName>ppt_x</p:attrName>
                                        </p:attrNameLst>
                                      </p:cBhvr>
                                      <p:tavLst>
                                        <p:tav tm="0">
                                          <p:val>
                                            <p:strVal val="#ppt_x"/>
                                          </p:val>
                                        </p:tav>
                                        <p:tav tm="100000">
                                          <p:val>
                                            <p:strVal val="#ppt_x"/>
                                          </p:val>
                                        </p:tav>
                                      </p:tavLst>
                                    </p:anim>
                                    <p:anim calcmode="lin" valueType="num">
                                      <p:cBhvr>
                                        <p:cTn id="51" dur="1000" fill="hold"/>
                                        <p:tgtEl>
                                          <p:spTgt spid="11">
                                            <p:bg/>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
                                            <p:txEl>
                                              <p:pRg st="0" end="0"/>
                                            </p:txEl>
                                          </p:spTgt>
                                        </p:tgtEl>
                                        <p:attrNameLst>
                                          <p:attrName>style.visibility</p:attrName>
                                        </p:attrNameLst>
                                      </p:cBhvr>
                                      <p:to>
                                        <p:strVal val="visible"/>
                                      </p:to>
                                    </p:set>
                                    <p:animEffect transition="in" filter="fade">
                                      <p:cBhvr>
                                        <p:cTn id="56" dur="1000"/>
                                        <p:tgtEl>
                                          <p:spTgt spid="11">
                                            <p:txEl>
                                              <p:pRg st="0" end="0"/>
                                            </p:txEl>
                                          </p:spTgt>
                                        </p:tgtEl>
                                      </p:cBhvr>
                                    </p:animEffect>
                                    <p:anim calcmode="lin" valueType="num">
                                      <p:cBhvr>
                                        <p:cTn id="57"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58"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xEl>
                                              <p:pRg st="0" end="0"/>
                                            </p:txEl>
                                          </p:spTgt>
                                        </p:tgtEl>
                                        <p:attrNameLst>
                                          <p:attrName>style.visibility</p:attrName>
                                        </p:attrNameLst>
                                      </p:cBhvr>
                                      <p:to>
                                        <p:strVal val="visible"/>
                                      </p:to>
                                    </p:set>
                                    <p:animEffect transition="in" filter="fade">
                                      <p:cBhvr>
                                        <p:cTn id="63" dur="1000"/>
                                        <p:tgtEl>
                                          <p:spTgt spid="12">
                                            <p:txEl>
                                              <p:pRg st="0" end="0"/>
                                            </p:txEl>
                                          </p:spTgt>
                                        </p:tgtEl>
                                      </p:cBhvr>
                                    </p:animEffect>
                                    <p:anim calcmode="lin" valueType="num">
                                      <p:cBhvr>
                                        <p:cTn id="64"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65"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xEl>
                                              <p:pRg st="0" end="0"/>
                                            </p:txEl>
                                          </p:spTgt>
                                        </p:tgtEl>
                                        <p:attrNameLst>
                                          <p:attrName>style.visibility</p:attrName>
                                        </p:attrNameLst>
                                      </p:cBhvr>
                                      <p:to>
                                        <p:strVal val="visible"/>
                                      </p:to>
                                    </p:set>
                                    <p:animEffect transition="in" filter="fade">
                                      <p:cBhvr>
                                        <p:cTn id="70" dur="1000"/>
                                        <p:tgtEl>
                                          <p:spTgt spid="13">
                                            <p:txEl>
                                              <p:pRg st="0" end="0"/>
                                            </p:txEl>
                                          </p:spTgt>
                                        </p:tgtEl>
                                      </p:cBhvr>
                                    </p:animEffect>
                                    <p:anim calcmode="lin" valueType="num">
                                      <p:cBhvr>
                                        <p:cTn id="71"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72"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3">
                                            <p:txEl>
                                              <p:pRg st="1" end="1"/>
                                            </p:txEl>
                                          </p:spTgt>
                                        </p:tgtEl>
                                        <p:attrNameLst>
                                          <p:attrName>style.visibility</p:attrName>
                                        </p:attrNameLst>
                                      </p:cBhvr>
                                      <p:to>
                                        <p:strVal val="visible"/>
                                      </p:to>
                                    </p:set>
                                    <p:animEffect transition="in" filter="fade">
                                      <p:cBhvr>
                                        <p:cTn id="77" dur="1000"/>
                                        <p:tgtEl>
                                          <p:spTgt spid="13">
                                            <p:txEl>
                                              <p:pRg st="1" end="1"/>
                                            </p:txEl>
                                          </p:spTgt>
                                        </p:tgtEl>
                                      </p:cBhvr>
                                    </p:animEffect>
                                    <p:anim calcmode="lin" valueType="num">
                                      <p:cBhvr>
                                        <p:cTn id="78"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79"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4">
                                            <p:txEl>
                                              <p:pRg st="0" end="0"/>
                                            </p:txEl>
                                          </p:spTgt>
                                        </p:tgtEl>
                                        <p:attrNameLst>
                                          <p:attrName>style.visibility</p:attrName>
                                        </p:attrNameLst>
                                      </p:cBhvr>
                                      <p:to>
                                        <p:strVal val="visible"/>
                                      </p:to>
                                    </p:set>
                                    <p:animEffect transition="in" filter="fade">
                                      <p:cBhvr>
                                        <p:cTn id="84" dur="1000"/>
                                        <p:tgtEl>
                                          <p:spTgt spid="14">
                                            <p:txEl>
                                              <p:pRg st="0" end="0"/>
                                            </p:txEl>
                                          </p:spTgt>
                                        </p:tgtEl>
                                      </p:cBhvr>
                                    </p:animEffect>
                                    <p:anim calcmode="lin" valueType="num">
                                      <p:cBhvr>
                                        <p:cTn id="8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86"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5">
                                            <p:txEl>
                                              <p:pRg st="0" end="0"/>
                                            </p:txEl>
                                          </p:spTgt>
                                        </p:tgtEl>
                                        <p:attrNameLst>
                                          <p:attrName>style.visibility</p:attrName>
                                        </p:attrNameLst>
                                      </p:cBhvr>
                                      <p:to>
                                        <p:strVal val="visible"/>
                                      </p:to>
                                    </p:set>
                                    <p:animEffect transition="in" filter="fade">
                                      <p:cBhvr>
                                        <p:cTn id="91" dur="1000"/>
                                        <p:tgtEl>
                                          <p:spTgt spid="15">
                                            <p:txEl>
                                              <p:pRg st="0" end="0"/>
                                            </p:txEl>
                                          </p:spTgt>
                                        </p:tgtEl>
                                      </p:cBhvr>
                                    </p:animEffect>
                                    <p:anim calcmode="lin" valueType="num">
                                      <p:cBhvr>
                                        <p:cTn id="92"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93"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6">
                                            <p:txEl>
                                              <p:pRg st="0" end="0"/>
                                            </p:txEl>
                                          </p:spTgt>
                                        </p:tgtEl>
                                        <p:attrNameLst>
                                          <p:attrName>style.visibility</p:attrName>
                                        </p:attrNameLst>
                                      </p:cBhvr>
                                      <p:to>
                                        <p:strVal val="visible"/>
                                      </p:to>
                                    </p:set>
                                    <p:animEffect transition="in" filter="fade">
                                      <p:cBhvr>
                                        <p:cTn id="98" dur="1000"/>
                                        <p:tgtEl>
                                          <p:spTgt spid="16">
                                            <p:txEl>
                                              <p:pRg st="0" end="0"/>
                                            </p:txEl>
                                          </p:spTgt>
                                        </p:tgtEl>
                                      </p:cBhvr>
                                    </p:animEffect>
                                    <p:anim calcmode="lin" valueType="num">
                                      <p:cBhvr>
                                        <p:cTn id="99"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100"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7">
                                            <p:txEl>
                                              <p:pRg st="0" end="0"/>
                                            </p:txEl>
                                          </p:spTgt>
                                        </p:tgtEl>
                                        <p:attrNameLst>
                                          <p:attrName>style.visibility</p:attrName>
                                        </p:attrNameLst>
                                      </p:cBhvr>
                                      <p:to>
                                        <p:strVal val="visible"/>
                                      </p:to>
                                    </p:set>
                                    <p:animEffect transition="in" filter="fade">
                                      <p:cBhvr>
                                        <p:cTn id="105" dur="1000"/>
                                        <p:tgtEl>
                                          <p:spTgt spid="17">
                                            <p:txEl>
                                              <p:pRg st="0" end="0"/>
                                            </p:txEl>
                                          </p:spTgt>
                                        </p:tgtEl>
                                      </p:cBhvr>
                                    </p:animEffect>
                                    <p:anim calcmode="lin" valueType="num">
                                      <p:cBhvr>
                                        <p:cTn id="106"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07"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18">
                                            <p:txEl>
                                              <p:pRg st="0" end="0"/>
                                            </p:txEl>
                                          </p:spTgt>
                                        </p:tgtEl>
                                        <p:attrNameLst>
                                          <p:attrName>style.visibility</p:attrName>
                                        </p:attrNameLst>
                                      </p:cBhvr>
                                      <p:to>
                                        <p:strVal val="visible"/>
                                      </p:to>
                                    </p:set>
                                    <p:animEffect transition="in" filter="fade">
                                      <p:cBhvr>
                                        <p:cTn id="112" dur="1000"/>
                                        <p:tgtEl>
                                          <p:spTgt spid="18">
                                            <p:txEl>
                                              <p:pRg st="0" end="0"/>
                                            </p:txEl>
                                          </p:spTgt>
                                        </p:tgtEl>
                                      </p:cBhvr>
                                    </p:animEffect>
                                    <p:anim calcmode="lin" valueType="num">
                                      <p:cBhvr>
                                        <p:cTn id="113"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114"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9">
                                            <p:txEl>
                                              <p:pRg st="0" end="0"/>
                                            </p:txEl>
                                          </p:spTgt>
                                        </p:tgtEl>
                                        <p:attrNameLst>
                                          <p:attrName>style.visibility</p:attrName>
                                        </p:attrNameLst>
                                      </p:cBhvr>
                                      <p:to>
                                        <p:strVal val="visible"/>
                                      </p:to>
                                    </p:set>
                                    <p:animEffect transition="in" filter="fade">
                                      <p:cBhvr>
                                        <p:cTn id="119" dur="1000"/>
                                        <p:tgtEl>
                                          <p:spTgt spid="19">
                                            <p:txEl>
                                              <p:pRg st="0" end="0"/>
                                            </p:txEl>
                                          </p:spTgt>
                                        </p:tgtEl>
                                      </p:cBhvr>
                                    </p:animEffect>
                                    <p:anim calcmode="lin" valueType="num">
                                      <p:cBhvr>
                                        <p:cTn id="120"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121"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20">
                                            <p:txEl>
                                              <p:pRg st="0" end="0"/>
                                            </p:txEl>
                                          </p:spTgt>
                                        </p:tgtEl>
                                        <p:attrNameLst>
                                          <p:attrName>style.visibility</p:attrName>
                                        </p:attrNameLst>
                                      </p:cBhvr>
                                      <p:to>
                                        <p:strVal val="visible"/>
                                      </p:to>
                                    </p:set>
                                    <p:anim calcmode="lin" valueType="num">
                                      <p:cBhvr additive="base">
                                        <p:cTn id="126"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127"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42" presetClass="entr" presetSubtype="0" fill="hold" grpId="0" nodeType="clickEffect">
                                  <p:stCondLst>
                                    <p:cond delay="0"/>
                                  </p:stCondLst>
                                  <p:childTnLst>
                                    <p:set>
                                      <p:cBhvr>
                                        <p:cTn id="131" dur="1" fill="hold">
                                          <p:stCondLst>
                                            <p:cond delay="0"/>
                                          </p:stCondLst>
                                        </p:cTn>
                                        <p:tgtEl>
                                          <p:spTgt spid="21">
                                            <p:txEl>
                                              <p:pRg st="0" end="0"/>
                                            </p:txEl>
                                          </p:spTgt>
                                        </p:tgtEl>
                                        <p:attrNameLst>
                                          <p:attrName>style.visibility</p:attrName>
                                        </p:attrNameLst>
                                      </p:cBhvr>
                                      <p:to>
                                        <p:strVal val="visible"/>
                                      </p:to>
                                    </p:set>
                                    <p:animEffect transition="in" filter="fade">
                                      <p:cBhvr>
                                        <p:cTn id="132" dur="1000"/>
                                        <p:tgtEl>
                                          <p:spTgt spid="21">
                                            <p:txEl>
                                              <p:pRg st="0" end="0"/>
                                            </p:txEl>
                                          </p:spTgt>
                                        </p:tgtEl>
                                      </p:cBhvr>
                                    </p:animEffect>
                                    <p:anim calcmode="lin" valueType="num">
                                      <p:cBhvr>
                                        <p:cTn id="133" dur="1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134" dur="1000" fill="hold"/>
                                        <p:tgtEl>
                                          <p:spTgt spid="2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5" fill="hold" nodeType="clickPar">
                      <p:stCondLst>
                        <p:cond delay="indefinite"/>
                      </p:stCondLst>
                      <p:childTnLst>
                        <p:par>
                          <p:cTn id="136" fill="hold" nodeType="withGroup">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22">
                                            <p:txEl>
                                              <p:pRg st="0" end="0"/>
                                            </p:txEl>
                                          </p:spTgt>
                                        </p:tgtEl>
                                        <p:attrNameLst>
                                          <p:attrName>style.visibility</p:attrName>
                                        </p:attrNameLst>
                                      </p:cBhvr>
                                      <p:to>
                                        <p:strVal val="visible"/>
                                      </p:to>
                                    </p:set>
                                    <p:animEffect transition="in" filter="fade">
                                      <p:cBhvr>
                                        <p:cTn id="139" dur="1000"/>
                                        <p:tgtEl>
                                          <p:spTgt spid="22">
                                            <p:txEl>
                                              <p:pRg st="0" end="0"/>
                                            </p:txEl>
                                          </p:spTgt>
                                        </p:tgtEl>
                                      </p:cBhvr>
                                    </p:animEffect>
                                    <p:anim calcmode="lin" valueType="num">
                                      <p:cBhvr>
                                        <p:cTn id="140"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41" dur="10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2" fill="hold" nodeType="clickPar">
                      <p:stCondLst>
                        <p:cond delay="indefinite"/>
                      </p:stCondLst>
                      <p:childTnLst>
                        <p:par>
                          <p:cTn id="143" fill="hold" nodeType="withGroup">
                            <p:stCondLst>
                              <p:cond delay="0"/>
                            </p:stCondLst>
                            <p:childTnLst>
                              <p:par>
                                <p:cTn id="144" presetID="42" presetClass="entr" presetSubtype="0" fill="hold" nodeType="clickEffect">
                                  <p:stCondLst>
                                    <p:cond delay="0"/>
                                  </p:stCondLst>
                                  <p:childTnLst>
                                    <p:set>
                                      <p:cBhvr>
                                        <p:cTn id="145" dur="1" fill="hold">
                                          <p:stCondLst>
                                            <p:cond delay="0"/>
                                          </p:stCondLst>
                                        </p:cTn>
                                        <p:tgtEl>
                                          <p:spTgt spid="23"/>
                                        </p:tgtEl>
                                        <p:attrNameLst>
                                          <p:attrName>style.visibility</p:attrName>
                                        </p:attrNameLst>
                                      </p:cBhvr>
                                      <p:to>
                                        <p:strVal val="visible"/>
                                      </p:to>
                                    </p:set>
                                    <p:animEffect transition="in" filter="fade">
                                      <p:cBhvr>
                                        <p:cTn id="146" dur="1000"/>
                                        <p:tgtEl>
                                          <p:spTgt spid="23"/>
                                        </p:tgtEl>
                                      </p:cBhvr>
                                    </p:animEffect>
                                    <p:anim calcmode="lin" valueType="num">
                                      <p:cBhvr>
                                        <p:cTn id="147" dur="1000" fill="hold"/>
                                        <p:tgtEl>
                                          <p:spTgt spid="23"/>
                                        </p:tgtEl>
                                        <p:attrNameLst>
                                          <p:attrName>ppt_x</p:attrName>
                                        </p:attrNameLst>
                                      </p:cBhvr>
                                      <p:tavLst>
                                        <p:tav tm="0">
                                          <p:val>
                                            <p:strVal val="#ppt_x"/>
                                          </p:val>
                                        </p:tav>
                                        <p:tav tm="100000">
                                          <p:val>
                                            <p:strVal val="#ppt_x"/>
                                          </p:val>
                                        </p:tav>
                                      </p:tavLst>
                                    </p:anim>
                                    <p:anim calcmode="lin" valueType="num">
                                      <p:cBhvr>
                                        <p:cTn id="14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49" fill="hold" nodeType="clickPar">
                      <p:stCondLst>
                        <p:cond delay="indefinite"/>
                      </p:stCondLst>
                      <p:childTnLst>
                        <p:par>
                          <p:cTn id="150" fill="hold" nodeType="withGroup">
                            <p:stCondLst>
                              <p:cond delay="0"/>
                            </p:stCondLst>
                            <p:childTnLst>
                              <p:par>
                                <p:cTn id="151" presetID="42" presetClass="entr" presetSubtype="0" fill="hold" nodeType="clickEffect">
                                  <p:stCondLst>
                                    <p:cond delay="0"/>
                                  </p:stCondLst>
                                  <p:childTnLst>
                                    <p:set>
                                      <p:cBhvr>
                                        <p:cTn id="152" dur="1" fill="hold">
                                          <p:stCondLst>
                                            <p:cond delay="0"/>
                                          </p:stCondLst>
                                        </p:cTn>
                                        <p:tgtEl>
                                          <p:spTgt spid="25"/>
                                        </p:tgtEl>
                                        <p:attrNameLst>
                                          <p:attrName>style.visibility</p:attrName>
                                        </p:attrNameLst>
                                      </p:cBhvr>
                                      <p:to>
                                        <p:strVal val="visible"/>
                                      </p:to>
                                    </p:set>
                                    <p:animEffect transition="in" filter="fade">
                                      <p:cBhvr>
                                        <p:cTn id="153" dur="1000"/>
                                        <p:tgtEl>
                                          <p:spTgt spid="25"/>
                                        </p:tgtEl>
                                      </p:cBhvr>
                                    </p:animEffect>
                                    <p:anim calcmode="lin" valueType="num">
                                      <p:cBhvr>
                                        <p:cTn id="154" dur="1000" fill="hold"/>
                                        <p:tgtEl>
                                          <p:spTgt spid="25"/>
                                        </p:tgtEl>
                                        <p:attrNameLst>
                                          <p:attrName>ppt_x</p:attrName>
                                        </p:attrNameLst>
                                      </p:cBhvr>
                                      <p:tavLst>
                                        <p:tav tm="0">
                                          <p:val>
                                            <p:strVal val="#ppt_x"/>
                                          </p:val>
                                        </p:tav>
                                        <p:tav tm="100000">
                                          <p:val>
                                            <p:strVal val="#ppt_x"/>
                                          </p:val>
                                        </p:tav>
                                      </p:tavLst>
                                    </p:anim>
                                    <p:anim calcmode="lin" valueType="num">
                                      <p:cBhvr>
                                        <p:cTn id="15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uiExpand="1" build="p"/>
      <p:bldP spid="9" grpId="0" build="p"/>
      <p:bldP spid="11" grpId="0" build="p" animBg="1"/>
      <p:bldP spid="12" grpId="0" uiExpand="1" build="p"/>
      <p:bldP spid="13" grpId="0" uiExpand="1" build="p"/>
      <p:bldP spid="14" grpId="0" build="p"/>
      <p:bldP spid="15" grpId="0" uiExpand="1" build="p"/>
      <p:bldP spid="16" grpId="0" build="p"/>
      <p:bldP spid="17" grpId="0" uiExpand="1" build="p"/>
      <p:bldP spid="18" grpId="0" build="p"/>
      <p:bldP spid="19" grpId="0" uiExpand="1" build="p"/>
      <p:bldP spid="20" grpId="0" build="p"/>
      <p:bldP spid="21" grpId="0" uiExpand="1" build="p"/>
      <p:bldP spid="2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76201"/>
            <a:ext cx="8229600" cy="4525963"/>
          </a:xfrm>
        </p:spPr>
        <p:txBody>
          <a:bodyPr/>
          <a:lstStyle/>
          <a:p>
            <a:pPr marL="0" indent="0">
              <a:buNone/>
              <a:defRPr/>
            </a:pPr>
            <a:r>
              <a:rPr lang="en-US" altLang="en-US" sz="2000" b="1">
                <a:solidFill>
                  <a:srgbClr val="3434A2"/>
                </a:solidFill>
                <a:latin typeface="Times New Roman" panose="02020603050405020304" pitchFamily="18" charset="0"/>
              </a:rPr>
              <a:t/>
            </a:r>
            <a:br>
              <a:rPr lang="en-US" altLang="en-US" sz="2000" b="1">
                <a:solidFill>
                  <a:srgbClr val="3434A2"/>
                </a:solidFill>
                <a:latin typeface="Times New Roman" panose="02020603050405020304" pitchFamily="18" charset="0"/>
              </a:rPr>
            </a:br>
            <a:r>
              <a:rPr lang="en-US" altLang="en-US" smtClean="0">
                <a:solidFill>
                  <a:srgbClr val="3434A2"/>
                </a:solidFill>
                <a:latin typeface="Times New Roman" panose="02020603050405020304" pitchFamily="18" charset="0"/>
              </a:rPr>
              <a:t>…Khi </a:t>
            </a:r>
            <a:r>
              <a:rPr lang="en-US" altLang="en-US">
                <a:solidFill>
                  <a:srgbClr val="3434A2"/>
                </a:solidFill>
                <a:latin typeface="Times New Roman" panose="02020603050405020304" pitchFamily="18" charset="0"/>
              </a:rPr>
              <a:t>người da trắng chết đi, họ thường dạo chơi giữa các vì sao và </a:t>
            </a:r>
            <a:r>
              <a:rPr lang="en-US" altLang="en-US" i="1">
                <a:solidFill>
                  <a:srgbClr val="FF0000"/>
                </a:solidFill>
                <a:latin typeface="Times New Roman" panose="02020603050405020304" pitchFamily="18" charset="0"/>
              </a:rPr>
              <a:t>quên đi </a:t>
            </a:r>
            <a:r>
              <a:rPr lang="en-US" altLang="en-US">
                <a:solidFill>
                  <a:srgbClr val="3434A2"/>
                </a:solidFill>
                <a:latin typeface="Times New Roman" panose="02020603050405020304" pitchFamily="18" charset="0"/>
              </a:rPr>
              <a:t>đất nước họ sinh ra. Còn chúng tôi, chúng tôi </a:t>
            </a:r>
            <a:r>
              <a:rPr lang="en-US" altLang="en-US" i="1">
                <a:solidFill>
                  <a:srgbClr val="FF0000"/>
                </a:solidFill>
                <a:latin typeface="Times New Roman" panose="02020603050405020304" pitchFamily="18" charset="0"/>
              </a:rPr>
              <a:t>chẳng thể quên </a:t>
            </a:r>
            <a:r>
              <a:rPr lang="en-US" altLang="en-US">
                <a:solidFill>
                  <a:srgbClr val="3434A2"/>
                </a:solidFill>
                <a:latin typeface="Times New Roman" panose="02020603050405020304" pitchFamily="18" charset="0"/>
              </a:rPr>
              <a:t>được mảnh đất tươi đẹp này. Bởi lẽ </a:t>
            </a:r>
            <a:r>
              <a:rPr lang="en-US" altLang="en-US">
                <a:solidFill>
                  <a:schemeClr val="accent2">
                    <a:lumMod val="50000"/>
                  </a:schemeClr>
                </a:solidFill>
                <a:latin typeface="Times New Roman" panose="02020603050405020304" pitchFamily="18" charset="0"/>
              </a:rPr>
              <a:t>mảnh đất này là bà mẹ </a:t>
            </a:r>
            <a:r>
              <a:rPr lang="en-US" altLang="en-US">
                <a:solidFill>
                  <a:srgbClr val="3434A2"/>
                </a:solidFill>
                <a:latin typeface="Times New Roman" panose="02020603050405020304" pitchFamily="18" charset="0"/>
              </a:rPr>
              <a:t>của người da đỏ. Chúng tôi </a:t>
            </a:r>
            <a:r>
              <a:rPr lang="en-US" altLang="en-US">
                <a:solidFill>
                  <a:schemeClr val="accent2">
                    <a:lumMod val="50000"/>
                  </a:schemeClr>
                </a:solidFill>
                <a:latin typeface="Times New Roman" panose="02020603050405020304" pitchFamily="18" charset="0"/>
              </a:rPr>
              <a:t>là một phần của mẹ </a:t>
            </a:r>
            <a:r>
              <a:rPr lang="en-US" altLang="en-US">
                <a:solidFill>
                  <a:srgbClr val="3434A2"/>
                </a:solidFill>
                <a:latin typeface="Times New Roman" panose="02020603050405020304" pitchFamily="18" charset="0"/>
              </a:rPr>
              <a:t>và </a:t>
            </a:r>
            <a:r>
              <a:rPr lang="en-US" altLang="en-US">
                <a:solidFill>
                  <a:schemeClr val="accent2">
                    <a:lumMod val="50000"/>
                  </a:schemeClr>
                </a:solidFill>
                <a:latin typeface="Times New Roman" panose="02020603050405020304" pitchFamily="18" charset="0"/>
              </a:rPr>
              <a:t>mẹ cũng là một phần</a:t>
            </a:r>
            <a:r>
              <a:rPr lang="en-US" altLang="en-US">
                <a:solidFill>
                  <a:srgbClr val="3434A2"/>
                </a:solidFill>
                <a:latin typeface="Times New Roman" panose="02020603050405020304" pitchFamily="18" charset="0"/>
              </a:rPr>
              <a:t> của chúng </a:t>
            </a:r>
            <a:r>
              <a:rPr lang="en-US" altLang="en-US" smtClean="0">
                <a:solidFill>
                  <a:srgbClr val="3434A2"/>
                </a:solidFill>
                <a:latin typeface="Times New Roman" panose="02020603050405020304" pitchFamily="18" charset="0"/>
              </a:rPr>
              <a:t>tôi...]</a:t>
            </a:r>
            <a:endParaRPr lang="en-US"/>
          </a:p>
        </p:txBody>
      </p:sp>
      <p:sp>
        <p:nvSpPr>
          <p:cNvPr id="4" name="Right Arrow 3"/>
          <p:cNvSpPr/>
          <p:nvPr/>
        </p:nvSpPr>
        <p:spPr>
          <a:xfrm>
            <a:off x="1905000" y="3962400"/>
            <a:ext cx="3187700" cy="2057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en-US" sz="2800">
                <a:solidFill>
                  <a:srgbClr val="BBE0E3">
                    <a:lumMod val="10000"/>
                  </a:srgbClr>
                </a:solidFill>
                <a:latin typeface="Times New Roman" panose="02020603050405020304" pitchFamily="18" charset="0"/>
                <a:cs typeface="Times New Roman" panose="02020603050405020304" pitchFamily="18" charset="0"/>
              </a:rPr>
              <a:t>So sánh, đối lập</a:t>
            </a:r>
          </a:p>
        </p:txBody>
      </p:sp>
      <p:sp>
        <p:nvSpPr>
          <p:cNvPr id="5" name="Rounded Rectangle 4"/>
          <p:cNvSpPr/>
          <p:nvPr/>
        </p:nvSpPr>
        <p:spPr>
          <a:xfrm>
            <a:off x="5334000" y="3543300"/>
            <a:ext cx="5029200" cy="2895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en-US" sz="2800">
                <a:solidFill>
                  <a:srgbClr val="BBE0E3">
                    <a:lumMod val="10000"/>
                  </a:srgbClr>
                </a:solidFill>
                <a:latin typeface="Times New Roman" panose="02020603050405020304" pitchFamily="18" charset="0"/>
                <a:cs typeface="Times New Roman" panose="02020603050405020304" pitchFamily="18" charset="0"/>
              </a:rPr>
              <a:t>Nhấn mạnh tình yêu thiên nhiên, gắn bó và trân trọng </a:t>
            </a:r>
          </a:p>
          <a:p>
            <a:pPr algn="just" eaLnBrk="0" fontAlgn="base" hangingPunct="0">
              <a:spcBef>
                <a:spcPct val="0"/>
              </a:spcBef>
              <a:spcAft>
                <a:spcPct val="0"/>
              </a:spcAft>
              <a:defRPr/>
            </a:pPr>
            <a:r>
              <a:rPr lang="en-US" sz="2800">
                <a:solidFill>
                  <a:srgbClr val="BBE0E3">
                    <a:lumMod val="10000"/>
                  </a:srgbClr>
                </a:solidFill>
                <a:latin typeface="Times New Roman" panose="02020603050405020304" pitchFamily="18" charset="0"/>
                <a:cs typeface="Times New Roman" panose="02020603050405020304" pitchFamily="18" charset="0"/>
              </a:rPr>
              <a:t>“đất mẹ” của người da đỏ. Tình yêu đó không chỉ được thể hiện khi họ còn sống mà còn gắn bó với họ ngay cả khi họ chết đi.</a:t>
            </a:r>
          </a:p>
        </p:txBody>
      </p:sp>
    </p:spTree>
    <p:extLst>
      <p:ext uri="{BB962C8B-B14F-4D97-AF65-F5344CB8AC3E}">
        <p14:creationId xmlns="" xmlns:p14="http://schemas.microsoft.com/office/powerpoint/2010/main" val="1110569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
            <a:ext cx="10972800" cy="6126164"/>
          </a:xfrm>
        </p:spPr>
        <p:txBody>
          <a:bodyPr/>
          <a:lstStyle/>
          <a:p>
            <a:pPr marL="0" indent="0">
              <a:buNone/>
            </a:pPr>
            <a:endParaRPr lang="en-US" sz="2800" smtClean="0">
              <a:solidFill>
                <a:srgbClr val="262626"/>
              </a:solidFill>
              <a:latin typeface="Times New Roman" panose="02020603050405020304" pitchFamily="18" charset="0"/>
              <a:cs typeface="Times New Roman" panose="02020603050405020304" pitchFamily="18" charset="0"/>
            </a:endParaRPr>
          </a:p>
          <a:p>
            <a:pPr marL="0" indent="0">
              <a:buNone/>
            </a:pPr>
            <a:r>
              <a:rPr lang="vi-VN" sz="2800" smtClean="0">
                <a:solidFill>
                  <a:schemeClr val="accent2"/>
                </a:solidFill>
                <a:latin typeface="Times New Roman" panose="02020603050405020304" pitchFamily="18" charset="0"/>
                <a:cs typeface="Times New Roman" panose="02020603050405020304" pitchFamily="18" charset="0"/>
              </a:rPr>
              <a:t>“ Trên thì trời xanh, dưới thì nước xanh, chung quanh mình cũng chỉ toàn một sắc xanh cây lá. Tiếng rì rào bất tận của những khu rừng xanh bốn mùa, cùng tiếng sóng rì rào từ biển Đông và vịnh Thái Lan ngày đêm không ngớt vọng về trong hơi gió muối</a:t>
            </a:r>
            <a:r>
              <a:rPr lang="en-US" sz="2800" smtClean="0">
                <a:solidFill>
                  <a:schemeClr val="accent2"/>
                </a:solidFill>
                <a:latin typeface="Times New Roman" panose="02020603050405020304" pitchFamily="18" charset="0"/>
                <a:cs typeface="Times New Roman" panose="02020603050405020304" pitchFamily="18" charset="0"/>
              </a:rPr>
              <a:t>…</a:t>
            </a:r>
            <a:r>
              <a:rPr lang="vi-VN" sz="2800" smtClean="0">
                <a:solidFill>
                  <a:schemeClr val="accent2"/>
                </a:solidFill>
                <a:latin typeface="Times New Roman" panose="02020603050405020304" pitchFamily="18" charset="0"/>
                <a:cs typeface="Times New Roman" panose="02020603050405020304" pitchFamily="18" charset="0"/>
              </a:rPr>
              <a:t>”</a:t>
            </a:r>
            <a:endParaRPr lang="en-US" sz="2800" smtClean="0">
              <a:solidFill>
                <a:schemeClr val="accent2"/>
              </a:solidFill>
              <a:latin typeface="Times New Roman" panose="02020603050405020304" pitchFamily="18" charset="0"/>
              <a:cs typeface="Times New Roman" panose="02020603050405020304" pitchFamily="18" charset="0"/>
            </a:endParaRPr>
          </a:p>
          <a:p>
            <a:pPr marL="0" indent="0">
              <a:buNone/>
            </a:pPr>
            <a:r>
              <a:rPr lang="en-US" sz="2800" i="1" smtClean="0">
                <a:solidFill>
                  <a:schemeClr val="accent2"/>
                </a:solidFill>
                <a:latin typeface="Times New Roman" panose="02020603050405020304" pitchFamily="18" charset="0"/>
                <a:cs typeface="Times New Roman" panose="02020603050405020304" pitchFamily="18" charset="0"/>
              </a:rPr>
              <a:t>							</a:t>
            </a:r>
            <a:r>
              <a:rPr lang="en-US" sz="1600" i="1" smtClean="0">
                <a:solidFill>
                  <a:schemeClr val="accent2"/>
                </a:solidFill>
                <a:latin typeface="Times New Roman" panose="02020603050405020304" pitchFamily="18" charset="0"/>
                <a:cs typeface="Times New Roman" panose="02020603050405020304" pitchFamily="18" charset="0"/>
              </a:rPr>
              <a:t>(Trích Sông nước Cà Mau, Đoàn Giỏi)</a:t>
            </a:r>
          </a:p>
          <a:p>
            <a:pPr marL="0" indent="0">
              <a:buNone/>
            </a:pPr>
            <a:r>
              <a:rPr lang="en-US" sz="2800" smtClean="0">
                <a:solidFill>
                  <a:schemeClr val="accent2"/>
                </a:solidFill>
                <a:latin typeface="Times New Roman" panose="02020603050405020304" pitchFamily="18" charset="0"/>
                <a:cs typeface="Times New Roman" panose="02020603050405020304" pitchFamily="18" charset="0"/>
              </a:rPr>
              <a:t>“</a:t>
            </a:r>
            <a:r>
              <a:rPr lang="vi-VN" sz="2800" smtClean="0">
                <a:solidFill>
                  <a:schemeClr val="accent2"/>
                </a:solidFill>
                <a:latin typeface="Times New Roman" panose="02020603050405020304" pitchFamily="18" charset="0"/>
                <a:cs typeface="Times New Roman" panose="02020603050405020304" pitchFamily="18" charset="0"/>
              </a:rPr>
              <a:t>Mỗi </a:t>
            </a:r>
            <a:r>
              <a:rPr lang="vi-VN" sz="2800">
                <a:solidFill>
                  <a:schemeClr val="accent2"/>
                </a:solidFill>
                <a:latin typeface="Times New Roman" panose="02020603050405020304" pitchFamily="18" charset="0"/>
                <a:cs typeface="Times New Roman" panose="02020603050405020304" pitchFamily="18" charset="0"/>
              </a:rPr>
              <a:t>chiếc lá rụng có một linh hồn riêng, một tâm tình riêng, một cảm giác riêng. Có chiếc tựa mũi tên nhọn, từ cành cây rơi cắm phập xuống đất như cho xong chuyện, cho xong một đời lạnh lùng thản nhiên, không thương tiếc, không do dự vẩn vơ. Có chiếc lá như con chim bị lảo đảo mấy vòng trên không, rồi cố gượng ngoi đầu lên, hay giữ thăng bằng cho chậm tới cái giây nằm phơi trên mặt đất. </a:t>
            </a:r>
            <a:r>
              <a:rPr lang="en-US" sz="2800" smtClean="0">
                <a:solidFill>
                  <a:schemeClr val="accent2"/>
                </a:solidFill>
                <a:latin typeface="Times New Roman" panose="02020603050405020304" pitchFamily="18" charset="0"/>
                <a:cs typeface="Times New Roman" panose="02020603050405020304" pitchFamily="18" charset="0"/>
              </a:rPr>
              <a:t>…</a:t>
            </a:r>
            <a:r>
              <a:rPr lang="vi-VN" sz="2800" smtClean="0">
                <a:solidFill>
                  <a:schemeClr val="accent2"/>
                </a:solidFill>
                <a:latin typeface="Times New Roman" panose="02020603050405020304" pitchFamily="18" charset="0"/>
                <a:cs typeface="Times New Roman" panose="02020603050405020304" pitchFamily="18" charset="0"/>
              </a:rPr>
              <a:t>.</a:t>
            </a:r>
            <a:r>
              <a:rPr lang="en-US" sz="2800" smtClean="0">
                <a:solidFill>
                  <a:schemeClr val="accent2"/>
                </a:solidFill>
                <a:latin typeface="Times New Roman" panose="02020603050405020304" pitchFamily="18" charset="0"/>
                <a:cs typeface="Times New Roman" panose="02020603050405020304" pitchFamily="18" charset="0"/>
              </a:rPr>
              <a:t>”</a:t>
            </a:r>
          </a:p>
          <a:p>
            <a:pPr marL="0" indent="0">
              <a:buNone/>
            </a:pPr>
            <a:r>
              <a:rPr lang="en-US" sz="1600" i="1" smtClean="0">
                <a:solidFill>
                  <a:schemeClr val="accent2"/>
                </a:solidFill>
                <a:latin typeface="Times New Roman" panose="02020603050405020304" pitchFamily="18" charset="0"/>
                <a:cs typeface="Times New Roman" panose="02020603050405020304" pitchFamily="18" charset="0"/>
              </a:rPr>
              <a:t>							( Trích lá rụng, Khái Hưng)</a:t>
            </a:r>
            <a:endParaRPr lang="vi-VN" sz="1600" i="1">
              <a:solidFill>
                <a:schemeClr val="accent2"/>
              </a:solidFill>
              <a:latin typeface="Times New Roman" panose="02020603050405020304" pitchFamily="18" charset="0"/>
              <a:cs typeface="Times New Roman" panose="02020603050405020304" pitchFamily="18" charset="0"/>
            </a:endParaRPr>
          </a:p>
          <a:p>
            <a:pPr marL="0" indent="0">
              <a:buNone/>
            </a:pPr>
            <a:endParaRPr lang="en-US" sz="1600" i="1"/>
          </a:p>
        </p:txBody>
      </p:sp>
    </p:spTree>
    <p:extLst>
      <p:ext uri="{BB962C8B-B14F-4D97-AF65-F5344CB8AC3E}">
        <p14:creationId xmlns="" xmlns:p14="http://schemas.microsoft.com/office/powerpoint/2010/main" val="83437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TotalTime>
  <Words>1133</Words>
  <Application>Microsoft Office PowerPoint</Application>
  <PresentationFormat>Custom</PresentationFormat>
  <Paragraphs>87</Paragraphs>
  <Slides>10</Slides>
  <Notes>0</Notes>
  <HiddenSlides>0</HiddenSlides>
  <MMClips>0</MMClips>
  <ScaleCrop>false</ScaleCrop>
  <HeadingPairs>
    <vt:vector size="4" baseType="variant">
      <vt:variant>
        <vt:lpstr>Theme</vt:lpstr>
      </vt:variant>
      <vt:variant>
        <vt:i4>8</vt:i4>
      </vt:variant>
      <vt:variant>
        <vt:lpstr>Slide Titles</vt:lpstr>
      </vt:variant>
      <vt:variant>
        <vt:i4>10</vt:i4>
      </vt:variant>
    </vt:vector>
  </HeadingPairs>
  <TitlesOfParts>
    <vt:vector size="18" baseType="lpstr">
      <vt:lpstr>Default Design</vt:lpstr>
      <vt:lpstr>3_Default Design</vt:lpstr>
      <vt:lpstr>4_Default Design</vt:lpstr>
      <vt:lpstr>5_Default Design</vt:lpstr>
      <vt:lpstr>6_Default Design</vt:lpstr>
      <vt:lpstr>7_Default Design</vt:lpstr>
      <vt:lpstr>8_Default Design</vt:lpstr>
      <vt:lpstr>9_Default Design</vt:lpstr>
      <vt:lpstr>  TIẾT 125:    CẢM THỤ: BỨC THƯ  CỦA THỦ LĨNH DA ĐỎ  GV: NGUYỄN THỊ BÌNH</vt:lpstr>
      <vt:lpstr>Slide 2</vt:lpstr>
      <vt:lpstr>Slide 3</vt:lpstr>
      <vt:lpstr>Slide 4</vt:lpstr>
      <vt:lpstr>Slide 5</vt:lpstr>
      <vt:lpstr>Slide 6</vt:lpstr>
      <vt:lpstr>Slide 7</vt:lpstr>
      <vt:lpstr>Slide 8</vt:lpstr>
      <vt:lpstr>Slide 9</vt:lpstr>
      <vt:lpstr>Slide 10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Laptop88 Long Bien</cp:lastModifiedBy>
  <cp:revision>45</cp:revision>
  <dcterms:created xsi:type="dcterms:W3CDTF">2021-04-15T14:04:30Z</dcterms:created>
  <dcterms:modified xsi:type="dcterms:W3CDTF">2021-05-05T03:38:18Z</dcterms:modified>
</cp:coreProperties>
</file>