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3"/>
  </p:notesMasterIdLst>
  <p:sldIdLst>
    <p:sldId id="307" r:id="rId2"/>
    <p:sldId id="256" r:id="rId3"/>
    <p:sldId id="257" r:id="rId4"/>
    <p:sldId id="299" r:id="rId5"/>
    <p:sldId id="300" r:id="rId6"/>
    <p:sldId id="301" r:id="rId7"/>
    <p:sldId id="302" r:id="rId8"/>
    <p:sldId id="303" r:id="rId9"/>
    <p:sldId id="304" r:id="rId10"/>
    <p:sldId id="305" r:id="rId11"/>
    <p:sldId id="306" r:id="rId12"/>
  </p:sldIdLst>
  <p:sldSz cx="9144000" cy="5143500" type="screen16x9"/>
  <p:notesSz cx="6858000" cy="9144000"/>
  <p:embeddedFontLst>
    <p:embeddedFont>
      <p:font typeface="Lato" panose="020F0502020204030203" pitchFamily="34" charset="77"/>
      <p:regular r:id="rId14"/>
      <p:bold r:id="rId15"/>
      <p:italic r:id="rId16"/>
      <p:boldItalic r:id="rId17"/>
    </p:embeddedFont>
    <p:embeddedFont>
      <p:font typeface="Playfair Display Regular" pitchFamily="2" charset="77"/>
      <p:regular r:id="rId18"/>
      <p:bold r:id="rId19"/>
      <p:italic r:id="rId20"/>
      <p:boldItalic r:id="rId21"/>
    </p:embeddedFont>
    <p:embeddedFont>
      <p:font typeface="Roboto"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69A2C9-784A-40E6-B5D1-A26AD8664BB2}">
  <a:tblStyle styleId="{5369A2C9-784A-40E6-B5D1-A26AD8664B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7"/>
  </p:normalViewPr>
  <p:slideViewPr>
    <p:cSldViewPr snapToGrid="0" snapToObjects="1">
      <p:cViewPr varScale="1">
        <p:scale>
          <a:sx n="118" d="100"/>
          <a:sy n="118" d="100"/>
        </p:scale>
        <p:origin x="9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00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56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02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3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03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a950446a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a950446a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60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3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61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4500000">
            <a:off x="2081874" y="-676141"/>
            <a:ext cx="4916746" cy="5304733"/>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314925" y="4383575"/>
            <a:ext cx="6524633" cy="431223"/>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038101" y="299805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88591" y="2404838"/>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41565" y="2392136"/>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680571" y="18900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364779">
            <a:off x="6133825" y="2654689"/>
            <a:ext cx="662874" cy="450367"/>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64779">
            <a:off x="6308599" y="2958863"/>
            <a:ext cx="478996" cy="207380"/>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80575" y="2668474"/>
            <a:ext cx="552628" cy="381570"/>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44525" y="3023977"/>
            <a:ext cx="489389" cy="146703"/>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60525" y="3201219"/>
            <a:ext cx="159448" cy="804328"/>
          </a:xfrm>
          <a:custGeom>
            <a:avLst/>
            <a:gdLst/>
            <a:ahLst/>
            <a:cxnLst/>
            <a:rect l="l" t="t" r="r" b="b"/>
            <a:pathLst>
              <a:path w="1481" h="7471" extrusionOk="0">
                <a:moveTo>
                  <a:pt x="552" y="0"/>
                </a:moveTo>
                <a:cubicBezTo>
                  <a:pt x="488" y="0"/>
                  <a:pt x="422" y="13"/>
                  <a:pt x="358" y="40"/>
                </a:cubicBezTo>
                <a:cubicBezTo>
                  <a:pt x="112" y="147"/>
                  <a:pt x="0" y="432"/>
                  <a:pt x="107" y="679"/>
                </a:cubicBezTo>
                <a:cubicBezTo>
                  <a:pt x="329" y="1201"/>
                  <a:pt x="508" y="1738"/>
                  <a:pt x="644" y="2285"/>
                </a:cubicBezTo>
                <a:cubicBezTo>
                  <a:pt x="789" y="2846"/>
                  <a:pt x="905" y="3412"/>
                  <a:pt x="992" y="3983"/>
                </a:cubicBezTo>
                <a:cubicBezTo>
                  <a:pt x="1079" y="4558"/>
                  <a:pt x="1137" y="5139"/>
                  <a:pt x="1161" y="5719"/>
                </a:cubicBezTo>
                <a:cubicBezTo>
                  <a:pt x="1195" y="6304"/>
                  <a:pt x="1176" y="6890"/>
                  <a:pt x="1108" y="7470"/>
                </a:cubicBezTo>
                <a:cubicBezTo>
                  <a:pt x="1253" y="6899"/>
                  <a:pt x="1355" y="6314"/>
                  <a:pt x="1403" y="5724"/>
                </a:cubicBezTo>
                <a:cubicBezTo>
                  <a:pt x="1461" y="5129"/>
                  <a:pt x="1481" y="4534"/>
                  <a:pt x="1476" y="3939"/>
                </a:cubicBezTo>
                <a:cubicBezTo>
                  <a:pt x="1466" y="3344"/>
                  <a:pt x="1427" y="2744"/>
                  <a:pt x="1360" y="2149"/>
                </a:cubicBezTo>
                <a:cubicBezTo>
                  <a:pt x="1292" y="1545"/>
                  <a:pt x="1181" y="945"/>
                  <a:pt x="1021" y="355"/>
                </a:cubicBezTo>
                <a:cubicBezTo>
                  <a:pt x="1011" y="331"/>
                  <a:pt x="1006" y="311"/>
                  <a:pt x="997" y="292"/>
                </a:cubicBezTo>
                <a:cubicBezTo>
                  <a:pt x="918" y="109"/>
                  <a:pt x="740" y="0"/>
                  <a:pt x="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252201" y="3232871"/>
            <a:ext cx="236535" cy="375841"/>
          </a:xfrm>
          <a:custGeom>
            <a:avLst/>
            <a:gdLst/>
            <a:ahLst/>
            <a:cxnLst/>
            <a:rect l="l" t="t" r="r" b="b"/>
            <a:pathLst>
              <a:path w="2197" h="3491" extrusionOk="0">
                <a:moveTo>
                  <a:pt x="468" y="1"/>
                </a:moveTo>
                <a:cubicBezTo>
                  <a:pt x="358" y="1"/>
                  <a:pt x="248" y="43"/>
                  <a:pt x="165" y="129"/>
                </a:cubicBezTo>
                <a:cubicBezTo>
                  <a:pt x="1" y="298"/>
                  <a:pt x="5" y="564"/>
                  <a:pt x="175" y="728"/>
                </a:cubicBezTo>
                <a:cubicBezTo>
                  <a:pt x="591" y="1139"/>
                  <a:pt x="1002" y="1541"/>
                  <a:pt x="1360" y="1986"/>
                </a:cubicBezTo>
                <a:cubicBezTo>
                  <a:pt x="1539" y="2208"/>
                  <a:pt x="1698" y="2445"/>
                  <a:pt x="1843" y="2692"/>
                </a:cubicBezTo>
                <a:cubicBezTo>
                  <a:pt x="1984" y="2949"/>
                  <a:pt x="2105" y="3215"/>
                  <a:pt x="2197" y="3490"/>
                </a:cubicBezTo>
                <a:cubicBezTo>
                  <a:pt x="2172" y="3195"/>
                  <a:pt x="2114" y="2900"/>
                  <a:pt x="2032" y="2615"/>
                </a:cubicBezTo>
                <a:cubicBezTo>
                  <a:pt x="1950" y="2325"/>
                  <a:pt x="1843" y="2039"/>
                  <a:pt x="1718" y="1768"/>
                </a:cubicBezTo>
                <a:cubicBezTo>
                  <a:pt x="1461" y="1217"/>
                  <a:pt x="1142" y="699"/>
                  <a:pt x="833" y="201"/>
                </a:cubicBezTo>
                <a:cubicBezTo>
                  <a:pt x="813" y="172"/>
                  <a:pt x="794" y="148"/>
                  <a:pt x="770" y="124"/>
                </a:cubicBezTo>
                <a:cubicBezTo>
                  <a:pt x="686" y="42"/>
                  <a:pt x="577" y="1"/>
                  <a:pt x="468" y="1"/>
                </a:cubicBezTo>
                <a:close/>
              </a:path>
            </a:pathLst>
          </a:custGeom>
          <a:solidFill>
            <a:srgbClr val="AAB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77677" y="3127365"/>
            <a:ext cx="127149" cy="409431"/>
          </a:xfrm>
          <a:custGeom>
            <a:avLst/>
            <a:gdLst/>
            <a:ahLst/>
            <a:cxnLst/>
            <a:rect l="l" t="t" r="r" b="b"/>
            <a:pathLst>
              <a:path w="1181" h="3803" extrusionOk="0">
                <a:moveTo>
                  <a:pt x="685" y="1"/>
                </a:moveTo>
                <a:cubicBezTo>
                  <a:pt x="505" y="1"/>
                  <a:pt x="334" y="115"/>
                  <a:pt x="276" y="301"/>
                </a:cubicBezTo>
                <a:lnTo>
                  <a:pt x="276" y="306"/>
                </a:lnTo>
                <a:cubicBezTo>
                  <a:pt x="97" y="881"/>
                  <a:pt x="5" y="1481"/>
                  <a:pt x="0" y="2081"/>
                </a:cubicBezTo>
                <a:cubicBezTo>
                  <a:pt x="0" y="2656"/>
                  <a:pt x="39" y="3232"/>
                  <a:pt x="117" y="3803"/>
                </a:cubicBezTo>
                <a:cubicBezTo>
                  <a:pt x="179" y="3242"/>
                  <a:pt x="276" y="2685"/>
                  <a:pt x="416" y="2139"/>
                </a:cubicBezTo>
                <a:cubicBezTo>
                  <a:pt x="552" y="1616"/>
                  <a:pt x="765" y="1113"/>
                  <a:pt x="1045" y="649"/>
                </a:cubicBezTo>
                <a:cubicBezTo>
                  <a:pt x="1181" y="431"/>
                  <a:pt x="1094" y="146"/>
                  <a:pt x="861" y="40"/>
                </a:cubicBezTo>
                <a:cubicBezTo>
                  <a:pt x="804" y="13"/>
                  <a:pt x="744" y="1"/>
                  <a:pt x="68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1784123" y="1348152"/>
            <a:ext cx="514452" cy="550088"/>
            <a:chOff x="2106473" y="1676890"/>
            <a:chExt cx="514452" cy="550088"/>
          </a:xfrm>
        </p:grpSpPr>
        <p:sp>
          <p:nvSpPr>
            <p:cNvPr id="23" name="Google Shape;23;p2"/>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1574788" y="3260449"/>
            <a:ext cx="5930448" cy="1360829"/>
            <a:chOff x="1626038" y="3260449"/>
            <a:chExt cx="5930448" cy="1360829"/>
          </a:xfrm>
        </p:grpSpPr>
        <p:sp>
          <p:nvSpPr>
            <p:cNvPr id="26" name="Google Shape;26;p2"/>
            <p:cNvSpPr/>
            <p:nvPr/>
          </p:nvSpPr>
          <p:spPr>
            <a:xfrm>
              <a:off x="1749201" y="3677273"/>
              <a:ext cx="2857844" cy="813656"/>
            </a:xfrm>
            <a:custGeom>
              <a:avLst/>
              <a:gdLst/>
              <a:ahLst/>
              <a:cxnLst/>
              <a:rect l="l" t="t" r="r" b="b"/>
              <a:pathLst>
                <a:path w="19862" h="5655" extrusionOk="0">
                  <a:moveTo>
                    <a:pt x="10342" y="0"/>
                  </a:moveTo>
                  <a:cubicBezTo>
                    <a:pt x="6845" y="0"/>
                    <a:pt x="2632" y="759"/>
                    <a:pt x="2632" y="759"/>
                  </a:cubicBezTo>
                  <a:cubicBezTo>
                    <a:pt x="2008" y="2148"/>
                    <a:pt x="726" y="4295"/>
                    <a:pt x="0" y="5655"/>
                  </a:cubicBezTo>
                  <a:cubicBezTo>
                    <a:pt x="3173" y="5200"/>
                    <a:pt x="6438" y="4474"/>
                    <a:pt x="9703" y="4387"/>
                  </a:cubicBezTo>
                  <a:cubicBezTo>
                    <a:pt x="10360" y="4368"/>
                    <a:pt x="11047" y="4356"/>
                    <a:pt x="11752" y="4356"/>
                  </a:cubicBezTo>
                  <a:cubicBezTo>
                    <a:pt x="14458" y="4356"/>
                    <a:pt x="17417" y="4541"/>
                    <a:pt x="19861" y="5263"/>
                  </a:cubicBezTo>
                  <a:cubicBezTo>
                    <a:pt x="19411" y="1272"/>
                    <a:pt x="14095" y="0"/>
                    <a:pt x="10342" y="0"/>
                  </a:cubicBezTo>
                  <a:close/>
                </a:path>
              </a:pathLst>
            </a:custGeom>
            <a:solidFill>
              <a:srgbClr val="FB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78209" y="3677273"/>
              <a:ext cx="2858563" cy="813656"/>
            </a:xfrm>
            <a:custGeom>
              <a:avLst/>
              <a:gdLst/>
              <a:ahLst/>
              <a:cxnLst/>
              <a:rect l="l" t="t" r="r" b="b"/>
              <a:pathLst>
                <a:path w="19867" h="5655" extrusionOk="0">
                  <a:moveTo>
                    <a:pt x="9525" y="0"/>
                  </a:moveTo>
                  <a:cubicBezTo>
                    <a:pt x="5771" y="0"/>
                    <a:pt x="456" y="1272"/>
                    <a:pt x="1" y="5263"/>
                  </a:cubicBezTo>
                  <a:cubicBezTo>
                    <a:pt x="2449" y="4541"/>
                    <a:pt x="5409" y="4356"/>
                    <a:pt x="8112" y="4356"/>
                  </a:cubicBezTo>
                  <a:cubicBezTo>
                    <a:pt x="8816" y="4356"/>
                    <a:pt x="9503" y="4368"/>
                    <a:pt x="10159" y="4387"/>
                  </a:cubicBezTo>
                  <a:cubicBezTo>
                    <a:pt x="13424" y="4474"/>
                    <a:pt x="16689" y="5200"/>
                    <a:pt x="19867" y="5655"/>
                  </a:cubicBezTo>
                  <a:cubicBezTo>
                    <a:pt x="19141" y="4295"/>
                    <a:pt x="17854" y="2148"/>
                    <a:pt x="17235" y="759"/>
                  </a:cubicBezTo>
                  <a:cubicBezTo>
                    <a:pt x="17235" y="759"/>
                    <a:pt x="13017" y="0"/>
                    <a:pt x="9525" y="0"/>
                  </a:cubicBezTo>
                  <a:close/>
                </a:path>
              </a:pathLst>
            </a:custGeom>
            <a:solidFill>
              <a:srgbClr val="FB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96674" y="3523032"/>
              <a:ext cx="2429067" cy="834950"/>
            </a:xfrm>
            <a:custGeom>
              <a:avLst/>
              <a:gdLst/>
              <a:ahLst/>
              <a:cxnLst/>
              <a:rect l="l" t="t" r="r" b="b"/>
              <a:pathLst>
                <a:path w="16882" h="5803" extrusionOk="0">
                  <a:moveTo>
                    <a:pt x="6208" y="0"/>
                  </a:moveTo>
                  <a:cubicBezTo>
                    <a:pt x="4170" y="0"/>
                    <a:pt x="2130" y="191"/>
                    <a:pt x="363" y="356"/>
                  </a:cubicBezTo>
                  <a:lnTo>
                    <a:pt x="1" y="390"/>
                  </a:lnTo>
                  <a:lnTo>
                    <a:pt x="30" y="690"/>
                  </a:lnTo>
                  <a:lnTo>
                    <a:pt x="392" y="656"/>
                  </a:lnTo>
                  <a:cubicBezTo>
                    <a:pt x="2163" y="492"/>
                    <a:pt x="4198" y="302"/>
                    <a:pt x="6221" y="302"/>
                  </a:cubicBezTo>
                  <a:cubicBezTo>
                    <a:pt x="7530" y="302"/>
                    <a:pt x="8833" y="381"/>
                    <a:pt x="10057" y="598"/>
                  </a:cubicBezTo>
                  <a:cubicBezTo>
                    <a:pt x="13675" y="1236"/>
                    <a:pt x="15813" y="2939"/>
                    <a:pt x="16587" y="5803"/>
                  </a:cubicBezTo>
                  <a:lnTo>
                    <a:pt x="16882" y="5720"/>
                  </a:lnTo>
                  <a:cubicBezTo>
                    <a:pt x="15606" y="1018"/>
                    <a:pt x="10914" y="0"/>
                    <a:pt x="6208" y="0"/>
                  </a:cubicBezTo>
                  <a:close/>
                </a:path>
              </a:pathLst>
            </a:custGeom>
            <a:solidFill>
              <a:srgbClr val="FB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584539" y="3462602"/>
              <a:ext cx="2409642" cy="834806"/>
            </a:xfrm>
            <a:custGeom>
              <a:avLst/>
              <a:gdLst/>
              <a:ahLst/>
              <a:cxnLst/>
              <a:rect l="l" t="t" r="r" b="b"/>
              <a:pathLst>
                <a:path w="16747" h="5802" extrusionOk="0">
                  <a:moveTo>
                    <a:pt x="11042" y="0"/>
                  </a:moveTo>
                  <a:cubicBezTo>
                    <a:pt x="6307" y="0"/>
                    <a:pt x="1863" y="1619"/>
                    <a:pt x="0" y="5676"/>
                  </a:cubicBezTo>
                  <a:lnTo>
                    <a:pt x="271" y="5802"/>
                  </a:lnTo>
                  <a:cubicBezTo>
                    <a:pt x="1456" y="3243"/>
                    <a:pt x="3822" y="1487"/>
                    <a:pt x="7121" y="728"/>
                  </a:cubicBezTo>
                  <a:cubicBezTo>
                    <a:pt x="8351" y="447"/>
                    <a:pt x="9686" y="307"/>
                    <a:pt x="11073" y="307"/>
                  </a:cubicBezTo>
                  <a:cubicBezTo>
                    <a:pt x="12887" y="307"/>
                    <a:pt x="14791" y="546"/>
                    <a:pt x="16674" y="1023"/>
                  </a:cubicBezTo>
                  <a:lnTo>
                    <a:pt x="16746" y="733"/>
                  </a:lnTo>
                  <a:cubicBezTo>
                    <a:pt x="14897" y="262"/>
                    <a:pt x="12946" y="0"/>
                    <a:pt x="11042" y="0"/>
                  </a:cubicBezTo>
                  <a:close/>
                </a:path>
              </a:pathLst>
            </a:custGeom>
            <a:solidFill>
              <a:srgbClr val="FB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83101" y="3260449"/>
              <a:ext cx="2302448" cy="1015379"/>
            </a:xfrm>
            <a:custGeom>
              <a:avLst/>
              <a:gdLst/>
              <a:ahLst/>
              <a:cxnLst/>
              <a:rect l="l" t="t" r="r" b="b"/>
              <a:pathLst>
                <a:path w="16002" h="7057" extrusionOk="0">
                  <a:moveTo>
                    <a:pt x="12475" y="0"/>
                  </a:moveTo>
                  <a:cubicBezTo>
                    <a:pt x="9605" y="0"/>
                    <a:pt x="6304" y="672"/>
                    <a:pt x="3720" y="2254"/>
                  </a:cubicBezTo>
                  <a:cubicBezTo>
                    <a:pt x="1723" y="3473"/>
                    <a:pt x="436" y="5112"/>
                    <a:pt x="1" y="6989"/>
                  </a:cubicBezTo>
                  <a:lnTo>
                    <a:pt x="296" y="7057"/>
                  </a:lnTo>
                  <a:cubicBezTo>
                    <a:pt x="717" y="5238"/>
                    <a:pt x="1921" y="3705"/>
                    <a:pt x="3875" y="2510"/>
                  </a:cubicBezTo>
                  <a:cubicBezTo>
                    <a:pt x="6410" y="960"/>
                    <a:pt x="9645" y="300"/>
                    <a:pt x="12458" y="300"/>
                  </a:cubicBezTo>
                  <a:cubicBezTo>
                    <a:pt x="13735" y="300"/>
                    <a:pt x="14926" y="436"/>
                    <a:pt x="15924" y="686"/>
                  </a:cubicBezTo>
                  <a:lnTo>
                    <a:pt x="16002" y="391"/>
                  </a:lnTo>
                  <a:cubicBezTo>
                    <a:pt x="14986" y="138"/>
                    <a:pt x="13775" y="0"/>
                    <a:pt x="12475" y="0"/>
                  </a:cubicBezTo>
                  <a:close/>
                </a:path>
              </a:pathLst>
            </a:custGeom>
            <a:solidFill>
              <a:srgbClr val="FB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30340" y="3292535"/>
              <a:ext cx="2283599" cy="993077"/>
            </a:xfrm>
            <a:custGeom>
              <a:avLst/>
              <a:gdLst/>
              <a:ahLst/>
              <a:cxnLst/>
              <a:rect l="l" t="t" r="r" b="b"/>
              <a:pathLst>
                <a:path w="15871" h="6902" extrusionOk="0">
                  <a:moveTo>
                    <a:pt x="1708" y="0"/>
                  </a:moveTo>
                  <a:cubicBezTo>
                    <a:pt x="1362" y="0"/>
                    <a:pt x="1034" y="2"/>
                    <a:pt x="726" y="4"/>
                  </a:cubicBezTo>
                  <a:lnTo>
                    <a:pt x="0" y="4"/>
                  </a:lnTo>
                  <a:lnTo>
                    <a:pt x="0" y="304"/>
                  </a:lnTo>
                  <a:lnTo>
                    <a:pt x="726" y="304"/>
                  </a:lnTo>
                  <a:cubicBezTo>
                    <a:pt x="1003" y="303"/>
                    <a:pt x="1297" y="301"/>
                    <a:pt x="1604" y="301"/>
                  </a:cubicBezTo>
                  <a:cubicBezTo>
                    <a:pt x="3907" y="301"/>
                    <a:pt x="6990" y="373"/>
                    <a:pt x="9670" y="1107"/>
                  </a:cubicBezTo>
                  <a:cubicBezTo>
                    <a:pt x="13249" y="2089"/>
                    <a:pt x="15237" y="4038"/>
                    <a:pt x="15571" y="6902"/>
                  </a:cubicBezTo>
                  <a:lnTo>
                    <a:pt x="15871" y="6863"/>
                  </a:lnTo>
                  <a:cubicBezTo>
                    <a:pt x="15517" y="3864"/>
                    <a:pt x="13457" y="1832"/>
                    <a:pt x="9747" y="817"/>
                  </a:cubicBezTo>
                  <a:cubicBezTo>
                    <a:pt x="7071" y="85"/>
                    <a:pt x="4015" y="0"/>
                    <a:pt x="1708" y="0"/>
                  </a:cubicBezTo>
                  <a:close/>
                </a:path>
              </a:pathLst>
            </a:custGeom>
            <a:solidFill>
              <a:srgbClr val="FB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799643" y="3903022"/>
              <a:ext cx="2273095" cy="274672"/>
            </a:xfrm>
            <a:custGeom>
              <a:avLst/>
              <a:gdLst/>
              <a:ahLst/>
              <a:cxnLst/>
              <a:rect l="l" t="t" r="r" b="b"/>
              <a:pathLst>
                <a:path w="15798" h="1909" extrusionOk="0">
                  <a:moveTo>
                    <a:pt x="8965" y="0"/>
                  </a:moveTo>
                  <a:cubicBezTo>
                    <a:pt x="8582" y="0"/>
                    <a:pt x="8199" y="9"/>
                    <a:pt x="7817" y="27"/>
                  </a:cubicBezTo>
                  <a:cubicBezTo>
                    <a:pt x="6467" y="90"/>
                    <a:pt x="5127" y="274"/>
                    <a:pt x="3812" y="579"/>
                  </a:cubicBezTo>
                  <a:lnTo>
                    <a:pt x="2835" y="835"/>
                  </a:lnTo>
                  <a:cubicBezTo>
                    <a:pt x="2510" y="932"/>
                    <a:pt x="2186" y="1033"/>
                    <a:pt x="1867" y="1135"/>
                  </a:cubicBezTo>
                  <a:cubicBezTo>
                    <a:pt x="1553" y="1251"/>
                    <a:pt x="1238" y="1372"/>
                    <a:pt x="924" y="1493"/>
                  </a:cubicBezTo>
                  <a:cubicBezTo>
                    <a:pt x="614" y="1628"/>
                    <a:pt x="305" y="1769"/>
                    <a:pt x="0" y="1909"/>
                  </a:cubicBezTo>
                  <a:lnTo>
                    <a:pt x="938" y="1541"/>
                  </a:lnTo>
                  <a:cubicBezTo>
                    <a:pt x="1258" y="1435"/>
                    <a:pt x="1577" y="1324"/>
                    <a:pt x="1896" y="1222"/>
                  </a:cubicBezTo>
                  <a:lnTo>
                    <a:pt x="2864" y="946"/>
                  </a:lnTo>
                  <a:lnTo>
                    <a:pt x="3841" y="714"/>
                  </a:lnTo>
                  <a:cubicBezTo>
                    <a:pt x="5152" y="443"/>
                    <a:pt x="6482" y="274"/>
                    <a:pt x="7822" y="211"/>
                  </a:cubicBezTo>
                  <a:cubicBezTo>
                    <a:pt x="8155" y="197"/>
                    <a:pt x="8489" y="187"/>
                    <a:pt x="8828" y="182"/>
                  </a:cubicBezTo>
                  <a:cubicBezTo>
                    <a:pt x="8894" y="181"/>
                    <a:pt x="8961" y="181"/>
                    <a:pt x="9028" y="181"/>
                  </a:cubicBezTo>
                  <a:cubicBezTo>
                    <a:pt x="9295" y="181"/>
                    <a:pt x="9562" y="187"/>
                    <a:pt x="9829" y="187"/>
                  </a:cubicBezTo>
                  <a:cubicBezTo>
                    <a:pt x="9916" y="187"/>
                    <a:pt x="9998" y="192"/>
                    <a:pt x="10080" y="197"/>
                  </a:cubicBezTo>
                  <a:lnTo>
                    <a:pt x="10332" y="206"/>
                  </a:lnTo>
                  <a:lnTo>
                    <a:pt x="10835" y="230"/>
                  </a:lnTo>
                  <a:cubicBezTo>
                    <a:pt x="10917" y="235"/>
                    <a:pt x="10999" y="240"/>
                    <a:pt x="11087" y="250"/>
                  </a:cubicBezTo>
                  <a:lnTo>
                    <a:pt x="11333" y="269"/>
                  </a:lnTo>
                  <a:lnTo>
                    <a:pt x="11836" y="313"/>
                  </a:lnTo>
                  <a:lnTo>
                    <a:pt x="11962" y="322"/>
                  </a:lnTo>
                  <a:lnTo>
                    <a:pt x="12088" y="337"/>
                  </a:lnTo>
                  <a:lnTo>
                    <a:pt x="12334" y="366"/>
                  </a:lnTo>
                  <a:lnTo>
                    <a:pt x="12833" y="424"/>
                  </a:lnTo>
                  <a:cubicBezTo>
                    <a:pt x="12915" y="434"/>
                    <a:pt x="13002" y="448"/>
                    <a:pt x="13084" y="463"/>
                  </a:cubicBezTo>
                  <a:lnTo>
                    <a:pt x="13331" y="501"/>
                  </a:lnTo>
                  <a:lnTo>
                    <a:pt x="13829" y="583"/>
                  </a:lnTo>
                  <a:cubicBezTo>
                    <a:pt x="13911" y="593"/>
                    <a:pt x="13994" y="613"/>
                    <a:pt x="14076" y="627"/>
                  </a:cubicBezTo>
                  <a:lnTo>
                    <a:pt x="14323" y="675"/>
                  </a:lnTo>
                  <a:lnTo>
                    <a:pt x="14816" y="772"/>
                  </a:lnTo>
                  <a:lnTo>
                    <a:pt x="15798" y="1004"/>
                  </a:lnTo>
                  <a:cubicBezTo>
                    <a:pt x="15479" y="908"/>
                    <a:pt x="15154" y="811"/>
                    <a:pt x="14830" y="724"/>
                  </a:cubicBezTo>
                  <a:lnTo>
                    <a:pt x="14337" y="608"/>
                  </a:lnTo>
                  <a:lnTo>
                    <a:pt x="14090" y="550"/>
                  </a:lnTo>
                  <a:cubicBezTo>
                    <a:pt x="14013" y="525"/>
                    <a:pt x="13931" y="506"/>
                    <a:pt x="13848" y="492"/>
                  </a:cubicBezTo>
                  <a:lnTo>
                    <a:pt x="13350" y="400"/>
                  </a:lnTo>
                  <a:lnTo>
                    <a:pt x="13104" y="351"/>
                  </a:lnTo>
                  <a:cubicBezTo>
                    <a:pt x="13021" y="337"/>
                    <a:pt x="12939" y="322"/>
                    <a:pt x="12852" y="313"/>
                  </a:cubicBezTo>
                  <a:lnTo>
                    <a:pt x="12354" y="235"/>
                  </a:lnTo>
                  <a:lnTo>
                    <a:pt x="12102" y="201"/>
                  </a:lnTo>
                  <a:lnTo>
                    <a:pt x="11977" y="182"/>
                  </a:lnTo>
                  <a:lnTo>
                    <a:pt x="11851" y="168"/>
                  </a:lnTo>
                  <a:cubicBezTo>
                    <a:pt x="10892" y="57"/>
                    <a:pt x="9928" y="0"/>
                    <a:pt x="8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63087" y="4041292"/>
              <a:ext cx="1896692" cy="206040"/>
            </a:xfrm>
            <a:custGeom>
              <a:avLst/>
              <a:gdLst/>
              <a:ahLst/>
              <a:cxnLst/>
              <a:rect l="l" t="t" r="r" b="b"/>
              <a:pathLst>
                <a:path w="13182" h="1432" extrusionOk="0">
                  <a:moveTo>
                    <a:pt x="5860" y="1"/>
                  </a:moveTo>
                  <a:cubicBezTo>
                    <a:pt x="5003" y="1"/>
                    <a:pt x="4149" y="49"/>
                    <a:pt x="3295" y="145"/>
                  </a:cubicBezTo>
                  <a:cubicBezTo>
                    <a:pt x="2182" y="266"/>
                    <a:pt x="1079" y="474"/>
                    <a:pt x="1" y="764"/>
                  </a:cubicBezTo>
                  <a:cubicBezTo>
                    <a:pt x="1094" y="542"/>
                    <a:pt x="2197" y="382"/>
                    <a:pt x="3309" y="285"/>
                  </a:cubicBezTo>
                  <a:lnTo>
                    <a:pt x="4141" y="227"/>
                  </a:lnTo>
                  <a:cubicBezTo>
                    <a:pt x="4422" y="213"/>
                    <a:pt x="4697" y="203"/>
                    <a:pt x="4978" y="193"/>
                  </a:cubicBezTo>
                  <a:cubicBezTo>
                    <a:pt x="5254" y="179"/>
                    <a:pt x="5534" y="184"/>
                    <a:pt x="5810" y="179"/>
                  </a:cubicBezTo>
                  <a:cubicBezTo>
                    <a:pt x="5838" y="178"/>
                    <a:pt x="5866" y="177"/>
                    <a:pt x="5894" y="177"/>
                  </a:cubicBezTo>
                  <a:cubicBezTo>
                    <a:pt x="6006" y="177"/>
                    <a:pt x="6118" y="184"/>
                    <a:pt x="6231" y="184"/>
                  </a:cubicBezTo>
                  <a:lnTo>
                    <a:pt x="6647" y="193"/>
                  </a:lnTo>
                  <a:cubicBezTo>
                    <a:pt x="6787" y="198"/>
                    <a:pt x="6922" y="203"/>
                    <a:pt x="7063" y="213"/>
                  </a:cubicBezTo>
                  <a:lnTo>
                    <a:pt x="7479" y="237"/>
                  </a:lnTo>
                  <a:cubicBezTo>
                    <a:pt x="7551" y="242"/>
                    <a:pt x="7619" y="242"/>
                    <a:pt x="7687" y="251"/>
                  </a:cubicBezTo>
                  <a:lnTo>
                    <a:pt x="7895" y="271"/>
                  </a:lnTo>
                  <a:lnTo>
                    <a:pt x="8311" y="309"/>
                  </a:lnTo>
                  <a:cubicBezTo>
                    <a:pt x="8867" y="363"/>
                    <a:pt x="9418" y="440"/>
                    <a:pt x="9965" y="537"/>
                  </a:cubicBezTo>
                  <a:cubicBezTo>
                    <a:pt x="10033" y="551"/>
                    <a:pt x="10100" y="561"/>
                    <a:pt x="10168" y="571"/>
                  </a:cubicBezTo>
                  <a:lnTo>
                    <a:pt x="10376" y="614"/>
                  </a:lnTo>
                  <a:lnTo>
                    <a:pt x="10782" y="701"/>
                  </a:lnTo>
                  <a:cubicBezTo>
                    <a:pt x="10850" y="721"/>
                    <a:pt x="10918" y="730"/>
                    <a:pt x="10985" y="750"/>
                  </a:cubicBezTo>
                  <a:lnTo>
                    <a:pt x="11189" y="803"/>
                  </a:lnTo>
                  <a:lnTo>
                    <a:pt x="11595" y="904"/>
                  </a:lnTo>
                  <a:cubicBezTo>
                    <a:pt x="11730" y="938"/>
                    <a:pt x="11861" y="982"/>
                    <a:pt x="11992" y="1025"/>
                  </a:cubicBezTo>
                  <a:lnTo>
                    <a:pt x="12393" y="1146"/>
                  </a:lnTo>
                  <a:cubicBezTo>
                    <a:pt x="12461" y="1161"/>
                    <a:pt x="12524" y="1190"/>
                    <a:pt x="12591" y="1214"/>
                  </a:cubicBezTo>
                  <a:lnTo>
                    <a:pt x="12785" y="1286"/>
                  </a:lnTo>
                  <a:lnTo>
                    <a:pt x="13181" y="1432"/>
                  </a:lnTo>
                  <a:cubicBezTo>
                    <a:pt x="12161" y="958"/>
                    <a:pt x="11092" y="614"/>
                    <a:pt x="9989" y="396"/>
                  </a:cubicBezTo>
                  <a:cubicBezTo>
                    <a:pt x="9442" y="280"/>
                    <a:pt x="8886" y="193"/>
                    <a:pt x="8330" y="135"/>
                  </a:cubicBezTo>
                  <a:cubicBezTo>
                    <a:pt x="7774" y="72"/>
                    <a:pt x="7213" y="34"/>
                    <a:pt x="6651" y="14"/>
                  </a:cubicBezTo>
                  <a:cubicBezTo>
                    <a:pt x="6387" y="5"/>
                    <a:pt x="6124" y="1"/>
                    <a:pt x="58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56962" y="3869642"/>
              <a:ext cx="2106189" cy="221147"/>
            </a:xfrm>
            <a:custGeom>
              <a:avLst/>
              <a:gdLst/>
              <a:ahLst/>
              <a:cxnLst/>
              <a:rect l="l" t="t" r="r" b="b"/>
              <a:pathLst>
                <a:path w="14638" h="1537" extrusionOk="0">
                  <a:moveTo>
                    <a:pt x="7751" y="0"/>
                  </a:moveTo>
                  <a:cubicBezTo>
                    <a:pt x="7630" y="0"/>
                    <a:pt x="7508" y="1"/>
                    <a:pt x="7387" y="3"/>
                  </a:cubicBezTo>
                  <a:cubicBezTo>
                    <a:pt x="6139" y="27"/>
                    <a:pt x="4896" y="133"/>
                    <a:pt x="3662" y="317"/>
                  </a:cubicBezTo>
                  <a:cubicBezTo>
                    <a:pt x="2429" y="501"/>
                    <a:pt x="1210" y="743"/>
                    <a:pt x="1" y="1053"/>
                  </a:cubicBezTo>
                  <a:cubicBezTo>
                    <a:pt x="1225" y="815"/>
                    <a:pt x="2448" y="612"/>
                    <a:pt x="3682" y="453"/>
                  </a:cubicBezTo>
                  <a:cubicBezTo>
                    <a:pt x="4296" y="380"/>
                    <a:pt x="4915" y="312"/>
                    <a:pt x="5534" y="269"/>
                  </a:cubicBezTo>
                  <a:cubicBezTo>
                    <a:pt x="6154" y="221"/>
                    <a:pt x="6773" y="187"/>
                    <a:pt x="7392" y="182"/>
                  </a:cubicBezTo>
                  <a:cubicBezTo>
                    <a:pt x="7516" y="180"/>
                    <a:pt x="7639" y="179"/>
                    <a:pt x="7763" y="179"/>
                  </a:cubicBezTo>
                  <a:cubicBezTo>
                    <a:pt x="8259" y="179"/>
                    <a:pt x="8754" y="194"/>
                    <a:pt x="9249" y="225"/>
                  </a:cubicBezTo>
                  <a:cubicBezTo>
                    <a:pt x="9868" y="264"/>
                    <a:pt x="10483" y="332"/>
                    <a:pt x="11092" y="433"/>
                  </a:cubicBezTo>
                  <a:cubicBezTo>
                    <a:pt x="11706" y="535"/>
                    <a:pt x="12311" y="670"/>
                    <a:pt x="12901" y="854"/>
                  </a:cubicBezTo>
                  <a:cubicBezTo>
                    <a:pt x="13496" y="1028"/>
                    <a:pt x="14077" y="1261"/>
                    <a:pt x="14638" y="1536"/>
                  </a:cubicBezTo>
                  <a:cubicBezTo>
                    <a:pt x="14091" y="1227"/>
                    <a:pt x="13525" y="970"/>
                    <a:pt x="12935" y="767"/>
                  </a:cubicBezTo>
                  <a:cubicBezTo>
                    <a:pt x="12340" y="569"/>
                    <a:pt x="11735" y="409"/>
                    <a:pt x="11121" y="293"/>
                  </a:cubicBezTo>
                  <a:cubicBezTo>
                    <a:pt x="10008" y="83"/>
                    <a:pt x="8878" y="0"/>
                    <a:pt x="7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92074" y="4117405"/>
              <a:ext cx="2383887" cy="207910"/>
            </a:xfrm>
            <a:custGeom>
              <a:avLst/>
              <a:gdLst/>
              <a:ahLst/>
              <a:cxnLst/>
              <a:rect l="l" t="t" r="r" b="b"/>
              <a:pathLst>
                <a:path w="16568" h="1445" extrusionOk="0">
                  <a:moveTo>
                    <a:pt x="8922" y="1"/>
                  </a:moveTo>
                  <a:cubicBezTo>
                    <a:pt x="8697" y="1"/>
                    <a:pt x="8472" y="3"/>
                    <a:pt x="8248" y="8"/>
                  </a:cubicBezTo>
                  <a:cubicBezTo>
                    <a:pt x="6840" y="27"/>
                    <a:pt x="5442" y="143"/>
                    <a:pt x="4054" y="356"/>
                  </a:cubicBezTo>
                  <a:cubicBezTo>
                    <a:pt x="3357" y="462"/>
                    <a:pt x="2671" y="598"/>
                    <a:pt x="1989" y="772"/>
                  </a:cubicBezTo>
                  <a:cubicBezTo>
                    <a:pt x="1819" y="820"/>
                    <a:pt x="1650" y="859"/>
                    <a:pt x="1481" y="912"/>
                  </a:cubicBezTo>
                  <a:lnTo>
                    <a:pt x="1229" y="990"/>
                  </a:lnTo>
                  <a:cubicBezTo>
                    <a:pt x="1147" y="1014"/>
                    <a:pt x="1065" y="1043"/>
                    <a:pt x="982" y="1072"/>
                  </a:cubicBezTo>
                  <a:cubicBezTo>
                    <a:pt x="649" y="1178"/>
                    <a:pt x="320" y="1309"/>
                    <a:pt x="0" y="1444"/>
                  </a:cubicBezTo>
                  <a:cubicBezTo>
                    <a:pt x="653" y="1202"/>
                    <a:pt x="1326" y="1004"/>
                    <a:pt x="2008" y="854"/>
                  </a:cubicBezTo>
                  <a:cubicBezTo>
                    <a:pt x="2690" y="704"/>
                    <a:pt x="3377" y="583"/>
                    <a:pt x="4073" y="491"/>
                  </a:cubicBezTo>
                  <a:cubicBezTo>
                    <a:pt x="4765" y="399"/>
                    <a:pt x="5461" y="327"/>
                    <a:pt x="6158" y="279"/>
                  </a:cubicBezTo>
                  <a:cubicBezTo>
                    <a:pt x="6855" y="230"/>
                    <a:pt x="7551" y="196"/>
                    <a:pt x="8248" y="187"/>
                  </a:cubicBezTo>
                  <a:cubicBezTo>
                    <a:pt x="8511" y="181"/>
                    <a:pt x="8775" y="178"/>
                    <a:pt x="9039" y="178"/>
                  </a:cubicBezTo>
                  <a:cubicBezTo>
                    <a:pt x="10173" y="178"/>
                    <a:pt x="11306" y="229"/>
                    <a:pt x="12436" y="327"/>
                  </a:cubicBezTo>
                  <a:cubicBezTo>
                    <a:pt x="13133" y="390"/>
                    <a:pt x="13825" y="472"/>
                    <a:pt x="14516" y="588"/>
                  </a:cubicBezTo>
                  <a:cubicBezTo>
                    <a:pt x="15203" y="699"/>
                    <a:pt x="15890" y="845"/>
                    <a:pt x="16567" y="1023"/>
                  </a:cubicBezTo>
                  <a:cubicBezTo>
                    <a:pt x="15900" y="806"/>
                    <a:pt x="15218" y="632"/>
                    <a:pt x="14531" y="501"/>
                  </a:cubicBezTo>
                  <a:cubicBezTo>
                    <a:pt x="13839" y="370"/>
                    <a:pt x="13148" y="269"/>
                    <a:pt x="12451" y="187"/>
                  </a:cubicBezTo>
                  <a:cubicBezTo>
                    <a:pt x="11750" y="109"/>
                    <a:pt x="11053" y="61"/>
                    <a:pt x="10352" y="27"/>
                  </a:cubicBezTo>
                  <a:cubicBezTo>
                    <a:pt x="9875" y="11"/>
                    <a:pt x="9399" y="1"/>
                    <a:pt x="8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05149" y="3991077"/>
              <a:ext cx="983598" cy="99711"/>
            </a:xfrm>
            <a:custGeom>
              <a:avLst/>
              <a:gdLst/>
              <a:ahLst/>
              <a:cxnLst/>
              <a:rect l="l" t="t" r="r" b="b"/>
              <a:pathLst>
                <a:path w="6836" h="693" extrusionOk="0">
                  <a:moveTo>
                    <a:pt x="2888" y="1"/>
                  </a:moveTo>
                  <a:cubicBezTo>
                    <a:pt x="2498" y="1"/>
                    <a:pt x="2107" y="15"/>
                    <a:pt x="1718" y="44"/>
                  </a:cubicBezTo>
                  <a:cubicBezTo>
                    <a:pt x="1142" y="83"/>
                    <a:pt x="567" y="155"/>
                    <a:pt x="1" y="267"/>
                  </a:cubicBezTo>
                  <a:cubicBezTo>
                    <a:pt x="576" y="228"/>
                    <a:pt x="1152" y="199"/>
                    <a:pt x="1723" y="184"/>
                  </a:cubicBezTo>
                  <a:cubicBezTo>
                    <a:pt x="2013" y="175"/>
                    <a:pt x="2298" y="175"/>
                    <a:pt x="2584" y="175"/>
                  </a:cubicBezTo>
                  <a:lnTo>
                    <a:pt x="3014" y="179"/>
                  </a:lnTo>
                  <a:lnTo>
                    <a:pt x="3445" y="194"/>
                  </a:lnTo>
                  <a:lnTo>
                    <a:pt x="3870" y="213"/>
                  </a:lnTo>
                  <a:lnTo>
                    <a:pt x="4301" y="242"/>
                  </a:lnTo>
                  <a:cubicBezTo>
                    <a:pt x="4441" y="252"/>
                    <a:pt x="4586" y="267"/>
                    <a:pt x="4726" y="281"/>
                  </a:cubicBezTo>
                  <a:cubicBezTo>
                    <a:pt x="4872" y="296"/>
                    <a:pt x="5012" y="320"/>
                    <a:pt x="5152" y="334"/>
                  </a:cubicBezTo>
                  <a:cubicBezTo>
                    <a:pt x="5723" y="407"/>
                    <a:pt x="6284" y="523"/>
                    <a:pt x="6835" y="692"/>
                  </a:cubicBezTo>
                  <a:cubicBezTo>
                    <a:pt x="6303" y="455"/>
                    <a:pt x="5747" y="291"/>
                    <a:pt x="5176" y="194"/>
                  </a:cubicBezTo>
                  <a:cubicBezTo>
                    <a:pt x="4606" y="92"/>
                    <a:pt x="4030" y="30"/>
                    <a:pt x="3449" y="10"/>
                  </a:cubicBezTo>
                  <a:cubicBezTo>
                    <a:pt x="3263" y="4"/>
                    <a:pt x="3075"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50271" y="4160857"/>
              <a:ext cx="1017699" cy="87193"/>
            </a:xfrm>
            <a:custGeom>
              <a:avLst/>
              <a:gdLst/>
              <a:ahLst/>
              <a:cxnLst/>
              <a:rect l="l" t="t" r="r" b="b"/>
              <a:pathLst>
                <a:path w="7073" h="606" extrusionOk="0">
                  <a:moveTo>
                    <a:pt x="2221" y="1"/>
                  </a:moveTo>
                  <a:cubicBezTo>
                    <a:pt x="2071" y="6"/>
                    <a:pt x="1921" y="10"/>
                    <a:pt x="1776" y="15"/>
                  </a:cubicBezTo>
                  <a:cubicBezTo>
                    <a:pt x="1181" y="39"/>
                    <a:pt x="586" y="93"/>
                    <a:pt x="0" y="175"/>
                  </a:cubicBezTo>
                  <a:cubicBezTo>
                    <a:pt x="591" y="165"/>
                    <a:pt x="1186" y="160"/>
                    <a:pt x="1776" y="160"/>
                  </a:cubicBezTo>
                  <a:lnTo>
                    <a:pt x="2221" y="165"/>
                  </a:lnTo>
                  <a:lnTo>
                    <a:pt x="2661" y="175"/>
                  </a:lnTo>
                  <a:lnTo>
                    <a:pt x="3106" y="189"/>
                  </a:lnTo>
                  <a:lnTo>
                    <a:pt x="3546" y="209"/>
                  </a:lnTo>
                  <a:lnTo>
                    <a:pt x="3991" y="238"/>
                  </a:lnTo>
                  <a:lnTo>
                    <a:pt x="4431" y="272"/>
                  </a:lnTo>
                  <a:cubicBezTo>
                    <a:pt x="4581" y="286"/>
                    <a:pt x="4726" y="296"/>
                    <a:pt x="4871" y="310"/>
                  </a:cubicBezTo>
                  <a:lnTo>
                    <a:pt x="5312" y="359"/>
                  </a:lnTo>
                  <a:cubicBezTo>
                    <a:pt x="5902" y="422"/>
                    <a:pt x="6487" y="509"/>
                    <a:pt x="7072" y="605"/>
                  </a:cubicBezTo>
                  <a:cubicBezTo>
                    <a:pt x="6501" y="436"/>
                    <a:pt x="5921" y="310"/>
                    <a:pt x="5331" y="218"/>
                  </a:cubicBezTo>
                  <a:cubicBezTo>
                    <a:pt x="5186" y="194"/>
                    <a:pt x="5036" y="170"/>
                    <a:pt x="4891" y="151"/>
                  </a:cubicBezTo>
                  <a:cubicBezTo>
                    <a:pt x="4746" y="131"/>
                    <a:pt x="4596" y="117"/>
                    <a:pt x="4446" y="97"/>
                  </a:cubicBezTo>
                  <a:cubicBezTo>
                    <a:pt x="4301" y="83"/>
                    <a:pt x="4151" y="73"/>
                    <a:pt x="4006" y="59"/>
                  </a:cubicBezTo>
                  <a:lnTo>
                    <a:pt x="3556" y="30"/>
                  </a:lnTo>
                  <a:lnTo>
                    <a:pt x="3111" y="10"/>
                  </a:lnTo>
                  <a:cubicBezTo>
                    <a:pt x="2966" y="6"/>
                    <a:pt x="2816" y="1"/>
                    <a:pt x="2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49844" y="3785040"/>
              <a:ext cx="827627" cy="62157"/>
            </a:xfrm>
            <a:custGeom>
              <a:avLst/>
              <a:gdLst/>
              <a:ahLst/>
              <a:cxnLst/>
              <a:rect l="l" t="t" r="r" b="b"/>
              <a:pathLst>
                <a:path w="5752" h="432" extrusionOk="0">
                  <a:moveTo>
                    <a:pt x="2869" y="1"/>
                  </a:moveTo>
                  <a:lnTo>
                    <a:pt x="2506" y="15"/>
                  </a:lnTo>
                  <a:cubicBezTo>
                    <a:pt x="2385" y="25"/>
                    <a:pt x="2264" y="30"/>
                    <a:pt x="2143" y="39"/>
                  </a:cubicBezTo>
                  <a:lnTo>
                    <a:pt x="1780" y="78"/>
                  </a:lnTo>
                  <a:cubicBezTo>
                    <a:pt x="1659" y="93"/>
                    <a:pt x="1539" y="107"/>
                    <a:pt x="1418" y="127"/>
                  </a:cubicBezTo>
                  <a:cubicBezTo>
                    <a:pt x="939" y="194"/>
                    <a:pt x="465" y="296"/>
                    <a:pt x="0" y="431"/>
                  </a:cubicBezTo>
                  <a:cubicBezTo>
                    <a:pt x="479" y="368"/>
                    <a:pt x="958" y="310"/>
                    <a:pt x="1442" y="267"/>
                  </a:cubicBezTo>
                  <a:lnTo>
                    <a:pt x="1800" y="238"/>
                  </a:lnTo>
                  <a:lnTo>
                    <a:pt x="2158" y="214"/>
                  </a:lnTo>
                  <a:lnTo>
                    <a:pt x="2516" y="194"/>
                  </a:lnTo>
                  <a:lnTo>
                    <a:pt x="2874" y="185"/>
                  </a:lnTo>
                  <a:lnTo>
                    <a:pt x="3232" y="180"/>
                  </a:lnTo>
                  <a:lnTo>
                    <a:pt x="3594" y="180"/>
                  </a:lnTo>
                  <a:lnTo>
                    <a:pt x="3952" y="185"/>
                  </a:lnTo>
                  <a:cubicBezTo>
                    <a:pt x="4068" y="189"/>
                    <a:pt x="4189" y="194"/>
                    <a:pt x="4310" y="194"/>
                  </a:cubicBezTo>
                  <a:cubicBezTo>
                    <a:pt x="4789" y="209"/>
                    <a:pt x="5268" y="233"/>
                    <a:pt x="5752" y="252"/>
                  </a:cubicBezTo>
                  <a:cubicBezTo>
                    <a:pt x="5278" y="160"/>
                    <a:pt x="4799" y="93"/>
                    <a:pt x="4320" y="49"/>
                  </a:cubicBezTo>
                  <a:cubicBezTo>
                    <a:pt x="4199" y="39"/>
                    <a:pt x="4078" y="30"/>
                    <a:pt x="3957" y="25"/>
                  </a:cubicBezTo>
                  <a:lnTo>
                    <a:pt x="3594" y="6"/>
                  </a:lnTo>
                  <a:lnTo>
                    <a:pt x="3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39980" y="3767630"/>
              <a:ext cx="939713" cy="105322"/>
            </a:xfrm>
            <a:custGeom>
              <a:avLst/>
              <a:gdLst/>
              <a:ahLst/>
              <a:cxnLst/>
              <a:rect l="l" t="t" r="r" b="b"/>
              <a:pathLst>
                <a:path w="6531" h="732" extrusionOk="0">
                  <a:moveTo>
                    <a:pt x="5020" y="0"/>
                  </a:moveTo>
                  <a:cubicBezTo>
                    <a:pt x="4974" y="0"/>
                    <a:pt x="4928" y="0"/>
                    <a:pt x="4882" y="1"/>
                  </a:cubicBezTo>
                  <a:cubicBezTo>
                    <a:pt x="4606" y="1"/>
                    <a:pt x="4330" y="15"/>
                    <a:pt x="4054" y="30"/>
                  </a:cubicBezTo>
                  <a:cubicBezTo>
                    <a:pt x="3784" y="40"/>
                    <a:pt x="3508" y="59"/>
                    <a:pt x="3232" y="88"/>
                  </a:cubicBezTo>
                  <a:cubicBezTo>
                    <a:pt x="2956" y="117"/>
                    <a:pt x="2681" y="146"/>
                    <a:pt x="2415" y="189"/>
                  </a:cubicBezTo>
                  <a:cubicBezTo>
                    <a:pt x="2144" y="228"/>
                    <a:pt x="1868" y="272"/>
                    <a:pt x="1597" y="330"/>
                  </a:cubicBezTo>
                  <a:cubicBezTo>
                    <a:pt x="1055" y="431"/>
                    <a:pt x="523" y="567"/>
                    <a:pt x="1" y="731"/>
                  </a:cubicBezTo>
                  <a:cubicBezTo>
                    <a:pt x="543" y="639"/>
                    <a:pt x="1080" y="547"/>
                    <a:pt x="1621" y="465"/>
                  </a:cubicBezTo>
                  <a:lnTo>
                    <a:pt x="2028" y="412"/>
                  </a:lnTo>
                  <a:lnTo>
                    <a:pt x="2434" y="359"/>
                  </a:lnTo>
                  <a:lnTo>
                    <a:pt x="2840" y="310"/>
                  </a:lnTo>
                  <a:cubicBezTo>
                    <a:pt x="2981" y="296"/>
                    <a:pt x="3116" y="281"/>
                    <a:pt x="3251" y="272"/>
                  </a:cubicBezTo>
                  <a:lnTo>
                    <a:pt x="3658" y="233"/>
                  </a:lnTo>
                  <a:lnTo>
                    <a:pt x="4069" y="199"/>
                  </a:lnTo>
                  <a:lnTo>
                    <a:pt x="4475" y="170"/>
                  </a:lnTo>
                  <a:lnTo>
                    <a:pt x="4886" y="146"/>
                  </a:lnTo>
                  <a:cubicBezTo>
                    <a:pt x="5433" y="112"/>
                    <a:pt x="5980" y="93"/>
                    <a:pt x="6531" y="69"/>
                  </a:cubicBezTo>
                  <a:cubicBezTo>
                    <a:pt x="6026" y="24"/>
                    <a:pt x="5525" y="0"/>
                    <a:pt x="5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26038" y="4282005"/>
              <a:ext cx="3042880" cy="325750"/>
            </a:xfrm>
            <a:custGeom>
              <a:avLst/>
              <a:gdLst/>
              <a:ahLst/>
              <a:cxnLst/>
              <a:rect l="l" t="t" r="r" b="b"/>
              <a:pathLst>
                <a:path w="21148" h="2264" extrusionOk="0">
                  <a:moveTo>
                    <a:pt x="12331" y="0"/>
                  </a:moveTo>
                  <a:cubicBezTo>
                    <a:pt x="11829" y="0"/>
                    <a:pt x="11328" y="8"/>
                    <a:pt x="10825" y="25"/>
                  </a:cubicBezTo>
                  <a:cubicBezTo>
                    <a:pt x="9563" y="63"/>
                    <a:pt x="8305" y="160"/>
                    <a:pt x="7048" y="305"/>
                  </a:cubicBezTo>
                  <a:cubicBezTo>
                    <a:pt x="5930" y="441"/>
                    <a:pt x="4813" y="610"/>
                    <a:pt x="3701" y="799"/>
                  </a:cubicBezTo>
                  <a:cubicBezTo>
                    <a:pt x="2714" y="968"/>
                    <a:pt x="1727" y="1152"/>
                    <a:pt x="735" y="1321"/>
                  </a:cubicBezTo>
                  <a:lnTo>
                    <a:pt x="387" y="1379"/>
                  </a:lnTo>
                  <a:cubicBezTo>
                    <a:pt x="155" y="1418"/>
                    <a:pt x="0" y="1722"/>
                    <a:pt x="73" y="1940"/>
                  </a:cubicBezTo>
                  <a:cubicBezTo>
                    <a:pt x="143" y="2155"/>
                    <a:pt x="316" y="2264"/>
                    <a:pt x="521" y="2264"/>
                  </a:cubicBezTo>
                  <a:cubicBezTo>
                    <a:pt x="556" y="2264"/>
                    <a:pt x="592" y="2261"/>
                    <a:pt x="629" y="2254"/>
                  </a:cubicBezTo>
                  <a:lnTo>
                    <a:pt x="629" y="2250"/>
                  </a:lnTo>
                  <a:cubicBezTo>
                    <a:pt x="1606" y="2090"/>
                    <a:pt x="2578" y="1911"/>
                    <a:pt x="3551" y="1737"/>
                  </a:cubicBezTo>
                  <a:cubicBezTo>
                    <a:pt x="4068" y="1650"/>
                    <a:pt x="4586" y="1563"/>
                    <a:pt x="5103" y="1481"/>
                  </a:cubicBezTo>
                  <a:cubicBezTo>
                    <a:pt x="5374" y="1442"/>
                    <a:pt x="5645" y="1398"/>
                    <a:pt x="5916" y="1360"/>
                  </a:cubicBezTo>
                  <a:lnTo>
                    <a:pt x="6105" y="1335"/>
                  </a:lnTo>
                  <a:lnTo>
                    <a:pt x="6206" y="1321"/>
                  </a:lnTo>
                  <a:lnTo>
                    <a:pt x="6237" y="1314"/>
                  </a:lnTo>
                  <a:lnTo>
                    <a:pt x="6237" y="1314"/>
                  </a:lnTo>
                  <a:lnTo>
                    <a:pt x="6656" y="1263"/>
                  </a:lnTo>
                  <a:cubicBezTo>
                    <a:pt x="7865" y="1108"/>
                    <a:pt x="9089" y="1002"/>
                    <a:pt x="10308" y="948"/>
                  </a:cubicBezTo>
                  <a:cubicBezTo>
                    <a:pt x="10967" y="920"/>
                    <a:pt x="11626" y="906"/>
                    <a:pt x="12286" y="906"/>
                  </a:cubicBezTo>
                  <a:cubicBezTo>
                    <a:pt x="13080" y="906"/>
                    <a:pt x="13874" y="926"/>
                    <a:pt x="14666" y="963"/>
                  </a:cubicBezTo>
                  <a:cubicBezTo>
                    <a:pt x="15503" y="1007"/>
                    <a:pt x="16335" y="1065"/>
                    <a:pt x="17167" y="1147"/>
                  </a:cubicBezTo>
                  <a:cubicBezTo>
                    <a:pt x="17612" y="1185"/>
                    <a:pt x="18062" y="1234"/>
                    <a:pt x="18507" y="1287"/>
                  </a:cubicBezTo>
                  <a:cubicBezTo>
                    <a:pt x="18734" y="1316"/>
                    <a:pt x="18957" y="1340"/>
                    <a:pt x="19184" y="1369"/>
                  </a:cubicBezTo>
                  <a:lnTo>
                    <a:pt x="19527" y="1413"/>
                  </a:lnTo>
                  <a:lnTo>
                    <a:pt x="19581" y="1422"/>
                  </a:lnTo>
                  <a:lnTo>
                    <a:pt x="19614" y="1427"/>
                  </a:lnTo>
                  <a:lnTo>
                    <a:pt x="19832" y="1456"/>
                  </a:lnTo>
                  <a:cubicBezTo>
                    <a:pt x="20064" y="1490"/>
                    <a:pt x="20301" y="1524"/>
                    <a:pt x="20538" y="1558"/>
                  </a:cubicBezTo>
                  <a:cubicBezTo>
                    <a:pt x="20575" y="1567"/>
                    <a:pt x="20612" y="1571"/>
                    <a:pt x="20650" y="1571"/>
                  </a:cubicBezTo>
                  <a:cubicBezTo>
                    <a:pt x="20732" y="1571"/>
                    <a:pt x="20814" y="1551"/>
                    <a:pt x="20887" y="1514"/>
                  </a:cubicBezTo>
                  <a:cubicBezTo>
                    <a:pt x="20988" y="1452"/>
                    <a:pt x="21065" y="1355"/>
                    <a:pt x="21094" y="1239"/>
                  </a:cubicBezTo>
                  <a:cubicBezTo>
                    <a:pt x="21148" y="1026"/>
                    <a:pt x="21032" y="721"/>
                    <a:pt x="20780" y="682"/>
                  </a:cubicBezTo>
                  <a:cubicBezTo>
                    <a:pt x="18957" y="412"/>
                    <a:pt x="17128" y="204"/>
                    <a:pt x="15285" y="92"/>
                  </a:cubicBezTo>
                  <a:cubicBezTo>
                    <a:pt x="14301" y="31"/>
                    <a:pt x="13317" y="0"/>
                    <a:pt x="12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19793" y="4281861"/>
              <a:ext cx="3036693" cy="325750"/>
            </a:xfrm>
            <a:custGeom>
              <a:avLst/>
              <a:gdLst/>
              <a:ahLst/>
              <a:cxnLst/>
              <a:rect l="l" t="t" r="r" b="b"/>
              <a:pathLst>
                <a:path w="21105" h="2264" extrusionOk="0">
                  <a:moveTo>
                    <a:pt x="1545" y="1422"/>
                  </a:moveTo>
                  <a:cubicBezTo>
                    <a:pt x="1533" y="1424"/>
                    <a:pt x="1523" y="1425"/>
                    <a:pt x="1523" y="1425"/>
                  </a:cubicBezTo>
                  <a:cubicBezTo>
                    <a:pt x="1524" y="1425"/>
                    <a:pt x="1530" y="1424"/>
                    <a:pt x="1545" y="1422"/>
                  </a:cubicBezTo>
                  <a:close/>
                  <a:moveTo>
                    <a:pt x="8813" y="0"/>
                  </a:moveTo>
                  <a:cubicBezTo>
                    <a:pt x="8018" y="0"/>
                    <a:pt x="7222" y="20"/>
                    <a:pt x="6429" y="59"/>
                  </a:cubicBezTo>
                  <a:cubicBezTo>
                    <a:pt x="4630" y="151"/>
                    <a:pt x="2840" y="335"/>
                    <a:pt x="1060" y="582"/>
                  </a:cubicBezTo>
                  <a:cubicBezTo>
                    <a:pt x="823" y="616"/>
                    <a:pt x="586" y="650"/>
                    <a:pt x="349" y="683"/>
                  </a:cubicBezTo>
                  <a:cubicBezTo>
                    <a:pt x="242" y="698"/>
                    <a:pt x="131" y="804"/>
                    <a:pt x="78" y="891"/>
                  </a:cubicBezTo>
                  <a:cubicBezTo>
                    <a:pt x="15" y="998"/>
                    <a:pt x="1" y="1124"/>
                    <a:pt x="34" y="1240"/>
                  </a:cubicBezTo>
                  <a:cubicBezTo>
                    <a:pt x="106" y="1463"/>
                    <a:pt x="281" y="1565"/>
                    <a:pt x="494" y="1565"/>
                  </a:cubicBezTo>
                  <a:cubicBezTo>
                    <a:pt x="526" y="1565"/>
                    <a:pt x="558" y="1563"/>
                    <a:pt x="591" y="1559"/>
                  </a:cubicBezTo>
                  <a:cubicBezTo>
                    <a:pt x="847" y="1520"/>
                    <a:pt x="1089" y="1486"/>
                    <a:pt x="1336" y="1453"/>
                  </a:cubicBezTo>
                  <a:lnTo>
                    <a:pt x="1490" y="1428"/>
                  </a:lnTo>
                  <a:lnTo>
                    <a:pt x="1568" y="1419"/>
                  </a:lnTo>
                  <a:lnTo>
                    <a:pt x="1568" y="1419"/>
                  </a:lnTo>
                  <a:cubicBezTo>
                    <a:pt x="1559" y="1420"/>
                    <a:pt x="1551" y="1421"/>
                    <a:pt x="1545" y="1422"/>
                  </a:cubicBezTo>
                  <a:lnTo>
                    <a:pt x="1545" y="1422"/>
                  </a:lnTo>
                  <a:cubicBezTo>
                    <a:pt x="1558" y="1420"/>
                    <a:pt x="1574" y="1419"/>
                    <a:pt x="1582" y="1419"/>
                  </a:cubicBezTo>
                  <a:lnTo>
                    <a:pt x="1945" y="1370"/>
                  </a:lnTo>
                  <a:cubicBezTo>
                    <a:pt x="2405" y="1312"/>
                    <a:pt x="2859" y="1259"/>
                    <a:pt x="3319" y="1211"/>
                  </a:cubicBezTo>
                  <a:cubicBezTo>
                    <a:pt x="4170" y="1124"/>
                    <a:pt x="5021" y="1051"/>
                    <a:pt x="5873" y="998"/>
                  </a:cubicBezTo>
                  <a:cubicBezTo>
                    <a:pt x="6852" y="940"/>
                    <a:pt x="7831" y="908"/>
                    <a:pt x="8810" y="908"/>
                  </a:cubicBezTo>
                  <a:cubicBezTo>
                    <a:pt x="9316" y="908"/>
                    <a:pt x="9822" y="917"/>
                    <a:pt x="10328" y="935"/>
                  </a:cubicBezTo>
                  <a:cubicBezTo>
                    <a:pt x="11576" y="974"/>
                    <a:pt x="12819" y="1066"/>
                    <a:pt x="14057" y="1215"/>
                  </a:cubicBezTo>
                  <a:cubicBezTo>
                    <a:pt x="14319" y="1242"/>
                    <a:pt x="14577" y="1277"/>
                    <a:pt x="14839" y="1313"/>
                  </a:cubicBezTo>
                  <a:lnTo>
                    <a:pt x="14839" y="1313"/>
                  </a:lnTo>
                  <a:cubicBezTo>
                    <a:pt x="14849" y="1314"/>
                    <a:pt x="14867" y="1317"/>
                    <a:pt x="14884" y="1319"/>
                  </a:cubicBezTo>
                  <a:lnTo>
                    <a:pt x="14884" y="1319"/>
                  </a:lnTo>
                  <a:cubicBezTo>
                    <a:pt x="14892" y="1320"/>
                    <a:pt x="14900" y="1321"/>
                    <a:pt x="14908" y="1322"/>
                  </a:cubicBezTo>
                  <a:cubicBezTo>
                    <a:pt x="14903" y="1321"/>
                    <a:pt x="14897" y="1320"/>
                    <a:pt x="14892" y="1320"/>
                  </a:cubicBezTo>
                  <a:lnTo>
                    <a:pt x="14892" y="1320"/>
                  </a:lnTo>
                  <a:cubicBezTo>
                    <a:pt x="14905" y="1321"/>
                    <a:pt x="14916" y="1322"/>
                    <a:pt x="14923" y="1322"/>
                  </a:cubicBezTo>
                  <a:lnTo>
                    <a:pt x="15015" y="1332"/>
                  </a:lnTo>
                  <a:lnTo>
                    <a:pt x="15237" y="1365"/>
                  </a:lnTo>
                  <a:cubicBezTo>
                    <a:pt x="15368" y="1385"/>
                    <a:pt x="15503" y="1404"/>
                    <a:pt x="15634" y="1423"/>
                  </a:cubicBezTo>
                  <a:cubicBezTo>
                    <a:pt x="16156" y="1501"/>
                    <a:pt x="16683" y="1588"/>
                    <a:pt x="17206" y="1680"/>
                  </a:cubicBezTo>
                  <a:cubicBezTo>
                    <a:pt x="18188" y="1844"/>
                    <a:pt x="19170" y="2028"/>
                    <a:pt x="20152" y="2197"/>
                  </a:cubicBezTo>
                  <a:cubicBezTo>
                    <a:pt x="20268" y="2217"/>
                    <a:pt x="20384" y="2236"/>
                    <a:pt x="20500" y="2255"/>
                  </a:cubicBezTo>
                  <a:cubicBezTo>
                    <a:pt x="20533" y="2261"/>
                    <a:pt x="20566" y="2264"/>
                    <a:pt x="20600" y="2264"/>
                  </a:cubicBezTo>
                  <a:cubicBezTo>
                    <a:pt x="20803" y="2264"/>
                    <a:pt x="21006" y="2161"/>
                    <a:pt x="21056" y="1941"/>
                  </a:cubicBezTo>
                  <a:cubicBezTo>
                    <a:pt x="21105" y="1723"/>
                    <a:pt x="20988" y="1423"/>
                    <a:pt x="20742" y="1385"/>
                  </a:cubicBezTo>
                  <a:lnTo>
                    <a:pt x="20742" y="1380"/>
                  </a:lnTo>
                  <a:cubicBezTo>
                    <a:pt x="19760" y="1215"/>
                    <a:pt x="18778" y="1032"/>
                    <a:pt x="17796" y="862"/>
                  </a:cubicBezTo>
                  <a:cubicBezTo>
                    <a:pt x="16698" y="669"/>
                    <a:pt x="15600" y="500"/>
                    <a:pt x="14497" y="359"/>
                  </a:cubicBezTo>
                  <a:cubicBezTo>
                    <a:pt x="13269" y="205"/>
                    <a:pt x="12030" y="98"/>
                    <a:pt x="10792" y="40"/>
                  </a:cubicBezTo>
                  <a:cubicBezTo>
                    <a:pt x="10134" y="14"/>
                    <a:pt x="9473" y="0"/>
                    <a:pt x="8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340947" y="4411498"/>
              <a:ext cx="504749" cy="209781"/>
            </a:xfrm>
            <a:custGeom>
              <a:avLst/>
              <a:gdLst/>
              <a:ahLst/>
              <a:cxnLst/>
              <a:rect l="l" t="t" r="r" b="b"/>
              <a:pathLst>
                <a:path w="3508" h="1458" extrusionOk="0">
                  <a:moveTo>
                    <a:pt x="0" y="0"/>
                  </a:moveTo>
                  <a:cubicBezTo>
                    <a:pt x="60" y="950"/>
                    <a:pt x="972" y="1457"/>
                    <a:pt x="1850" y="1457"/>
                  </a:cubicBezTo>
                  <a:cubicBezTo>
                    <a:pt x="2694" y="1457"/>
                    <a:pt x="3507" y="990"/>
                    <a:pt x="3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386126" y="4343298"/>
              <a:ext cx="413669" cy="172083"/>
            </a:xfrm>
            <a:custGeom>
              <a:avLst/>
              <a:gdLst/>
              <a:ahLst/>
              <a:cxnLst/>
              <a:rect l="l" t="t" r="r" b="b"/>
              <a:pathLst>
                <a:path w="2875" h="1196" extrusionOk="0">
                  <a:moveTo>
                    <a:pt x="1" y="0"/>
                  </a:moveTo>
                  <a:cubicBezTo>
                    <a:pt x="50" y="780"/>
                    <a:pt x="797" y="1196"/>
                    <a:pt x="1517" y="1196"/>
                  </a:cubicBezTo>
                  <a:cubicBezTo>
                    <a:pt x="2208" y="1196"/>
                    <a:pt x="2874" y="813"/>
                    <a:pt x="2874" y="0"/>
                  </a:cubicBez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rot="-1530435" flipH="1">
            <a:off x="2324182" y="2125230"/>
            <a:ext cx="450048" cy="671762"/>
            <a:chOff x="-536575" y="-610175"/>
            <a:chExt cx="256250" cy="382500"/>
          </a:xfrm>
        </p:grpSpPr>
        <p:sp>
          <p:nvSpPr>
            <p:cNvPr id="45" name="Google Shape;45;p2"/>
            <p:cNvSpPr/>
            <p:nvPr/>
          </p:nvSpPr>
          <p:spPr>
            <a:xfrm>
              <a:off x="-536575"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36575"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06700"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06700"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2472094">
            <a:off x="6730707" y="1787569"/>
            <a:ext cx="460957" cy="774761"/>
            <a:chOff x="-3487875" y="-1884325"/>
            <a:chExt cx="252400" cy="424225"/>
          </a:xfrm>
        </p:grpSpPr>
        <p:sp>
          <p:nvSpPr>
            <p:cNvPr id="60" name="Google Shape;60;p2"/>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
          <p:cNvSpPr txBox="1">
            <a:spLocks noGrp="1"/>
          </p:cNvSpPr>
          <p:nvPr>
            <p:ph type="ctrTitle"/>
          </p:nvPr>
        </p:nvSpPr>
        <p:spPr>
          <a:xfrm>
            <a:off x="2410800" y="349663"/>
            <a:ext cx="4322400" cy="172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atin typeface="Playfair Display Regular"/>
                <a:ea typeface="Playfair Display Regular"/>
                <a:cs typeface="Playfair Display Regular"/>
                <a:sym typeface="Playfair Display Regula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1" name="Google Shape;121;p2"/>
          <p:cNvSpPr txBox="1">
            <a:spLocks noGrp="1"/>
          </p:cNvSpPr>
          <p:nvPr>
            <p:ph type="subTitle" idx="1"/>
          </p:nvPr>
        </p:nvSpPr>
        <p:spPr>
          <a:xfrm>
            <a:off x="2855200" y="2104138"/>
            <a:ext cx="3433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4"/>
          <p:cNvSpPr/>
          <p:nvPr/>
        </p:nvSpPr>
        <p:spPr>
          <a:xfrm rot="5776103">
            <a:off x="78162" y="-538883"/>
            <a:ext cx="4916744" cy="5304738"/>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4"/>
          <p:cNvGrpSpPr/>
          <p:nvPr/>
        </p:nvGrpSpPr>
        <p:grpSpPr>
          <a:xfrm rot="1324108" flipH="1">
            <a:off x="6312784" y="429540"/>
            <a:ext cx="514433" cy="550066"/>
            <a:chOff x="2106473" y="1676890"/>
            <a:chExt cx="514452" cy="550088"/>
          </a:xfrm>
        </p:grpSpPr>
        <p:sp>
          <p:nvSpPr>
            <p:cNvPr id="160" name="Google Shape;160;p4"/>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4"/>
          <p:cNvSpPr/>
          <p:nvPr/>
        </p:nvSpPr>
        <p:spPr>
          <a:xfrm>
            <a:off x="5675429" y="3850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150573" y="605865"/>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87946" y="39654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76448" y="4212090"/>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
        <p:nvSpPr>
          <p:cNvPr id="167" name="Google Shape;167;p4"/>
          <p:cNvSpPr txBox="1">
            <a:spLocks noGrp="1"/>
          </p:cNvSpPr>
          <p:nvPr>
            <p:ph type="body" idx="1"/>
          </p:nvPr>
        </p:nvSpPr>
        <p:spPr>
          <a:xfrm>
            <a:off x="724425" y="1152475"/>
            <a:ext cx="76950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F6E9"/>
              </a:buClr>
              <a:buSzPts val="1200"/>
              <a:buFont typeface="Roboto"/>
              <a:buChar char="●"/>
              <a:defRPr sz="1200">
                <a:latin typeface="Roboto"/>
                <a:ea typeface="Roboto"/>
                <a:cs typeface="Roboto"/>
                <a:sym typeface="Roboto"/>
              </a:defRPr>
            </a:lvl1pPr>
            <a:lvl2pPr marL="914400" lvl="1" indent="-304800">
              <a:lnSpc>
                <a:spcPct val="100000"/>
              </a:lnSpc>
              <a:spcBef>
                <a:spcPts val="0"/>
              </a:spcBef>
              <a:spcAft>
                <a:spcPts val="0"/>
              </a:spcAft>
              <a:buClr>
                <a:srgbClr val="FFF6E9"/>
              </a:buClr>
              <a:buSzPts val="1200"/>
              <a:buFont typeface="Muli"/>
              <a:buChar char="○"/>
              <a:defRPr sz="1200">
                <a:latin typeface="Roboto"/>
                <a:ea typeface="Roboto"/>
                <a:cs typeface="Roboto"/>
                <a:sym typeface="Roboto"/>
              </a:defRPr>
            </a:lvl2pPr>
            <a:lvl3pPr marL="1371600" lvl="2" indent="-304800">
              <a:spcBef>
                <a:spcPts val="0"/>
              </a:spcBef>
              <a:spcAft>
                <a:spcPts val="0"/>
              </a:spcAft>
              <a:buClr>
                <a:srgbClr val="FFF6E9"/>
              </a:buClr>
              <a:buSzPts val="1200"/>
              <a:buFont typeface="Muli"/>
              <a:buChar char="■"/>
              <a:defRPr/>
            </a:lvl3pPr>
            <a:lvl4pPr marL="1828800" lvl="3" indent="-304800">
              <a:spcBef>
                <a:spcPts val="1600"/>
              </a:spcBef>
              <a:spcAft>
                <a:spcPts val="0"/>
              </a:spcAft>
              <a:buClr>
                <a:srgbClr val="FFF6E9"/>
              </a:buClr>
              <a:buSzPts val="1200"/>
              <a:buFont typeface="Muli"/>
              <a:buChar char="●"/>
              <a:defRPr/>
            </a:lvl4pPr>
            <a:lvl5pPr marL="2286000" lvl="4" indent="-304800">
              <a:spcBef>
                <a:spcPts val="1600"/>
              </a:spcBef>
              <a:spcAft>
                <a:spcPts val="0"/>
              </a:spcAft>
              <a:buClr>
                <a:srgbClr val="FFF6E9"/>
              </a:buClr>
              <a:buSzPts val="1200"/>
              <a:buFont typeface="Muli"/>
              <a:buChar char="○"/>
              <a:defRPr/>
            </a:lvl5pPr>
            <a:lvl6pPr marL="2743200" lvl="5" indent="-304800">
              <a:spcBef>
                <a:spcPts val="1600"/>
              </a:spcBef>
              <a:spcAft>
                <a:spcPts val="0"/>
              </a:spcAft>
              <a:buClr>
                <a:srgbClr val="FFF6E9"/>
              </a:buClr>
              <a:buSzPts val="1200"/>
              <a:buFont typeface="Muli"/>
              <a:buChar char="■"/>
              <a:defRPr/>
            </a:lvl6pPr>
            <a:lvl7pPr marL="3200400" lvl="6" indent="-304800">
              <a:spcBef>
                <a:spcPts val="1600"/>
              </a:spcBef>
              <a:spcAft>
                <a:spcPts val="0"/>
              </a:spcAft>
              <a:buClr>
                <a:srgbClr val="FFF6E9"/>
              </a:buClr>
              <a:buSzPts val="1200"/>
              <a:buFont typeface="Muli"/>
              <a:buChar char="●"/>
              <a:defRPr/>
            </a:lvl7pPr>
            <a:lvl8pPr marL="3657600" lvl="7" indent="-304800">
              <a:spcBef>
                <a:spcPts val="1600"/>
              </a:spcBef>
              <a:spcAft>
                <a:spcPts val="0"/>
              </a:spcAft>
              <a:buClr>
                <a:srgbClr val="FFF6E9"/>
              </a:buClr>
              <a:buSzPts val="1200"/>
              <a:buFont typeface="Muli"/>
              <a:buChar char="○"/>
              <a:defRPr/>
            </a:lvl8pPr>
            <a:lvl9pPr marL="4114800" lvl="8" indent="-304800">
              <a:spcBef>
                <a:spcPts val="1600"/>
              </a:spcBef>
              <a:spcAft>
                <a:spcPts val="1600"/>
              </a:spcAft>
              <a:buClr>
                <a:srgbClr val="FFF6E9"/>
              </a:buClr>
              <a:buSzPts val="1200"/>
              <a:buFont typeface="Muli"/>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276"/>
        <p:cNvGrpSpPr/>
        <p:nvPr/>
      </p:nvGrpSpPr>
      <p:grpSpPr>
        <a:xfrm>
          <a:off x="0" y="0"/>
          <a:ext cx="0" cy="0"/>
          <a:chOff x="0" y="0"/>
          <a:chExt cx="0" cy="0"/>
        </a:xfrm>
      </p:grpSpPr>
      <p:sp>
        <p:nvSpPr>
          <p:cNvPr id="1277" name="Google Shape;1277;p21"/>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
        <p:nvSpPr>
          <p:cNvPr id="1278" name="Google Shape;1278;p21"/>
          <p:cNvSpPr/>
          <p:nvPr/>
        </p:nvSpPr>
        <p:spPr>
          <a:xfrm>
            <a:off x="8171921" y="3424783"/>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1"/>
          <p:cNvSpPr/>
          <p:nvPr/>
        </p:nvSpPr>
        <p:spPr>
          <a:xfrm>
            <a:off x="8534914" y="376160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1"/>
          <p:cNvSpPr/>
          <p:nvPr/>
        </p:nvSpPr>
        <p:spPr>
          <a:xfrm>
            <a:off x="759453" y="37380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1"/>
          <p:cNvSpPr/>
          <p:nvPr/>
        </p:nvSpPr>
        <p:spPr>
          <a:xfrm>
            <a:off x="1085921" y="38868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1"/>
          <p:cNvSpPr/>
          <p:nvPr/>
        </p:nvSpPr>
        <p:spPr>
          <a:xfrm>
            <a:off x="724414" y="422065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1451"/>
        <p:cNvGrpSpPr/>
        <p:nvPr/>
      </p:nvGrpSpPr>
      <p:grpSpPr>
        <a:xfrm>
          <a:off x="0" y="0"/>
          <a:ext cx="0" cy="0"/>
          <a:chOff x="0" y="0"/>
          <a:chExt cx="0" cy="0"/>
        </a:xfrm>
      </p:grpSpPr>
      <p:sp>
        <p:nvSpPr>
          <p:cNvPr id="1452" name="Google Shape;1452;p25"/>
          <p:cNvSpPr/>
          <p:nvPr/>
        </p:nvSpPr>
        <p:spPr>
          <a:xfrm rot="5776103">
            <a:off x="78162" y="-538883"/>
            <a:ext cx="4916744" cy="5304738"/>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3" name="Google Shape;1453;p25"/>
          <p:cNvGrpSpPr/>
          <p:nvPr/>
        </p:nvGrpSpPr>
        <p:grpSpPr>
          <a:xfrm rot="1324108" flipH="1">
            <a:off x="6312784" y="429540"/>
            <a:ext cx="514433" cy="550066"/>
            <a:chOff x="2106473" y="1676890"/>
            <a:chExt cx="514452" cy="550088"/>
          </a:xfrm>
        </p:grpSpPr>
        <p:sp>
          <p:nvSpPr>
            <p:cNvPr id="1454" name="Google Shape;1454;p25"/>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5"/>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25"/>
          <p:cNvSpPr/>
          <p:nvPr/>
        </p:nvSpPr>
        <p:spPr>
          <a:xfrm>
            <a:off x="5675429" y="3850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5"/>
          <p:cNvSpPr/>
          <p:nvPr/>
        </p:nvSpPr>
        <p:spPr>
          <a:xfrm>
            <a:off x="6150573" y="605865"/>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5"/>
          <p:cNvSpPr/>
          <p:nvPr/>
        </p:nvSpPr>
        <p:spPr>
          <a:xfrm>
            <a:off x="487946" y="39654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5"/>
          <p:cNvSpPr/>
          <p:nvPr/>
        </p:nvSpPr>
        <p:spPr>
          <a:xfrm>
            <a:off x="776448" y="4212090"/>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3_2">
    <p:spTree>
      <p:nvGrpSpPr>
        <p:cNvPr id="1" name="Shape 1460"/>
        <p:cNvGrpSpPr/>
        <p:nvPr/>
      </p:nvGrpSpPr>
      <p:grpSpPr>
        <a:xfrm>
          <a:off x="0" y="0"/>
          <a:ext cx="0" cy="0"/>
          <a:chOff x="0" y="0"/>
          <a:chExt cx="0" cy="0"/>
        </a:xfrm>
      </p:grpSpPr>
      <p:sp>
        <p:nvSpPr>
          <p:cNvPr id="1461" name="Google Shape;1461;p26"/>
          <p:cNvSpPr/>
          <p:nvPr/>
        </p:nvSpPr>
        <p:spPr>
          <a:xfrm>
            <a:off x="970258" y="1113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6"/>
          <p:cNvSpPr/>
          <p:nvPr/>
        </p:nvSpPr>
        <p:spPr>
          <a:xfrm>
            <a:off x="676851" y="10018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6"/>
          <p:cNvSpPr/>
          <p:nvPr/>
        </p:nvSpPr>
        <p:spPr>
          <a:xfrm>
            <a:off x="347445" y="30868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6"/>
          <p:cNvSpPr/>
          <p:nvPr/>
        </p:nvSpPr>
        <p:spPr>
          <a:xfrm>
            <a:off x="629273" y="2875774"/>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6"/>
          <p:cNvSpPr/>
          <p:nvPr/>
        </p:nvSpPr>
        <p:spPr>
          <a:xfrm rot="1770869">
            <a:off x="7902023" y="110853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6"/>
          <p:cNvSpPr/>
          <p:nvPr/>
        </p:nvSpPr>
        <p:spPr>
          <a:xfrm rot="899970">
            <a:off x="8296059" y="1482442"/>
            <a:ext cx="140721" cy="146846"/>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6"/>
          <p:cNvSpPr/>
          <p:nvPr/>
        </p:nvSpPr>
        <p:spPr>
          <a:xfrm rot="1770869">
            <a:off x="8318848" y="11502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6"/>
          <p:cNvSpPr/>
          <p:nvPr/>
        </p:nvSpPr>
        <p:spPr>
          <a:xfrm rot="1770869">
            <a:off x="370248" y="28808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26"/>
          <p:cNvGrpSpPr/>
          <p:nvPr/>
        </p:nvGrpSpPr>
        <p:grpSpPr>
          <a:xfrm rot="5821322">
            <a:off x="8428977" y="2975416"/>
            <a:ext cx="517254" cy="618089"/>
            <a:chOff x="-2727738" y="2878591"/>
            <a:chExt cx="727675" cy="869530"/>
          </a:xfrm>
        </p:grpSpPr>
        <p:sp>
          <p:nvSpPr>
            <p:cNvPr id="1470" name="Google Shape;1470;p26"/>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6"/>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6"/>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6"/>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6"/>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6"/>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1476"/>
        <p:cNvGrpSpPr/>
        <p:nvPr/>
      </p:nvGrpSpPr>
      <p:grpSpPr>
        <a:xfrm>
          <a:off x="0" y="0"/>
          <a:ext cx="0" cy="0"/>
          <a:chOff x="0" y="0"/>
          <a:chExt cx="0" cy="0"/>
        </a:xfrm>
      </p:grpSpPr>
      <p:sp>
        <p:nvSpPr>
          <p:cNvPr id="1477" name="Google Shape;1477;p27"/>
          <p:cNvSpPr/>
          <p:nvPr/>
        </p:nvSpPr>
        <p:spPr>
          <a:xfrm>
            <a:off x="1465625" y="633002"/>
            <a:ext cx="3371717" cy="4054342"/>
          </a:xfrm>
          <a:custGeom>
            <a:avLst/>
            <a:gdLst/>
            <a:ahLst/>
            <a:cxnLst/>
            <a:rect l="l" t="t" r="r" b="b"/>
            <a:pathLst>
              <a:path w="7319" h="9491" extrusionOk="0">
                <a:moveTo>
                  <a:pt x="450" y="0"/>
                </a:moveTo>
                <a:cubicBezTo>
                  <a:pt x="203" y="0"/>
                  <a:pt x="0" y="199"/>
                  <a:pt x="0" y="445"/>
                </a:cubicBezTo>
                <a:lnTo>
                  <a:pt x="0" y="9041"/>
                </a:lnTo>
                <a:cubicBezTo>
                  <a:pt x="0" y="9292"/>
                  <a:pt x="203" y="9491"/>
                  <a:pt x="450" y="9491"/>
                </a:cubicBezTo>
                <a:lnTo>
                  <a:pt x="6869" y="9491"/>
                </a:lnTo>
                <a:cubicBezTo>
                  <a:pt x="7120" y="9491"/>
                  <a:pt x="7319" y="9292"/>
                  <a:pt x="7319" y="9041"/>
                </a:cubicBezTo>
                <a:lnTo>
                  <a:pt x="7319" y="445"/>
                </a:lnTo>
                <a:cubicBezTo>
                  <a:pt x="7319" y="199"/>
                  <a:pt x="7120" y="0"/>
                  <a:pt x="6869"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a:off x="4306634" y="633002"/>
            <a:ext cx="3371717" cy="4054342"/>
          </a:xfrm>
          <a:custGeom>
            <a:avLst/>
            <a:gdLst/>
            <a:ahLst/>
            <a:cxnLst/>
            <a:rect l="l" t="t" r="r" b="b"/>
            <a:pathLst>
              <a:path w="7319" h="9491" extrusionOk="0">
                <a:moveTo>
                  <a:pt x="450" y="0"/>
                </a:moveTo>
                <a:cubicBezTo>
                  <a:pt x="204" y="0"/>
                  <a:pt x="1" y="199"/>
                  <a:pt x="1" y="445"/>
                </a:cubicBezTo>
                <a:lnTo>
                  <a:pt x="1" y="9041"/>
                </a:lnTo>
                <a:cubicBezTo>
                  <a:pt x="1" y="9292"/>
                  <a:pt x="204" y="9491"/>
                  <a:pt x="450" y="9491"/>
                </a:cubicBezTo>
                <a:lnTo>
                  <a:pt x="6869" y="9491"/>
                </a:lnTo>
                <a:cubicBezTo>
                  <a:pt x="7121" y="9491"/>
                  <a:pt x="7319" y="9292"/>
                  <a:pt x="7319" y="9041"/>
                </a:cubicBezTo>
                <a:lnTo>
                  <a:pt x="7319" y="445"/>
                </a:lnTo>
                <a:cubicBezTo>
                  <a:pt x="7319" y="199"/>
                  <a:pt x="7121" y="0"/>
                  <a:pt x="6869"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661414" y="839756"/>
            <a:ext cx="5765410" cy="3667746"/>
          </a:xfrm>
          <a:custGeom>
            <a:avLst/>
            <a:gdLst/>
            <a:ahLst/>
            <a:cxnLst/>
            <a:rect l="l" t="t" r="r" b="b"/>
            <a:pathLst>
              <a:path w="12515" h="8586" extrusionOk="0">
                <a:moveTo>
                  <a:pt x="1" y="0"/>
                </a:moveTo>
                <a:lnTo>
                  <a:pt x="1" y="8586"/>
                </a:lnTo>
                <a:lnTo>
                  <a:pt x="12514" y="8586"/>
                </a:lnTo>
                <a:lnTo>
                  <a:pt x="12514"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1848910" y="471312"/>
            <a:ext cx="2721237" cy="3824093"/>
          </a:xfrm>
          <a:custGeom>
            <a:avLst/>
            <a:gdLst/>
            <a:ahLst/>
            <a:cxnLst/>
            <a:rect l="l" t="t" r="r" b="b"/>
            <a:pathLst>
              <a:path w="5907" h="8952" extrusionOk="0">
                <a:moveTo>
                  <a:pt x="2930" y="1"/>
                </a:moveTo>
                <a:cubicBezTo>
                  <a:pt x="2008" y="1"/>
                  <a:pt x="1085" y="237"/>
                  <a:pt x="0" y="719"/>
                </a:cubicBezTo>
                <a:lnTo>
                  <a:pt x="0" y="8952"/>
                </a:lnTo>
                <a:cubicBezTo>
                  <a:pt x="1096" y="8639"/>
                  <a:pt x="2027" y="8482"/>
                  <a:pt x="2959" y="8482"/>
                </a:cubicBezTo>
                <a:cubicBezTo>
                  <a:pt x="3887" y="8482"/>
                  <a:pt x="4815" y="8638"/>
                  <a:pt x="5906" y="8952"/>
                </a:cubicBezTo>
                <a:lnTo>
                  <a:pt x="5906" y="719"/>
                </a:lnTo>
                <a:cubicBezTo>
                  <a:pt x="4802" y="244"/>
                  <a:pt x="3867" y="1"/>
                  <a:pt x="2930" y="1"/>
                </a:cubicBezTo>
                <a:close/>
              </a:path>
            </a:pathLst>
          </a:custGeom>
          <a:solidFill>
            <a:srgbClr val="F8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a:off x="4520571" y="480784"/>
            <a:ext cx="2734596" cy="3822811"/>
          </a:xfrm>
          <a:custGeom>
            <a:avLst/>
            <a:gdLst/>
            <a:ahLst/>
            <a:cxnLst/>
            <a:rect l="l" t="t" r="r" b="b"/>
            <a:pathLst>
              <a:path w="5936" h="8949" extrusionOk="0">
                <a:moveTo>
                  <a:pt x="3280" y="0"/>
                </a:moveTo>
                <a:cubicBezTo>
                  <a:pt x="3259" y="0"/>
                  <a:pt x="3238" y="0"/>
                  <a:pt x="3217" y="0"/>
                </a:cubicBezTo>
                <a:cubicBezTo>
                  <a:pt x="3120" y="49"/>
                  <a:pt x="3033" y="102"/>
                  <a:pt x="2946" y="160"/>
                </a:cubicBezTo>
                <a:cubicBezTo>
                  <a:pt x="2584" y="407"/>
                  <a:pt x="2032" y="919"/>
                  <a:pt x="1539" y="1843"/>
                </a:cubicBezTo>
                <a:cubicBezTo>
                  <a:pt x="1152" y="2569"/>
                  <a:pt x="871" y="3401"/>
                  <a:pt x="668" y="4238"/>
                </a:cubicBezTo>
                <a:cubicBezTo>
                  <a:pt x="54" y="6110"/>
                  <a:pt x="1" y="8543"/>
                  <a:pt x="107" y="8930"/>
                </a:cubicBezTo>
                <a:cubicBezTo>
                  <a:pt x="1175" y="8630"/>
                  <a:pt x="2066" y="8480"/>
                  <a:pt x="2965" y="8480"/>
                </a:cubicBezTo>
                <a:cubicBezTo>
                  <a:pt x="3882" y="8480"/>
                  <a:pt x="4807" y="8636"/>
                  <a:pt x="5936" y="8949"/>
                </a:cubicBezTo>
                <a:lnTo>
                  <a:pt x="5936" y="721"/>
                </a:lnTo>
                <a:cubicBezTo>
                  <a:pt x="4812" y="237"/>
                  <a:pt x="4320" y="0"/>
                  <a:pt x="3280" y="0"/>
                </a:cubicBezTo>
                <a:close/>
              </a:path>
            </a:pathLst>
          </a:custGeom>
          <a:solidFill>
            <a:srgbClr val="F8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4543000" y="756875"/>
            <a:ext cx="47450" cy="3531441"/>
          </a:xfrm>
          <a:custGeom>
            <a:avLst/>
            <a:gdLst/>
            <a:ahLst/>
            <a:cxnLst/>
            <a:rect l="l" t="t" r="r" b="b"/>
            <a:pathLst>
              <a:path w="103" h="8272" extrusionOk="0">
                <a:moveTo>
                  <a:pt x="102" y="1"/>
                </a:moveTo>
                <a:lnTo>
                  <a:pt x="102" y="1"/>
                </a:lnTo>
                <a:cubicBezTo>
                  <a:pt x="69" y="15"/>
                  <a:pt x="44" y="30"/>
                  <a:pt x="11" y="44"/>
                </a:cubicBezTo>
                <a:cubicBezTo>
                  <a:pt x="11" y="2787"/>
                  <a:pt x="1" y="5529"/>
                  <a:pt x="1" y="8272"/>
                </a:cubicBezTo>
                <a:cubicBezTo>
                  <a:pt x="20" y="8267"/>
                  <a:pt x="54" y="8262"/>
                  <a:pt x="54" y="8253"/>
                </a:cubicBezTo>
                <a:lnTo>
                  <a:pt x="54" y="39"/>
                </a:lnTo>
                <a:cubicBezTo>
                  <a:pt x="54" y="25"/>
                  <a:pt x="93" y="15"/>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4564225" y="467675"/>
            <a:ext cx="1494100" cy="3827723"/>
          </a:xfrm>
          <a:custGeom>
            <a:avLst/>
            <a:gdLst/>
            <a:ahLst/>
            <a:cxnLst/>
            <a:rect l="l" t="t" r="r" b="b"/>
            <a:pathLst>
              <a:path w="3150" h="8969" extrusionOk="0">
                <a:moveTo>
                  <a:pt x="3149" y="0"/>
                </a:moveTo>
                <a:cubicBezTo>
                  <a:pt x="2128" y="10"/>
                  <a:pt x="1093" y="242"/>
                  <a:pt x="48" y="678"/>
                </a:cubicBezTo>
                <a:cubicBezTo>
                  <a:pt x="39" y="692"/>
                  <a:pt x="0" y="702"/>
                  <a:pt x="0" y="716"/>
                </a:cubicBezTo>
                <a:lnTo>
                  <a:pt x="0" y="8968"/>
                </a:lnTo>
                <a:cubicBezTo>
                  <a:pt x="10" y="8959"/>
                  <a:pt x="19" y="8944"/>
                  <a:pt x="19" y="8930"/>
                </a:cubicBezTo>
                <a:cubicBezTo>
                  <a:pt x="39" y="8581"/>
                  <a:pt x="58" y="6405"/>
                  <a:pt x="590" y="4238"/>
                </a:cubicBezTo>
                <a:cubicBezTo>
                  <a:pt x="793" y="3401"/>
                  <a:pt x="1079" y="2569"/>
                  <a:pt x="1466" y="1843"/>
                </a:cubicBezTo>
                <a:cubicBezTo>
                  <a:pt x="1964" y="919"/>
                  <a:pt x="2520" y="407"/>
                  <a:pt x="2883" y="160"/>
                </a:cubicBezTo>
                <a:cubicBezTo>
                  <a:pt x="2965" y="102"/>
                  <a:pt x="3057" y="49"/>
                  <a:pt x="3149" y="0"/>
                </a:cubicBezTo>
                <a:close/>
              </a:path>
            </a:pathLst>
          </a:custGeom>
          <a:solidFill>
            <a:srgbClr val="E3E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4" name="Google Shape;1484;p27"/>
          <p:cNvGrpSpPr/>
          <p:nvPr/>
        </p:nvGrpSpPr>
        <p:grpSpPr>
          <a:xfrm rot="-10666625">
            <a:off x="1126732" y="486170"/>
            <a:ext cx="967993" cy="761963"/>
            <a:chOff x="6433246" y="1743436"/>
            <a:chExt cx="960254" cy="755871"/>
          </a:xfrm>
        </p:grpSpPr>
        <p:sp>
          <p:nvSpPr>
            <p:cNvPr id="1485" name="Google Shape;1485;p27"/>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27"/>
          <p:cNvSpPr/>
          <p:nvPr/>
        </p:nvSpPr>
        <p:spPr>
          <a:xfrm>
            <a:off x="466421" y="295926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7994919" y="120422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711933" y="24983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rot="-704494">
            <a:off x="7820650" y="1413584"/>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rot="-704494">
            <a:off x="8038587" y="17478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rot="1240352">
            <a:off x="685422" y="3296025"/>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rot="1240352">
            <a:off x="660300" y="3694294"/>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a:off x="8285089" y="23378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a:off x="8638364" y="1195330"/>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a:off x="8262308" y="9230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a:off x="1043401" y="41205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a:off x="744619" y="40558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a:off x="8619709" y="198791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4425" y="445025"/>
            <a:ext cx="7695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1pPr>
            <a:lvl2pPr lvl="1">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2pPr>
            <a:lvl3pPr lvl="2">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3pPr>
            <a:lvl4pPr lvl="3">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4pPr>
            <a:lvl5pPr lvl="4">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5pPr>
            <a:lvl6pPr lvl="5">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6pPr>
            <a:lvl7pPr lvl="6">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7pPr>
            <a:lvl8pPr lvl="7">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8pPr>
            <a:lvl9pPr lvl="8">
              <a:spcBef>
                <a:spcPts val="0"/>
              </a:spcBef>
              <a:spcAft>
                <a:spcPts val="0"/>
              </a:spcAft>
              <a:buClr>
                <a:schemeClr val="dk1"/>
              </a:buClr>
              <a:buSzPts val="3000"/>
              <a:buFont typeface="Playfair Display Regular"/>
              <a:buNone/>
              <a:defRPr sz="30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724425" y="1152475"/>
            <a:ext cx="7695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7" r:id="rId4"/>
    <p:sldLayoutId id="2147483671" r:id="rId5"/>
    <p:sldLayoutId id="2147483672"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vtv.vn/video/khat-vong-non-song-nha-minh-chi-vien-giai-cuu-thanh-dong-quan-327050.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vtv.vn/video/khat-vong-non-song-nghia-quan-lam-son-vay-thanh-dong-quan-324130.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vtv.vn/video/khat-vong-non-song-nghia-quan-lam-son-ha-thanh-dong-quan-phan-2-329198.htm" TargetMode="External"/><Relationship Id="rId4" Type="http://schemas.openxmlformats.org/officeDocument/2006/relationships/hyperlink" Target="https://vtv.vn/video/khat-vong-non-song-nghia-quan-lam-son-ha-thanh-dong-quan-phan-1-328995.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vtv.vn/video/khat-vong-non-song-hoi-the-dong-quan-nha-minh-rut-quan-ve-nuoc-phan-1-329366.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vtv.vn/video/khat-vong-non-song-hoi-the-dong-quan-nha-minh-rut-quan-ve-nuoc-phan-2-32955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55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8" name="TextBox 7">
            <a:extLst>
              <a:ext uri="{FF2B5EF4-FFF2-40B4-BE49-F238E27FC236}">
                <a16:creationId xmlns:a16="http://schemas.microsoft.com/office/drawing/2014/main" id="{290B4318-94D7-4846-8DC4-B6F5533B4CC1}"/>
              </a:ext>
            </a:extLst>
          </p:cNvPr>
          <p:cNvSpPr txBox="1"/>
          <p:nvPr/>
        </p:nvSpPr>
        <p:spPr>
          <a:xfrm>
            <a:off x="413657" y="185057"/>
            <a:ext cx="5315879" cy="430887"/>
          </a:xfrm>
          <a:prstGeom prst="rect">
            <a:avLst/>
          </a:prstGeom>
          <a:noFill/>
        </p:spPr>
        <p:txBody>
          <a:bodyPr wrap="none" rtlCol="0">
            <a:spAutoFit/>
          </a:bodyPr>
          <a:lstStyle/>
          <a:p>
            <a:r>
              <a:rPr lang="en-VN" sz="2200" b="1" dirty="0">
                <a:solidFill>
                  <a:srgbClr val="C00000"/>
                </a:solidFill>
              </a:rPr>
              <a:t>III. Đông Kinh thời Lê sơ (1428 – 1527)</a:t>
            </a:r>
          </a:p>
        </p:txBody>
      </p:sp>
      <p:pic>
        <p:nvPicPr>
          <p:cNvPr id="7" name="Picture 6" descr="Kết quả hình ảnh cho dấu hỏi">
            <a:extLst>
              <a:ext uri="{FF2B5EF4-FFF2-40B4-BE49-F238E27FC236}">
                <a16:creationId xmlns:a16="http://schemas.microsoft.com/office/drawing/2014/main" id="{17AE9CA4-99E1-9B4D-A037-D98F39FF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49899" y="1054390"/>
            <a:ext cx="601436" cy="601436"/>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4" descr="Kết quả hình ảnh cho mũi tên">
            <a:extLst>
              <a:ext uri="{FF2B5EF4-FFF2-40B4-BE49-F238E27FC236}">
                <a16:creationId xmlns:a16="http://schemas.microsoft.com/office/drawing/2014/main" id="{C6EDABD5-0FD3-7747-BA66-DB2B9B4AF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76358" flipH="1">
            <a:off x="-26799" y="1393480"/>
            <a:ext cx="880910" cy="12452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EA67C6B-3722-DD41-8E5D-A0FCBE5B50D5}"/>
              </a:ext>
            </a:extLst>
          </p:cNvPr>
          <p:cNvSpPr txBox="1"/>
          <p:nvPr/>
        </p:nvSpPr>
        <p:spPr>
          <a:xfrm>
            <a:off x="851335" y="1155053"/>
            <a:ext cx="8493107" cy="400110"/>
          </a:xfrm>
          <a:prstGeom prst="rect">
            <a:avLst/>
          </a:prstGeom>
          <a:noFill/>
        </p:spPr>
        <p:txBody>
          <a:bodyPr wrap="square" rtlCol="0">
            <a:spAutoFit/>
          </a:bodyPr>
          <a:lstStyle/>
          <a:p>
            <a:r>
              <a:rPr lang="en-VN" sz="2000" b="1" dirty="0"/>
              <a:t>Nhà Lê đổi tên Đông Đô thành Đông Kinh có ý nghĩa như thế nào?</a:t>
            </a:r>
          </a:p>
        </p:txBody>
      </p:sp>
      <p:sp>
        <p:nvSpPr>
          <p:cNvPr id="2" name="Rectangle 1">
            <a:extLst>
              <a:ext uri="{FF2B5EF4-FFF2-40B4-BE49-F238E27FC236}">
                <a16:creationId xmlns:a16="http://schemas.microsoft.com/office/drawing/2014/main" id="{F3D41D44-1E80-D04F-B767-484B8E4B8372}"/>
              </a:ext>
            </a:extLst>
          </p:cNvPr>
          <p:cNvSpPr/>
          <p:nvPr/>
        </p:nvSpPr>
        <p:spPr>
          <a:xfrm>
            <a:off x="1063606" y="2094272"/>
            <a:ext cx="7699394" cy="1200329"/>
          </a:xfrm>
          <a:prstGeom prst="rect">
            <a:avLst/>
          </a:prstGeom>
        </p:spPr>
        <p:txBody>
          <a:bodyPr wrap="square">
            <a:spAutoFit/>
          </a:bodyPr>
          <a:lstStyle/>
          <a:p>
            <a:r>
              <a:rPr lang="vi-VN" sz="1800" dirty="0"/>
              <a:t>Sau khi dẹp tan giặc ngoại xâm, Lê Lợi lên ngôi vua, mở ra triều đại nhà Lê. Lê Thái Tổ quyết định vẫn đóng đô tại thành Thăng Long cũ, nhưng đổi tên Đông Quan thành Đông Kinh, hàm ý đó là kinh đô của một nhà nước độc lập, chứ không phải là phủ quan như ý muốn của nhà Minh.</a:t>
            </a:r>
            <a:endParaRPr lang="en-VN" sz="1800" dirty="0"/>
          </a:p>
        </p:txBody>
      </p:sp>
    </p:spTree>
    <p:extLst>
      <p:ext uri="{BB962C8B-B14F-4D97-AF65-F5344CB8AC3E}">
        <p14:creationId xmlns:p14="http://schemas.microsoft.com/office/powerpoint/2010/main" val="298164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8" name="TextBox 7">
            <a:extLst>
              <a:ext uri="{FF2B5EF4-FFF2-40B4-BE49-F238E27FC236}">
                <a16:creationId xmlns:a16="http://schemas.microsoft.com/office/drawing/2014/main" id="{290B4318-94D7-4846-8DC4-B6F5533B4CC1}"/>
              </a:ext>
            </a:extLst>
          </p:cNvPr>
          <p:cNvSpPr txBox="1"/>
          <p:nvPr/>
        </p:nvSpPr>
        <p:spPr>
          <a:xfrm>
            <a:off x="413657" y="185057"/>
            <a:ext cx="5315879" cy="430887"/>
          </a:xfrm>
          <a:prstGeom prst="rect">
            <a:avLst/>
          </a:prstGeom>
          <a:noFill/>
        </p:spPr>
        <p:txBody>
          <a:bodyPr wrap="none" rtlCol="0">
            <a:spAutoFit/>
          </a:bodyPr>
          <a:lstStyle/>
          <a:p>
            <a:r>
              <a:rPr lang="en-VN" sz="2200" b="1" dirty="0">
                <a:solidFill>
                  <a:srgbClr val="C00000"/>
                </a:solidFill>
              </a:rPr>
              <a:t>III. Đông Kinh thời Lê sơ (1428 – 1527)</a:t>
            </a:r>
          </a:p>
        </p:txBody>
      </p:sp>
      <p:sp>
        <p:nvSpPr>
          <p:cNvPr id="3" name="TextBox 2">
            <a:extLst>
              <a:ext uri="{FF2B5EF4-FFF2-40B4-BE49-F238E27FC236}">
                <a16:creationId xmlns:a16="http://schemas.microsoft.com/office/drawing/2014/main" id="{83CB6A3C-CDD4-0141-AF5A-566C29B54D48}"/>
              </a:ext>
            </a:extLst>
          </p:cNvPr>
          <p:cNvSpPr txBox="1"/>
          <p:nvPr/>
        </p:nvSpPr>
        <p:spPr>
          <a:xfrm>
            <a:off x="185058" y="714578"/>
            <a:ext cx="8588828" cy="2343590"/>
          </a:xfrm>
          <a:prstGeom prst="rect">
            <a:avLst/>
          </a:prstGeom>
          <a:noFill/>
        </p:spPr>
        <p:txBody>
          <a:bodyPr wrap="square" rtlCol="0">
            <a:spAutoFit/>
          </a:bodyPr>
          <a:lstStyle/>
          <a:p>
            <a:pPr marL="285750" indent="-285750" algn="just">
              <a:lnSpc>
                <a:spcPct val="150000"/>
              </a:lnSpc>
              <a:buFontTx/>
              <a:buChar char="-"/>
            </a:pPr>
            <a:r>
              <a:rPr lang="en-VN" sz="2000" b="1" u="sng" dirty="0">
                <a:solidFill>
                  <a:srgbClr val="002060"/>
                </a:solidFill>
              </a:rPr>
              <a:t>Quy hoạch: </a:t>
            </a:r>
          </a:p>
          <a:p>
            <a:pPr algn="just">
              <a:lnSpc>
                <a:spcPct val="150000"/>
              </a:lnSpc>
            </a:pPr>
            <a:r>
              <a:rPr lang="en-VN" sz="2000" dirty="0"/>
              <a:t>+ Dựa trên cấu trúc cũ gồm 2 phần: </a:t>
            </a:r>
            <a:r>
              <a:rPr lang="vi-VN" sz="2000" b="1" dirty="0"/>
              <a:t>Cung thành (</a:t>
            </a:r>
            <a:r>
              <a:rPr lang="vi-VN" sz="2000" dirty="0"/>
              <a:t>nơi ở và làm việc của vua), </a:t>
            </a:r>
            <a:r>
              <a:rPr lang="vi-VN" sz="2000" b="1" dirty="0"/>
              <a:t>Hoàng thành.</a:t>
            </a:r>
            <a:r>
              <a:rPr lang="en-VN" sz="2000" dirty="0"/>
              <a:t> </a:t>
            </a:r>
          </a:p>
          <a:p>
            <a:pPr algn="just">
              <a:lnSpc>
                <a:spcPct val="150000"/>
              </a:lnSpc>
            </a:pPr>
            <a:r>
              <a:rPr lang="en-US" sz="2000" dirty="0"/>
              <a:t>+ </a:t>
            </a:r>
            <a:r>
              <a:rPr lang="en-US" sz="2000" dirty="0" err="1"/>
              <a:t>Hoàng</a:t>
            </a:r>
            <a:r>
              <a:rPr lang="en-US" sz="2000" dirty="0"/>
              <a:t> </a:t>
            </a:r>
            <a:r>
              <a:rPr lang="en-US" sz="2000" dirty="0" err="1"/>
              <a:t>thành</a:t>
            </a:r>
            <a:r>
              <a:rPr lang="en-US" sz="2000" dirty="0"/>
              <a:t> </a:t>
            </a:r>
            <a:r>
              <a:rPr lang="en-US" sz="2000" dirty="0" err="1"/>
              <a:t>Đông</a:t>
            </a:r>
            <a:r>
              <a:rPr lang="en-US" sz="2000" dirty="0"/>
              <a:t> </a:t>
            </a:r>
            <a:r>
              <a:rPr lang="en-US" sz="2000" dirty="0" err="1"/>
              <a:t>Kinh</a:t>
            </a:r>
            <a:r>
              <a:rPr lang="en-US" sz="2000" dirty="0"/>
              <a:t> </a:t>
            </a:r>
            <a:r>
              <a:rPr lang="en-US" sz="2000" dirty="0" err="1"/>
              <a:t>có</a:t>
            </a:r>
            <a:r>
              <a:rPr lang="en-US" sz="2000" dirty="0"/>
              <a:t> 3 </a:t>
            </a:r>
            <a:r>
              <a:rPr lang="en-US" sz="2000" dirty="0" err="1"/>
              <a:t>cửa</a:t>
            </a:r>
            <a:r>
              <a:rPr lang="en-US" sz="2000" dirty="0"/>
              <a:t>: </a:t>
            </a:r>
            <a:r>
              <a:rPr lang="vi-VN" sz="2000" dirty="0"/>
              <a:t>cửa phía Đông (cửa </a:t>
            </a:r>
            <a:r>
              <a:rPr lang="vi-VN" sz="2000" b="1" dirty="0"/>
              <a:t>Đông Hoa</a:t>
            </a:r>
            <a:r>
              <a:rPr lang="vi-VN" sz="2000" dirty="0"/>
              <a:t>), cửa phía Nam (cửa </a:t>
            </a:r>
            <a:r>
              <a:rPr lang="vi-VN" sz="2000" b="1" dirty="0"/>
              <a:t>Đại Hưng</a:t>
            </a:r>
            <a:r>
              <a:rPr lang="vi-VN" sz="2000" dirty="0"/>
              <a:t>). Cửa phía Tây (cửa </a:t>
            </a:r>
            <a:r>
              <a:rPr lang="vi-VN" sz="2000" b="1" dirty="0"/>
              <a:t>Bảo Khánh</a:t>
            </a:r>
            <a:r>
              <a:rPr lang="vi-VN" sz="2000" dirty="0"/>
              <a:t>). </a:t>
            </a:r>
            <a:endParaRPr lang="en-VN" sz="2000" dirty="0"/>
          </a:p>
        </p:txBody>
      </p:sp>
      <p:sp>
        <p:nvSpPr>
          <p:cNvPr id="9" name="TextBox 8">
            <a:extLst>
              <a:ext uri="{FF2B5EF4-FFF2-40B4-BE49-F238E27FC236}">
                <a16:creationId xmlns:a16="http://schemas.microsoft.com/office/drawing/2014/main" id="{1F9AC03D-8861-9245-93B3-94729551B973}"/>
              </a:ext>
            </a:extLst>
          </p:cNvPr>
          <p:cNvSpPr txBox="1"/>
          <p:nvPr/>
        </p:nvSpPr>
        <p:spPr>
          <a:xfrm>
            <a:off x="185058" y="3233058"/>
            <a:ext cx="8588828" cy="1015663"/>
          </a:xfrm>
          <a:prstGeom prst="rect">
            <a:avLst/>
          </a:prstGeom>
          <a:noFill/>
        </p:spPr>
        <p:txBody>
          <a:bodyPr wrap="square" rtlCol="0">
            <a:spAutoFit/>
          </a:bodyPr>
          <a:lstStyle/>
          <a:p>
            <a:pPr marL="285750" indent="-285750">
              <a:lnSpc>
                <a:spcPct val="150000"/>
              </a:lnSpc>
              <a:buFontTx/>
              <a:buChar char="-"/>
            </a:pPr>
            <a:r>
              <a:rPr lang="vi-VN" sz="2000" b="1" u="sng" dirty="0">
                <a:solidFill>
                  <a:srgbClr val="002060"/>
                </a:solidFill>
              </a:rPr>
              <a:t>Văn hoá:</a:t>
            </a:r>
          </a:p>
          <a:p>
            <a:pPr>
              <a:lnSpc>
                <a:spcPct val="150000"/>
              </a:lnSpc>
            </a:pPr>
            <a:r>
              <a:rPr lang="vi-VN" sz="2000" dirty="0"/>
              <a:t>+ Lễ xướng danh, ghi tên bảng vàng tại Văn Miếu – Quốc Tử Giám.</a:t>
            </a:r>
          </a:p>
          <a:p>
            <a:pPr>
              <a:lnSpc>
                <a:spcPct val="150000"/>
              </a:lnSpc>
            </a:pPr>
            <a:r>
              <a:rPr lang="vi-VN" sz="2000" dirty="0"/>
              <a:t>+ Hội thơ Tao Đàn.</a:t>
            </a:r>
            <a:endParaRPr lang="en-VN" sz="2000" dirty="0"/>
          </a:p>
        </p:txBody>
      </p:sp>
    </p:spTree>
    <p:extLst>
      <p:ext uri="{BB962C8B-B14F-4D97-AF65-F5344CB8AC3E}">
        <p14:creationId xmlns:p14="http://schemas.microsoft.com/office/powerpoint/2010/main" val="2374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dissolv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dissolve">
                                      <p:cBhvr>
                                        <p:cTn id="30" dur="500"/>
                                        <p:tgtEl>
                                          <p:spTgt spid="9">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dissolve">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30"/>
          <p:cNvSpPr txBox="1">
            <a:spLocks noGrp="1"/>
          </p:cNvSpPr>
          <p:nvPr>
            <p:ph type="subTitle" idx="1"/>
          </p:nvPr>
        </p:nvSpPr>
        <p:spPr>
          <a:xfrm>
            <a:off x="2603205" y="522526"/>
            <a:ext cx="413343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u="sng" dirty="0" err="1"/>
              <a:t>Lịch</a:t>
            </a:r>
            <a:r>
              <a:rPr lang="en" sz="3600" u="sng" dirty="0"/>
              <a:t> </a:t>
            </a:r>
            <a:r>
              <a:rPr lang="en" sz="3600" u="sng" dirty="0" err="1"/>
              <a:t>sử</a:t>
            </a:r>
            <a:r>
              <a:rPr lang="en" sz="3600" u="sng" dirty="0"/>
              <a:t> </a:t>
            </a:r>
            <a:r>
              <a:rPr lang="en" sz="3600" u="sng" dirty="0" err="1"/>
              <a:t>địa</a:t>
            </a:r>
            <a:r>
              <a:rPr lang="en" sz="3600" u="sng" dirty="0"/>
              <a:t> </a:t>
            </a:r>
            <a:r>
              <a:rPr lang="en" sz="3600" u="sng" dirty="0" err="1"/>
              <a:t>phương</a:t>
            </a:r>
            <a:endParaRPr sz="3600" u="sng" dirty="0"/>
          </a:p>
        </p:txBody>
      </p:sp>
      <p:sp>
        <p:nvSpPr>
          <p:cNvPr id="1514" name="Google Shape;1514;p30"/>
          <p:cNvSpPr txBox="1">
            <a:spLocks noGrp="1"/>
          </p:cNvSpPr>
          <p:nvPr>
            <p:ph type="ctrTitle"/>
          </p:nvPr>
        </p:nvSpPr>
        <p:spPr>
          <a:xfrm>
            <a:off x="646166" y="1315126"/>
            <a:ext cx="7851566" cy="1728000"/>
          </a:xfrm>
          <a:prstGeom prst="rect">
            <a:avLst/>
          </a:prstGeom>
          <a:solidFill>
            <a:schemeClr val="bg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THĂNG LONG THỜI HỒ ĐẾN THỜI LÊ SƠ</a:t>
            </a:r>
            <a:endParaRPr dirty="0"/>
          </a:p>
        </p:txBody>
      </p:sp>
      <p:sp>
        <p:nvSpPr>
          <p:cNvPr id="1515" name="Google Shape;1515;p30"/>
          <p:cNvSpPr/>
          <p:nvPr/>
        </p:nvSpPr>
        <p:spPr>
          <a:xfrm>
            <a:off x="7097084" y="2901886"/>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0"/>
          <p:cNvSpPr/>
          <p:nvPr/>
        </p:nvSpPr>
        <p:spPr>
          <a:xfrm>
            <a:off x="7125644" y="13833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7633670" y="210570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8" name="TextBox 7">
            <a:extLst>
              <a:ext uri="{FF2B5EF4-FFF2-40B4-BE49-F238E27FC236}">
                <a16:creationId xmlns:a16="http://schemas.microsoft.com/office/drawing/2014/main" id="{290B4318-94D7-4846-8DC4-B6F5533B4CC1}"/>
              </a:ext>
            </a:extLst>
          </p:cNvPr>
          <p:cNvSpPr txBox="1"/>
          <p:nvPr/>
        </p:nvSpPr>
        <p:spPr>
          <a:xfrm>
            <a:off x="413657" y="185057"/>
            <a:ext cx="3717684" cy="461665"/>
          </a:xfrm>
          <a:prstGeom prst="rect">
            <a:avLst/>
          </a:prstGeom>
          <a:noFill/>
        </p:spPr>
        <p:txBody>
          <a:bodyPr wrap="none" rtlCol="0">
            <a:spAutoFit/>
          </a:bodyPr>
          <a:lstStyle/>
          <a:p>
            <a:r>
              <a:rPr lang="en-VN" sz="2400" b="1" dirty="0">
                <a:solidFill>
                  <a:srgbClr val="C00000"/>
                </a:solidFill>
              </a:rPr>
              <a:t>I. Đông Đô – Đông Quan</a:t>
            </a:r>
          </a:p>
        </p:txBody>
      </p:sp>
      <p:pic>
        <p:nvPicPr>
          <p:cNvPr id="9" name="Picture 8" descr="Kết quả hình ảnh cho dấu hỏi">
            <a:extLst>
              <a:ext uri="{FF2B5EF4-FFF2-40B4-BE49-F238E27FC236}">
                <a16:creationId xmlns:a16="http://schemas.microsoft.com/office/drawing/2014/main" id="{D7D51759-FDB4-1640-A2F2-5B7D597BF6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49900" y="1463941"/>
            <a:ext cx="601436" cy="601436"/>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4" descr="Kết quả hình ảnh cho mũi tên">
            <a:extLst>
              <a:ext uri="{FF2B5EF4-FFF2-40B4-BE49-F238E27FC236}">
                <a16:creationId xmlns:a16="http://schemas.microsoft.com/office/drawing/2014/main" id="{6B596550-B907-744C-91A1-89000C9B1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76358" flipH="1">
            <a:off x="110162" y="1859100"/>
            <a:ext cx="880910" cy="12452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4E677A6-D312-C64F-8179-A970F459823F}"/>
              </a:ext>
            </a:extLst>
          </p:cNvPr>
          <p:cNvSpPr txBox="1"/>
          <p:nvPr/>
        </p:nvSpPr>
        <p:spPr>
          <a:xfrm>
            <a:off x="879493" y="1410716"/>
            <a:ext cx="7630885" cy="707886"/>
          </a:xfrm>
          <a:prstGeom prst="rect">
            <a:avLst/>
          </a:prstGeom>
          <a:noFill/>
        </p:spPr>
        <p:txBody>
          <a:bodyPr wrap="square" rtlCol="0">
            <a:spAutoFit/>
          </a:bodyPr>
          <a:lstStyle/>
          <a:p>
            <a:r>
              <a:rPr lang="en-VN" sz="2000" b="1" dirty="0"/>
              <a:t>Thăng Long bị đổi tên thành Đông Đô và Đông Quan trong hoàn cảnh lịch sử nào?</a:t>
            </a:r>
          </a:p>
        </p:txBody>
      </p:sp>
      <p:sp>
        <p:nvSpPr>
          <p:cNvPr id="6" name="TextBox 5">
            <a:extLst>
              <a:ext uri="{FF2B5EF4-FFF2-40B4-BE49-F238E27FC236}">
                <a16:creationId xmlns:a16="http://schemas.microsoft.com/office/drawing/2014/main" id="{B66C4EA9-1B5E-F141-9487-9B655FF93E42}"/>
              </a:ext>
            </a:extLst>
          </p:cNvPr>
          <p:cNvSpPr txBox="1"/>
          <p:nvPr/>
        </p:nvSpPr>
        <p:spPr>
          <a:xfrm>
            <a:off x="1165216" y="2481733"/>
            <a:ext cx="7380514" cy="1323439"/>
          </a:xfrm>
          <a:prstGeom prst="rect">
            <a:avLst/>
          </a:prstGeom>
          <a:noFill/>
        </p:spPr>
        <p:txBody>
          <a:bodyPr wrap="square" rtlCol="0">
            <a:spAutoFit/>
          </a:bodyPr>
          <a:lstStyle/>
          <a:p>
            <a:pPr algn="just"/>
            <a:r>
              <a:rPr lang="en-VN" sz="2000" dirty="0"/>
              <a:t>Năm 1400, Hồ Quý Ly lập ra triều Hồ, đổi tên kinh đô Thăng Long thành kinh đô Đông Đô.</a:t>
            </a:r>
          </a:p>
          <a:p>
            <a:pPr algn="just"/>
            <a:r>
              <a:rPr lang="en-VN" sz="2000" dirty="0"/>
              <a:t>Năm  1407, giặc Minh xâm lược nước ta, đổi tên kinh đô Đông Đô thành Đông Q</a:t>
            </a:r>
            <a:r>
              <a:rPr lang="en-US" sz="2000" dirty="0"/>
              <a:t>u</a:t>
            </a:r>
            <a:r>
              <a:rPr lang="en-VN" sz="2000" dirty="0"/>
              <a: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8" name="TextBox 7">
            <a:extLst>
              <a:ext uri="{FF2B5EF4-FFF2-40B4-BE49-F238E27FC236}">
                <a16:creationId xmlns:a16="http://schemas.microsoft.com/office/drawing/2014/main" id="{290B4318-94D7-4846-8DC4-B6F5533B4CC1}"/>
              </a:ext>
            </a:extLst>
          </p:cNvPr>
          <p:cNvSpPr txBox="1"/>
          <p:nvPr/>
        </p:nvSpPr>
        <p:spPr>
          <a:xfrm>
            <a:off x="413657" y="185057"/>
            <a:ext cx="5816016" cy="461665"/>
          </a:xfrm>
          <a:prstGeom prst="rect">
            <a:avLst/>
          </a:prstGeom>
          <a:noFill/>
        </p:spPr>
        <p:txBody>
          <a:bodyPr wrap="none" rtlCol="0">
            <a:spAutoFit/>
          </a:bodyPr>
          <a:lstStyle/>
          <a:p>
            <a:r>
              <a:rPr lang="en-VN" sz="2400" b="1" dirty="0">
                <a:solidFill>
                  <a:srgbClr val="C00000"/>
                </a:solidFill>
              </a:rPr>
              <a:t>I. Thăng Long – Đông Đô – Đông Quan</a:t>
            </a:r>
          </a:p>
        </p:txBody>
      </p:sp>
      <p:pic>
        <p:nvPicPr>
          <p:cNvPr id="9" name="Picture 8" descr="Kết quả hình ảnh cho dấu hỏi">
            <a:extLst>
              <a:ext uri="{FF2B5EF4-FFF2-40B4-BE49-F238E27FC236}">
                <a16:creationId xmlns:a16="http://schemas.microsoft.com/office/drawing/2014/main" id="{D7D51759-FDB4-1640-A2F2-5B7D597BF6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49900" y="1463941"/>
            <a:ext cx="601436" cy="601436"/>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4" descr="Kết quả hình ảnh cho mũi tên">
            <a:extLst>
              <a:ext uri="{FF2B5EF4-FFF2-40B4-BE49-F238E27FC236}">
                <a16:creationId xmlns:a16="http://schemas.microsoft.com/office/drawing/2014/main" id="{6B596550-B907-744C-91A1-89000C9B1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76358" flipH="1">
            <a:off x="110162" y="1859100"/>
            <a:ext cx="880910" cy="12452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4E677A6-D312-C64F-8179-A970F459823F}"/>
              </a:ext>
            </a:extLst>
          </p:cNvPr>
          <p:cNvSpPr txBox="1"/>
          <p:nvPr/>
        </p:nvSpPr>
        <p:spPr>
          <a:xfrm>
            <a:off x="879493" y="1410716"/>
            <a:ext cx="7630885" cy="400110"/>
          </a:xfrm>
          <a:prstGeom prst="rect">
            <a:avLst/>
          </a:prstGeom>
          <a:noFill/>
        </p:spPr>
        <p:txBody>
          <a:bodyPr wrap="square" rtlCol="0">
            <a:spAutoFit/>
          </a:bodyPr>
          <a:lstStyle/>
          <a:p>
            <a:r>
              <a:rPr lang="en-VN" sz="2000" b="1" dirty="0"/>
              <a:t>Nghĩa của tên gọi Đông Đô và Đông Quan là gì?</a:t>
            </a:r>
          </a:p>
        </p:txBody>
      </p:sp>
      <p:sp>
        <p:nvSpPr>
          <p:cNvPr id="6" name="TextBox 5">
            <a:extLst>
              <a:ext uri="{FF2B5EF4-FFF2-40B4-BE49-F238E27FC236}">
                <a16:creationId xmlns:a16="http://schemas.microsoft.com/office/drawing/2014/main" id="{B66C4EA9-1B5E-F141-9487-9B655FF93E42}"/>
              </a:ext>
            </a:extLst>
          </p:cNvPr>
          <p:cNvSpPr txBox="1"/>
          <p:nvPr/>
        </p:nvSpPr>
        <p:spPr>
          <a:xfrm>
            <a:off x="1165216" y="2481733"/>
            <a:ext cx="7380514" cy="707886"/>
          </a:xfrm>
          <a:prstGeom prst="rect">
            <a:avLst/>
          </a:prstGeom>
          <a:noFill/>
        </p:spPr>
        <p:txBody>
          <a:bodyPr wrap="square" rtlCol="0">
            <a:spAutoFit/>
          </a:bodyPr>
          <a:lstStyle/>
          <a:p>
            <a:pPr marL="342900" indent="-342900" algn="just">
              <a:buFontTx/>
              <a:buChar char="-"/>
            </a:pPr>
            <a:r>
              <a:rPr lang="vi-VN" sz="2000" dirty="0"/>
              <a:t>Đông Đô: Kinh đô ở phía Đông.</a:t>
            </a:r>
          </a:p>
          <a:p>
            <a:pPr marL="342900" indent="-342900" algn="just">
              <a:buFontTx/>
              <a:buChar char="-"/>
            </a:pPr>
            <a:r>
              <a:rPr lang="vi-VN" sz="2000" dirty="0"/>
              <a:t>Đông Quan: Cánh cửa phía Đông.</a:t>
            </a:r>
            <a:endParaRPr lang="en-VN" sz="2000" dirty="0"/>
          </a:p>
        </p:txBody>
      </p:sp>
    </p:spTree>
    <p:extLst>
      <p:ext uri="{BB962C8B-B14F-4D97-AF65-F5344CB8AC3E}">
        <p14:creationId xmlns:p14="http://schemas.microsoft.com/office/powerpoint/2010/main" val="35927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8" name="TextBox 7">
            <a:extLst>
              <a:ext uri="{FF2B5EF4-FFF2-40B4-BE49-F238E27FC236}">
                <a16:creationId xmlns:a16="http://schemas.microsoft.com/office/drawing/2014/main" id="{290B4318-94D7-4846-8DC4-B6F5533B4CC1}"/>
              </a:ext>
            </a:extLst>
          </p:cNvPr>
          <p:cNvSpPr txBox="1"/>
          <p:nvPr/>
        </p:nvSpPr>
        <p:spPr>
          <a:xfrm>
            <a:off x="413657" y="185057"/>
            <a:ext cx="7731604" cy="400110"/>
          </a:xfrm>
          <a:prstGeom prst="rect">
            <a:avLst/>
          </a:prstGeom>
          <a:noFill/>
        </p:spPr>
        <p:txBody>
          <a:bodyPr wrap="none" rtlCol="0">
            <a:spAutoFit/>
          </a:bodyPr>
          <a:lstStyle/>
          <a:p>
            <a:r>
              <a:rPr lang="en-VN" sz="2200" b="1" dirty="0">
                <a:solidFill>
                  <a:srgbClr val="C00000"/>
                </a:solidFill>
              </a:rPr>
              <a:t>II. Chiến dịch giải phóng Đông Quan của nghĩa quân Lam Sơn</a:t>
            </a:r>
          </a:p>
        </p:txBody>
      </p:sp>
      <p:sp>
        <p:nvSpPr>
          <p:cNvPr id="11" name="TextBox 10">
            <a:extLst>
              <a:ext uri="{FF2B5EF4-FFF2-40B4-BE49-F238E27FC236}">
                <a16:creationId xmlns:a16="http://schemas.microsoft.com/office/drawing/2014/main" id="{04E677A6-D312-C64F-8179-A970F459823F}"/>
              </a:ext>
            </a:extLst>
          </p:cNvPr>
          <p:cNvSpPr txBox="1"/>
          <p:nvPr/>
        </p:nvSpPr>
        <p:spPr>
          <a:xfrm>
            <a:off x="1717693" y="865113"/>
            <a:ext cx="7630885" cy="400110"/>
          </a:xfrm>
          <a:prstGeom prst="rect">
            <a:avLst/>
          </a:prstGeom>
          <a:noFill/>
        </p:spPr>
        <p:txBody>
          <a:bodyPr wrap="square" rtlCol="0">
            <a:spAutoFit/>
          </a:bodyPr>
          <a:lstStyle/>
          <a:p>
            <a:r>
              <a:rPr lang="en-VN" sz="2000" b="1" dirty="0"/>
              <a:t>Nhà Minh chi viện giải cứu thành Đông Quan</a:t>
            </a:r>
          </a:p>
        </p:txBody>
      </p:sp>
      <p:pic>
        <p:nvPicPr>
          <p:cNvPr id="3" name="Picture 2" descr="Text, letter&#10;&#10;Description automatically generated">
            <a:hlinkClick r:id="rId3"/>
            <a:extLst>
              <a:ext uri="{FF2B5EF4-FFF2-40B4-BE49-F238E27FC236}">
                <a16:creationId xmlns:a16="http://schemas.microsoft.com/office/drawing/2014/main" id="{D6B24CD3-8AE0-224C-A586-D02DE5483870}"/>
              </a:ext>
            </a:extLst>
          </p:cNvPr>
          <p:cNvPicPr>
            <a:picLocks noChangeAspect="1"/>
          </p:cNvPicPr>
          <p:nvPr/>
        </p:nvPicPr>
        <p:blipFill>
          <a:blip r:embed="rId4"/>
          <a:stretch>
            <a:fillRect/>
          </a:stretch>
        </p:blipFill>
        <p:spPr>
          <a:xfrm>
            <a:off x="1398814" y="1408187"/>
            <a:ext cx="6629400" cy="2870200"/>
          </a:xfrm>
          <a:prstGeom prst="rect">
            <a:avLst/>
          </a:prstGeom>
        </p:spPr>
      </p:pic>
    </p:spTree>
    <p:extLst>
      <p:ext uri="{BB962C8B-B14F-4D97-AF65-F5344CB8AC3E}">
        <p14:creationId xmlns:p14="http://schemas.microsoft.com/office/powerpoint/2010/main" val="37053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8" name="TextBox 7">
            <a:extLst>
              <a:ext uri="{FF2B5EF4-FFF2-40B4-BE49-F238E27FC236}">
                <a16:creationId xmlns:a16="http://schemas.microsoft.com/office/drawing/2014/main" id="{290B4318-94D7-4846-8DC4-B6F5533B4CC1}"/>
              </a:ext>
            </a:extLst>
          </p:cNvPr>
          <p:cNvSpPr txBox="1"/>
          <p:nvPr/>
        </p:nvSpPr>
        <p:spPr>
          <a:xfrm>
            <a:off x="413657" y="185057"/>
            <a:ext cx="7731604" cy="400110"/>
          </a:xfrm>
          <a:prstGeom prst="rect">
            <a:avLst/>
          </a:prstGeom>
          <a:noFill/>
        </p:spPr>
        <p:txBody>
          <a:bodyPr wrap="none" rtlCol="0">
            <a:spAutoFit/>
          </a:bodyPr>
          <a:lstStyle/>
          <a:p>
            <a:r>
              <a:rPr lang="en-VN" sz="2200" b="1" dirty="0">
                <a:solidFill>
                  <a:srgbClr val="C00000"/>
                </a:solidFill>
              </a:rPr>
              <a:t>II. Chiến dịch giải phóng Đông Quan của nghĩa quân Lam Sơn</a:t>
            </a:r>
          </a:p>
        </p:txBody>
      </p:sp>
      <p:sp>
        <p:nvSpPr>
          <p:cNvPr id="11" name="TextBox 10">
            <a:extLst>
              <a:ext uri="{FF2B5EF4-FFF2-40B4-BE49-F238E27FC236}">
                <a16:creationId xmlns:a16="http://schemas.microsoft.com/office/drawing/2014/main" id="{04E677A6-D312-C64F-8179-A970F459823F}"/>
              </a:ext>
            </a:extLst>
          </p:cNvPr>
          <p:cNvSpPr txBox="1"/>
          <p:nvPr/>
        </p:nvSpPr>
        <p:spPr>
          <a:xfrm>
            <a:off x="1717693" y="865113"/>
            <a:ext cx="7630885" cy="400110"/>
          </a:xfrm>
          <a:prstGeom prst="rect">
            <a:avLst/>
          </a:prstGeom>
          <a:noFill/>
        </p:spPr>
        <p:txBody>
          <a:bodyPr wrap="square" rtlCol="0">
            <a:spAutoFit/>
          </a:bodyPr>
          <a:lstStyle/>
          <a:p>
            <a:r>
              <a:rPr lang="en-VN" sz="2000" b="1" dirty="0"/>
              <a:t>Nghĩa quân Lam Sơn bao vây thành Đông Quan</a:t>
            </a:r>
          </a:p>
        </p:txBody>
      </p:sp>
      <p:pic>
        <p:nvPicPr>
          <p:cNvPr id="4" name="Picture 3" descr="Text, letter&#10;&#10;Description automatically generated">
            <a:hlinkClick r:id="rId3"/>
            <a:extLst>
              <a:ext uri="{FF2B5EF4-FFF2-40B4-BE49-F238E27FC236}">
                <a16:creationId xmlns:a16="http://schemas.microsoft.com/office/drawing/2014/main" id="{DCEC5D44-05EA-5D4F-BE65-12369A1C2F71}"/>
              </a:ext>
            </a:extLst>
          </p:cNvPr>
          <p:cNvPicPr>
            <a:picLocks noChangeAspect="1"/>
          </p:cNvPicPr>
          <p:nvPr/>
        </p:nvPicPr>
        <p:blipFill>
          <a:blip r:embed="rId4"/>
          <a:stretch>
            <a:fillRect/>
          </a:stretch>
        </p:blipFill>
        <p:spPr>
          <a:xfrm>
            <a:off x="706198" y="1355284"/>
            <a:ext cx="7731604" cy="2683697"/>
          </a:xfrm>
          <a:prstGeom prst="rect">
            <a:avLst/>
          </a:prstGeom>
        </p:spPr>
      </p:pic>
    </p:spTree>
    <p:extLst>
      <p:ext uri="{BB962C8B-B14F-4D97-AF65-F5344CB8AC3E}">
        <p14:creationId xmlns:p14="http://schemas.microsoft.com/office/powerpoint/2010/main" val="33549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8" name="TextBox 7">
            <a:extLst>
              <a:ext uri="{FF2B5EF4-FFF2-40B4-BE49-F238E27FC236}">
                <a16:creationId xmlns:a16="http://schemas.microsoft.com/office/drawing/2014/main" id="{290B4318-94D7-4846-8DC4-B6F5533B4CC1}"/>
              </a:ext>
            </a:extLst>
          </p:cNvPr>
          <p:cNvSpPr txBox="1"/>
          <p:nvPr/>
        </p:nvSpPr>
        <p:spPr>
          <a:xfrm>
            <a:off x="413657" y="185057"/>
            <a:ext cx="7731604" cy="400110"/>
          </a:xfrm>
          <a:prstGeom prst="rect">
            <a:avLst/>
          </a:prstGeom>
          <a:noFill/>
        </p:spPr>
        <p:txBody>
          <a:bodyPr wrap="none" rtlCol="0">
            <a:spAutoFit/>
          </a:bodyPr>
          <a:lstStyle/>
          <a:p>
            <a:r>
              <a:rPr lang="en-VN" sz="2200" b="1" dirty="0">
                <a:solidFill>
                  <a:srgbClr val="C00000"/>
                </a:solidFill>
              </a:rPr>
              <a:t>II. Chiến dịch giải phóng Đông Quan của nghĩa quân Lam Sơn</a:t>
            </a:r>
          </a:p>
        </p:txBody>
      </p:sp>
      <p:sp>
        <p:nvSpPr>
          <p:cNvPr id="11" name="TextBox 10">
            <a:extLst>
              <a:ext uri="{FF2B5EF4-FFF2-40B4-BE49-F238E27FC236}">
                <a16:creationId xmlns:a16="http://schemas.microsoft.com/office/drawing/2014/main" id="{04E677A6-D312-C64F-8179-A970F459823F}"/>
              </a:ext>
            </a:extLst>
          </p:cNvPr>
          <p:cNvSpPr txBox="1"/>
          <p:nvPr/>
        </p:nvSpPr>
        <p:spPr>
          <a:xfrm>
            <a:off x="1717693" y="865113"/>
            <a:ext cx="7630885" cy="461665"/>
          </a:xfrm>
          <a:prstGeom prst="rect">
            <a:avLst/>
          </a:prstGeom>
          <a:noFill/>
        </p:spPr>
        <p:txBody>
          <a:bodyPr wrap="square" rtlCol="0">
            <a:spAutoFit/>
          </a:bodyPr>
          <a:lstStyle/>
          <a:p>
            <a:r>
              <a:rPr lang="vi-VN" sz="2000" b="1" dirty="0"/>
              <a:t>Nghĩa quân Lam Sơn hạ thành Đông Quan</a:t>
            </a:r>
          </a:p>
        </p:txBody>
      </p:sp>
      <p:pic>
        <p:nvPicPr>
          <p:cNvPr id="3" name="Picture 2" descr="Text, letter&#10;&#10;Description automatically generated">
            <a:extLst>
              <a:ext uri="{FF2B5EF4-FFF2-40B4-BE49-F238E27FC236}">
                <a16:creationId xmlns:a16="http://schemas.microsoft.com/office/drawing/2014/main" id="{400218AE-F6B3-9A4C-8A00-04B630F0EF6F}"/>
              </a:ext>
            </a:extLst>
          </p:cNvPr>
          <p:cNvPicPr>
            <a:picLocks noChangeAspect="1"/>
          </p:cNvPicPr>
          <p:nvPr/>
        </p:nvPicPr>
        <p:blipFill>
          <a:blip r:embed="rId3"/>
          <a:stretch>
            <a:fillRect/>
          </a:stretch>
        </p:blipFill>
        <p:spPr>
          <a:xfrm>
            <a:off x="1276350" y="1416957"/>
            <a:ext cx="6591300" cy="2679700"/>
          </a:xfrm>
          <a:prstGeom prst="rect">
            <a:avLst/>
          </a:prstGeom>
        </p:spPr>
      </p:pic>
      <p:sp>
        <p:nvSpPr>
          <p:cNvPr id="5" name="Rectangle 4">
            <a:hlinkClick r:id="rId4"/>
            <a:extLst>
              <a:ext uri="{FF2B5EF4-FFF2-40B4-BE49-F238E27FC236}">
                <a16:creationId xmlns:a16="http://schemas.microsoft.com/office/drawing/2014/main" id="{E5A15514-1D35-CB45-B815-E8F445061983}"/>
              </a:ext>
            </a:extLst>
          </p:cNvPr>
          <p:cNvSpPr/>
          <p:nvPr/>
        </p:nvSpPr>
        <p:spPr>
          <a:xfrm>
            <a:off x="7928907" y="4609799"/>
            <a:ext cx="432707" cy="3486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t>P1</a:t>
            </a:r>
          </a:p>
        </p:txBody>
      </p:sp>
      <p:sp>
        <p:nvSpPr>
          <p:cNvPr id="9" name="Rectangle 8">
            <a:extLst>
              <a:ext uri="{FF2B5EF4-FFF2-40B4-BE49-F238E27FC236}">
                <a16:creationId xmlns:a16="http://schemas.microsoft.com/office/drawing/2014/main" id="{3039E9F3-9CF7-FD42-A2B4-2115B9A9D19D}"/>
              </a:ext>
            </a:extLst>
          </p:cNvPr>
          <p:cNvSpPr/>
          <p:nvPr/>
        </p:nvSpPr>
        <p:spPr>
          <a:xfrm>
            <a:off x="8505850" y="4609799"/>
            <a:ext cx="432707" cy="3486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hlinkClick r:id="rId5"/>
              </a:rPr>
              <a:t>P2</a:t>
            </a:r>
            <a:endParaRPr lang="en-VN" dirty="0"/>
          </a:p>
        </p:txBody>
      </p:sp>
    </p:spTree>
    <p:extLst>
      <p:ext uri="{BB962C8B-B14F-4D97-AF65-F5344CB8AC3E}">
        <p14:creationId xmlns:p14="http://schemas.microsoft.com/office/powerpoint/2010/main" val="356970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2" name="TextBox 1">
            <a:extLst>
              <a:ext uri="{FF2B5EF4-FFF2-40B4-BE49-F238E27FC236}">
                <a16:creationId xmlns:a16="http://schemas.microsoft.com/office/drawing/2014/main" id="{F979BD64-06CB-FC42-B7A4-FBEC565228B6}"/>
              </a:ext>
            </a:extLst>
          </p:cNvPr>
          <p:cNvSpPr txBox="1"/>
          <p:nvPr/>
        </p:nvSpPr>
        <p:spPr>
          <a:xfrm>
            <a:off x="413657" y="185057"/>
            <a:ext cx="7731604" cy="400110"/>
          </a:xfrm>
          <a:prstGeom prst="rect">
            <a:avLst/>
          </a:prstGeom>
          <a:noFill/>
        </p:spPr>
        <p:txBody>
          <a:bodyPr wrap="none" rtlCol="0">
            <a:spAutoFit/>
          </a:bodyPr>
          <a:lstStyle/>
          <a:p>
            <a:r>
              <a:rPr lang="en-VN" sz="2200" b="1" dirty="0">
                <a:solidFill>
                  <a:srgbClr val="C00000"/>
                </a:solidFill>
              </a:rPr>
              <a:t>II. Chiến dịch giải phóng Đông Quan của nghĩa quân Lam Sơn</a:t>
            </a:r>
          </a:p>
        </p:txBody>
      </p:sp>
      <p:graphicFrame>
        <p:nvGraphicFramePr>
          <p:cNvPr id="3" name="Table 3">
            <a:extLst>
              <a:ext uri="{FF2B5EF4-FFF2-40B4-BE49-F238E27FC236}">
                <a16:creationId xmlns:a16="http://schemas.microsoft.com/office/drawing/2014/main" id="{06217314-E6DA-AE4E-B39E-41CD0ACF80F0}"/>
              </a:ext>
            </a:extLst>
          </p:cNvPr>
          <p:cNvGraphicFramePr>
            <a:graphicFrameLocks noGrp="1"/>
          </p:cNvGraphicFramePr>
          <p:nvPr>
            <p:extLst>
              <p:ext uri="{D42A27DB-BD31-4B8C-83A1-F6EECF244321}">
                <p14:modId xmlns:p14="http://schemas.microsoft.com/office/powerpoint/2010/main" val="616212053"/>
              </p:ext>
            </p:extLst>
          </p:nvPr>
        </p:nvGraphicFramePr>
        <p:xfrm>
          <a:off x="217714" y="904603"/>
          <a:ext cx="8708572" cy="4053840"/>
        </p:xfrm>
        <a:graphic>
          <a:graphicData uri="http://schemas.openxmlformats.org/drawingml/2006/table">
            <a:tbl>
              <a:tblPr firstRow="1" bandRow="1">
                <a:tableStyleId>{5369A2C9-784A-40E6-B5D1-A26AD8664BB2}</a:tableStyleId>
              </a:tblPr>
              <a:tblGrid>
                <a:gridCol w="2177143">
                  <a:extLst>
                    <a:ext uri="{9D8B030D-6E8A-4147-A177-3AD203B41FA5}">
                      <a16:colId xmlns:a16="http://schemas.microsoft.com/office/drawing/2014/main" val="4161172559"/>
                    </a:ext>
                  </a:extLst>
                </a:gridCol>
                <a:gridCol w="2177143">
                  <a:extLst>
                    <a:ext uri="{9D8B030D-6E8A-4147-A177-3AD203B41FA5}">
                      <a16:colId xmlns:a16="http://schemas.microsoft.com/office/drawing/2014/main" val="838153033"/>
                    </a:ext>
                  </a:extLst>
                </a:gridCol>
                <a:gridCol w="2177143">
                  <a:extLst>
                    <a:ext uri="{9D8B030D-6E8A-4147-A177-3AD203B41FA5}">
                      <a16:colId xmlns:a16="http://schemas.microsoft.com/office/drawing/2014/main" val="3477001355"/>
                    </a:ext>
                  </a:extLst>
                </a:gridCol>
                <a:gridCol w="2177143">
                  <a:extLst>
                    <a:ext uri="{9D8B030D-6E8A-4147-A177-3AD203B41FA5}">
                      <a16:colId xmlns:a16="http://schemas.microsoft.com/office/drawing/2014/main" val="3140764401"/>
                    </a:ext>
                  </a:extLst>
                </a:gridCol>
              </a:tblGrid>
              <a:tr h="370840">
                <a:tc>
                  <a:txBody>
                    <a:bodyPr/>
                    <a:lstStyle/>
                    <a:p>
                      <a:pPr algn="ctr"/>
                      <a:r>
                        <a:rPr lang="en-VN" sz="2200" dirty="0">
                          <a:solidFill>
                            <a:srgbClr val="002060"/>
                          </a:solidFill>
                        </a:rPr>
                        <a:t>NỘI DUNG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solidFill>
                            <a:srgbClr val="002060"/>
                          </a:solidFill>
                        </a:rPr>
                        <a:t>GIAI ĐOẠN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solidFill>
                            <a:srgbClr val="002060"/>
                          </a:solidFill>
                        </a:rPr>
                        <a:t>GIAI ĐOẠN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solidFill>
                            <a:srgbClr val="002060"/>
                          </a:solidFill>
                        </a:rPr>
                        <a:t>GIAI ĐOẠN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286622"/>
                  </a:ext>
                </a:extLst>
              </a:tr>
              <a:tr h="370840">
                <a:tc>
                  <a:txBody>
                    <a:bodyPr/>
                    <a:lstStyle/>
                    <a:p>
                      <a:pPr algn="ctr"/>
                      <a:r>
                        <a:rPr lang="en-VN" sz="2200" dirty="0">
                          <a:solidFill>
                            <a:srgbClr val="002060"/>
                          </a:solidFill>
                        </a:rPr>
                        <a:t>THỜI GIAN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solidFill>
                          <a:srgbClr val="002060"/>
                        </a:solidFill>
                      </a:endParaRPr>
                    </a:p>
                    <a:p>
                      <a:pPr algn="ct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65316"/>
                  </a:ext>
                </a:extLst>
              </a:tr>
              <a:tr h="370840">
                <a:tc>
                  <a:txBody>
                    <a:bodyPr/>
                    <a:lstStyle/>
                    <a:p>
                      <a:pPr algn="ctr"/>
                      <a:r>
                        <a:rPr lang="en-VN" sz="2200" dirty="0">
                          <a:solidFill>
                            <a:srgbClr val="002060"/>
                          </a:solidFill>
                        </a:rPr>
                        <a:t>DIỄN BIẾN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solidFill>
                          <a:srgbClr val="002060"/>
                        </a:solidFill>
                      </a:endParaRPr>
                    </a:p>
                    <a:p>
                      <a:pPr algn="ctr"/>
                      <a:endParaRPr lang="en-VN" sz="2200" dirty="0">
                        <a:solidFill>
                          <a:srgbClr val="002060"/>
                        </a:solidFill>
                      </a:endParaRPr>
                    </a:p>
                    <a:p>
                      <a:pPr algn="ctr"/>
                      <a:endParaRPr lang="en-VN" sz="2200" dirty="0">
                        <a:solidFill>
                          <a:srgbClr val="002060"/>
                        </a:solidFill>
                      </a:endParaRPr>
                    </a:p>
                    <a:p>
                      <a:pPr algn="ctr"/>
                      <a:endParaRPr lang="en-VN" sz="2200" dirty="0">
                        <a:solidFill>
                          <a:srgbClr val="002060"/>
                        </a:solidFill>
                      </a:endParaRPr>
                    </a:p>
                    <a:p>
                      <a:pPr algn="ct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ctr" defTabSz="914400" rtl="0" eaLnBrk="1" fontAlgn="auto" latinLnBrk="0" hangingPunct="1">
                        <a:lnSpc>
                          <a:spcPct val="100000"/>
                        </a:lnSpc>
                        <a:spcBef>
                          <a:spcPts val="0"/>
                        </a:spcBef>
                        <a:spcAft>
                          <a:spcPts val="0"/>
                        </a:spcAft>
                        <a:buClr>
                          <a:srgbClr val="000000"/>
                        </a:buClr>
                        <a:buSzTx/>
                        <a:buFontTx/>
                        <a:buChar char="-"/>
                        <a:tabLst/>
                        <a:defRPr/>
                      </a:pP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300192"/>
                  </a:ext>
                </a:extLst>
              </a:tr>
              <a:tr h="370840">
                <a:tc>
                  <a:txBody>
                    <a:bodyPr/>
                    <a:lstStyle/>
                    <a:p>
                      <a:pPr algn="ctr"/>
                      <a:r>
                        <a:rPr lang="en-VN" sz="2200" dirty="0">
                          <a:solidFill>
                            <a:srgbClr val="002060"/>
                          </a:solidFill>
                        </a:rPr>
                        <a:t>KẾT QUẢ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solidFill>
                          <a:srgbClr val="002060"/>
                        </a:solidFill>
                      </a:endParaRPr>
                    </a:p>
                    <a:p>
                      <a:pPr algn="ctr"/>
                      <a:endParaRPr lang="en-VN" sz="2200" dirty="0">
                        <a:solidFill>
                          <a:srgbClr val="002060"/>
                        </a:solidFill>
                      </a:endParaRPr>
                    </a:p>
                    <a:p>
                      <a:pPr algn="ct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48241"/>
                  </a:ext>
                </a:extLst>
              </a:tr>
            </a:tbl>
          </a:graphicData>
        </a:graphic>
      </p:graphicFrame>
      <p:sp>
        <p:nvSpPr>
          <p:cNvPr id="4" name="Rectangle 3">
            <a:extLst>
              <a:ext uri="{FF2B5EF4-FFF2-40B4-BE49-F238E27FC236}">
                <a16:creationId xmlns:a16="http://schemas.microsoft.com/office/drawing/2014/main" id="{DBD70C23-9EC9-6A46-A8B2-F9AFE7768F5D}"/>
              </a:ext>
            </a:extLst>
          </p:cNvPr>
          <p:cNvSpPr/>
          <p:nvPr/>
        </p:nvSpPr>
        <p:spPr>
          <a:xfrm>
            <a:off x="2406247" y="1386925"/>
            <a:ext cx="2285495" cy="646331"/>
          </a:xfrm>
          <a:prstGeom prst="rect">
            <a:avLst/>
          </a:prstGeom>
        </p:spPr>
        <p:txBody>
          <a:bodyPr wrap="square">
            <a:spAutoFit/>
          </a:bodyPr>
          <a:lstStyle/>
          <a:p>
            <a:r>
              <a:rPr lang="en-VN" sz="1800" dirty="0"/>
              <a:t>Từ 22/01/1426 đến hết mùa xuân 1427</a:t>
            </a:r>
          </a:p>
        </p:txBody>
      </p:sp>
      <p:sp>
        <p:nvSpPr>
          <p:cNvPr id="5" name="Rectangle 4">
            <a:extLst>
              <a:ext uri="{FF2B5EF4-FFF2-40B4-BE49-F238E27FC236}">
                <a16:creationId xmlns:a16="http://schemas.microsoft.com/office/drawing/2014/main" id="{4234EEBC-5EF0-CF4B-BC58-153AB5B46E0A}"/>
              </a:ext>
            </a:extLst>
          </p:cNvPr>
          <p:cNvSpPr/>
          <p:nvPr/>
        </p:nvSpPr>
        <p:spPr>
          <a:xfrm>
            <a:off x="4572000" y="1377889"/>
            <a:ext cx="2024743" cy="646331"/>
          </a:xfrm>
          <a:prstGeom prst="rect">
            <a:avLst/>
          </a:prstGeom>
        </p:spPr>
        <p:txBody>
          <a:bodyPr wrap="square">
            <a:spAutoFit/>
          </a:bodyPr>
          <a:lstStyle/>
          <a:p>
            <a:r>
              <a:rPr lang="en-VN" sz="1800" dirty="0"/>
              <a:t>Mùa hè 1427 đến 03/11/1427</a:t>
            </a:r>
          </a:p>
        </p:txBody>
      </p:sp>
      <p:sp>
        <p:nvSpPr>
          <p:cNvPr id="6" name="Rectangle 5">
            <a:extLst>
              <a:ext uri="{FF2B5EF4-FFF2-40B4-BE49-F238E27FC236}">
                <a16:creationId xmlns:a16="http://schemas.microsoft.com/office/drawing/2014/main" id="{D2F1B14A-0585-6F4C-8C47-9E04ACDADEBA}"/>
              </a:ext>
            </a:extLst>
          </p:cNvPr>
          <p:cNvSpPr/>
          <p:nvPr/>
        </p:nvSpPr>
        <p:spPr>
          <a:xfrm>
            <a:off x="6784815" y="1386925"/>
            <a:ext cx="2141471" cy="646331"/>
          </a:xfrm>
          <a:prstGeom prst="rect">
            <a:avLst/>
          </a:prstGeom>
        </p:spPr>
        <p:txBody>
          <a:bodyPr wrap="square">
            <a:spAutoFit/>
          </a:bodyPr>
          <a:lstStyle/>
          <a:p>
            <a:r>
              <a:rPr lang="en-VN" sz="1800" dirty="0"/>
              <a:t>Từ 03/11/1427 đến 03/01/1428</a:t>
            </a:r>
          </a:p>
        </p:txBody>
      </p:sp>
      <p:sp>
        <p:nvSpPr>
          <p:cNvPr id="7" name="Rectangle 6">
            <a:extLst>
              <a:ext uri="{FF2B5EF4-FFF2-40B4-BE49-F238E27FC236}">
                <a16:creationId xmlns:a16="http://schemas.microsoft.com/office/drawing/2014/main" id="{C0362C1C-98A2-AC46-BBDB-F797FACBBAF1}"/>
              </a:ext>
            </a:extLst>
          </p:cNvPr>
          <p:cNvSpPr/>
          <p:nvPr/>
        </p:nvSpPr>
        <p:spPr>
          <a:xfrm>
            <a:off x="2406246" y="2111008"/>
            <a:ext cx="2285495" cy="1754326"/>
          </a:xfrm>
          <a:prstGeom prst="rect">
            <a:avLst/>
          </a:prstGeom>
        </p:spPr>
        <p:txBody>
          <a:bodyPr wrap="square">
            <a:spAutoFit/>
          </a:bodyPr>
          <a:lstStyle/>
          <a:p>
            <a:r>
              <a:rPr lang="en-VN" sz="1800" dirty="0"/>
              <a:t>- Ta: diêu diệt căn cứ </a:t>
            </a:r>
            <a:r>
              <a:rPr lang="en-VN" sz="1800" dirty="0">
                <a:sym typeface="Wingdings" pitchFamily="2" charset="2"/>
              </a:rPr>
              <a:t></a:t>
            </a:r>
            <a:r>
              <a:rPr lang="en-VN" sz="1800" dirty="0"/>
              <a:t>phá thành Đông Quan.</a:t>
            </a:r>
          </a:p>
          <a:p>
            <a:r>
              <a:rPr lang="en-VN" sz="1800" dirty="0"/>
              <a:t>- Địch: Cố thủ </a:t>
            </a:r>
            <a:r>
              <a:rPr lang="en-VN" sz="1800" dirty="0">
                <a:sym typeface="Wingdings" pitchFamily="2" charset="2"/>
              </a:rPr>
              <a:t></a:t>
            </a:r>
            <a:r>
              <a:rPr lang="en-VN" sz="1800" dirty="0"/>
              <a:t> hoãn binh </a:t>
            </a:r>
            <a:r>
              <a:rPr lang="en-VN" sz="1800" dirty="0">
                <a:sym typeface="Wingdings" pitchFamily="2" charset="2"/>
              </a:rPr>
              <a:t></a:t>
            </a:r>
            <a:r>
              <a:rPr lang="en-VN" sz="1800" dirty="0"/>
              <a:t> phản công</a:t>
            </a:r>
          </a:p>
        </p:txBody>
      </p:sp>
      <p:sp>
        <p:nvSpPr>
          <p:cNvPr id="8" name="Rectangle 7">
            <a:extLst>
              <a:ext uri="{FF2B5EF4-FFF2-40B4-BE49-F238E27FC236}">
                <a16:creationId xmlns:a16="http://schemas.microsoft.com/office/drawing/2014/main" id="{0C52FF02-A9C1-7346-A482-58B5BA591554}"/>
              </a:ext>
            </a:extLst>
          </p:cNvPr>
          <p:cNvSpPr/>
          <p:nvPr/>
        </p:nvSpPr>
        <p:spPr>
          <a:xfrm>
            <a:off x="4539343" y="2151225"/>
            <a:ext cx="2285495" cy="923330"/>
          </a:xfrm>
          <a:prstGeom prst="rect">
            <a:avLst/>
          </a:prstGeom>
        </p:spPr>
        <p:txBody>
          <a:bodyPr wrap="square">
            <a:spAutoFit/>
          </a:bodyPr>
          <a:lstStyle/>
          <a:p>
            <a:r>
              <a:rPr lang="en-VN" sz="1800" dirty="0"/>
              <a:t>Ta: tập trung lực lượng tiêu diệt quân viện binh của giặc.</a:t>
            </a:r>
          </a:p>
        </p:txBody>
      </p:sp>
      <p:sp>
        <p:nvSpPr>
          <p:cNvPr id="9" name="Rectangle 8">
            <a:extLst>
              <a:ext uri="{FF2B5EF4-FFF2-40B4-BE49-F238E27FC236}">
                <a16:creationId xmlns:a16="http://schemas.microsoft.com/office/drawing/2014/main" id="{A85975EB-58CA-EB49-95BB-D6CC78607B9D}"/>
              </a:ext>
            </a:extLst>
          </p:cNvPr>
          <p:cNvSpPr/>
          <p:nvPr/>
        </p:nvSpPr>
        <p:spPr>
          <a:xfrm>
            <a:off x="6712802" y="2151225"/>
            <a:ext cx="2285495" cy="923330"/>
          </a:xfrm>
          <a:prstGeom prst="rect">
            <a:avLst/>
          </a:prstGeom>
        </p:spPr>
        <p:txBody>
          <a:bodyPr wrap="square">
            <a:spAutoFit/>
          </a:bodyPr>
          <a:lstStyle/>
          <a:p>
            <a:pPr lvl="0">
              <a:defRPr/>
            </a:pPr>
            <a:r>
              <a:rPr lang="en-VN" sz="1800" dirty="0"/>
              <a:t>Ta: Bao vây, thương lượng, buộc giặc phải đầu hàng.</a:t>
            </a:r>
          </a:p>
        </p:txBody>
      </p:sp>
      <p:sp>
        <p:nvSpPr>
          <p:cNvPr id="11" name="Rectangle 10">
            <a:extLst>
              <a:ext uri="{FF2B5EF4-FFF2-40B4-BE49-F238E27FC236}">
                <a16:creationId xmlns:a16="http://schemas.microsoft.com/office/drawing/2014/main" id="{2F536C10-C990-1A43-B28B-B4D6804D0219}"/>
              </a:ext>
            </a:extLst>
          </p:cNvPr>
          <p:cNvSpPr/>
          <p:nvPr/>
        </p:nvSpPr>
        <p:spPr>
          <a:xfrm>
            <a:off x="2355165" y="3885202"/>
            <a:ext cx="2173292" cy="646331"/>
          </a:xfrm>
          <a:prstGeom prst="rect">
            <a:avLst/>
          </a:prstGeom>
        </p:spPr>
        <p:txBody>
          <a:bodyPr wrap="square">
            <a:spAutoFit/>
          </a:bodyPr>
          <a:lstStyle/>
          <a:p>
            <a:r>
              <a:rPr lang="en-VN" sz="1800" dirty="0"/>
              <a:t>Quân ta rút về, chịu nhiều tổn thất.</a:t>
            </a:r>
          </a:p>
        </p:txBody>
      </p:sp>
      <p:sp>
        <p:nvSpPr>
          <p:cNvPr id="12" name="Rectangle 11">
            <a:extLst>
              <a:ext uri="{FF2B5EF4-FFF2-40B4-BE49-F238E27FC236}">
                <a16:creationId xmlns:a16="http://schemas.microsoft.com/office/drawing/2014/main" id="{F9F61D5E-8A98-3F49-9782-795C6E4ECADF}"/>
              </a:ext>
            </a:extLst>
          </p:cNvPr>
          <p:cNvSpPr/>
          <p:nvPr/>
        </p:nvSpPr>
        <p:spPr>
          <a:xfrm>
            <a:off x="4691741" y="3889850"/>
            <a:ext cx="1926771" cy="646331"/>
          </a:xfrm>
          <a:prstGeom prst="rect">
            <a:avLst/>
          </a:prstGeom>
        </p:spPr>
        <p:txBody>
          <a:bodyPr wrap="square">
            <a:spAutoFit/>
          </a:bodyPr>
          <a:lstStyle/>
          <a:p>
            <a:r>
              <a:rPr lang="en-VN" sz="1800" dirty="0"/>
              <a:t>Viện binh của giặc bị tiêu diệt</a:t>
            </a:r>
          </a:p>
        </p:txBody>
      </p:sp>
      <p:sp>
        <p:nvSpPr>
          <p:cNvPr id="13" name="Rectangle 12">
            <a:extLst>
              <a:ext uri="{FF2B5EF4-FFF2-40B4-BE49-F238E27FC236}">
                <a16:creationId xmlns:a16="http://schemas.microsoft.com/office/drawing/2014/main" id="{AB46AAD0-1928-AA4E-967D-B3BC1B3F6597}"/>
              </a:ext>
            </a:extLst>
          </p:cNvPr>
          <p:cNvSpPr/>
          <p:nvPr/>
        </p:nvSpPr>
        <p:spPr>
          <a:xfrm>
            <a:off x="6781796" y="3885202"/>
            <a:ext cx="2216501" cy="923330"/>
          </a:xfrm>
          <a:prstGeom prst="rect">
            <a:avLst/>
          </a:prstGeom>
        </p:spPr>
        <p:txBody>
          <a:bodyPr wrap="square">
            <a:spAutoFit/>
          </a:bodyPr>
          <a:lstStyle/>
          <a:p>
            <a:r>
              <a:rPr lang="en-VN" sz="1800" dirty="0"/>
              <a:t>Giặc Minh thua, mở hội thề và rút về nước.</a:t>
            </a:r>
          </a:p>
        </p:txBody>
      </p:sp>
    </p:spTree>
    <p:extLst>
      <p:ext uri="{BB962C8B-B14F-4D97-AF65-F5344CB8AC3E}">
        <p14:creationId xmlns:p14="http://schemas.microsoft.com/office/powerpoint/2010/main" val="36921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8"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8" name="TextBox 7">
            <a:extLst>
              <a:ext uri="{FF2B5EF4-FFF2-40B4-BE49-F238E27FC236}">
                <a16:creationId xmlns:a16="http://schemas.microsoft.com/office/drawing/2014/main" id="{290B4318-94D7-4846-8DC4-B6F5533B4CC1}"/>
              </a:ext>
            </a:extLst>
          </p:cNvPr>
          <p:cNvSpPr txBox="1"/>
          <p:nvPr/>
        </p:nvSpPr>
        <p:spPr>
          <a:xfrm>
            <a:off x="413657" y="185057"/>
            <a:ext cx="7731604" cy="400110"/>
          </a:xfrm>
          <a:prstGeom prst="rect">
            <a:avLst/>
          </a:prstGeom>
          <a:noFill/>
        </p:spPr>
        <p:txBody>
          <a:bodyPr wrap="none" rtlCol="0">
            <a:spAutoFit/>
          </a:bodyPr>
          <a:lstStyle/>
          <a:p>
            <a:r>
              <a:rPr lang="en-VN" sz="2200" b="1" dirty="0">
                <a:solidFill>
                  <a:srgbClr val="C00000"/>
                </a:solidFill>
              </a:rPr>
              <a:t>II. Chiến dịch giải phóng Đông Quan của nghĩa quân Lam Sơn</a:t>
            </a:r>
          </a:p>
        </p:txBody>
      </p:sp>
      <p:sp>
        <p:nvSpPr>
          <p:cNvPr id="11" name="TextBox 10">
            <a:extLst>
              <a:ext uri="{FF2B5EF4-FFF2-40B4-BE49-F238E27FC236}">
                <a16:creationId xmlns:a16="http://schemas.microsoft.com/office/drawing/2014/main" id="{04E677A6-D312-C64F-8179-A970F459823F}"/>
              </a:ext>
            </a:extLst>
          </p:cNvPr>
          <p:cNvSpPr txBox="1"/>
          <p:nvPr/>
        </p:nvSpPr>
        <p:spPr>
          <a:xfrm>
            <a:off x="3056635" y="846788"/>
            <a:ext cx="7630885" cy="400110"/>
          </a:xfrm>
          <a:prstGeom prst="rect">
            <a:avLst/>
          </a:prstGeom>
          <a:noFill/>
        </p:spPr>
        <p:txBody>
          <a:bodyPr wrap="square" rtlCol="0">
            <a:spAutoFit/>
          </a:bodyPr>
          <a:lstStyle/>
          <a:p>
            <a:r>
              <a:rPr lang="vi-VN" sz="2000" b="1" dirty="0"/>
              <a:t>Hội thề ở Đông Quan</a:t>
            </a:r>
          </a:p>
        </p:txBody>
      </p:sp>
      <p:sp>
        <p:nvSpPr>
          <p:cNvPr id="5" name="Rectangle 4">
            <a:hlinkClick r:id="rId3"/>
            <a:extLst>
              <a:ext uri="{FF2B5EF4-FFF2-40B4-BE49-F238E27FC236}">
                <a16:creationId xmlns:a16="http://schemas.microsoft.com/office/drawing/2014/main" id="{E5A15514-1D35-CB45-B815-E8F445061983}"/>
              </a:ext>
            </a:extLst>
          </p:cNvPr>
          <p:cNvSpPr/>
          <p:nvPr/>
        </p:nvSpPr>
        <p:spPr>
          <a:xfrm>
            <a:off x="7928907" y="4609799"/>
            <a:ext cx="432707" cy="3486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t>P1</a:t>
            </a:r>
          </a:p>
        </p:txBody>
      </p:sp>
      <p:sp>
        <p:nvSpPr>
          <p:cNvPr id="9" name="Rectangle 8">
            <a:extLst>
              <a:ext uri="{FF2B5EF4-FFF2-40B4-BE49-F238E27FC236}">
                <a16:creationId xmlns:a16="http://schemas.microsoft.com/office/drawing/2014/main" id="{3039E9F3-9CF7-FD42-A2B4-2115B9A9D19D}"/>
              </a:ext>
            </a:extLst>
          </p:cNvPr>
          <p:cNvSpPr/>
          <p:nvPr/>
        </p:nvSpPr>
        <p:spPr>
          <a:xfrm>
            <a:off x="8505850" y="4609799"/>
            <a:ext cx="432707" cy="3486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hlinkClick r:id="rId4"/>
              </a:rPr>
              <a:t>P2</a:t>
            </a:r>
            <a:endParaRPr lang="en-VN" dirty="0"/>
          </a:p>
        </p:txBody>
      </p:sp>
      <p:pic>
        <p:nvPicPr>
          <p:cNvPr id="4" name="Picture 3" descr="Text, letter&#10;&#10;Description automatically generated">
            <a:extLst>
              <a:ext uri="{FF2B5EF4-FFF2-40B4-BE49-F238E27FC236}">
                <a16:creationId xmlns:a16="http://schemas.microsoft.com/office/drawing/2014/main" id="{719A5E96-D54C-BC4D-BCE7-7475C158D388}"/>
              </a:ext>
            </a:extLst>
          </p:cNvPr>
          <p:cNvPicPr>
            <a:picLocks noChangeAspect="1"/>
          </p:cNvPicPr>
          <p:nvPr/>
        </p:nvPicPr>
        <p:blipFill>
          <a:blip r:embed="rId5"/>
          <a:stretch>
            <a:fillRect/>
          </a:stretch>
        </p:blipFill>
        <p:spPr>
          <a:xfrm>
            <a:off x="1371600" y="1314450"/>
            <a:ext cx="6400800" cy="2514600"/>
          </a:xfrm>
          <a:prstGeom prst="rect">
            <a:avLst/>
          </a:prstGeom>
        </p:spPr>
      </p:pic>
    </p:spTree>
    <p:extLst>
      <p:ext uri="{BB962C8B-B14F-4D97-AF65-F5344CB8AC3E}">
        <p14:creationId xmlns:p14="http://schemas.microsoft.com/office/powerpoint/2010/main" val="39948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French Literature by Slidesgo">
  <a:themeElements>
    <a:clrScheme name="Simple Light">
      <a:dk1>
        <a:srgbClr val="1E2E58"/>
      </a:dk1>
      <a:lt1>
        <a:srgbClr val="FFF5F1"/>
      </a:lt1>
      <a:dk2>
        <a:srgbClr val="1E2E58"/>
      </a:dk2>
      <a:lt2>
        <a:srgbClr val="FCEAE7"/>
      </a:lt2>
      <a:accent1>
        <a:srgbClr val="AFC7E7"/>
      </a:accent1>
      <a:accent2>
        <a:srgbClr val="6880BE"/>
      </a:accent2>
      <a:accent3>
        <a:srgbClr val="24386F"/>
      </a:accent3>
      <a:accent4>
        <a:srgbClr val="EB9A9E"/>
      </a:accent4>
      <a:accent5>
        <a:srgbClr val="A44358"/>
      </a:accent5>
      <a:accent6>
        <a:srgbClr val="AFC7E7"/>
      </a:accent6>
      <a:hlink>
        <a:srgbClr val="1E2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531</Words>
  <Application>Microsoft Macintosh PowerPoint</Application>
  <PresentationFormat>On-screen Show (16:9)</PresentationFormat>
  <Paragraphs>54</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vt:lpstr>
      <vt:lpstr>Muli</vt:lpstr>
      <vt:lpstr>Lato</vt:lpstr>
      <vt:lpstr>Playfair Display Regular</vt:lpstr>
      <vt:lpstr>Arial</vt:lpstr>
      <vt:lpstr>French Literature by Slidesgo</vt:lpstr>
      <vt:lpstr>PowerPoint Presentation</vt:lpstr>
      <vt:lpstr>THĂNG LONG THỜI HỒ ĐẾN THỜI LÊ SƠ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THĂNG LONG THỜI HỒ ĐẾN THỜI LÊ SƠ</dc:title>
  <cp:lastModifiedBy>Duong Thuy</cp:lastModifiedBy>
  <cp:revision>10</cp:revision>
  <dcterms:modified xsi:type="dcterms:W3CDTF">2021-02-25T08:46:01Z</dcterms:modified>
</cp:coreProperties>
</file>